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24" r:id="rId2"/>
    <p:sldId id="42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0" y="1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5CAC3-AC84-4F5A-BA16-406AA2968CF8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8B7BE5-02AC-4035-9839-DCF271B93D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7697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5638" y="1123950"/>
            <a:ext cx="5394325" cy="3035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53031-86EE-4338-BF31-AAE0806D9E1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073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55638" y="1123950"/>
            <a:ext cx="5394325" cy="30353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D153031-86EE-4338-BF31-AAE0806D9E1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90187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0780D7-7EDE-33B3-56B0-7143EAA403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0A8598-99ED-D0CF-BB64-1617EF65F5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66A5D6-24B2-31B0-3369-1C8EB497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6FEDC-85A9-2A9E-BEEA-2295525A0E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089406-74CD-C045-6136-F1E417089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6371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3A2710-4697-DD2C-1E20-4914674F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AF51EB-6E60-C1B2-64D1-88468F8108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115112-97C4-3044-3141-A357BE6171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94AB7E-011E-A1B6-DE33-EA9C40CC8B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FE4C6-05A5-0124-7D1E-765831F33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69233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68FAA4-C50A-E3E3-1A6A-04E3C6824E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E1E849-DC7B-BBDE-3B22-2AE94DA9C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C9A33C-921C-EE11-2D1A-E7B6DF148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49903F-C737-A44C-9B92-075C6B41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F3377-AF93-D677-681C-1EED4B17A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8780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7">
            <a:extLst>
              <a:ext uri="{FF2B5EF4-FFF2-40B4-BE49-F238E27FC236}">
                <a16:creationId xmlns:a16="http://schemas.microsoft.com/office/drawing/2014/main" id="{E0AB2A13-A900-4831-A33C-084F5C19F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40984" y="8584"/>
            <a:ext cx="5850089" cy="4086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50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40828F-8688-0A14-FB0D-181BA048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3C5FB-4249-B4E8-15AA-D9A21A453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264C6-A9B8-2C7A-055E-077AB5989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D6821-6377-46D1-2FF2-F4D653D43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A01DD-B476-2336-388E-8151DFDBC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269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6B9A9-B6D8-4FDB-4AA1-C0E652C7F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4E0B48-CA4F-A62B-87A5-5DCB34DE68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DAE3CC-F593-D0A4-ABA9-5FB7E9088F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C1E976-358B-D488-B3C8-F84FE54BB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FA6EC4-AF40-FE0E-8F6C-947C317C4B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0793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35E6B-BAB1-F924-971D-281CC48F5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8BC939-B9BC-9536-AFD9-2F5D80290D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9C240-9A07-1FC4-6EBD-9F1A99641B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588BA-FD0B-BDF4-4ED7-8AC4A6E48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BFD77A-0276-3D4A-F27A-FCA257B46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9A0FC-E08B-D750-94E3-6A54351C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84405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12F35-5F42-3798-8C35-D4C1C9E69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0D746C-B9B2-666B-5119-38B6448CA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A3B17-B738-2B08-27BC-048EF66E07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A0B50-5194-7BC7-D747-AE1CD53A1F5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BB30B2-1A35-A04C-EDFF-222F7EA4C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64EC35C-C0D4-9E23-A9B3-5B5937399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505535-45E2-4693-2823-0C681AD11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869D638-DA3B-C266-8D16-50E543297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581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3D1047-DD8A-0C37-BC4F-4F4462F1C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E6AE75-2629-CE4D-5DD6-8E0BB11A7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6AFFA0-FA02-B31E-698F-CAE0101FBA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F1BAEF-56ED-28A6-5683-89FB2474F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76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3039A5-EABA-171A-F0F7-30C2C4A2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C36720-649D-A154-2846-95AE408F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949B7D-B24D-8AF0-296F-F1BDB0545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061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80BAF-78F4-9D62-2663-ACC5E7601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274308-4305-1295-A520-01AFFDE84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EB0D5E-6CD4-A8A8-D5EE-5250490D55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26EAC5-A858-D8E9-A760-353130E0F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572FDE-013F-60DD-62A4-CDCFE0303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4DDA3AC-A058-A62D-D49C-2447A1C67C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206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FA3F-13E3-BA46-75AD-2C99C892C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61C9971-C5F0-7AEE-AB1B-93DF910CB8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9B2B73-3EA3-0F31-6B77-14D35F5C33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0EBE27-71A4-E1BB-5CD6-F94DC1C1E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474AA5-BCF0-53D0-466A-1AD1453A6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270D14-3F9A-8BF2-E0A2-B20E450DC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67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444F2-19B0-B7FD-68D9-BD81F904B1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7DC6F-9DD4-F7F4-C17F-2678C5ABB7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0D687-C0C9-02D8-F34F-AD20DBCF35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DE5672-EA35-4A67-BC62-6C57FE82F9A3}" type="datetimeFigureOut">
              <a:rPr lang="en-GB" smtClean="0"/>
              <a:t>12/10/2023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FD64B-3501-AA5C-A5CF-8F8C9BC359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09E6F-59AD-757E-28D3-AC52904DFB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B73A2-414D-47B8-BEAB-862DCED211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711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sv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image" Target="../media/image5.svg"/><Relationship Id="rId3" Type="http://schemas.openxmlformats.org/officeDocument/2006/relationships/tags" Target="../tags/tag3.xml"/><Relationship Id="rId7" Type="http://schemas.openxmlformats.org/officeDocument/2006/relationships/notesSlide" Target="../notesSlides/notesSlide2.xml"/><Relationship Id="rId12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7.svg"/><Relationship Id="rId5" Type="http://schemas.openxmlformats.org/officeDocument/2006/relationships/tags" Target="../tags/tag5.xml"/><Relationship Id="rId15" Type="http://schemas.openxmlformats.org/officeDocument/2006/relationships/image" Target="../media/image11.svg"/><Relationship Id="rId10" Type="http://schemas.openxmlformats.org/officeDocument/2006/relationships/image" Target="../media/image6.png"/><Relationship Id="rId4" Type="http://schemas.openxmlformats.org/officeDocument/2006/relationships/tags" Target="../tags/tag4.xml"/><Relationship Id="rId9" Type="http://schemas.openxmlformats.org/officeDocument/2006/relationships/image" Target="../media/image3.svg"/><Relationship Id="rId1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694FAED-0B21-4BEC-9D2A-50A409635ACC}"/>
              </a:ext>
            </a:extLst>
          </p:cNvPr>
          <p:cNvGraphicFramePr>
            <a:graphicFrameLocks noGrp="1"/>
          </p:cNvGraphicFramePr>
          <p:nvPr/>
        </p:nvGraphicFramePr>
        <p:xfrm>
          <a:off x="0" y="0"/>
          <a:ext cx="12192000" cy="4404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304913143"/>
                    </a:ext>
                  </a:extLst>
                </a:gridCol>
              </a:tblGrid>
              <a:tr h="440494">
                <a:tc>
                  <a:txBody>
                    <a:bodyPr/>
                    <a:lstStyle/>
                    <a:p>
                      <a:pPr algn="r"/>
                      <a:r>
                        <a:rPr lang="en-GB" sz="2000" cap="all" baseline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 PILLARS</a:t>
                      </a:r>
                    </a:p>
                  </a:txBody>
                  <a:tcPr marT="45721" marB="4572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346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60080"/>
                  </a:ext>
                </a:extLst>
              </a:tr>
            </a:tbl>
          </a:graphicData>
        </a:graphic>
      </p:graphicFrame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B45AEC1-9CDF-4A55-9E3B-1FF448B5578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793" b="21665"/>
          <a:stretch/>
        </p:blipFill>
        <p:spPr>
          <a:xfrm>
            <a:off x="3" y="8576"/>
            <a:ext cx="1386239" cy="408623"/>
          </a:xfrm>
          <a:prstGeom prst="rect">
            <a:avLst/>
          </a:prstGeom>
        </p:spPr>
      </p:pic>
      <p:graphicFrame>
        <p:nvGraphicFramePr>
          <p:cNvPr id="47" name="Table 4">
            <a:extLst>
              <a:ext uri="{FF2B5EF4-FFF2-40B4-BE49-F238E27FC236}">
                <a16:creationId xmlns:a16="http://schemas.microsoft.com/office/drawing/2014/main" id="{A741D068-C411-807F-C18A-1E238DE5499F}"/>
              </a:ext>
            </a:extLst>
          </p:cNvPr>
          <p:cNvGraphicFramePr>
            <a:graphicFrameLocks noGrp="1"/>
          </p:cNvGraphicFramePr>
          <p:nvPr/>
        </p:nvGraphicFramePr>
        <p:xfrm>
          <a:off x="0" y="6618643"/>
          <a:ext cx="12192000" cy="2491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304913143"/>
                    </a:ext>
                  </a:extLst>
                </a:gridCol>
              </a:tblGrid>
              <a:tr h="249143">
                <a:tc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FINANCE LEADERSHIP TEAM</a:t>
                      </a:r>
                    </a:p>
                  </a:txBody>
                  <a:tcPr marT="45721" marB="45721" anchor="ctr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59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760080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89EF3F6C-CA90-F8B3-EBDA-0F7C5A85BAE0}"/>
              </a:ext>
            </a:extLst>
          </p:cNvPr>
          <p:cNvSpPr txBox="1"/>
          <p:nvPr/>
        </p:nvSpPr>
        <p:spPr>
          <a:xfrm>
            <a:off x="1" y="6617452"/>
            <a:ext cx="1300356" cy="246352"/>
          </a:xfrm>
          <a:prstGeom prst="rect">
            <a:avLst/>
          </a:prstGeom>
          <a:noFill/>
        </p:spPr>
        <p:txBody>
          <a:bodyPr wrap="none" lIns="91440" tIns="45721" rIns="91440" bIns="45721" rtlCol="0" anchor="t">
            <a:spAutoFit/>
          </a:bodyPr>
          <a:lstStyle/>
          <a:p>
            <a:r>
              <a:rPr lang="en-GB" sz="1001">
                <a:solidFill>
                  <a:schemeClr val="bg1"/>
                </a:solidFill>
                <a:cs typeface="Arial"/>
              </a:rPr>
              <a:t>JULY 2023: INTERNAL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9194D66-2609-EA34-B1B9-4BA237F07344}"/>
              </a:ext>
            </a:extLst>
          </p:cNvPr>
          <p:cNvSpPr txBox="1"/>
          <p:nvPr/>
        </p:nvSpPr>
        <p:spPr>
          <a:xfrm>
            <a:off x="5766427" y="6613609"/>
            <a:ext cx="566181" cy="2463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1">
                <a:solidFill>
                  <a:schemeClr val="bg1"/>
                </a:solidFill>
                <a:cs typeface="Arial" panose="020B0604020202020204" pitchFamily="34" charset="0"/>
              </a:rPr>
              <a:t>SLIDE </a:t>
            </a:r>
            <a:fld id="{20D4481C-0E88-4DAB-9410-301387437FE8}" type="slidenum">
              <a:rPr lang="en-GB" sz="1001">
                <a:solidFill>
                  <a:schemeClr val="bg1"/>
                </a:solidFill>
                <a:cs typeface="Arial" panose="020B0604020202020204" pitchFamily="34" charset="0"/>
              </a:rPr>
              <a:t>1</a:t>
            </a:fld>
            <a:endParaRPr lang="en-GB" sz="1001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grpSp>
        <p:nvGrpSpPr>
          <p:cNvPr id="51" name="Group 50">
            <a:extLst>
              <a:ext uri="{FF2B5EF4-FFF2-40B4-BE49-F238E27FC236}">
                <a16:creationId xmlns:a16="http://schemas.microsoft.com/office/drawing/2014/main" id="{937DF5B9-04ED-7883-EF1B-8DE84A3C09EA}"/>
              </a:ext>
            </a:extLst>
          </p:cNvPr>
          <p:cNvGrpSpPr/>
          <p:nvPr/>
        </p:nvGrpSpPr>
        <p:grpSpPr>
          <a:xfrm>
            <a:off x="3224986" y="1556739"/>
            <a:ext cx="2050289" cy="3712830"/>
            <a:chOff x="1613398" y="1187752"/>
            <a:chExt cx="2472373" cy="3510110"/>
          </a:xfrm>
          <a:solidFill>
            <a:srgbClr val="951272"/>
          </a:solidFill>
        </p:grpSpPr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CAB84B7-1AB3-63A8-3343-D3C79AB12D29}"/>
                </a:ext>
              </a:extLst>
            </p:cNvPr>
            <p:cNvSpPr/>
            <p:nvPr/>
          </p:nvSpPr>
          <p:spPr>
            <a:xfrm>
              <a:off x="1856236" y="1414930"/>
              <a:ext cx="2002118" cy="4975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4" name="Rectangle 83">
              <a:extLst>
                <a:ext uri="{FF2B5EF4-FFF2-40B4-BE49-F238E27FC236}">
                  <a16:creationId xmlns:a16="http://schemas.microsoft.com/office/drawing/2014/main" id="{8BF3FD67-3D70-DA8F-48CD-75F1C7F2113C}"/>
                </a:ext>
              </a:extLst>
            </p:cNvPr>
            <p:cNvSpPr/>
            <p:nvPr/>
          </p:nvSpPr>
          <p:spPr>
            <a:xfrm>
              <a:off x="1856236" y="1890658"/>
              <a:ext cx="2002118" cy="23827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5" name="Flowchart: Manual Operation 8">
              <a:extLst>
                <a:ext uri="{FF2B5EF4-FFF2-40B4-BE49-F238E27FC236}">
                  <a16:creationId xmlns:a16="http://schemas.microsoft.com/office/drawing/2014/main" id="{4BCE928C-26FB-A55B-CBA2-88ECDF63E24D}"/>
                </a:ext>
              </a:extLst>
            </p:cNvPr>
            <p:cNvSpPr/>
            <p:nvPr/>
          </p:nvSpPr>
          <p:spPr>
            <a:xfrm>
              <a:off x="1613398" y="1187752"/>
              <a:ext cx="2472373" cy="22717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86" name="Flowchart: Terminator 85">
              <a:extLst>
                <a:ext uri="{FF2B5EF4-FFF2-40B4-BE49-F238E27FC236}">
                  <a16:creationId xmlns:a16="http://schemas.microsoft.com/office/drawing/2014/main" id="{04EC65C1-0F18-D5F1-7565-20D80F3B0944}"/>
                </a:ext>
              </a:extLst>
            </p:cNvPr>
            <p:cNvSpPr/>
            <p:nvPr/>
          </p:nvSpPr>
          <p:spPr>
            <a:xfrm rot="10800000">
              <a:off x="1712685" y="4200281"/>
              <a:ext cx="2298096" cy="146289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1E83E0F2-D2A7-5B1A-7A11-9E8C5BB7A9B7}"/>
                </a:ext>
              </a:extLst>
            </p:cNvPr>
            <p:cNvSpPr/>
            <p:nvPr/>
          </p:nvSpPr>
          <p:spPr>
            <a:xfrm>
              <a:off x="1712684" y="4378867"/>
              <a:ext cx="2285948" cy="3189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8" name="Flowchart: Manual Operation 8">
              <a:extLst>
                <a:ext uri="{FF2B5EF4-FFF2-40B4-BE49-F238E27FC236}">
                  <a16:creationId xmlns:a16="http://schemas.microsoft.com/office/drawing/2014/main" id="{FDE6D5EA-8E36-AFF5-E947-4AB0D2444FA2}"/>
                </a:ext>
              </a:extLst>
            </p:cNvPr>
            <p:cNvSpPr/>
            <p:nvPr/>
          </p:nvSpPr>
          <p:spPr>
            <a:xfrm>
              <a:off x="1712685" y="1734456"/>
              <a:ext cx="2298096" cy="17805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89" name="Flowchart: Manual Operation 8">
              <a:extLst>
                <a:ext uri="{FF2B5EF4-FFF2-40B4-BE49-F238E27FC236}">
                  <a16:creationId xmlns:a16="http://schemas.microsoft.com/office/drawing/2014/main" id="{D27F1A43-2714-FF60-2555-5BE442AF03B5}"/>
                </a:ext>
              </a:extLst>
            </p:cNvPr>
            <p:cNvSpPr/>
            <p:nvPr/>
          </p:nvSpPr>
          <p:spPr>
            <a:xfrm flipV="1">
              <a:off x="1705426" y="4220971"/>
              <a:ext cx="2296800" cy="1578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305019D0-9677-962E-2D24-733B2CDB3626}"/>
              </a:ext>
            </a:extLst>
          </p:cNvPr>
          <p:cNvGrpSpPr/>
          <p:nvPr/>
        </p:nvGrpSpPr>
        <p:grpSpPr>
          <a:xfrm>
            <a:off x="5355975" y="1556739"/>
            <a:ext cx="2050289" cy="3712830"/>
            <a:chOff x="1613398" y="1187752"/>
            <a:chExt cx="2472373" cy="3510110"/>
          </a:xfrm>
          <a:solidFill>
            <a:srgbClr val="B06C96"/>
          </a:solidFill>
        </p:grpSpPr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A0967A42-1852-58DD-71A9-600E929D3189}"/>
                </a:ext>
              </a:extLst>
            </p:cNvPr>
            <p:cNvSpPr/>
            <p:nvPr/>
          </p:nvSpPr>
          <p:spPr>
            <a:xfrm>
              <a:off x="1856236" y="1414930"/>
              <a:ext cx="2002118" cy="4975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77" name="Rectangle 76">
              <a:extLst>
                <a:ext uri="{FF2B5EF4-FFF2-40B4-BE49-F238E27FC236}">
                  <a16:creationId xmlns:a16="http://schemas.microsoft.com/office/drawing/2014/main" id="{21D1F7DC-0021-68A7-C013-92F1FF3BDAA5}"/>
                </a:ext>
              </a:extLst>
            </p:cNvPr>
            <p:cNvSpPr/>
            <p:nvPr/>
          </p:nvSpPr>
          <p:spPr>
            <a:xfrm>
              <a:off x="1856236" y="1890658"/>
              <a:ext cx="2002118" cy="23827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78" name="Flowchart: Manual Operation 8">
              <a:extLst>
                <a:ext uri="{FF2B5EF4-FFF2-40B4-BE49-F238E27FC236}">
                  <a16:creationId xmlns:a16="http://schemas.microsoft.com/office/drawing/2014/main" id="{680655B1-749A-FB42-DA2B-6FE395DB2938}"/>
                </a:ext>
              </a:extLst>
            </p:cNvPr>
            <p:cNvSpPr/>
            <p:nvPr/>
          </p:nvSpPr>
          <p:spPr>
            <a:xfrm>
              <a:off x="1613398" y="1187752"/>
              <a:ext cx="2472373" cy="22717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79" name="Flowchart: Terminator 78">
              <a:extLst>
                <a:ext uri="{FF2B5EF4-FFF2-40B4-BE49-F238E27FC236}">
                  <a16:creationId xmlns:a16="http://schemas.microsoft.com/office/drawing/2014/main" id="{D84B2608-3F77-6016-43E6-69C316A37CFB}"/>
                </a:ext>
              </a:extLst>
            </p:cNvPr>
            <p:cNvSpPr/>
            <p:nvPr/>
          </p:nvSpPr>
          <p:spPr>
            <a:xfrm rot="10800000">
              <a:off x="1712685" y="4200281"/>
              <a:ext cx="2298096" cy="146289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F778D3AE-263D-DB7C-1DEA-220CB3D14DF1}"/>
                </a:ext>
              </a:extLst>
            </p:cNvPr>
            <p:cNvSpPr/>
            <p:nvPr/>
          </p:nvSpPr>
          <p:spPr>
            <a:xfrm>
              <a:off x="1712684" y="4378867"/>
              <a:ext cx="2285948" cy="3189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81" name="Flowchart: Manual Operation 8">
              <a:extLst>
                <a:ext uri="{FF2B5EF4-FFF2-40B4-BE49-F238E27FC236}">
                  <a16:creationId xmlns:a16="http://schemas.microsoft.com/office/drawing/2014/main" id="{19203FC6-B6AB-A2ED-60AA-E13A9DEC5D3B}"/>
                </a:ext>
              </a:extLst>
            </p:cNvPr>
            <p:cNvSpPr/>
            <p:nvPr/>
          </p:nvSpPr>
          <p:spPr>
            <a:xfrm>
              <a:off x="1712685" y="1734456"/>
              <a:ext cx="2298096" cy="17805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82" name="Flowchart: Manual Operation 8">
              <a:extLst>
                <a:ext uri="{FF2B5EF4-FFF2-40B4-BE49-F238E27FC236}">
                  <a16:creationId xmlns:a16="http://schemas.microsoft.com/office/drawing/2014/main" id="{4A5EB921-A998-CB8E-BFCE-1D6BDA36E2AC}"/>
                </a:ext>
              </a:extLst>
            </p:cNvPr>
            <p:cNvSpPr/>
            <p:nvPr/>
          </p:nvSpPr>
          <p:spPr>
            <a:xfrm flipV="1">
              <a:off x="1705426" y="4220971"/>
              <a:ext cx="2296800" cy="1578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32F00DB-F8C5-195F-22AC-2A27862D6D50}"/>
              </a:ext>
            </a:extLst>
          </p:cNvPr>
          <p:cNvGrpSpPr/>
          <p:nvPr/>
        </p:nvGrpSpPr>
        <p:grpSpPr>
          <a:xfrm>
            <a:off x="7458192" y="1556739"/>
            <a:ext cx="2050289" cy="3712830"/>
            <a:chOff x="1613398" y="1187752"/>
            <a:chExt cx="2472373" cy="3510110"/>
          </a:xfrm>
          <a:solidFill>
            <a:srgbClr val="005398"/>
          </a:solidFill>
        </p:grpSpPr>
        <p:sp>
          <p:nvSpPr>
            <p:cNvPr id="69" name="Rectangle 68">
              <a:extLst>
                <a:ext uri="{FF2B5EF4-FFF2-40B4-BE49-F238E27FC236}">
                  <a16:creationId xmlns:a16="http://schemas.microsoft.com/office/drawing/2014/main" id="{88A61679-49C0-C5D2-0F1A-633B4F846C1D}"/>
                </a:ext>
              </a:extLst>
            </p:cNvPr>
            <p:cNvSpPr/>
            <p:nvPr/>
          </p:nvSpPr>
          <p:spPr>
            <a:xfrm>
              <a:off x="1856236" y="1414930"/>
              <a:ext cx="2002118" cy="49758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FDE7D2D2-4AB8-4FCC-05CA-C9CC47ECE7B1}"/>
                </a:ext>
              </a:extLst>
            </p:cNvPr>
            <p:cNvSpPr/>
            <p:nvPr/>
          </p:nvSpPr>
          <p:spPr>
            <a:xfrm>
              <a:off x="1856236" y="1890658"/>
              <a:ext cx="2002118" cy="2382772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71" name="Flowchart: Manual Operation 8">
              <a:extLst>
                <a:ext uri="{FF2B5EF4-FFF2-40B4-BE49-F238E27FC236}">
                  <a16:creationId xmlns:a16="http://schemas.microsoft.com/office/drawing/2014/main" id="{7B7692C7-255B-2DBE-D679-4502A020C0E1}"/>
                </a:ext>
              </a:extLst>
            </p:cNvPr>
            <p:cNvSpPr/>
            <p:nvPr/>
          </p:nvSpPr>
          <p:spPr>
            <a:xfrm>
              <a:off x="1613398" y="1187752"/>
              <a:ext cx="2472373" cy="227178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72" name="Flowchart: Terminator 71">
              <a:extLst>
                <a:ext uri="{FF2B5EF4-FFF2-40B4-BE49-F238E27FC236}">
                  <a16:creationId xmlns:a16="http://schemas.microsoft.com/office/drawing/2014/main" id="{31A35753-3EC0-CAF0-2A8B-CEF45EFBE37E}"/>
                </a:ext>
              </a:extLst>
            </p:cNvPr>
            <p:cNvSpPr/>
            <p:nvPr/>
          </p:nvSpPr>
          <p:spPr>
            <a:xfrm rot="10800000">
              <a:off x="1712685" y="4200281"/>
              <a:ext cx="2298096" cy="146289"/>
            </a:xfrm>
            <a:prstGeom prst="flowChartTermina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69B90317-548A-22B7-9BC3-D42E7BD2CBA0}"/>
                </a:ext>
              </a:extLst>
            </p:cNvPr>
            <p:cNvSpPr/>
            <p:nvPr/>
          </p:nvSpPr>
          <p:spPr>
            <a:xfrm>
              <a:off x="1712684" y="4378867"/>
              <a:ext cx="2285948" cy="318995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400"/>
            </a:p>
          </p:txBody>
        </p:sp>
        <p:sp>
          <p:nvSpPr>
            <p:cNvPr id="74" name="Flowchart: Manual Operation 8">
              <a:extLst>
                <a:ext uri="{FF2B5EF4-FFF2-40B4-BE49-F238E27FC236}">
                  <a16:creationId xmlns:a16="http://schemas.microsoft.com/office/drawing/2014/main" id="{28ACCC21-B122-B0FF-A4AE-49EDD0B3217F}"/>
                </a:ext>
              </a:extLst>
            </p:cNvPr>
            <p:cNvSpPr/>
            <p:nvPr/>
          </p:nvSpPr>
          <p:spPr>
            <a:xfrm>
              <a:off x="1712685" y="1734456"/>
              <a:ext cx="2298096" cy="178055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  <p:sp>
          <p:nvSpPr>
            <p:cNvPr id="75" name="Flowchart: Manual Operation 8">
              <a:extLst>
                <a:ext uri="{FF2B5EF4-FFF2-40B4-BE49-F238E27FC236}">
                  <a16:creationId xmlns:a16="http://schemas.microsoft.com/office/drawing/2014/main" id="{8F65E4B5-F62B-6E44-6BD5-FCFE15663C84}"/>
                </a:ext>
              </a:extLst>
            </p:cNvPr>
            <p:cNvSpPr/>
            <p:nvPr/>
          </p:nvSpPr>
          <p:spPr>
            <a:xfrm flipV="1">
              <a:off x="1705426" y="4220971"/>
              <a:ext cx="2296800" cy="157896"/>
            </a:xfrm>
            <a:custGeom>
              <a:avLst/>
              <a:gdLst>
                <a:gd name="connsiteX0" fmla="*/ 0 w 10000"/>
                <a:gd name="connsiteY0" fmla="*/ 0 h 10000"/>
                <a:gd name="connsiteX1" fmla="*/ 10000 w 10000"/>
                <a:gd name="connsiteY1" fmla="*/ 0 h 10000"/>
                <a:gd name="connsiteX2" fmla="*/ 8000 w 10000"/>
                <a:gd name="connsiteY2" fmla="*/ 10000 h 10000"/>
                <a:gd name="connsiteX3" fmla="*/ 2000 w 10000"/>
                <a:gd name="connsiteY3" fmla="*/ 10000 h 10000"/>
                <a:gd name="connsiteX4" fmla="*/ 0 w 10000"/>
                <a:gd name="connsiteY4" fmla="*/ 0 h 10000"/>
                <a:gd name="connsiteX0" fmla="*/ 0 w 8742"/>
                <a:gd name="connsiteY0" fmla="*/ 0 h 10000"/>
                <a:gd name="connsiteX1" fmla="*/ 8742 w 8742"/>
                <a:gd name="connsiteY1" fmla="*/ 0 h 10000"/>
                <a:gd name="connsiteX2" fmla="*/ 6742 w 8742"/>
                <a:gd name="connsiteY2" fmla="*/ 10000 h 10000"/>
                <a:gd name="connsiteX3" fmla="*/ 742 w 8742"/>
                <a:gd name="connsiteY3" fmla="*/ 10000 h 10000"/>
                <a:gd name="connsiteX4" fmla="*/ 0 w 8742"/>
                <a:gd name="connsiteY4" fmla="*/ 0 h 10000"/>
                <a:gd name="connsiteX0" fmla="*/ 0 w 8501"/>
                <a:gd name="connsiteY0" fmla="*/ 0 h 10000"/>
                <a:gd name="connsiteX1" fmla="*/ 8501 w 8501"/>
                <a:gd name="connsiteY1" fmla="*/ 0 h 10000"/>
                <a:gd name="connsiteX2" fmla="*/ 7712 w 8501"/>
                <a:gd name="connsiteY2" fmla="*/ 10000 h 10000"/>
                <a:gd name="connsiteX3" fmla="*/ 849 w 8501"/>
                <a:gd name="connsiteY3" fmla="*/ 10000 h 10000"/>
                <a:gd name="connsiteX4" fmla="*/ 0 w 8501"/>
                <a:gd name="connsiteY4" fmla="*/ 0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501" h="10000">
                  <a:moveTo>
                    <a:pt x="0" y="0"/>
                  </a:moveTo>
                  <a:lnTo>
                    <a:pt x="8501" y="0"/>
                  </a:lnTo>
                  <a:lnTo>
                    <a:pt x="7712" y="10000"/>
                  </a:lnTo>
                  <a:lnTo>
                    <a:pt x="849" y="10000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1" rIns="91440" bIns="45721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GB" sz="2400"/>
            </a:p>
          </p:txBody>
        </p:sp>
      </p:grpSp>
      <p:sp>
        <p:nvSpPr>
          <p:cNvPr id="54" name="Freeform: Shape 53">
            <a:extLst>
              <a:ext uri="{FF2B5EF4-FFF2-40B4-BE49-F238E27FC236}">
                <a16:creationId xmlns:a16="http://schemas.microsoft.com/office/drawing/2014/main" id="{F177DC5D-CC5A-9D64-6DA7-10CD8E4367A9}"/>
              </a:ext>
            </a:extLst>
          </p:cNvPr>
          <p:cNvSpPr/>
          <p:nvPr/>
        </p:nvSpPr>
        <p:spPr>
          <a:xfrm>
            <a:off x="1532652" y="552322"/>
            <a:ext cx="9599917" cy="854644"/>
          </a:xfrm>
          <a:custGeom>
            <a:avLst/>
            <a:gdLst>
              <a:gd name="connsiteX0" fmla="*/ 7058 w 8487669"/>
              <a:gd name="connsiteY0" fmla="*/ 544707 h 1166260"/>
              <a:gd name="connsiteX1" fmla="*/ 8487669 w 8487669"/>
              <a:gd name="connsiteY1" fmla="*/ 544707 h 1166260"/>
              <a:gd name="connsiteX2" fmla="*/ 8487669 w 8487669"/>
              <a:gd name="connsiteY2" fmla="*/ 1166260 h 1166260"/>
              <a:gd name="connsiteX3" fmla="*/ 7058 w 8487669"/>
              <a:gd name="connsiteY3" fmla="*/ 1166260 h 1166260"/>
              <a:gd name="connsiteX4" fmla="*/ 4240305 w 8487669"/>
              <a:gd name="connsiteY4" fmla="*/ 0 h 1166260"/>
              <a:gd name="connsiteX5" fmla="*/ 8480610 w 8487669"/>
              <a:gd name="connsiteY5" fmla="*/ 544704 h 1166260"/>
              <a:gd name="connsiteX6" fmla="*/ 0 w 8487669"/>
              <a:gd name="connsiteY6" fmla="*/ 544704 h 1166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87669" h="1166260">
                <a:moveTo>
                  <a:pt x="7058" y="544707"/>
                </a:moveTo>
                <a:lnTo>
                  <a:pt x="8487669" y="544707"/>
                </a:lnTo>
                <a:lnTo>
                  <a:pt x="8487669" y="1166260"/>
                </a:lnTo>
                <a:lnTo>
                  <a:pt x="7058" y="1166260"/>
                </a:lnTo>
                <a:close/>
                <a:moveTo>
                  <a:pt x="4240305" y="0"/>
                </a:moveTo>
                <a:lnTo>
                  <a:pt x="8480610" y="544704"/>
                </a:lnTo>
                <a:lnTo>
                  <a:pt x="0" y="544704"/>
                </a:lnTo>
                <a:close/>
              </a:path>
            </a:pathLst>
          </a:cu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2F59D7AB-9B65-9B3E-BAEF-3A9829831333}"/>
              </a:ext>
            </a:extLst>
          </p:cNvPr>
          <p:cNvSpPr/>
          <p:nvPr/>
        </p:nvSpPr>
        <p:spPr>
          <a:xfrm>
            <a:off x="2183829" y="5352869"/>
            <a:ext cx="8297563" cy="249943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32496994-9AC6-5A87-DDDB-B5F38E724911}"/>
              </a:ext>
            </a:extLst>
          </p:cNvPr>
          <p:cNvSpPr/>
          <p:nvPr/>
        </p:nvSpPr>
        <p:spPr>
          <a:xfrm>
            <a:off x="1532650" y="5898561"/>
            <a:ext cx="9599917" cy="584252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r>
              <a:rPr lang="en-GB" sz="1401">
                <a:solidFill>
                  <a:schemeClr val="bg1"/>
                </a:solidFill>
              </a:rPr>
              <a:t>We will demonstrate our commitment to the People First values at every opportunity.  We will inspire, develop and support our teams to help enable delivery of our outcomes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E5B4852-C26D-4814-D249-C4B7149EB809}"/>
              </a:ext>
            </a:extLst>
          </p:cNvPr>
          <p:cNvSpPr txBox="1"/>
          <p:nvPr/>
        </p:nvSpPr>
        <p:spPr>
          <a:xfrm>
            <a:off x="4441374" y="881288"/>
            <a:ext cx="3865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>
                <a:solidFill>
                  <a:schemeClr val="bg1"/>
                </a:solidFill>
              </a:rPr>
              <a:t>FINANCE ROADMAP TO 2027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5E1FA316-FBF2-032F-969B-0DAA05957309}"/>
              </a:ext>
            </a:extLst>
          </p:cNvPr>
          <p:cNvSpPr/>
          <p:nvPr/>
        </p:nvSpPr>
        <p:spPr>
          <a:xfrm>
            <a:off x="1858238" y="5574050"/>
            <a:ext cx="8948740" cy="288147"/>
          </a:xfrm>
          <a:prstGeom prst="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sz="240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074EF3E9-A2C0-168F-AEC2-B151475AF818}"/>
              </a:ext>
            </a:extLst>
          </p:cNvPr>
          <p:cNvSpPr txBox="1"/>
          <p:nvPr/>
        </p:nvSpPr>
        <p:spPr>
          <a:xfrm>
            <a:off x="2183828" y="5350707"/>
            <a:ext cx="8297563" cy="5234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1">
                <a:solidFill>
                  <a:schemeClr val="bg1"/>
                </a:solidFill>
                <a:cs typeface="Arial" panose="020B0604020202020204" pitchFamily="34" charset="0"/>
              </a:rPr>
              <a:t>Our vision for Finance at the University is to demonstrate a world class service, delivering exceptional value that will enable the University to meet and exceed its strategic goals and remain financially sustainable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7412990A-DB96-D332-56EE-862652C18ACB}"/>
              </a:ext>
            </a:extLst>
          </p:cNvPr>
          <p:cNvSpPr txBox="1"/>
          <p:nvPr/>
        </p:nvSpPr>
        <p:spPr>
          <a:xfrm>
            <a:off x="5628143" y="1667316"/>
            <a:ext cx="15895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Value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A00BC66B-85CB-A192-A001-E9066156997F}"/>
              </a:ext>
            </a:extLst>
          </p:cNvPr>
          <p:cNvSpPr txBox="1"/>
          <p:nvPr/>
        </p:nvSpPr>
        <p:spPr>
          <a:xfrm>
            <a:off x="3463036" y="1638779"/>
            <a:ext cx="16447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Service Excellence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FFA86DC1-14CC-A94D-1F92-4C73D67DCCBF}"/>
              </a:ext>
            </a:extLst>
          </p:cNvPr>
          <p:cNvSpPr txBox="1"/>
          <p:nvPr/>
        </p:nvSpPr>
        <p:spPr>
          <a:xfrm>
            <a:off x="7677593" y="1638779"/>
            <a:ext cx="16422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600" b="1">
                <a:solidFill>
                  <a:schemeClr val="bg1"/>
                </a:solidFill>
              </a:rPr>
              <a:t>Stewardship and Compliance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9D33647E-ADA2-CD02-5C3D-DF5A6A584662}"/>
              </a:ext>
            </a:extLst>
          </p:cNvPr>
          <p:cNvSpPr txBox="1"/>
          <p:nvPr/>
        </p:nvSpPr>
        <p:spPr>
          <a:xfrm>
            <a:off x="5594025" y="2561216"/>
            <a:ext cx="1623648" cy="277344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our financial analysis and insight capability. 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commercial footprint.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support and enable University Strategies.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our strategic procurement capability.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1021C158-1F80-A10F-1E7C-AAB4BBF50A99}"/>
              </a:ext>
            </a:extLst>
          </p:cNvPr>
          <p:cNvSpPr txBox="1"/>
          <p:nvPr/>
        </p:nvSpPr>
        <p:spPr>
          <a:xfrm>
            <a:off x="3463925" y="2798306"/>
            <a:ext cx="1600779" cy="251183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identify and deliver improvements to our processes and infrastructure to deliver efficiency, effectiveness and cost savings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engage with our customers to understand and deliver against their requirements.</a:t>
            </a: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820A4624-64C7-A10F-1346-EB1F3889634B}"/>
              </a:ext>
            </a:extLst>
          </p:cNvPr>
          <p:cNvSpPr txBox="1"/>
          <p:nvPr/>
        </p:nvSpPr>
        <p:spPr>
          <a:xfrm>
            <a:off x="7688345" y="2874593"/>
            <a:ext cx="1600779" cy="2365639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our financial framework and cashflow analysis.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our investment analysis and benefit tracking</a:t>
            </a:r>
          </a:p>
          <a:p>
            <a:pPr marL="171448" indent="-171448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GB" sz="1200">
                <a:solidFill>
                  <a:schemeClr val="bg1"/>
                </a:solidFill>
              </a:rPr>
              <a:t>We will continue to develop our financial control framework and risk management</a:t>
            </a:r>
          </a:p>
        </p:txBody>
      </p:sp>
      <p:pic>
        <p:nvPicPr>
          <p:cNvPr id="68" name="Graphic 67" descr="Wreath with solid fill">
            <a:extLst>
              <a:ext uri="{FF2B5EF4-FFF2-40B4-BE49-F238E27FC236}">
                <a16:creationId xmlns:a16="http://schemas.microsoft.com/office/drawing/2014/main" id="{4472E44B-7BDD-9C75-5E58-0ED53CE1FAD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39626" y="2178133"/>
            <a:ext cx="703874" cy="688874"/>
          </a:xfrm>
          <a:prstGeom prst="rect">
            <a:avLst/>
          </a:prstGeom>
        </p:spPr>
      </p:pic>
      <p:pic>
        <p:nvPicPr>
          <p:cNvPr id="2" name="Graphic 1" descr="Shield Tick with solid fill">
            <a:extLst>
              <a:ext uri="{FF2B5EF4-FFF2-40B4-BE49-F238E27FC236}">
                <a16:creationId xmlns:a16="http://schemas.microsoft.com/office/drawing/2014/main" id="{0C6CDBE5-3AE7-1E5A-0105-664F5E60B2D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74504" y="2187146"/>
            <a:ext cx="714782" cy="714782"/>
          </a:xfrm>
          <a:prstGeom prst="rect">
            <a:avLst/>
          </a:prstGeom>
        </p:spPr>
      </p:pic>
      <p:pic>
        <p:nvPicPr>
          <p:cNvPr id="3" name="Graphic 2" descr="Bar graph with upward trend with solid fill">
            <a:extLst>
              <a:ext uri="{FF2B5EF4-FFF2-40B4-BE49-F238E27FC236}">
                <a16:creationId xmlns:a16="http://schemas.microsoft.com/office/drawing/2014/main" id="{620F5171-0DC0-4AF4-0C66-49296A7949A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138105" y="2003450"/>
            <a:ext cx="569606" cy="569606"/>
          </a:xfrm>
          <a:prstGeom prst="rect">
            <a:avLst/>
          </a:prstGeom>
        </p:spPr>
      </p:pic>
      <p:pic>
        <p:nvPicPr>
          <p:cNvPr id="5" name="Graphic 4" descr="Group success with solid fill">
            <a:extLst>
              <a:ext uri="{FF2B5EF4-FFF2-40B4-BE49-F238E27FC236}">
                <a16:creationId xmlns:a16="http://schemas.microsoft.com/office/drawing/2014/main" id="{82F425A0-0CAE-FDA0-A0E8-5C4A5786F95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18249" y="573348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973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LSHAPE_TB_00000000000000000000000000000000_LeftEndCaps" hidden="1">
            <a:extLst>
              <a:ext uri="{FF2B5EF4-FFF2-40B4-BE49-F238E27FC236}">
                <a16:creationId xmlns:a16="http://schemas.microsoft.com/office/drawing/2014/main" id="{8AD8D43E-E44F-27BE-4808-B849055DCF35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-654639" y="-87244"/>
            <a:ext cx="1328889" cy="492443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sz="3200" b="1">
                <a:solidFill>
                  <a:srgbClr val="79A8A4"/>
                </a:solidFill>
                <a:latin typeface="Calibri" panose="020F0502020204030204" pitchFamily="34" charset="0"/>
              </a:rPr>
              <a:t>FY 2023</a:t>
            </a:r>
          </a:p>
        </p:txBody>
      </p:sp>
      <p:sp>
        <p:nvSpPr>
          <p:cNvPr id="489" name="OTLSHAPE_TB_00000000000000000000000000000000_BottomScaleContainer" hidden="1">
            <a:extLst>
              <a:ext uri="{FF2B5EF4-FFF2-40B4-BE49-F238E27FC236}">
                <a16:creationId xmlns:a16="http://schemas.microsoft.com/office/drawing/2014/main" id="{DAD0ED6C-82BF-A882-7F10-FF1F7F7BE6E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955147" y="109957"/>
            <a:ext cx="0" cy="0"/>
          </a:xfrm>
          <a:prstGeom prst="round2SameRect">
            <a:avLst>
              <a:gd name="adj1" fmla="val 0"/>
              <a:gd name="adj2" fmla="val 16667"/>
            </a:avLst>
          </a:prstGeom>
          <a:solidFill>
            <a:schemeClr val="dk2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3" name="OTLSHAPE_TB_00000000000000000000000000000000_ElapsedTime" hidden="1">
            <a:extLst>
              <a:ext uri="{FF2B5EF4-FFF2-40B4-BE49-F238E27FC236}">
                <a16:creationId xmlns:a16="http://schemas.microsoft.com/office/drawing/2014/main" id="{410E2AA3-801C-8D91-B8F6-410D0194C3B2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55147" y="494005"/>
            <a:ext cx="0" cy="0"/>
          </a:xfrm>
          <a:prstGeom prst="rect">
            <a:avLst/>
          </a:prstGeom>
          <a:solidFill>
            <a:srgbClr val="FF0000">
              <a:alpha val="30196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4" name="OTLSHAPE_TB_00000000000000000000000000000000_RightEndCaps" hidden="1">
            <a:extLst>
              <a:ext uri="{FF2B5EF4-FFF2-40B4-BE49-F238E27FC236}">
                <a16:creationId xmlns:a16="http://schemas.microsoft.com/office/drawing/2014/main" id="{8A5C0925-2DBC-8F3B-C3DA-A04A446DCE69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-359648" y="12700"/>
            <a:ext cx="746999" cy="276999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GB" b="1">
                <a:solidFill>
                  <a:srgbClr val="79A8A4"/>
                </a:solidFill>
                <a:latin typeface="Calibri" panose="020F0502020204030204" pitchFamily="34" charset="0"/>
              </a:rPr>
              <a:t>FY 2023</a:t>
            </a:r>
          </a:p>
        </p:txBody>
      </p:sp>
      <p:graphicFrame>
        <p:nvGraphicFramePr>
          <p:cNvPr id="162" name="Table 167">
            <a:extLst>
              <a:ext uri="{FF2B5EF4-FFF2-40B4-BE49-F238E27FC236}">
                <a16:creationId xmlns:a16="http://schemas.microsoft.com/office/drawing/2014/main" id="{1E0462FB-7DCA-06C9-8D24-C6CA0710AF96}"/>
              </a:ext>
            </a:extLst>
          </p:cNvPr>
          <p:cNvGraphicFramePr>
            <a:graphicFrameLocks noGrp="1"/>
          </p:cNvGraphicFramePr>
          <p:nvPr/>
        </p:nvGraphicFramePr>
        <p:xfrm>
          <a:off x="111967" y="327779"/>
          <a:ext cx="11971175" cy="6422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9674">
                  <a:extLst>
                    <a:ext uri="{9D8B030D-6E8A-4147-A177-3AD203B41FA5}">
                      <a16:colId xmlns:a16="http://schemas.microsoft.com/office/drawing/2014/main" val="1479540419"/>
                    </a:ext>
                  </a:extLst>
                </a:gridCol>
                <a:gridCol w="1005821">
                  <a:extLst>
                    <a:ext uri="{9D8B030D-6E8A-4147-A177-3AD203B41FA5}">
                      <a16:colId xmlns:a16="http://schemas.microsoft.com/office/drawing/2014/main" val="1609869850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3032396813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1571788895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1959465319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339213952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2666228245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4164199744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3599533065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2496492774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2584384943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674363439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772772812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1247806915"/>
                    </a:ext>
                  </a:extLst>
                </a:gridCol>
                <a:gridCol w="757360">
                  <a:extLst>
                    <a:ext uri="{9D8B030D-6E8A-4147-A177-3AD203B41FA5}">
                      <a16:colId xmlns:a16="http://schemas.microsoft.com/office/drawing/2014/main" val="631502742"/>
                    </a:ext>
                  </a:extLst>
                </a:gridCol>
              </a:tblGrid>
              <a:tr h="266261"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FY2023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FY2024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FY2025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sz="1200">
                        <a:latin typeface="+mn-lt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636174"/>
                  </a:ext>
                </a:extLst>
              </a:tr>
              <a:tr h="266261"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Aug</a:t>
                      </a: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Nov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Feb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May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Aug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Nov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Feb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May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Aug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Nov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Feb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May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596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5673561"/>
                  </a:ext>
                </a:extLst>
              </a:tr>
              <a:tr h="266261">
                <a:tc rowSpan="4">
                  <a:txBody>
                    <a:bodyPr/>
                    <a:lstStyle/>
                    <a:p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127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Engage with customers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1272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2714976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273190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Process and infrastructure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1272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9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669046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r>
                        <a:rPr lang="en-GB" sz="800">
                          <a:latin typeface="+mn-lt"/>
                        </a:rPr>
                        <a:t>Process and infrastructure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64164"/>
                  </a:ext>
                </a:extLst>
              </a:tr>
              <a:tr h="266261">
                <a:tc rowSpan="2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Service Excellence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5127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5182109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3103059"/>
                  </a:ext>
                </a:extLst>
              </a:tr>
              <a:tr h="266261">
                <a:tc rowSpan="5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Support strategy delivery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5174179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6524066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Financial analysis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0422441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7011039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0618497"/>
                  </a:ext>
                </a:extLst>
              </a:tr>
              <a:tr h="266261">
                <a:tc rowSpan="2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Value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5142647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Commercial footprint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06C96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4556078"/>
                  </a:ext>
                </a:extLst>
              </a:tr>
              <a:tr h="266261">
                <a:tc rowSpan="2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Financial Control Framework</a:t>
                      </a:r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5301804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901833"/>
                  </a:ext>
                </a:extLst>
              </a:tr>
              <a:tr h="266261">
                <a:tc rowSpan="2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Stewardship &amp; Compliance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Investment/benefits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Monitoring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94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5759667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Risk culture</a:t>
                      </a:r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398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040320"/>
                  </a:ext>
                </a:extLst>
              </a:tr>
              <a:tr h="266261">
                <a:tc rowSpan="3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Inspire, develop and support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>
                        <a:alpha val="7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0362767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216390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solidFill>
                            <a:schemeClr val="bg1"/>
                          </a:solidFill>
                          <a:latin typeface="+mn-lt"/>
                        </a:rPr>
                        <a:t>On track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843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9915673"/>
                  </a:ext>
                </a:extLst>
              </a:tr>
              <a:tr h="266261">
                <a:tc rowSpan="2">
                  <a:txBody>
                    <a:bodyPr/>
                    <a:lstStyle/>
                    <a:p>
                      <a:pPr algn="ctr"/>
                      <a:r>
                        <a:rPr lang="en-GB" sz="1000">
                          <a:solidFill>
                            <a:schemeClr val="bg1"/>
                          </a:solidFill>
                          <a:latin typeface="+mn-lt"/>
                        </a:rPr>
                        <a:t>People First</a:t>
                      </a: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2054001"/>
                  </a:ext>
                </a:extLst>
              </a:tr>
              <a:tr h="266261"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GB" sz="80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86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800">
                        <a:latin typeface="+mn-lt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>
                          <a:latin typeface="+mn-lt"/>
                        </a:rPr>
                        <a:t>Not started</a:t>
                      </a:r>
                    </a:p>
                  </a:txBody>
                  <a:tcPr anchor="ctr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3189752"/>
                  </a:ext>
                </a:extLst>
              </a:tr>
            </a:tbl>
          </a:graphicData>
        </a:graphic>
      </p:graphicFrame>
      <p:sp>
        <p:nvSpPr>
          <p:cNvPr id="168" name="Arrow: Chevron 167">
            <a:extLst>
              <a:ext uri="{FF2B5EF4-FFF2-40B4-BE49-F238E27FC236}">
                <a16:creationId xmlns:a16="http://schemas.microsoft.com/office/drawing/2014/main" id="{C261E122-F56F-825C-F40F-1E017DD09C42}"/>
              </a:ext>
            </a:extLst>
          </p:cNvPr>
          <p:cNvSpPr/>
          <p:nvPr/>
        </p:nvSpPr>
        <p:spPr>
          <a:xfrm>
            <a:off x="2313990" y="895368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Build change capability</a:t>
            </a:r>
          </a:p>
        </p:txBody>
      </p:sp>
      <p:sp>
        <p:nvSpPr>
          <p:cNvPr id="170" name="Arrow: Chevron 169">
            <a:extLst>
              <a:ext uri="{FF2B5EF4-FFF2-40B4-BE49-F238E27FC236}">
                <a16:creationId xmlns:a16="http://schemas.microsoft.com/office/drawing/2014/main" id="{2ECEBAC8-C256-C64B-9745-2F83E9A4D673}"/>
              </a:ext>
            </a:extLst>
          </p:cNvPr>
          <p:cNvSpPr/>
          <p:nvPr/>
        </p:nvSpPr>
        <p:spPr>
          <a:xfrm>
            <a:off x="2313990" y="1174314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Benchmarking and performance measurement</a:t>
            </a:r>
          </a:p>
        </p:txBody>
      </p:sp>
      <p:sp>
        <p:nvSpPr>
          <p:cNvPr id="172" name="Arrow: Chevron 171">
            <a:extLst>
              <a:ext uri="{FF2B5EF4-FFF2-40B4-BE49-F238E27FC236}">
                <a16:creationId xmlns:a16="http://schemas.microsoft.com/office/drawing/2014/main" id="{39526B78-3000-A4F9-A994-C81FF808AF3A}"/>
              </a:ext>
            </a:extLst>
          </p:cNvPr>
          <p:cNvSpPr/>
          <p:nvPr/>
        </p:nvSpPr>
        <p:spPr>
          <a:xfrm>
            <a:off x="2313989" y="1714898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Automation</a:t>
            </a:r>
          </a:p>
        </p:txBody>
      </p:sp>
      <p:sp>
        <p:nvSpPr>
          <p:cNvPr id="173" name="Arrow: Chevron 172">
            <a:extLst>
              <a:ext uri="{FF2B5EF4-FFF2-40B4-BE49-F238E27FC236}">
                <a16:creationId xmlns:a16="http://schemas.microsoft.com/office/drawing/2014/main" id="{B5BFD21B-13BD-CA72-948C-32D61723B397}"/>
              </a:ext>
            </a:extLst>
          </p:cNvPr>
          <p:cNvSpPr/>
          <p:nvPr/>
        </p:nvSpPr>
        <p:spPr>
          <a:xfrm>
            <a:off x="2313989" y="1974744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PTP</a:t>
            </a:r>
          </a:p>
        </p:txBody>
      </p:sp>
      <p:sp>
        <p:nvSpPr>
          <p:cNvPr id="176" name="Arrow: Chevron 175">
            <a:extLst>
              <a:ext uri="{FF2B5EF4-FFF2-40B4-BE49-F238E27FC236}">
                <a16:creationId xmlns:a16="http://schemas.microsoft.com/office/drawing/2014/main" id="{D4112BE1-7E92-A52D-0E1A-6155F1EA64A4}"/>
              </a:ext>
            </a:extLst>
          </p:cNvPr>
          <p:cNvSpPr/>
          <p:nvPr/>
        </p:nvSpPr>
        <p:spPr>
          <a:xfrm>
            <a:off x="2313989" y="2234590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Systems/Technology Enhancements</a:t>
            </a:r>
          </a:p>
        </p:txBody>
      </p:sp>
      <p:sp>
        <p:nvSpPr>
          <p:cNvPr id="177" name="Arrow: Chevron 176">
            <a:extLst>
              <a:ext uri="{FF2B5EF4-FFF2-40B4-BE49-F238E27FC236}">
                <a16:creationId xmlns:a16="http://schemas.microsoft.com/office/drawing/2014/main" id="{E88DFA1B-1A2D-1DD5-670A-53F3AC5CE2E9}"/>
              </a:ext>
            </a:extLst>
          </p:cNvPr>
          <p:cNvSpPr/>
          <p:nvPr/>
        </p:nvSpPr>
        <p:spPr>
          <a:xfrm>
            <a:off x="2313990" y="1444606"/>
            <a:ext cx="9018199" cy="178263"/>
          </a:xfrm>
          <a:prstGeom prst="chevron">
            <a:avLst/>
          </a:prstGeom>
          <a:solidFill>
            <a:srgbClr val="95127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Continuous improvement/Process improvement</a:t>
            </a:r>
          </a:p>
        </p:txBody>
      </p:sp>
      <p:pic>
        <p:nvPicPr>
          <p:cNvPr id="178" name="Graphic 177" descr="Wreath with solid fill">
            <a:extLst>
              <a:ext uri="{FF2B5EF4-FFF2-40B4-BE49-F238E27FC236}">
                <a16:creationId xmlns:a16="http://schemas.microsoft.com/office/drawing/2014/main" id="{91F4B3C2-0528-2395-E6B5-A7FF07DBAF0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4045" y="1135071"/>
            <a:ext cx="814691" cy="797331"/>
          </a:xfrm>
          <a:prstGeom prst="rect">
            <a:avLst/>
          </a:prstGeom>
        </p:spPr>
      </p:pic>
      <p:sp>
        <p:nvSpPr>
          <p:cNvPr id="181" name="Arrow: Chevron 180">
            <a:extLst>
              <a:ext uri="{FF2B5EF4-FFF2-40B4-BE49-F238E27FC236}">
                <a16:creationId xmlns:a16="http://schemas.microsoft.com/office/drawing/2014/main" id="{8FCD9FE5-8A7A-64B1-DE9D-D10964D72D9C}"/>
              </a:ext>
            </a:extLst>
          </p:cNvPr>
          <p:cNvSpPr/>
          <p:nvPr/>
        </p:nvSpPr>
        <p:spPr>
          <a:xfrm>
            <a:off x="2313989" y="2506756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Finance support to strategic initiatives</a:t>
            </a:r>
          </a:p>
        </p:txBody>
      </p:sp>
      <p:sp>
        <p:nvSpPr>
          <p:cNvPr id="184" name="Arrow: Chevron 183">
            <a:extLst>
              <a:ext uri="{FF2B5EF4-FFF2-40B4-BE49-F238E27FC236}">
                <a16:creationId xmlns:a16="http://schemas.microsoft.com/office/drawing/2014/main" id="{B6BDB91E-0555-F94A-F75C-736FAF052670}"/>
              </a:ext>
            </a:extLst>
          </p:cNvPr>
          <p:cNvSpPr/>
          <p:nvPr/>
        </p:nvSpPr>
        <p:spPr>
          <a:xfrm>
            <a:off x="2313988" y="3325965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Large/complex grant funding framework development</a:t>
            </a:r>
          </a:p>
        </p:txBody>
      </p:sp>
      <p:sp>
        <p:nvSpPr>
          <p:cNvPr id="185" name="Arrow: Chevron 184">
            <a:extLst>
              <a:ext uri="{FF2B5EF4-FFF2-40B4-BE49-F238E27FC236}">
                <a16:creationId xmlns:a16="http://schemas.microsoft.com/office/drawing/2014/main" id="{46737570-8EAA-7223-5A08-4FDF96E245E2}"/>
              </a:ext>
            </a:extLst>
          </p:cNvPr>
          <p:cNvSpPr/>
          <p:nvPr/>
        </p:nvSpPr>
        <p:spPr>
          <a:xfrm>
            <a:off x="2313988" y="3585811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Research Costing Framework development/cost allocation</a:t>
            </a:r>
          </a:p>
        </p:txBody>
      </p:sp>
      <p:sp>
        <p:nvSpPr>
          <p:cNvPr id="186" name="Arrow: Chevron 185">
            <a:extLst>
              <a:ext uri="{FF2B5EF4-FFF2-40B4-BE49-F238E27FC236}">
                <a16:creationId xmlns:a16="http://schemas.microsoft.com/office/drawing/2014/main" id="{25D70432-60F3-EC83-F6D5-890BD8AE088E}"/>
              </a:ext>
            </a:extLst>
          </p:cNvPr>
          <p:cNvSpPr/>
          <p:nvPr/>
        </p:nvSpPr>
        <p:spPr>
          <a:xfrm>
            <a:off x="2313988" y="3845657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Finance support/training</a:t>
            </a:r>
          </a:p>
        </p:txBody>
      </p:sp>
      <p:sp>
        <p:nvSpPr>
          <p:cNvPr id="187" name="Arrow: Chevron 186">
            <a:extLst>
              <a:ext uri="{FF2B5EF4-FFF2-40B4-BE49-F238E27FC236}">
                <a16:creationId xmlns:a16="http://schemas.microsoft.com/office/drawing/2014/main" id="{F590A3F3-931B-A219-CE33-B0489409C48E}"/>
              </a:ext>
            </a:extLst>
          </p:cNvPr>
          <p:cNvSpPr/>
          <p:nvPr/>
        </p:nvSpPr>
        <p:spPr>
          <a:xfrm>
            <a:off x="2313989" y="2767717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Develop strategic procurement capability</a:t>
            </a:r>
          </a:p>
        </p:txBody>
      </p:sp>
      <p:sp>
        <p:nvSpPr>
          <p:cNvPr id="188" name="Arrow: Chevron 187">
            <a:extLst>
              <a:ext uri="{FF2B5EF4-FFF2-40B4-BE49-F238E27FC236}">
                <a16:creationId xmlns:a16="http://schemas.microsoft.com/office/drawing/2014/main" id="{AC8830A1-66B2-B8F5-51E3-A16A9B5B62F7}"/>
              </a:ext>
            </a:extLst>
          </p:cNvPr>
          <p:cNvSpPr/>
          <p:nvPr/>
        </p:nvSpPr>
        <p:spPr>
          <a:xfrm>
            <a:off x="2313989" y="4115983"/>
            <a:ext cx="2185224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Define Commercial function</a:t>
            </a:r>
          </a:p>
        </p:txBody>
      </p:sp>
      <p:sp>
        <p:nvSpPr>
          <p:cNvPr id="189" name="Arrow: Chevron 188">
            <a:extLst>
              <a:ext uri="{FF2B5EF4-FFF2-40B4-BE49-F238E27FC236}">
                <a16:creationId xmlns:a16="http://schemas.microsoft.com/office/drawing/2014/main" id="{6792F389-AC80-F22D-2678-9A61F19000D5}"/>
              </a:ext>
            </a:extLst>
          </p:cNvPr>
          <p:cNvSpPr/>
          <p:nvPr/>
        </p:nvSpPr>
        <p:spPr>
          <a:xfrm>
            <a:off x="4499212" y="4114834"/>
            <a:ext cx="3789527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Recruit Commercial team</a:t>
            </a:r>
          </a:p>
        </p:txBody>
      </p:sp>
      <p:sp>
        <p:nvSpPr>
          <p:cNvPr id="190" name="Arrow: Chevron 189">
            <a:extLst>
              <a:ext uri="{FF2B5EF4-FFF2-40B4-BE49-F238E27FC236}">
                <a16:creationId xmlns:a16="http://schemas.microsoft.com/office/drawing/2014/main" id="{5BA8AF8C-B1EB-AFAC-ED42-A7BB311FA443}"/>
              </a:ext>
            </a:extLst>
          </p:cNvPr>
          <p:cNvSpPr/>
          <p:nvPr/>
        </p:nvSpPr>
        <p:spPr>
          <a:xfrm>
            <a:off x="8288739" y="4113685"/>
            <a:ext cx="3043448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Embed Commercial team</a:t>
            </a:r>
          </a:p>
        </p:txBody>
      </p:sp>
      <p:sp>
        <p:nvSpPr>
          <p:cNvPr id="191" name="Arrow: Chevron 190">
            <a:extLst>
              <a:ext uri="{FF2B5EF4-FFF2-40B4-BE49-F238E27FC236}">
                <a16:creationId xmlns:a16="http://schemas.microsoft.com/office/drawing/2014/main" id="{225782AF-8BD8-AF2F-E7CB-1FB8B5284450}"/>
              </a:ext>
            </a:extLst>
          </p:cNvPr>
          <p:cNvSpPr/>
          <p:nvPr/>
        </p:nvSpPr>
        <p:spPr>
          <a:xfrm>
            <a:off x="2313988" y="4930257"/>
            <a:ext cx="2185224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Investment Framework &amp; set up SDU</a:t>
            </a:r>
          </a:p>
        </p:txBody>
      </p:sp>
      <p:sp>
        <p:nvSpPr>
          <p:cNvPr id="192" name="Diamond 191">
            <a:extLst>
              <a:ext uri="{FF2B5EF4-FFF2-40B4-BE49-F238E27FC236}">
                <a16:creationId xmlns:a16="http://schemas.microsoft.com/office/drawing/2014/main" id="{1C8DB5B6-D4C0-EEC3-F877-F52863BC7E09}"/>
              </a:ext>
            </a:extLst>
          </p:cNvPr>
          <p:cNvSpPr/>
          <p:nvPr/>
        </p:nvSpPr>
        <p:spPr>
          <a:xfrm>
            <a:off x="4517874" y="4925708"/>
            <a:ext cx="177421" cy="184671"/>
          </a:xfrm>
          <a:prstGeom prst="diamond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193" name="TextBox 192">
            <a:extLst>
              <a:ext uri="{FF2B5EF4-FFF2-40B4-BE49-F238E27FC236}">
                <a16:creationId xmlns:a16="http://schemas.microsoft.com/office/drawing/2014/main" id="{8CA42658-8268-7763-8DE9-BB02E1575623}"/>
              </a:ext>
            </a:extLst>
          </p:cNvPr>
          <p:cNvSpPr txBox="1"/>
          <p:nvPr/>
        </p:nvSpPr>
        <p:spPr>
          <a:xfrm>
            <a:off x="4631608" y="4848766"/>
            <a:ext cx="12570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Present Strategy Delivery </a:t>
            </a:r>
          </a:p>
          <a:p>
            <a:r>
              <a:rPr lang="en-GB" sz="800"/>
              <a:t>Unit to SMG and Court</a:t>
            </a:r>
          </a:p>
        </p:txBody>
      </p:sp>
      <p:sp>
        <p:nvSpPr>
          <p:cNvPr id="194" name="Arrow: Chevron 193">
            <a:extLst>
              <a:ext uri="{FF2B5EF4-FFF2-40B4-BE49-F238E27FC236}">
                <a16:creationId xmlns:a16="http://schemas.microsoft.com/office/drawing/2014/main" id="{A7D3618B-B9DC-F1DA-0EA6-81B62CD13506}"/>
              </a:ext>
            </a:extLst>
          </p:cNvPr>
          <p:cNvSpPr/>
          <p:nvPr/>
        </p:nvSpPr>
        <p:spPr>
          <a:xfrm>
            <a:off x="5823737" y="4933486"/>
            <a:ext cx="2465002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Build insight suite of reports</a:t>
            </a:r>
          </a:p>
        </p:txBody>
      </p:sp>
      <p:sp>
        <p:nvSpPr>
          <p:cNvPr id="195" name="Arrow: Chevron 194">
            <a:extLst>
              <a:ext uri="{FF2B5EF4-FFF2-40B4-BE49-F238E27FC236}">
                <a16:creationId xmlns:a16="http://schemas.microsoft.com/office/drawing/2014/main" id="{7ABC5293-9F21-1E2E-E7B0-1D2BF76B5C07}"/>
              </a:ext>
            </a:extLst>
          </p:cNvPr>
          <p:cNvSpPr/>
          <p:nvPr/>
        </p:nvSpPr>
        <p:spPr>
          <a:xfrm>
            <a:off x="2313987" y="4658086"/>
            <a:ext cx="9018199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Financial Framework and cash management</a:t>
            </a:r>
          </a:p>
        </p:txBody>
      </p:sp>
      <p:sp>
        <p:nvSpPr>
          <p:cNvPr id="196" name="Arrow: Chevron 195">
            <a:extLst>
              <a:ext uri="{FF2B5EF4-FFF2-40B4-BE49-F238E27FC236}">
                <a16:creationId xmlns:a16="http://schemas.microsoft.com/office/drawing/2014/main" id="{9832A5AC-B52D-BC12-046F-429A289D53E2}"/>
              </a:ext>
            </a:extLst>
          </p:cNvPr>
          <p:cNvSpPr/>
          <p:nvPr/>
        </p:nvSpPr>
        <p:spPr>
          <a:xfrm>
            <a:off x="2313986" y="4406266"/>
            <a:ext cx="9018199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Financial Control Framework</a:t>
            </a:r>
          </a:p>
        </p:txBody>
      </p:sp>
      <p:sp>
        <p:nvSpPr>
          <p:cNvPr id="197" name="Arrow: Chevron 196">
            <a:extLst>
              <a:ext uri="{FF2B5EF4-FFF2-40B4-BE49-F238E27FC236}">
                <a16:creationId xmlns:a16="http://schemas.microsoft.com/office/drawing/2014/main" id="{92D9307A-0DE7-E8E8-E9F1-C12A18946E51}"/>
              </a:ext>
            </a:extLst>
          </p:cNvPr>
          <p:cNvSpPr/>
          <p:nvPr/>
        </p:nvSpPr>
        <p:spPr>
          <a:xfrm>
            <a:off x="2313986" y="5182765"/>
            <a:ext cx="665775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Design</a:t>
            </a:r>
          </a:p>
        </p:txBody>
      </p:sp>
      <p:sp>
        <p:nvSpPr>
          <p:cNvPr id="198" name="Arrow: Chevron 197">
            <a:extLst>
              <a:ext uri="{FF2B5EF4-FFF2-40B4-BE49-F238E27FC236}">
                <a16:creationId xmlns:a16="http://schemas.microsoft.com/office/drawing/2014/main" id="{E81E6903-AC42-8C07-8A6E-EC82A13C1501}"/>
              </a:ext>
            </a:extLst>
          </p:cNvPr>
          <p:cNvSpPr/>
          <p:nvPr/>
        </p:nvSpPr>
        <p:spPr>
          <a:xfrm>
            <a:off x="2994381" y="5190968"/>
            <a:ext cx="767851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Build</a:t>
            </a:r>
          </a:p>
        </p:txBody>
      </p:sp>
      <p:sp>
        <p:nvSpPr>
          <p:cNvPr id="199" name="Diamond 198">
            <a:extLst>
              <a:ext uri="{FF2B5EF4-FFF2-40B4-BE49-F238E27FC236}">
                <a16:creationId xmlns:a16="http://schemas.microsoft.com/office/drawing/2014/main" id="{26490947-E06E-B6CC-7307-E4AA9E124D4B}"/>
              </a:ext>
            </a:extLst>
          </p:cNvPr>
          <p:cNvSpPr/>
          <p:nvPr/>
        </p:nvSpPr>
        <p:spPr>
          <a:xfrm>
            <a:off x="3775137" y="5187798"/>
            <a:ext cx="177421" cy="184671"/>
          </a:xfrm>
          <a:prstGeom prst="diamond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00">
              <a:solidFill>
                <a:schemeClr val="bg1"/>
              </a:solidFill>
            </a:endParaRP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E0C6F04E-DC32-A630-785A-F69CCAC2314A}"/>
              </a:ext>
            </a:extLst>
          </p:cNvPr>
          <p:cNvSpPr txBox="1"/>
          <p:nvPr/>
        </p:nvSpPr>
        <p:spPr>
          <a:xfrm>
            <a:off x="3888871" y="5110856"/>
            <a:ext cx="1069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/>
              <a:t>Launch Performance</a:t>
            </a:r>
          </a:p>
          <a:p>
            <a:r>
              <a:rPr lang="en-GB" sz="800"/>
              <a:t>Management System</a:t>
            </a:r>
          </a:p>
        </p:txBody>
      </p:sp>
      <p:sp>
        <p:nvSpPr>
          <p:cNvPr id="204" name="Arrow: Chevron 203">
            <a:extLst>
              <a:ext uri="{FF2B5EF4-FFF2-40B4-BE49-F238E27FC236}">
                <a16:creationId xmlns:a16="http://schemas.microsoft.com/office/drawing/2014/main" id="{20351104-1CB0-79A0-D80C-1C05FA0A2D7E}"/>
              </a:ext>
            </a:extLst>
          </p:cNvPr>
          <p:cNvSpPr/>
          <p:nvPr/>
        </p:nvSpPr>
        <p:spPr>
          <a:xfrm>
            <a:off x="5264460" y="5205581"/>
            <a:ext cx="1532125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700">
                <a:solidFill>
                  <a:schemeClr val="bg1"/>
                </a:solidFill>
              </a:rPr>
              <a:t>Risk Management Framework v6</a:t>
            </a:r>
          </a:p>
        </p:txBody>
      </p:sp>
      <p:sp>
        <p:nvSpPr>
          <p:cNvPr id="205" name="Arrow: Chevron 204">
            <a:extLst>
              <a:ext uri="{FF2B5EF4-FFF2-40B4-BE49-F238E27FC236}">
                <a16:creationId xmlns:a16="http://schemas.microsoft.com/office/drawing/2014/main" id="{029E14B1-C20A-ADF8-C191-2FFF9AB90A8C}"/>
              </a:ext>
            </a:extLst>
          </p:cNvPr>
          <p:cNvSpPr/>
          <p:nvPr/>
        </p:nvSpPr>
        <p:spPr>
          <a:xfrm>
            <a:off x="6793622" y="5205580"/>
            <a:ext cx="2273041" cy="178263"/>
          </a:xfrm>
          <a:prstGeom prst="chevron">
            <a:avLst/>
          </a:prstGeom>
          <a:solidFill>
            <a:srgbClr val="005398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Key Risk Indicators development</a:t>
            </a:r>
          </a:p>
        </p:txBody>
      </p:sp>
      <p:sp>
        <p:nvSpPr>
          <p:cNvPr id="207" name="Arrow: Chevron 206">
            <a:extLst>
              <a:ext uri="{FF2B5EF4-FFF2-40B4-BE49-F238E27FC236}">
                <a16:creationId xmlns:a16="http://schemas.microsoft.com/office/drawing/2014/main" id="{B07C2FC3-1F47-9CF5-801F-135F073E360F}"/>
              </a:ext>
            </a:extLst>
          </p:cNvPr>
          <p:cNvSpPr/>
          <p:nvPr/>
        </p:nvSpPr>
        <p:spPr>
          <a:xfrm>
            <a:off x="2313986" y="5461010"/>
            <a:ext cx="2950473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Define &amp; pilot Career Development Pathway</a:t>
            </a:r>
          </a:p>
        </p:txBody>
      </p:sp>
      <p:sp>
        <p:nvSpPr>
          <p:cNvPr id="208" name="Arrow: Chevron 207">
            <a:extLst>
              <a:ext uri="{FF2B5EF4-FFF2-40B4-BE49-F238E27FC236}">
                <a16:creationId xmlns:a16="http://schemas.microsoft.com/office/drawing/2014/main" id="{BAE4E23A-1E83-22C9-65A9-500F36983668}"/>
              </a:ext>
            </a:extLst>
          </p:cNvPr>
          <p:cNvSpPr/>
          <p:nvPr/>
        </p:nvSpPr>
        <p:spPr>
          <a:xfrm>
            <a:off x="5264459" y="5458741"/>
            <a:ext cx="6067726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Embed Career Development Pathway</a:t>
            </a:r>
          </a:p>
        </p:txBody>
      </p:sp>
      <p:sp>
        <p:nvSpPr>
          <p:cNvPr id="214" name="Arrow: Chevron 213">
            <a:extLst>
              <a:ext uri="{FF2B5EF4-FFF2-40B4-BE49-F238E27FC236}">
                <a16:creationId xmlns:a16="http://schemas.microsoft.com/office/drawing/2014/main" id="{CAF3F765-4957-A3D3-0E28-32569A654B26}"/>
              </a:ext>
            </a:extLst>
          </p:cNvPr>
          <p:cNvSpPr/>
          <p:nvPr/>
        </p:nvSpPr>
        <p:spPr>
          <a:xfrm>
            <a:off x="2313986" y="5726960"/>
            <a:ext cx="2950473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Induction Hub &amp; Finance Functional Onboarding</a:t>
            </a:r>
          </a:p>
        </p:txBody>
      </p:sp>
      <p:sp>
        <p:nvSpPr>
          <p:cNvPr id="215" name="Arrow: Chevron 214">
            <a:extLst>
              <a:ext uri="{FF2B5EF4-FFF2-40B4-BE49-F238E27FC236}">
                <a16:creationId xmlns:a16="http://schemas.microsoft.com/office/drawing/2014/main" id="{4F3F7E16-A15B-04EC-AF5C-87987E7A14C7}"/>
              </a:ext>
            </a:extLst>
          </p:cNvPr>
          <p:cNvSpPr/>
          <p:nvPr/>
        </p:nvSpPr>
        <p:spPr>
          <a:xfrm>
            <a:off x="2313985" y="5992910"/>
            <a:ext cx="1448247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>
                <a:solidFill>
                  <a:schemeClr val="bg1"/>
                </a:solidFill>
              </a:rPr>
              <a:t>Define comms strategy</a:t>
            </a:r>
          </a:p>
        </p:txBody>
      </p:sp>
      <p:sp>
        <p:nvSpPr>
          <p:cNvPr id="216" name="Arrow: Chevron 215">
            <a:extLst>
              <a:ext uri="{FF2B5EF4-FFF2-40B4-BE49-F238E27FC236}">
                <a16:creationId xmlns:a16="http://schemas.microsoft.com/office/drawing/2014/main" id="{5F1EC934-1E2F-2D89-78FA-54EBFF27D842}"/>
              </a:ext>
            </a:extLst>
          </p:cNvPr>
          <p:cNvSpPr/>
          <p:nvPr/>
        </p:nvSpPr>
        <p:spPr>
          <a:xfrm>
            <a:off x="3762232" y="6001113"/>
            <a:ext cx="7569953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Embed communications strategy</a:t>
            </a:r>
          </a:p>
        </p:txBody>
      </p:sp>
      <p:sp>
        <p:nvSpPr>
          <p:cNvPr id="218" name="Arrow: Chevron 217">
            <a:extLst>
              <a:ext uri="{FF2B5EF4-FFF2-40B4-BE49-F238E27FC236}">
                <a16:creationId xmlns:a16="http://schemas.microsoft.com/office/drawing/2014/main" id="{6C0BAF52-870E-430A-FC63-33F9306EA917}"/>
              </a:ext>
            </a:extLst>
          </p:cNvPr>
          <p:cNvSpPr/>
          <p:nvPr/>
        </p:nvSpPr>
        <p:spPr>
          <a:xfrm>
            <a:off x="2313986" y="6539738"/>
            <a:ext cx="9018199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Recruitment</a:t>
            </a:r>
          </a:p>
        </p:txBody>
      </p:sp>
      <p:sp>
        <p:nvSpPr>
          <p:cNvPr id="219" name="Arrow: Chevron 218">
            <a:extLst>
              <a:ext uri="{FF2B5EF4-FFF2-40B4-BE49-F238E27FC236}">
                <a16:creationId xmlns:a16="http://schemas.microsoft.com/office/drawing/2014/main" id="{57B1D80D-A77C-812D-F947-F1354B803FC5}"/>
              </a:ext>
            </a:extLst>
          </p:cNvPr>
          <p:cNvSpPr/>
          <p:nvPr/>
        </p:nvSpPr>
        <p:spPr>
          <a:xfrm>
            <a:off x="2313985" y="6269256"/>
            <a:ext cx="9018199" cy="178263"/>
          </a:xfrm>
          <a:prstGeom prst="chevron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Health and wellbeing</a:t>
            </a:r>
          </a:p>
        </p:txBody>
      </p:sp>
      <p:sp>
        <p:nvSpPr>
          <p:cNvPr id="221" name="Arrow: Chevron 220">
            <a:extLst>
              <a:ext uri="{FF2B5EF4-FFF2-40B4-BE49-F238E27FC236}">
                <a16:creationId xmlns:a16="http://schemas.microsoft.com/office/drawing/2014/main" id="{DDDEBAF9-88AA-50E3-985C-9C8518898401}"/>
              </a:ext>
            </a:extLst>
          </p:cNvPr>
          <p:cNvSpPr/>
          <p:nvPr/>
        </p:nvSpPr>
        <p:spPr>
          <a:xfrm>
            <a:off x="2313989" y="3048792"/>
            <a:ext cx="9018199" cy="178263"/>
          </a:xfrm>
          <a:prstGeom prst="chevron">
            <a:avLst/>
          </a:prstGeom>
          <a:solidFill>
            <a:srgbClr val="B06C9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>
                <a:solidFill>
                  <a:schemeClr val="bg1"/>
                </a:solidFill>
              </a:rPr>
              <a:t>Develop FP&amp;A capability (TM1 &amp; insight, analysis and reporting enhancement)</a:t>
            </a:r>
          </a:p>
        </p:txBody>
      </p:sp>
      <p:pic>
        <p:nvPicPr>
          <p:cNvPr id="222" name="Graphic 221" descr="Bar graph with upward trend with solid fill">
            <a:extLst>
              <a:ext uri="{FF2B5EF4-FFF2-40B4-BE49-F238E27FC236}">
                <a16:creationId xmlns:a16="http://schemas.microsoft.com/office/drawing/2014/main" id="{4CDBDFC1-449D-5F7A-E311-C30FBE6384F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64045" y="2866682"/>
            <a:ext cx="814691" cy="814691"/>
          </a:xfrm>
          <a:prstGeom prst="rect">
            <a:avLst/>
          </a:prstGeom>
        </p:spPr>
      </p:pic>
      <p:pic>
        <p:nvPicPr>
          <p:cNvPr id="223" name="Graphic 222" descr="Shield Tick with solid fill">
            <a:extLst>
              <a:ext uri="{FF2B5EF4-FFF2-40B4-BE49-F238E27FC236}">
                <a16:creationId xmlns:a16="http://schemas.microsoft.com/office/drawing/2014/main" id="{95E2BBE3-2AEB-571C-C188-5ECA32485E3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3798" y="4387604"/>
            <a:ext cx="582021" cy="582021"/>
          </a:xfrm>
          <a:prstGeom prst="rect">
            <a:avLst/>
          </a:prstGeom>
        </p:spPr>
      </p:pic>
      <p:pic>
        <p:nvPicPr>
          <p:cNvPr id="224" name="Graphic 223" descr="Group success with solid fill">
            <a:extLst>
              <a:ext uri="{FF2B5EF4-FFF2-40B4-BE49-F238E27FC236}">
                <a16:creationId xmlns:a16="http://schemas.microsoft.com/office/drawing/2014/main" id="{1D7DF11A-F8F2-EECB-820E-F7DB72EAACA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336893" y="5545017"/>
            <a:ext cx="741843" cy="74184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7878268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X3N3aW1sYW5lc1YyIjpbeyIkaWQiOiIyIiwiX2FjdGl2aXRpZXMiOlt7IiRpZCI6IjMiLCJfcm93cyI6W10sIkluZGV4IjowLCJJZCI6ImNlYzY4OTJlLWI1ODctNGFhZC05MWQzLTgzNjYwOTRlYzNhZSIsIkhlYWRlclRleHQiOm51bGwsIklzRGVmYXVsdCI6dHJ1ZSwiU3R5bGUiOnsiJGlkIjoiNCIsIkhlYWRlclN0eWxlIjp7IiRpZCI6IjUiLCJUZXh0U3R5bGUiOnsiJGlkIjoiNiIsIkZvbnRTZXR0aW5ncyI6eyIkaWQiOiI3IiwiRm9udFNpemUiOjEyLCJGb250TmFtZSI6IkNhbGlicmkiLCJJc0JvbGQiOmZhbHNlLCJJc0l0YWxpYyI6ZmFsc2UsIklzVW5kZXJsaW5lZCI6ZmFsc2UsIlBhcmVudFN0eWxlIjpudWxsfSwiQXV0b1NpemUiOjAsIkZvcmVncm91bmQiOnsiJGlkIjoiOCIsIkNvbG9yIjp7IiRpZCI6IjkiLCJBIjoyNTUsIlIiOjAsIkciOjAsIkIiOjB9fSwiTWF4V2lkdGgiOjAuMCwiTWF4SGVpZ2h0IjowLjAsIlNtYXJ0Rm9yZWdyb3VuZElzQWN0aXZlIjpmYWxzZSwiSG9yaXpvbnRhbEFsaWdubWVudCI6MCwiVmVydGljYWxBbGlnbm1lbnQiOjAsIlNtYXJ0Rm9yZWdyb3VuZCI6bnVsbCwiQmFja2dyb3VuZEZpbGxUeXBlIjowLCJNYXJnaW4iOnsiJGlkIjoiMTAiLCJUb3AiOjAuMCwiTGVmdCI6MC4wLCJSaWdodCI6MC4wLCJCb3R0b20iOjAuMH0sIlBhZGRpbmciOnsiJGlkIjoiMTEiLCJUb3AiOjAuMCwiTGVmdCI6MC4wLCJSaWdodCI6MC4wLCJCb3R0b20iOjAuMH0sIkJhY2tncm91bmQiOm51bGwsIklzVmlzaWJsZSI6ZmFsc2UsIldpZHRoIjowLjAsIkhlaWdodCI6MC4wLCJCb3JkZXJTdHlsZSI6bnVsbCwiUGFyZW50U3R5bGUiOm51bGx9LCJSZWN0YW5nbGVTdHlsZSI6eyIkaWQiOiIxMiIsIk1hcmdpbiI6eyIkaWQiOiIxMyIsIlRvcCI6MC4wLCJMZWZ0IjowLjAsIlJpZ2h0IjowLjAsIkJvdHRvbSI6MC4wfSwiUGFkZGluZyI6eyIkaWQiOiIxNCIsIlRvcCI6MC4wLCJMZWZ0IjowLjAsIlJpZ2h0IjowLjAsIkJvdHRvbSI6MC4wfSwiQmFja2dyb3VuZCI6eyIkaWQiOiIxNSIsIkNvbG9yIjp7IiRpZCI6IjE2IiwiQSI6NjMsIlIiOjI1NSwiRyI6MTkyLCJCIjowfX0sIklzVmlzaWJsZSI6ZmFsc2UsIldpZHRoIjowLjAsIkhlaWdodCI6MC4wLCJCb3JkZXJTdHlsZSI6eyIkaWQiOiIxNyIsIkxpbmVDb2xvciI6eyIkaWQiOiIxOCIsIiR0eXBlIjoiTkxSRS5Db21tb24uRG9tLlNvbGlkQ29sb3JCcnVzaCwgTkxSRS5Db21tb24iLCJDb2xvciI6eyIkaWQiOiIxOSIsIkEiOjI1NSwiUiI6MjU1LCJHIjowLCJCIjowfX0sIkxpbmVXZWlnaHQiOjAuMCwiTGluZVR5cGUiOjAsIlBhcmVudFN0eWxlIjpudWxsfSwiUGFyZW50U3R5bGUiOm51bGx9LCJNYXJnaW4iOnsiJGlkIjoiMjAiLCJUb3AiOjAuMCwiTGVmdCI6MC4wLCJSaWdodCI6MC4wLCJCb3R0b20iOjAuMH0sIlBhZGRpbmciOnsiJGlkIjoiMjEiLCJUb3AiOjAuMCwiTGVmdCI6MC4wLCJSaWdodCI6MC4wLCJCb3R0b20iOjAuMH0sIkJhY2tncm91bmQiOm51bGwsIklzVmlzaWJsZSI6dHJ1ZSwiV2lkdGgiOjAuMCwiSGVpZ2h0IjowLjAsIkJvcmRlclN0eWxlIjpudWxsLCJQYXJlbnRTdHlsZSI6bnVsbH0sIkJhY2tncm91bmRTdHlsZSI6eyIkaWQiOiIyMiIsIk1hcmdpbiI6eyIkaWQiOiIyMyIsIlRvcCI6MC4wLCJMZWZ0IjowLjAsIlJpZ2h0IjowLjAsIkJvdHRvbSI6MC4wfSwiUGFkZGluZyI6eyIkaWQiOiIyNCIsIlRvcCI6MC4wLCJMZWZ0IjowLjAsIlJpZ2h0IjowLjAsIkJvdHRvbSI6MC4wfSwiQmFja2dyb3VuZCI6eyIkaWQiOiIyNSIsIkNvbG9yIjp7IiRpZCI6IjI2IiwiQSI6NTEsIlIiOjE2NSwiRyI6MTY1LCJCIjoxNjV9fSwiSXNWaXNpYmxlIjp0cnVlLCJXaWR0aCI6MC4wLCJIZWlnaHQiOjAuMCwiQm9yZGVyU3R5bGUiOnsiJGlkIjoiMjciLCJMaW5lQ29sb3IiOnsiJGlkIjoiMjgiLCIkdHlwZSI6Ik5MUkUuQ29tbW9uLkRvbS5Tb2xpZENvbG9yQnJ1c2gsIE5MUkUuQ29tbW9uIiwiQ29sb3IiOnsiJGlkIjoiMjkiLCJBIjoyNTUsIlIiOjI1NSwiRyI6MCwiQiI6MH19LCJMaW5lV2VpZ2h0IjowLjAsIkxpbmVUeXBlIjowLCJQYXJlbnRTdHlsZSI6bnVsbH0sIlBhcmVudFN0eWxlIjpudWxsfSwiTWFyZ2luIjp7IiRpZCI6IjMwIiwiVG9wIjowLjAsIkxlZnQiOjAuMCwiUmlnaHQiOjAuMCwiQm90dG9tIjowLjB9LCJQYWRkaW5nIjp7IiRpZCI6IjMxIiwiVG9wIjowLjAsIkxlZnQiOjAuMCwiUmlnaHQiOjAuMCwiQm90dG9tIjowLjB9LCJJc1Zpc2libGUiOmZhbHNlLCJXaWR0aCI6MC4wLCJIZWlnaHQiOjAuMCwiQm9yZGVyU3R5bGUiOm51bGwsIlBhcmVudFN0eWxlIjpudWxsfX0seyIkaWQiOiIzMiIsIl9yb3dzIjpbeyIkaWQiOiIzMyIsIl90YXNrcyI6W3siJGlkIjoiMzQiLCJfYXR0YWNoZWRNaWxlc3RvbmVzIjpbXSwiVGFza0RlZmluaXRpb24iOnsiJGlkIjoiMzUiLCJHcm91cE5hbWUiOm51bGwsIlN0YXJ0RGF0ZSI6IjIwMjMtMDgtMDFUMDA6MDA6MDAiLCJFbmREYXRlIjoiMjAyNi0wNy0zMVQyMzo1OTowMCIsIlBlcmNlbnRhZ2VDb21wbGV0ZSI6bnVsbCwiU3R5bGUiOnsiJGlkIjoiMzYiLCJTaGFwZSI6NCwiU2hhcGVUaGlja25lc3MiOjEsIkR1cmF0aW9uRm9ybWF0Ijo1LCJJbmNsdWRlTm9uV29ya2luZ0RheXNJbkR1cmF0aW9uIjpmYWxzZSwiUGVyY2VudGFnZUNvbXBsZXRlU3R5bGUiOnsiJGlkIjoiMzciLCJGb250U2V0dGluZ3MiOnsiJGlkIjoiMzgiLCJGb250U2l6ZSI6MTAsIkZvbnROYW1lIjoiQ2FsaWJyaSIsIklzQm9sZCI6ZmFsc2UsIklzSXRhbGljIjpmYWxzZSwiSXNVbmRlcmxpbmVkIjpmYWxzZSwiUGFyZW50U3R5bGUiOm51bGx9LCJBdXRvU2l6ZSI6MCwiRm9yZWdyb3VuZCI6eyIkaWQiOiIzOSIsIkNvbG9yIjp7IiRpZCI6IjQw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QxIiwiVG9wIjowLjAsIkxlZnQiOjAuMCwiUmlnaHQiOjAuMCwiQm90dG9tIjowLjB9LCJQYWRkaW5nIjp7IiRpZCI6IjQyIiwiVG9wIjowLjAsIkxlZnQiOjAuMCwiUmlnaHQiOjAuMCwiQm90dG9tIjowLjB9LCJCYWNrZ3JvdW5kIjp7IiRpZCI6IjQzIiwiQ29sb3IiOnsiJGlkIjoiNDQiLCJBIjo4OSwiUiI6MCwiRyI6MCwiQiI6MH19LCJJc1Zpc2libGUiOnRydWUsIldpZHRoIjowLjAsIkhlaWdodCI6MC4wLCJCb3JkZXJTdHlsZSI6eyIkaWQiOiI0NSIsIkxpbmVDb2xvciI6bnVsbCwiTGluZVdlaWdodCI6MC4wLCJMaW5lVHlwZSI6MCwiUGFyZW50U3R5bGUiOm51bGx9LCJQYXJlbnRTdHlsZSI6bnVsbH0sIkR1cmF0aW9uU3R5bGUiOnsiJGlkIjoiNDYiLCJGb250U2V0dGluZ3MiOnsiJGlkIjoiNDciLCJGb250U2l6ZSI6MTAsIkZvbnROYW1lIjoiQ2FsaWJyaSIsIklzQm9sZCI6ZmFsc2UsIklzSXRhbGljIjpmYWxzZSwiSXNVbmRlcmxpbmVkIjpmYWxzZSwiUGFyZW50U3R5bGUiOm51bGx9LCJBdXRvU2l6ZSI6MCwiRm9yZWdyb3VuZCI6eyIkaWQiOiI0OCIsIkNvbG9yIjp7IiRpZCI6IjQ5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NTAiLCJUb3AiOjAuMCwiTGVmdCI6MC4wLCJSaWdodCI6MC4wLCJCb3R0b20iOjAuMH0sIlBhZGRpbmciOnsiJGlkIjoiNTEiLCJUb3AiOjAuMCwiTGVmdCI6MC4wLCJSaWdodCI6MC4wLCJCb3R0b20iOjAuMH0sIkJhY2tncm91bmQiOnsiJGlkIjoiNTIiLCJDb2xvciI6eyIkaWQiOiI1MyIsIkEiOjg5LCJSIjowLCJHIjowLCJCIjowfX0sIklzVmlzaWJsZSI6dHJ1ZSwiV2lkdGgiOjAuMCwiSGVpZ2h0IjowLjAsIkJvcmRlclN0eWxlIjp7IiRpZCI6IjU0IiwiTGluZUNvbG9yIjpudWxsLCJMaW5lV2VpZ2h0IjowLjAsIkxpbmVUeXBlIjowLCJQYXJlbnRTdHlsZSI6bnVsbH0sIlBhcmVudFN0eWxlIjpudWxsfSwiSG9yaXpvbnRhbENvbm5lY3RvclN0eWxlIjp7IiRpZCI6IjU1IiwiTGluZUNvbG9yIjp7IiRpZCI6IjU2IiwiJHR5cGUiOiJOTFJFLkNvbW1vbi5Eb20uU29saWRDb2xvckJydXNoLCBOTFJFLkNvbW1vbiIsIkNvbG9yIjp7IiRpZCI6IjU3IiwiQSI6MjU1LCJSIjoyMDQsIkciOjIwNCwiQiI6MjA0fX0sIkxpbmVXZWlnaHQiOjEuMCwiTGluZVR5cGUiOjAsIlBhcmVudFN0eWxlIjpudWxsfSwiVmVydGljYWxDb25uZWN0b3JTdHlsZSI6eyIkaWQiOiI1OCIsIkxpbmVDb2xvciI6eyIkaWQiOiI1OSIsIiR0eXBlIjoiTkxSRS5Db21tb24uRG9tLlNvbGlkQ29sb3JCcnVzaCwgTkxSRS5Db21tb24iLCJDb2xvciI6eyIkaWQiOiI2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xIiwiTWFyZ2luIjp7IiRpZCI6IjYyIiwiVG9wIjowLjAsIkxlZnQiOjQuMCwiUmlnaHQiOjQuMCwiQm90dG9tIjowLjB9LCJQYWRkaW5nIjp7IiRpZCI6IjYzIiwiVG9wIjowLjAsIkxlZnQiOjAuMCwiUmlnaHQiOjAuMCwiQm90dG9tIjowLjB9LCJCYWNrZ3JvdW5kIjp7IiRpZCI6IjY0IiwiQ29sb3IiOnsiJGlkIjoiNjUiLCJBIjoyNTUsIlIiOjE0OSwiRyI6MTgsIkIiOjExNH19LCJJc1Zpc2libGUiOnRydWUsIldpZHRoIjo3MTguMDAwMDYxMDM1MTU2MjUsIkhlaWdodCI6MTYuMCwiQm9yZGVyU3R5bGUiOnsiJGlkIjoiNjYiLCJMaW5lQ29sb3IiOnsiJGlkIjoiNjciLCIkdHlwZSI6Ik5MUkUuQ29tbW9uLkRvbS5Tb2xpZENvbG9yQnJ1c2gsIE5MUkUuQ29tbW9uIiwiQ29sb3IiOnsiJGlkIjoiNjgiLCJBIjoyNTUsIlIiOjI1NSwiRyI6MCwiQiI6MH19LCJMaW5lV2VpZ2h0IjowLjAsIkxpbmVUeXBlIjowLCJQYXJlbnRTdHlsZSI6bnVsbH0sIlBhcmVudFN0eWxlIjpudWxsfSwiVGl0bGVTdHlsZSI6eyIkaWQiOiI2OSIsIkZvbnRTZXR0aW5ncyI6eyIkaWQiOiI3MCIsIkZvbnRTaXplIjo5LCJGb250TmFtZSI6IkNhbGlicmkiLCJJc0JvbGQiOnRydWUsIklzSXRhbGljIjpmYWxzZSwiSXNVbmRlcmxpbmVkIjpmYWxzZSwiUGFyZW50U3R5bGUiOm51bGx9LCJBdXRvU2l6ZSI6MiwiRm9yZWdyb3VuZCI6eyIkaWQiOiI3MSIsIkNvbG9yIjp7IiRpZCI6IjcyIiwiQSI6MjU1LCJSIjoyNTUsIkciOjI1NSwiQiI6MjU1fX0sIk1heFdpZHRoIjo4Ny4wLCJNYXhIZWlnaHQiOiJJbmZpbml0eSIsIlNtYXJ0Rm9yZWdyb3VuZElzQWN0aXZlIjpmYWxzZSwiSG9yaXpvbnRhbEFsaWdubWVudCI6MSwiVmVydGljYWxBbGlnbm1lbnQiOjAsIlNtYXJ0Rm9yZWdyb3VuZCI6bnVsbCwiQmFja2dyb3VuZEZpbGxUeXBlIjowLCJNYXJnaW4iOnsiJGlkIjoiNzMiLCJUb3AiOjAuMCwiTGVmdCI6MC4wLCJSaWdodCI6MC4wLCJCb3R0b20iOjAuMH0sIlBhZGRpbmciOnsiJGlkIjoiNzQiLCJUb3AiOjAuMCwiTGVmdCI6MC4wLCJSaWdodCI6MC4wLCJCb3R0b20iOjAuMH0sIkJhY2tncm91bmQiOnsiJGlkIjoiNzUiLCJDb2xvciI6eyIkaWQiOiI3NiIsIkEiOjAsIlIiOjI1NSwiRyI6MjU1LCJCIjoyNTV9fSwiSXNWaXNpYmxlIjp0cnVlLCJXaWR0aCI6MC4wLCJIZWlnaHQiOjAuMCwiQm9yZGVyU3R5bGUiOnsiJGlkIjoiNzciLCJMaW5lQ29sb3IiOm51bGwsIkxpbmVXZWlnaHQiOjAuMCwiTGluZVR5cGUiOjAsIlBhcmVudFN0eWxlIjpudWxsfSwiUGFyZW50U3R5bGUiOm51bGx9LCJEYXRlU3R5bGUiOnsiJGlkIjoiNzgiLCJGb250U2V0dGluZ3MiOnsiJGlkIjoiNzkiLCJGb250U2l6ZSI6MTAsIkZvbnROYW1lIjoiQ2FsaWJyaSIsIklzQm9sZCI6ZmFsc2UsIklzSXRhbGljIjpmYWxzZSwiSXNVbmRlcmxpbmVkIjpmYWxzZSwiUGFyZW50U3R5bGUiOm51bGx9LCJBdXRvU2l6ZSI6MCwiRm9yZWdyb3VuZCI6eyIkaWQiOiI4MCIsIkNvbG9yIjp7IiRpZCI6Ijg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iIsIlRvcCI6MC4wLCJMZWZ0IjowLjAsIlJpZ2h0IjowLjAsIkJvdHRvbSI6MC4wfSwiUGFkZGluZyI6eyIkaWQiOiI4MyIsIlRvcCI6MC4wLCJMZWZ0IjowLjAsIlJpZ2h0IjowLjAsIkJvdHRvbSI6MC4wfSwiQmFja2dyb3VuZCI6eyIkaWQiOiI4NCIsIkNvbG9yIjp7IiRpZCI6Ijg1IiwiQSI6ODksIlIiOjAsIkciOjAsIkIiOjB9fSwiSXNWaXNpYmxlIjp0cnVlLCJXaWR0aCI6MC4wLCJIZWlnaHQiOjAuMCwiQm9yZGVyU3R5bGUiOnsiJGlkIjoiODYiLCJMaW5lQ29sb3IiOm51bGwsIkxpbmVXZWlnaHQiOjAuMCwiTGluZVR5cGUiOjAsIlBhcmVudFN0eWxlIjpudWxsfSwiUGFyZW50U3R5bGUiOm51bGx9LCJEYXRlRm9ybWF0Ijp7IiRpZCI6Ijg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4IiwiRm9ybWF0IjowLCJJc1Zpc2libGUiOmZhbHNlLCJMYXN0S25vd25WaXNpYmlsaXR5U3RhdGUiOmZhbHNlfSwiSXNWaXNpYmxlIjp0cnVlLCJQYXJlbnRTdHlsZSI6bnVsbH0sIkluZGV4IjowLCJTbWFydER1cmF0aW9uQWN0aXZhdGVkIjpmYWxzZSwiRGF0ZUZvcm1hdCI6eyIkcmVmIjoiODcifSwiV2Vla051bWJlcmluZyI6eyIkaWQiOiI4OSIsIkZvcm1hdCI6MCwiSXNWaXNpYmxlIjpmYWxzZSwiTGFzdEtub3duVmlzaWJpbGl0eVN0YXRlIjpmYWxzZX0sIklkIjoiN2FlMzdjOTMtOTdkZC00NWQ3LWE3MDktYWM2NTFkNzcxZjVkIiwiSW1wb3J0SWQiOiIxIiwiVGl0bGUiOiJCdWlsZCBjaGFuZ2UgY2FwYWJpbGl0eSIsIk5vdGUiOm51bGwsIkh5cGVybGluayI6eyIkaWQiOiI5MCIsIkFkZHJlc3MiOm51bGwsIlN1YkFkZHJlc3MiOm51bGx9LCJJc0NoYW5nZWQiOmZhbHNlLCJJc05ldyI6ZmFsc2V9fV0sIl9taWxlc3RvbmVzIjpbXSwiSWQiOiIwMDAwMDAwMC0wMDAwLTAwMDAtMDAwMC0wMDAwMDAwMDAwMDAiLCJJc1NpbmdsZUl0ZW1Sb3ciOnRydWV9LHsiJGlkIjoiOTEiLCJfdGFza3MiOlt7IiRpZCI6IjkyIiwiX2F0dGFjaGVkTWlsZXN0b25lcyI6W10sIlRhc2tEZWZpbml0aW9uIjp7IiRpZCI6IjkzIiwiR3JvdXBOYW1lIjpudWxsLCJTdGFydERhdGUiOiIyMDIzLTA4LTAxVDAwOjAwOjAwIiwiRW5kRGF0ZSI6IjIwMjYtMDctMzFUMjM6NTk6MDAiLCJQZXJjZW50YWdlQ29tcGxldGUiOm51bGwsIlN0eWxlIjp7IiRpZCI6Ijk0IiwiU2hhcGUiOjQsIlNoYXBlVGhpY2tuZXNzIjoxLCJEdXJhdGlvbkZvcm1hdCI6NSwiSW5jbHVkZU5vbldvcmtpbmdEYXlzSW5EdXJhdGlvbiI6ZmFsc2UsIlBlcmNlbnRhZ2VDb21wbGV0ZVN0eWxlIjp7IiRpZCI6Ijk1IiwiRm9udFNldHRpbmdzIjp7IiRpZCI6Ijk2IiwiRm9udFNpemUiOjEwLCJGb250TmFtZSI6IkNhbGlicmkiLCJJc0JvbGQiOmZhbHNlLCJJc0l0YWxpYyI6ZmFsc2UsIklzVW5kZXJsaW5lZCI6ZmFsc2UsIlBhcmVudFN0eWxlIjpudWxsfSwiQXV0b1NpemUiOjAsIkZvcmVncm91bmQiOnsiJGlkIjoiOTciLCJDb2xvciI6eyIkaWQiOiI5O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5OSIsIlRvcCI6MC4wLCJMZWZ0IjowLjAsIlJpZ2h0IjowLjAsIkJvdHRvbSI6MC4wfSwiUGFkZGluZyI6eyIkaWQiOiIxMDAiLCJUb3AiOjAuMCwiTGVmdCI6MC4wLCJSaWdodCI6MC4wLCJCb3R0b20iOjAuMH0sIkJhY2tncm91bmQiOnsiJGlkIjoiMTAxIiwiQ29sb3IiOnsiJGlkIjoiMTAyIiwiQSI6ODksIlIiOjAsIkciOjAsIkIiOjB9fSwiSXNWaXNpYmxlIjp0cnVlLCJXaWR0aCI6MC4wLCJIZWlnaHQiOjAuMCwiQm9yZGVyU3R5bGUiOnsiJGlkIjoiMTAzIiwiTGluZUNvbG9yIjpudWxsLCJMaW5lV2VpZ2h0IjowLjAsIkxpbmVUeXBlIjowLCJQYXJlbnRTdHlsZSI6bnVsbH0sIlBhcmVudFN0eWxlIjpudWxsfSwiRHVyYXRpb25TdHlsZSI6eyIkaWQiOiIxMDQiLCJGb250U2V0dGluZ3MiOnsiJGlkIjoiMTA1IiwiRm9udFNpemUiOjEwLCJGb250TmFtZSI6IkNhbGlicmkiLCJJc0JvbGQiOmZhbHNlLCJJc0l0YWxpYyI6ZmFsc2UsIklzVW5kZXJsaW5lZCI6ZmFsc2UsIlBhcmVudFN0eWxlIjpudWxsfSwiQXV0b1NpemUiOjAsIkZvcmVncm91bmQiOnsiJGlkIjoiMTA2IiwiQ29sb3IiOnsiJGlkIjoiMTA3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A4IiwiVG9wIjowLjAsIkxlZnQiOjAuMCwiUmlnaHQiOjAuMCwiQm90dG9tIjowLjB9LCJQYWRkaW5nIjp7IiRpZCI6IjEwOSIsIlRvcCI6MC4wLCJMZWZ0IjowLjAsIlJpZ2h0IjowLjAsIkJvdHRvbSI6MC4wfSwiQmFja2dyb3VuZCI6eyIkaWQiOiIxMTAiLCJDb2xvciI6eyIkaWQiOiIxMTEiLCJBIjo4OSwiUiI6MCwiRyI6MCwiQiI6MH19LCJJc1Zpc2libGUiOnRydWUsIldpZHRoIjowLjAsIkhlaWdodCI6MC4wLCJCb3JkZXJTdHlsZSI6eyIkaWQiOiIxMTIiLCJMaW5lQ29sb3IiOm51bGwsIkxpbmVXZWlnaHQiOjAuMCwiTGluZVR5cGUiOjAsIlBhcmVudFN0eWxlIjpudWxsfSwiUGFyZW50U3R5bGUiOm51bGx9LCJIb3Jpem9udGFsQ29ubmVjdG9yU3R5bGUiOnsiJGlkIjoiMTEzIiwiTGluZUNvbG9yIjp7IiRpZCI6IjExNCIsIiR0eXBlIjoiTkxSRS5Db21tb24uRG9tLlNvbGlkQ29sb3JCcnVzaCwgTkxSRS5Db21tb24iLCJDb2xvciI6eyIkaWQiOiIxMTUiLCJBIjoyNTUsIlIiOjIwNCwiRyI6MjA0LCJCIjoyMDR9fSwiTGluZVdlaWdodCI6MS4wLCJMaW5lVHlwZSI6MCwiUGFyZW50U3R5bGUiOm51bGx9LCJWZXJ0aWNhbENvbm5lY3RvclN0eWxlIjp7IiRpZCI6IjExNiIsIkxpbmVDb2xvciI6eyIkaWQiOiIxMTciLCIkdHlwZSI6Ik5MUkUuQ29tbW9uLkRvbS5Tb2xpZENvbG9yQnJ1c2gsIE5MUkUuQ29tbW9uIiwiQ29sb3IiOnsiJGlkIjoiMTE4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E5IiwiTWFyZ2luIjp7IiRpZCI6IjEyMCIsIlRvcCI6MC4wLCJMZWZ0Ijo0LjAsIlJpZ2h0Ijo0LjAsIkJvdHRvbSI6MC4wfSwiUGFkZGluZyI6eyIkaWQiOiIxMjEiLCJUb3AiOjAuMCwiTGVmdCI6MC4wLCJSaWdodCI6MC4wLCJCb3R0b20iOjAuMH0sIkJhY2tncm91bmQiOnsiJGlkIjoiMTIyIiwiQ29sb3IiOnsiJGlkIjoiMTIzIiwiQSI6MjU1LCJSIjoxNDksIkciOjE4LCJCIjoxMTR9fSwiSXNWaXNpYmxlIjp0cnVlLCJXaWR0aCI6NzE4LjAwMDA2MTAzNTE1NjI1LCJIZWlnaHQiOjE2LjAsIkJvcmRlclN0eWxlIjp7IiRpZCI6IjEyNCIsIkxpbmVDb2xvciI6eyIkaWQiOiIxMjUiLCIkdHlwZSI6Ik5MUkUuQ29tbW9uLkRvbS5Tb2xpZENvbG9yQnJ1c2gsIE5MUkUuQ29tbW9uIiwiQ29sb3IiOnsiJGlkIjoiMTI2IiwiQSI6MjU1LCJSIjoyNTUsIkciOjAsIkIiOjB9fSwiTGluZVdlaWdodCI6MC4wLCJMaW5lVHlwZSI6MCwiUGFyZW50U3R5bGUiOm51bGx9LCJQYXJlbnRTdHlsZSI6bnVsbH0sIlRpdGxlU3R5bGUiOnsiJGlkIjoiMTI3IiwiRm9udFNldHRpbmdzIjp7IiRpZCI6IjEyOCIsIkZvbnRTaXplIjo5LCJGb250TmFtZSI6IkNhbGlicmkiLCJJc0JvbGQiOnRydWUsIklzSXRhbGljIjpmYWxzZSwiSXNVbmRlcmxpbmVkIjpmYWxzZSwiUGFyZW50U3R5bGUiOm51bGx9LCJBdXRvU2l6ZSI6MiwiRm9yZWdyb3VuZCI6eyIkaWQiOiIxMjkiLCJDb2xvciI6eyIkaWQiOiIxMzAiLCJBIjoyNTUsIlIiOjI1NSwiRyI6MjU1LCJCIjoyNTV9fSwiTWF4V2lkdGgiOjE0Mi4wMDAwNzYyOTM5NDUzMSwiTWF4SGVpZ2h0IjoiSW5maW5pdHkiLCJTbWFydEZvcmVncm91bmRJc0FjdGl2ZSI6ZmFsc2UsIkhvcml6b250YWxBbGlnbm1lbnQiOjEsIlZlcnRpY2FsQWxpZ25tZW50IjowLCJTbWFydEZvcmVncm91bmQiOm51bGwsIkJhY2tncm91bmRGaWxsVHlwZSI6MCwiTWFyZ2luIjp7IiRpZCI6IjEzMSIsIlRvcCI6MC4wLCJMZWZ0IjowLjAsIlJpZ2h0IjowLjAsIkJvdHRvbSI6MC4wfSwiUGFkZGluZyI6eyIkaWQiOiIxMzIiLCJUb3AiOjAuMCwiTGVmdCI6MC4wLCJSaWdodCI6MC4wLCJCb3R0b20iOjAuMH0sIkJhY2tncm91bmQiOnsiJGlkIjoiMTMzIiwiQ29sb3IiOnsiJGlkIjoiMTM0IiwiQSI6MCwiUiI6MjU1LCJHIjoyNTUsIkIiOjI1NX19LCJJc1Zpc2libGUiOnRydWUsIldpZHRoIjowLjAsIkhlaWdodCI6MC4wLCJCb3JkZXJTdHlsZSI6eyIkaWQiOiIxMzUiLCJMaW5lQ29sb3IiOm51bGwsIkxpbmVXZWlnaHQiOjAuMCwiTGluZVR5cGUiOjAsIlBhcmVudFN0eWxlIjpudWxsfSwiUGFyZW50U3R5bGUiOm51bGx9LCJEYXRlU3R5bGUiOnsiJGlkIjoiMTM2IiwiRm9udFNldHRpbmdzIjp7IiRpZCI6IjEzNyIsIkZvbnRTaXplIjoxMCwiRm9udE5hbWUiOiJDYWxpYnJpIiwiSXNCb2xkIjpmYWxzZSwiSXNJdGFsaWMiOmZhbHNlLCJJc1VuZGVybGluZWQiOmZhbHNlLCJQYXJlbnRTdHlsZSI6bnVsbH0sIkF1dG9TaXplIjowLCJGb3JlZ3JvdW5kIjp7IiRpZCI6IjEzOCIsIkNvbG9yIjp7IiRpZCI6IjEz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wIiwiVG9wIjowLjAsIkxlZnQiOjAuMCwiUmlnaHQiOjAuMCwiQm90dG9tIjowLjB9LCJQYWRkaW5nIjp7IiRpZCI6IjE0MSIsIlRvcCI6MC4wLCJMZWZ0IjowLjAsIlJpZ2h0IjowLjAsIkJvdHRvbSI6MC4wfSwiQmFja2dyb3VuZCI6eyIkaWQiOiIxNDIiLCJDb2xvciI6eyIkaWQiOiIxNDMiLCJBIjo4OSwiUiI6MCwiRyI6MCwiQiI6MH19LCJJc1Zpc2libGUiOnRydWUsIldpZHRoIjowLjAsIkhlaWdodCI6MC4wLCJCb3JkZXJTdHlsZSI6eyIkaWQiOiIxNDQiLCJMaW5lQ29sb3IiOm51bGwsIkxpbmVXZWlnaHQiOjAuMCwiTGluZVR5cGUiOjAsIlBhcmVudFN0eWxlIjpudWxsfSwiUGFyZW50U3R5bGUiOm51bGx9LCJEYXRlRm9ybWF0Ijp7IiRpZCI6IjE0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YiLCJGb3JtYXQiOjAsIklzVmlzaWJsZSI6ZmFsc2UsIkxhc3RLbm93blZpc2liaWxpdHlTdGF0ZSI6ZmFsc2V9LCJJc1Zpc2libGUiOnRydWUsIlBhcmVudFN0eWxlIjpudWxsfSwiSW5kZXgiOjEsIlNtYXJ0RHVyYXRpb25BY3RpdmF0ZWQiOmZhbHNlLCJEYXRlRm9ybWF0Ijp7IiRyZWYiOiIxNDUifSwiV2Vla051bWJlcmluZyI6eyIkaWQiOiIxNDciLCJGb3JtYXQiOjAsIklzVmlzaWJsZSI6ZmFsc2UsIkxhc3RLbm93blZpc2liaWxpdHlTdGF0ZSI6ZmFsc2V9LCJJZCI6IjZiYWUzZTcyLWU3OWUtNDdkNS05ZjZkLTVkNDI2ODY4ZWU0MyIsIkltcG9ydElkIjoiMiIsIlRpdGxlIjoiQ29udGludW91cyBJbXByb3ZlbWVudCBQcm9ncmFtbWUiLCJOb3RlIjpudWxsLCJIeXBlcmxpbmsiOnsiJGlkIjoiMTQ4IiwiQWRkcmVzcyI6bnVsbCwiU3ViQWRkcmVzcyI6bnVsbH0sIklzQ2hhbmdlZCI6ZmFsc2UsIklzTmV3IjpmYWxzZX19XSwiX21pbGVzdG9uZXMiOltdLCJJZCI6IjAwMDAwMDAwLTAwMDAtMDAwMC0wMDAwLTAwMDAwMDAwMDAwMCIsIklzU2luZ2xlSXRlbVJvdyI6dHJ1ZX0seyIkaWQiOiIxNDkiLCJfdGFza3MiOlt7IiRpZCI6IjE1MCIsIl9hdHRhY2hlZE1pbGVzdG9uZXMiOltdLCJUYXNrRGVmaW5pdGlvbiI6eyIkaWQiOiIxNTEiLCJHcm91cE5hbWUiOm51bGwsIlN0YXJ0RGF0ZSI6IjIwMjMtMDgtMDFUMDA6MDA6MDAiLCJFbmREYXRlIjoiMjAyNi0wNy0zMVQyMzo1OTowMCIsIlBlcmNlbnRhZ2VDb21wbGV0ZSI6bnVsbCwiU3R5bGUiOnsiJGlkIjoiMTUyIiwiU2hhcGUiOjQsIlNoYXBlVGhpY2tuZXNzIjoxLCJEdXJhdGlvbkZvcm1hdCI6NSwiSW5jbHVkZU5vbldvcmtpbmdEYXlzSW5EdXJhdGlvbiI6ZmFsc2UsIlBlcmNlbnRhZ2VDb21wbGV0ZVN0eWxlIjp7IiRpZCI6IjE1MyIsIkZvbnRTZXR0aW5ncyI6eyIkaWQiOiIxNTQiLCJGb250U2l6ZSI6MTAsIkZvbnROYW1lIjoiQ2FsaWJyaSIsIklzQm9sZCI6ZmFsc2UsIklzSXRhbGljIjpmYWxzZSwiSXNVbmRlcmxpbmVkIjpmYWxzZSwiUGFyZW50U3R5bGUiOm51bGx9LCJBdXRvU2l6ZSI6MCwiRm9yZWdyb3VuZCI6eyIkaWQiOiIxNTUiLCJDb2xvciI6eyIkaWQiOiIxNTY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U3IiwiVG9wIjowLjAsIkxlZnQiOjAuMCwiUmlnaHQiOjAuMCwiQm90dG9tIjowLjB9LCJQYWRkaW5nIjp7IiRpZCI6IjE1OCIsIlRvcCI6MC4wLCJMZWZ0IjowLjAsIlJpZ2h0IjowLjAsIkJvdHRvbSI6MC4wfSwiQmFja2dyb3VuZCI6eyIkaWQiOiIxNTkiLCJDb2xvciI6eyIkaWQiOiIxNjAiLCJBIjo4OSwiUiI6MCwiRyI6MCwiQiI6MH19LCJJc1Zpc2libGUiOnRydWUsIldpZHRoIjowLjAsIkhlaWdodCI6MC4wLCJCb3JkZXJTdHlsZSI6eyIkaWQiOiIxNjEiLCJMaW5lQ29sb3IiOm51bGwsIkxpbmVXZWlnaHQiOjAuMCwiTGluZVR5cGUiOjAsIlBhcmVudFN0eWxlIjpudWxsfSwiUGFyZW50U3R5bGUiOm51bGx9LCJEdXJhdGlvblN0eWxlIjp7IiRpZCI6IjE2MiIsIkZvbnRTZXR0aW5ncyI6eyIkaWQiOiIxNjMiLCJGb250U2l6ZSI6MTAsIkZvbnROYW1lIjoiQ2FsaWJyaSIsIklzQm9sZCI6ZmFsc2UsIklzSXRhbGljIjpmYWxzZSwiSXNVbmRlcmxpbmVkIjpmYWxzZSwiUGFyZW50U3R5bGUiOm51bGx9LCJBdXRvU2l6ZSI6MCwiRm9yZWdyb3VuZCI6eyIkaWQiOiIxNjQiLCJDb2xvciI6eyIkaWQiOiIxNjU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YiLCJUb3AiOjAuMCwiTGVmdCI6MC4wLCJSaWdodCI6MC4wLCJCb3R0b20iOjAuMH0sIlBhZGRpbmciOnsiJGlkIjoiMTY3IiwiVG9wIjowLjAsIkxlZnQiOjAuMCwiUmlnaHQiOjAuMCwiQm90dG9tIjowLjB9LCJCYWNrZ3JvdW5kIjp7IiRpZCI6IjE2OCIsIkNvbG9yIjp7IiRpZCI6IjE2OSIsIkEiOjg5LCJSIjowLCJHIjowLCJCIjowfX0sIklzVmlzaWJsZSI6dHJ1ZSwiV2lkdGgiOjAuMCwiSGVpZ2h0IjowLjAsIkJvcmRlclN0eWxlIjp7IiRpZCI6IjE3MCIsIkxpbmVDb2xvciI6bnVsbCwiTGluZVdlaWdodCI6MC4wLCJMaW5lVHlwZSI6MCwiUGFyZW50U3R5bGUiOm51bGx9LCJQYXJlbnRTdHlsZSI6bnVsbH0sIkhvcml6b250YWxDb25uZWN0b3JTdHlsZSI6eyIkaWQiOiIxNzEiLCJMaW5lQ29sb3IiOnsiJGlkIjoiMTcyIiwiJHR5cGUiOiJOTFJFLkNvbW1vbi5Eb20uU29saWRDb2xvckJydXNoLCBOTFJFLkNvbW1vbiIsIkNvbG9yIjp7IiRpZCI6IjE3MyIsIkEiOjI1NSwiUiI6MjA0LCJHIjoyMDQsIkIiOjIwNH19LCJMaW5lV2VpZ2h0IjoxLjAsIkxpbmVUeXBlIjowLCJQYXJlbnRTdHlsZSI6bnVsbH0sIlZlcnRpY2FsQ29ubmVjdG9yU3R5bGUiOnsiJGlkIjoiMTc0IiwiTGluZUNvbG9yIjp7IiRpZCI6IjE3NSIsIiR0eXBlIjoiTkxSRS5Db21tb24uRG9tLlNvbGlkQ29sb3JCcnVzaCwgTkxSRS5Db21tb24iLCJDb2xvciI6eyIkaWQiOiIxNz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zciLCJNYXJnaW4iOnsiJGlkIjoiMTc4IiwiVG9wIjowLjAsIkxlZnQiOjQuMCwiUmlnaHQiOjQuMCwiQm90dG9tIjowLjB9LCJQYWRkaW5nIjp7IiRpZCI6IjE3OSIsIlRvcCI6MC4wLCJMZWZ0IjowLjAsIlJpZ2h0IjowLjAsIkJvdHRvbSI6MC4wfSwiQmFja2dyb3VuZCI6eyIkaWQiOiIxODAiLCJDb2xvciI6eyIkaWQiOiIxODEiLCJBIjoyNTUsIlIiOjE0OSwiRyI6MTgsIkIiOjExNH19LCJJc1Zpc2libGUiOnRydWUsIldpZHRoIjo3MTguMDAwMDYxMDM1MTU2MjUsIkhlaWdodCI6MTYuMCwiQm9yZGVyU3R5bGUiOnsiJGlkIjoiMTgyIiwiTGluZUNvbG9yIjp7IiRpZCI6IjE4MyIsIiR0eXBlIjoiTkxSRS5Db21tb24uRG9tLlNvbGlkQ29sb3JCcnVzaCwgTkxSRS5Db21tb24iLCJDb2xvciI6eyIkaWQiOiIxODQiLCJBIjoyNTUsIlIiOjI1NSwiRyI6MCwiQiI6MH19LCJMaW5lV2VpZ2h0IjowLjAsIkxpbmVUeXBlIjowLCJQYXJlbnRTdHlsZSI6bnVsbH0sIlBhcmVudFN0eWxlIjpudWxsfSwiVGl0bGVTdHlsZSI6eyIkaWQiOiIxODUiLCJGb250U2V0dGluZ3MiOnsiJGlkIjoiMTg2IiwiRm9udFNpemUiOjksIkZvbnROYW1lIjoiQ2FsaWJyaSIsIklzQm9sZCI6dHJ1ZSwiSXNJdGFsaWMiOmZhbHNlLCJJc1VuZGVybGluZWQiOmZhbHNlLCJQYXJlbnRTdHlsZSI6bnVsbH0sIkF1dG9TaXplIjoyLCJGb3JlZ3JvdW5kIjp7IiRpZCI6IjE4NyIsIkNvbG9yIjp7IiRpZCI6IjE4OCIsIkEiOjI1NSwiUiI6MjU1LCJHIjoyNTUsIkIiOjI1NX19LCJNYXhXaWR0aCI6MjE3LjI2NjQ2NDIzMzM5ODQ0LCJNYXhIZWlnaHQiOiJJbmZpbml0eSIsIlNtYXJ0Rm9yZWdyb3VuZElzQWN0aXZlIjpmYWxzZSwiSG9yaXpvbnRhbEFsaWdubWVudCI6MSwiVmVydGljYWxBbGlnbm1lbnQiOjAsIlNtYXJ0Rm9yZWdyb3VuZCI6bnVsbCwiQmFja2dyb3VuZEZpbGxUeXBlIjowLCJNYXJnaW4iOnsiJGlkIjoiMTg5IiwiVG9wIjowLjAsIkxlZnQiOjAuMCwiUmlnaHQiOjAuMCwiQm90dG9tIjowLjB9LCJQYWRkaW5nIjp7IiRpZCI6IjE5MCIsIlRvcCI6MC4wLCJMZWZ0IjowLjAsIlJpZ2h0IjowLjAsIkJvdHRvbSI6MC4wfSwiQmFja2dyb3VuZCI6eyIkaWQiOiIxOTEiLCJDb2xvciI6eyIkaWQiOiIxOTIiLCJBIjowLCJSIjoyNTUsIkciOjI1NSwiQiI6MjU1fX0sIklzVmlzaWJsZSI6dHJ1ZSwiV2lkdGgiOjAuMCwiSGVpZ2h0IjowLjAsIkJvcmRlclN0eWxlIjp7IiRpZCI6IjE5MyIsIkxpbmVDb2xvciI6bnVsbCwiTGluZVdlaWdodCI6MC4wLCJMaW5lVHlwZSI6MCwiUGFyZW50U3R5bGUiOm51bGx9LCJQYXJlbnRTdHlsZSI6bnVsbH0sIkRhdGVTdHlsZSI6eyIkaWQiOiIxOTQiLCJGb250U2V0dGluZ3MiOnsiJGlkIjoiMTk1IiwiRm9udFNpemUiOjEwLCJGb250TmFtZSI6IkNhbGlicmkiLCJJc0JvbGQiOmZhbHNlLCJJc0l0YWxpYyI6ZmFsc2UsIklzVW5kZXJsaW5lZCI6ZmFsc2UsIlBhcmVudFN0eWxlIjpudWxsfSwiQXV0b1NpemUiOjAsIkZvcmVncm91bmQiOnsiJGlkIjoiMTk2IiwiQ29sb3IiOnsiJGlkIjoiMTk3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OTgiLCJUb3AiOjAuMCwiTGVmdCI6MC4wLCJSaWdodCI6MC4wLCJCb3R0b20iOjAuMH0sIlBhZGRpbmciOnsiJGlkIjoiMTk5IiwiVG9wIjowLjAsIkxlZnQiOjAuMCwiUmlnaHQiOjAuMCwiQm90dG9tIjowLjB9LCJCYWNrZ3JvdW5kIjp7IiRpZCI6IjIwMCIsIkNvbG9yIjp7IiRpZCI6IjIwMSIsIkEiOjg5LCJSIjowLCJHIjowLCJCIjowfX0sIklzVmlzaWJsZSI6dHJ1ZSwiV2lkdGgiOjAuMCwiSGVpZ2h0IjowLjAsIkJvcmRlclN0eWxlIjp7IiRpZCI6IjIwMiIsIkxpbmVDb2xvciI6bnVsbCwiTGluZVdlaWdodCI6MC4wLCJMaW5lVHlwZSI6MCwiUGFyZW50U3R5bGUiOm51bGx9LCJQYXJlbnRTdHlsZSI6bnVsbH0sIkRhdGVGb3JtYXQiOnsiJGlkIjoiMjAz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CIsIkZvcm1hdCI6MCwiSXNWaXNpYmxlIjpmYWxzZSwiTGFzdEtub3duVmlzaWJpbGl0eVN0YXRlIjpmYWxzZX0sIklzVmlzaWJsZSI6dHJ1ZSwiUGFyZW50U3R5bGUiOm51bGx9LCJJbmRleCI6MiwiU21hcnREdXJhdGlvbkFjdGl2YXRlZCI6ZmFsc2UsIkRhdGVGb3JtYXQiOnsiJHJlZiI6IjIwMyJ9LCJXZWVrTnVtYmVyaW5nIjp7IiRpZCI6IjIwNSIsIkZvcm1hdCI6MCwiSXNWaXNpYmxlIjpmYWxzZSwiTGFzdEtub3duVmlzaWJpbGl0eVN0YXRlIjpmYWxzZX0sIklkIjoiMmJmNjZjMTUtNjdhYS00NjQwLWIxOWItYjU0ZTJmNjNkZWVlIiwiSW1wb3J0SWQiOiIzIiwiVGl0bGUiOiJCZW5jaG1hcmtpbmcgYW5kIFBlcmZvcm1hbmNlIE1lYXN1cmVtZW50IFByb2plY3QiLCJOb3RlIjpudWxsLCJIeXBlcmxpbmsiOnsiJGlkIjoiMjA2IiwiQWRkcmVzcyI6bnVsbCwiU3ViQWRkcmVzcyI6bnVsbH0sIklzQ2hhbmdlZCI6ZmFsc2UsIklzTmV3IjpmYWxzZX19XSwiX21pbGVzdG9uZXMiOltdLCJJZCI6IjAwMDAwMDAwLTAwMDAtMDAwMC0wMDAwLTAwMDAwMDAwMDAwMCIsIklzU2luZ2xlSXRlbVJvdyI6dHJ1ZX1dLCJJbmRleCI6MCwiSWQiOiIxOGY3YWMzNC1iNDI5LTQwODQtOGNiZS0wYWQzYzY2MjIxZDYiLCJIZWFkZXJUZXh0IjoiRW5nYWdlIHdpdGggY3VzdG9tZXJzIiwiSXNEZWZhdWx0IjpmYWxzZSwiU3R5bGUiOnsiJGlkIjoiMjA3IiwiSGVhZGVyU3R5bGUiOnsiJGlkIjoiMjA4IiwiVGV4dFN0eWxlIjp7IiRpZCI6IjIwOSIsIkZvbnRTZXR0aW5ncyI6eyIkaWQiOiIyMTAiLCJGb250U2l6ZSI6OSwiRm9udE5hbWUiOiJDYWxpYnJpIiwiSXNCb2xkIjpmYWxzZSwiSXNJdGFsaWMiOmZhbHNlLCJJc1VuZGVybGluZWQiOmZhbHNlLCJQYXJlbnRTdHlsZSI6bnVsbH0sIkF1dG9TaXplIjoyLCJGb3JlZ3JvdW5kIjp7IiRpZCI6IjIxMSIsIkNvbG9yIjp7IiRpZCI6IjIxMiIsIkEiOjI1NSwiUiI6MCwiRyI6MCwiQiI6MH19LCJNYXhXaWR0aCI6NjkuNzM1MjY5NzkzMjQyNiwiTWF4SGVpZ2h0IjowLjAsIlNtYXJ0Rm9yZWdyb3VuZElzQWN0aXZlIjpmYWxzZSwiSG9yaXpvbnRhbEFsaWdubWVudCI6MCwiVmVydGljYWxBbGlnbm1lbnQiOjAsIlNtYXJ0Rm9yZWdyb3VuZCI6bnVsbCwiQmFja2dyb3VuZEZpbGxUeXBlIjowLCJNYXJnaW4iOnsiJGlkIjoiMjEzIiwiVG9wIjowLjAsIkxlZnQiOjAuMCwiUmlnaHQiOjAuMCwiQm90dG9tIjowLjB9LCJQYWRkaW5nIjp7IiRpZCI6IjIxNCIsIlRvcCI6MC4wLCJMZWZ0IjowLjAsIlJpZ2h0IjowLjAsIkJvdHRvbSI6MC4wfSwiQmFja2dyb3VuZCI6bnVsbCwiSXNWaXNpYmxlIjp0cnVlLCJXaWR0aCI6MC4wLCJIZWlnaHQiOjAuMCwiQm9yZGVyU3R5bGUiOm51bGwsIlBhcmVudFN0eWxlIjpudWxsfSwiUmVjdGFuZ2xlU3R5bGUiOnsiJGlkIjoiMjE1IiwiTWFyZ2luIjp7IiRpZCI6IjIxNiIsIlRvcCI6MC4wLCJMZWZ0IjowLjAsIlJpZ2h0IjowLjAsIkJvdHRvbSI6MC4wfSwiUGFkZGluZyI6eyIkaWQiOiIyMTciLCJUb3AiOjAuMCwiTGVmdCI6MC4wLCJSaWdodCI6MC4wLCJCb3R0b20iOjAuMH0sIkJhY2tncm91bmQiOnsiJGlkIjoiMjE4IiwiQ29sb3IiOnsiJGlkIjoiMjE5IiwiQSI6NjMsIlIiOjE0OSwiRyI6MTgsIkIiOjExNH19LCJJc1Zpc2libGUiOnRydWUsIldpZHRoIjowLjAsIkhlaWdodCI6MC4wLCJCb3JkZXJTdHlsZSI6eyIkaWQiOiIyMjAiLCJMaW5lQ29sb3IiOnsiJGlkIjoiMjIxIiwiJHR5cGUiOiJOTFJFLkNvbW1vbi5Eb20uU29saWRDb2xvckJydXNoLCBOTFJFLkNvbW1vbiIsIkNvbG9yIjp7IiRpZCI6IjIyMiIsIkEiOjI1NSwiUiI6MjU1LCJHIjowLCJCIjowfX0sIkxpbmVXZWlnaHQiOjAuMCwiTGluZVR5cGUiOjAsIlBhcmVudFN0eWxlIjpudWxsfSwiUGFyZW50U3R5bGUiOm51bGx9LCJNYXJnaW4iOnsiJGlkIjoiMjIzIiwiVG9wIjowLjAsIkxlZnQiOjAuMCwiUmlnaHQiOjAuMCwiQm90dG9tIjowLjB9LCJQYWRkaW5nIjp7IiRpZCI6IjIyNCIsIlRvcCI6MC4wLCJMZWZ0IjowLjAsIlJpZ2h0IjowLjAsIkJvdHRvbSI6MC4wfSwiQmFja2dyb3VuZCI6bnVsbCwiSXNWaXNpYmxlIjp0cnVlLCJXaWR0aCI6MC4wLCJIZWlnaHQiOjAuMCwiQm9yZGVyU3R5bGUiOm51bGwsIlBhcmVudFN0eWxlIjpudWxsfSwiQmFja2dyb3VuZFN0eWxlIjp7IiRpZCI6IjIyNSIsIk1hcmdpbiI6eyIkaWQiOiIyMjYiLCJUb3AiOjAuMCwiTGVmdCI6MC4wLCJSaWdodCI6MC4wLCJCb3R0b20iOjAuMH0sIlBhZGRpbmciOnsiJGlkIjoiMjI3IiwiVG9wIjowLjAsIkxlZnQiOjAuMCwiUmlnaHQiOjAuMCwiQm90dG9tIjowLjB9LCJCYWNrZ3JvdW5kIjp7IiRpZCI6IjIyOCIsIkNvbG9yIjp7IiRpZCI6IjIyOSIsIkEiOjUxLCJSIjoxNjUsIkciOjE2NSwiQiI6MTY1fX0sIklzVmlzaWJsZSI6dHJ1ZSwiV2lkdGgiOjAuMCwiSGVpZ2h0IjowLjAsIkJvcmRlclN0eWxlIjp7IiRpZCI6IjIzMCIsIkxpbmVDb2xvciI6eyIkaWQiOiIyMzEiLCIkdHlwZSI6Ik5MUkUuQ29tbW9uLkRvbS5Tb2xpZENvbG9yQnJ1c2gsIE5MUkUuQ29tbW9uIiwiQ29sb3IiOnsiJGlkIjoiMjMyIiwiQSI6MjU1LCJSIjoyNTUsIkciOjAsIkIiOjB9fSwiTGluZVdlaWdodCI6MC4wLCJMaW5lVHlwZSI6MCwiUGFyZW50U3R5bGUiOm51bGx9LCJQYXJlbnRTdHlsZSI6bnVsbH0sIk1hcmdpbiI6eyIkaWQiOiIyMzMiLCJUb3AiOjAuMCwiTGVmdCI6MC4wLCJSaWdodCI6MC4wLCJCb3R0b20iOjAuMH0sIlBhZGRpbmciOnsiJGlkIjoiMjM0IiwiVG9wIjowLjAsIkxlZnQiOjAuMCwiUmlnaHQiOjAuMCwiQm90dG9tIjowLjB9LCJJc1Zpc2libGUiOnRydWUsIldpZHRoIjowLjAsIkhlaWdodCI6MC4wLCJCb3JkZXJTdHlsZSI6bnVsbCwiUGFyZW50U3R5bGUiOm51bGx9fSx7IiRpZCI6IjIzNSIsIl9yb3dzIjpbeyIkaWQiOiIyMzYiLCJfdGFza3MiOlt7IiRpZCI6IjIzNyIsIl9hdHRhY2hlZE1pbGVzdG9uZXMiOltdLCJUYXNrRGVmaW5pdGlvbiI6eyIkaWQiOiIyMzgiLCJHcm91cE5hbWUiOm51bGwsIlN0YXJ0RGF0ZSI6IjIwMjMtMDgtMDFUMDA6MDA6MDAiLCJFbmREYXRlIjoiMjAyNi0wNy0zMVQyMzo1OTowMCIsIlBlcmNlbnRhZ2VDb21wbGV0ZSI6bnVsbCwiU3R5bGUiOnsiJGlkIjoiMjM5IiwiU2hhcGUiOjQsIlNoYXBlVGhpY2tuZXNzIjoxLCJEdXJhdGlvbkZvcm1hdCI6NSwiSW5jbHVkZU5vbldvcmtpbmdEYXlzSW5EdXJhdGlvbiI6ZmFsc2UsIlBlcmNlbnRhZ2VDb21wbGV0ZVN0eWxlIjp7IiRpZCI6IjI0MCIsIkZvbnRTZXR0aW5ncyI6eyIkaWQiOiIyNDEiLCJGb250U2l6ZSI6MTAsIkZvbnROYW1lIjoiQ2FsaWJyaSIsIklzQm9sZCI6ZmFsc2UsIklzSXRhbGljIjpmYWxzZSwiSXNVbmRlcmxpbmVkIjpmYWxzZSwiUGFyZW50U3R5bGUiOm51bGx9LCJBdXRvU2l6ZSI6MCwiRm9yZWdyb3VuZCI6eyIkaWQiOiIyNDIiLCJDb2xvciI6eyIkaWQiOiIyNDM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jQ0IiwiVG9wIjowLjAsIkxlZnQiOjAuMCwiUmlnaHQiOjAuMCwiQm90dG9tIjowLjB9LCJQYWRkaW5nIjp7IiRpZCI6IjI0NSIsIlRvcCI6MC4wLCJMZWZ0IjowLjAsIlJpZ2h0IjowLjAsIkJvdHRvbSI6MC4wfSwiQmFja2dyb3VuZCI6eyIkaWQiOiIyNDYiLCJDb2xvciI6eyIkaWQiOiIyNDciLCJBIjo4OSwiUiI6MCwiRyI6MCwiQiI6MH19LCJJc1Zpc2libGUiOnRydWUsIldpZHRoIjowLjAsIkhlaWdodCI6MC4wLCJCb3JkZXJTdHlsZSI6eyIkaWQiOiIyNDgiLCJMaW5lQ29sb3IiOm51bGwsIkxpbmVXZWlnaHQiOjAuMCwiTGluZVR5cGUiOjAsIlBhcmVudFN0eWxlIjpudWxsfSwiUGFyZW50U3R5bGUiOm51bGx9LCJEdXJhdGlvblN0eWxlIjp7IiRpZCI6IjI0OSIsIkZvbnRTZXR0aW5ncyI6eyIkaWQiOiIyNTAiLCJGb250U2l6ZSI6MTAsIkZvbnROYW1lIjoiQ2FsaWJyaSIsIklzQm9sZCI6ZmFsc2UsIklzSXRhbGljIjpmYWxzZSwiSXNVbmRlcmxpbmVkIjpmYWxzZSwiUGFyZW50U3R5bGUiOm51bGx9LCJBdXRvU2l6ZSI6MCwiRm9yZWdyb3VuZCI6eyIkaWQiOiIyNTEiLCJDb2xvciI6eyIkaWQiOiIyNTI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yNTMiLCJUb3AiOjAuMCwiTGVmdCI6MC4wLCJSaWdodCI6MC4wLCJCb3R0b20iOjAuMH0sIlBhZGRpbmciOnsiJGlkIjoiMjU0IiwiVG9wIjowLjAsIkxlZnQiOjAuMCwiUmlnaHQiOjAuMCwiQm90dG9tIjowLjB9LCJCYWNrZ3JvdW5kIjp7IiRpZCI6IjI1NSIsIkNvbG9yIjp7IiRpZCI6IjI1NiIsIkEiOjg5LCJSIjowLCJHIjowLCJCIjowfX0sIklzVmlzaWJsZSI6dHJ1ZSwiV2lkdGgiOjAuMCwiSGVpZ2h0IjowLjAsIkJvcmRlclN0eWxlIjp7IiRpZCI6IjI1NyIsIkxpbmVDb2xvciI6bnVsbCwiTGluZVdlaWdodCI6MC4wLCJMaW5lVHlwZSI6MCwiUGFyZW50U3R5bGUiOm51bGx9LCJQYXJlbnRTdHlsZSI6bnVsbH0sIkhvcml6b250YWxDb25uZWN0b3JTdHlsZSI6eyIkaWQiOiIyNTgiLCJMaW5lQ29sb3IiOnsiJGlkIjoiMjU5IiwiJHR5cGUiOiJOTFJFLkNvbW1vbi5Eb20uU29saWRDb2xvckJydXNoLCBOTFJFLkNvbW1vbiIsIkNvbG9yIjp7IiRpZCI6IjI2MCIsIkEiOjI1NSwiUiI6MjA0LCJHIjoyMDQsIkIiOjIwNH19LCJMaW5lV2VpZ2h0IjoxLjAsIkxpbmVUeXBlIjowLCJQYXJlbnRTdHlsZSI6bnVsbH0sIlZlcnRpY2FsQ29ubmVjdG9yU3R5bGUiOnsiJGlkIjoiMjYxIiwiTGluZUNvbG9yIjp7IiRpZCI6IjI2MiIsIiR0eXBlIjoiTkxSRS5Db21tb24uRG9tLlNvbGlkQ29sb3JCcnVzaCwgTkxSRS5Db21tb24iLCJDb2xvciI6eyIkaWQiOiIyNjM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yNjQiLCJNYXJnaW4iOnsiJGlkIjoiMjY1IiwiVG9wIjowLjAsIkxlZnQiOjQuMCwiUmlnaHQiOjQuMCwiQm90dG9tIjowLjB9LCJQYWRkaW5nIjp7IiRpZCI6IjI2NiIsIlRvcCI6MC4wLCJMZWZ0IjowLjAsIlJpZ2h0IjowLjAsIkJvdHRvbSI6MC4wfSwiQmFja2dyb3VuZCI6eyIkaWQiOiIyNjciLCJDb2xvciI6eyIkaWQiOiIyNjgiLCJBIjoyNTUsIlIiOjE0OSwiRyI6MTgsIkIiOjExNH19LCJJc1Zpc2libGUiOnRydWUsIldpZHRoIjo3MTguMDAwMDYxMDM1MTU2MjUsIkhlaWdodCI6MTYuMCwiQm9yZGVyU3R5bGUiOnsiJGlkIjoiMjY5IiwiTGluZUNvbG9yIjp7IiRpZCI6IjI3MCIsIiR0eXBlIjoiTkxSRS5Db21tb24uRG9tLlNvbGlkQ29sb3JCcnVzaCwgTkxSRS5Db21tb24iLCJDb2xvciI6eyIkaWQiOiIyNzEiLCJBIjoyNTUsIlIiOjI1NSwiRyI6MCwiQiI6MH19LCJMaW5lV2VpZ2h0IjowLjAsIkxpbmVUeXBlIjowLCJQYXJlbnRTdHlsZSI6bnVsbH0sIlBhcmVudFN0eWxlIjpudWxsfSwiVGl0bGVTdHlsZSI6eyIkaWQiOiIyNzIiLCJGb250U2V0dGluZ3MiOnsiJGlkIjoiMjczIiwiRm9udFNpemUiOjksIkZvbnROYW1lIjoiQ2FsaWJyaSIsIklzQm9sZCI6dHJ1ZSwiSXNJdGFsaWMiOmZhbHNlLCJJc1VuZGVybGluZWQiOmZhbHNlLCJQYXJlbnRTdHlsZSI6bnVsbH0sIkF1dG9TaXplIjoyLCJGb3JlZ3JvdW5kIjp7IiRpZCI6IjI3NCIsIkNvbG9yIjp7IiRpZCI6IjI3NSIsIkEiOjI1NSwiUiI6MjU1LCJHIjoyNTUsIkIiOjI1NX19LCJNYXhXaWR0aCI6NDYuMDAwMDgwMTA4NjQyNTc4LCJNYXhIZWlnaHQiOiJJbmZpbml0eSIsIlNtYXJ0Rm9yZWdyb3VuZElzQWN0aXZlIjpmYWxzZSwiSG9yaXpvbnRhbEFsaWdubWVudCI6MSwiVmVydGljYWxBbGlnbm1lbnQiOjAsIlNtYXJ0Rm9yZWdyb3VuZCI6bnVsbCwiQmFja2dyb3VuZEZpbGxUeXBlIjowLCJNYXJnaW4iOnsiJGlkIjoiMjc2IiwiVG9wIjowLjAsIkxlZnQiOjAuMCwiUmlnaHQiOjAuMCwiQm90dG9tIjowLjB9LCJQYWRkaW5nIjp7IiRpZCI6IjI3NyIsIlRvcCI6MC4wLCJMZWZ0IjowLjAsIlJpZ2h0IjowLjAsIkJvdHRvbSI6MC4wfSwiQmFja2dyb3VuZCI6eyIkaWQiOiIyNzgiLCJDb2xvciI6eyIkaWQiOiIyNzkiLCJBIjowLCJSIjoyNTUsIkciOjI1NSwiQiI6MjU1fX0sIklzVmlzaWJsZSI6dHJ1ZSwiV2lkdGgiOjAuMCwiSGVpZ2h0IjowLjAsIkJvcmRlclN0eWxlIjp7IiRpZCI6IjI4MCIsIkxpbmVDb2xvciI6bnVsbCwiTGluZVdlaWdodCI6MC4wLCJMaW5lVHlwZSI6MCwiUGFyZW50U3R5bGUiOm51bGx9LCJQYXJlbnRTdHlsZSI6bnVsbH0sIkRhdGVTdHlsZSI6eyIkaWQiOiIyODEiLCJGb250U2V0dGluZ3MiOnsiJGlkIjoiMjgyIiwiRm9udFNpemUiOjEwLCJGb250TmFtZSI6IkNhbGlicmkiLCJJc0JvbGQiOmZhbHNlLCJJc0l0YWxpYyI6ZmFsc2UsIklzVW5kZXJsaW5lZCI6ZmFsc2UsIlBhcmVudFN0eWxlIjpudWxsfSwiQXV0b1NpemUiOjAsIkZvcmVncm91bmQiOnsiJGlkIjoiMjgzIiwiQ29sb3IiOnsiJGlkIjoiMjg0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ODUiLCJUb3AiOjAuMCwiTGVmdCI6MC4wLCJSaWdodCI6MC4wLCJCb3R0b20iOjAuMH0sIlBhZGRpbmciOnsiJGlkIjoiMjg2IiwiVG9wIjowLjAsIkxlZnQiOjAuMCwiUmlnaHQiOjAuMCwiQm90dG9tIjowLjB9LCJCYWNrZ3JvdW5kIjp7IiRpZCI6IjI4NyIsIkNvbG9yIjp7IiRpZCI6IjI4OCIsIkEiOjg5LCJSIjowLCJHIjowLCJCIjowfX0sIklzVmlzaWJsZSI6dHJ1ZSwiV2lkdGgiOjAuMCwiSGVpZ2h0IjowLjAsIkJvcmRlclN0eWxlIjp7IiRpZCI6IjI4OSIsIkxpbmVDb2xvciI6bnVsbCwiTGluZVdlaWdodCI6MC4wLCJMaW5lVHlwZSI6MCwiUGFyZW50U3R5bGUiOm51bGx9LCJQYXJlbnRTdHlsZSI6bnVsbH0sIkRhdGVGb3JtYXQiOnsiJGlkIjoiMjkw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5MSIsIkZvcm1hdCI6MCwiSXNWaXNpYmxlIjpmYWxzZSwiTGFzdEtub3duVmlzaWJpbGl0eVN0YXRlIjpmYWxzZX0sIklzVmlzaWJsZSI6ZmFsc2UsIlBhcmVudFN0eWxlIjpudWxsfSwiSW5kZXgiOjMsIlNtYXJ0RHVyYXRpb25BY3RpdmF0ZWQiOmZhbHNlLCJEYXRlRm9ybWF0Ijp7IiRyZWYiOiIyOTAifSwiV2Vla051bWJlcmluZyI6eyIkaWQiOiIyOTIiLCJGb3JtYXQiOjAsIklzVmlzaWJsZSI6ZmFsc2UsIkxhc3RLbm93blZpc2liaWxpdHlTdGF0ZSI6ZmFsc2V9LCJJZCI6IjhkNzQxZWNkLTA0ZGEtNDdlMC1iM2EyLTM3ODZjNGNmZDY5NSIsIkltcG9ydElkIjoiNCIsIlRpdGxlIjoiVE0xIFByb2plY3QiLCJOb3RlIjpudWxsLCJIeXBlcmxpbmsiOnsiJGlkIjoiMjkzIiwiQWRkcmVzcyI6bnVsbCwiU3ViQWRkcmVzcyI6bnVsbH0sIklzQ2hhbmdlZCI6ZmFsc2UsIklzTmV3IjpmYWxzZX19XSwiX21pbGVzdG9uZXMiOltdLCJJZCI6IjAwMDAwMDAwLTAwMDAtMDAwMC0wMDAwLTAwMDAwMDAwMDAwMCIsIklzU2luZ2xlSXRlbVJvdyI6dHJ1ZX0seyIkaWQiOiIyOTQiLCJfdGFza3MiOlt7IiRpZCI6IjI5NSIsIl9hdHRhY2hlZE1pbGVzdG9uZXMiOltdLCJUYXNrRGVmaW5pdGlvbiI6eyIkaWQiOiIyOTYiLCJHcm91cE5hbWUiOm51bGwsIlN0YXJ0RGF0ZSI6IjIwMjMtMDgtMDFUMDA6MDA6MDAiLCJFbmREYXRlIjoiMjAyNi0wNy0zMVQyMzo1OTowMCIsIlBlcmNlbnRhZ2VDb21wbGV0ZSI6bnVsbCwiU3R5bGUiOnsiJGlkIjoiMjk3IiwiU2hhcGUiOjQsIlNoYXBlVGhpY2tuZXNzIjoxLCJEdXJhdGlvbkZvcm1hdCI6NSwiSW5jbHVkZU5vbldvcmtpbmdEYXlzSW5EdXJhdGlvbiI6ZmFsc2UsIlBlcmNlbnRhZ2VDb21wbGV0ZVN0eWxlIjp7IiRpZCI6IjI5OCIsIkZvbnRTZXR0aW5ncyI6eyIkaWQiOiIyOTkiLCJGb250U2l6ZSI6MTAsIkZvbnROYW1lIjoiQ2FsaWJyaSIsIklzQm9sZCI6ZmFsc2UsIklzSXRhbGljIjpmYWxzZSwiSXNVbmRlcmxpbmVkIjpmYWxzZSwiUGFyZW50U3R5bGUiOm51bGx9LCJBdXRvU2l6ZSI6MCwiRm9yZWdyb3VuZCI6eyIkaWQiOiIzMDAiLCJDb2xvciI6eyIkaWQiOiIzMDE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zAyIiwiVG9wIjowLjAsIkxlZnQiOjAuMCwiUmlnaHQiOjAuMCwiQm90dG9tIjowLjB9LCJQYWRkaW5nIjp7IiRpZCI6IjMwMyIsIlRvcCI6MC4wLCJMZWZ0IjowLjAsIlJpZ2h0IjowLjAsIkJvdHRvbSI6MC4wfSwiQmFja2dyb3VuZCI6eyIkaWQiOiIzMDQiLCJDb2xvciI6eyIkaWQiOiIzMDUiLCJBIjo4OSwiUiI6MCwiRyI6MCwiQiI6MH19LCJJc1Zpc2libGUiOnRydWUsIldpZHRoIjowLjAsIkhlaWdodCI6MC4wLCJCb3JkZXJTdHlsZSI6eyIkaWQiOiIzMDYiLCJMaW5lQ29sb3IiOm51bGwsIkxpbmVXZWlnaHQiOjAuMCwiTGluZVR5cGUiOjAsIlBhcmVudFN0eWxlIjpudWxsfSwiUGFyZW50U3R5bGUiOm51bGx9LCJEdXJhdGlvblN0eWxlIjp7IiRpZCI6IjMwNyIsIkZvbnRTZXR0aW5ncyI6eyIkaWQiOiIzMDgiLCJGb250U2l6ZSI6MTAsIkZvbnROYW1lIjoiQ2FsaWJyaSIsIklzQm9sZCI6ZmFsc2UsIklzSXRhbGljIjpmYWxzZSwiSXNVbmRlcmxpbmVkIjpmYWxzZSwiUGFyZW50U3R5bGUiOm51bGx9LCJBdXRvU2l6ZSI6MCwiRm9yZWdyb3VuZCI6eyIkaWQiOiIzMDkiLCJDb2xvciI6eyIkaWQiOiIzMTA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MTEiLCJUb3AiOjAuMCwiTGVmdCI6MC4wLCJSaWdodCI6MC4wLCJCb3R0b20iOjAuMH0sIlBhZGRpbmciOnsiJGlkIjoiMzEyIiwiVG9wIjowLjAsIkxlZnQiOjAuMCwiUmlnaHQiOjAuMCwiQm90dG9tIjowLjB9LCJCYWNrZ3JvdW5kIjp7IiRpZCI6IjMxMyIsIkNvbG9yIjp7IiRpZCI6IjMxNCIsIkEiOjg5LCJSIjowLCJHIjowLCJCIjowfX0sIklzVmlzaWJsZSI6dHJ1ZSwiV2lkdGgiOjAuMCwiSGVpZ2h0IjowLjAsIkJvcmRlclN0eWxlIjp7IiRpZCI6IjMxNSIsIkxpbmVDb2xvciI6bnVsbCwiTGluZVdlaWdodCI6MC4wLCJMaW5lVHlwZSI6MCwiUGFyZW50U3R5bGUiOm51bGx9LCJQYXJlbnRTdHlsZSI6bnVsbH0sIkhvcml6b250YWxDb25uZWN0b3JTdHlsZSI6eyIkaWQiOiIzMTYiLCJMaW5lQ29sb3IiOnsiJGlkIjoiMzE3IiwiJHR5cGUiOiJOTFJFLkNvbW1vbi5Eb20uU29saWRDb2xvckJydXNoLCBOTFJFLkNvbW1vbiIsIkNvbG9yIjp7IiRpZCI6IjMxOCIsIkEiOjI1NSwiUiI6MjA0LCJHIjoyMDQsIkIiOjIwNH19LCJMaW5lV2VpZ2h0IjoxLjAsIkxpbmVUeXBlIjowLCJQYXJlbnRTdHlsZSI6bnVsbH0sIlZlcnRpY2FsQ29ubmVjdG9yU3R5bGUiOnsiJGlkIjoiMzE5IiwiTGluZUNvbG9yIjp7IiRpZCI6IjMyMCIsIiR0eXBlIjoiTkxSRS5Db21tb24uRG9tLlNvbGlkQ29sb3JCcnVzaCwgTkxSRS5Db21tb24iLCJDb2xvciI6eyIkaWQiOiIzMj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zMjIiLCJNYXJnaW4iOnsiJGlkIjoiMzIzIiwiVG9wIjowLjAsIkxlZnQiOjQuMCwiUmlnaHQiOjQuMCwiQm90dG9tIjowLjB9LCJQYWRkaW5nIjp7IiRpZCI6IjMyNCIsIlRvcCI6MC4wLCJMZWZ0IjowLjAsIlJpZ2h0IjowLjAsIkJvdHRvbSI6MC4wfSwiQmFja2dyb3VuZCI6eyIkaWQiOiIzMjUiLCJDb2xvciI6eyIkaWQiOiIzMjYiLCJBIjoyNTUsIlIiOjE0OSwiRyI6MTgsIkIiOjExNH19LCJJc1Zpc2libGUiOnRydWUsIldpZHRoIjo3MTguMDAwMDYxMDM1MTU2MjUsIkhlaWdodCI6MTYuMCwiQm9yZGVyU3R5bGUiOnsiJGlkIjoiMzI3IiwiTGluZUNvbG9yIjp7IiRpZCI6IjMyOCIsIiR0eXBlIjoiTkxSRS5Db21tb24uRG9tLlNvbGlkQ29sb3JCcnVzaCwgTkxSRS5Db21tb24iLCJDb2xvciI6eyIkaWQiOiIzMjkiLCJBIjoyNTUsIlIiOjI1NSwiRyI6MCwiQiI6MH19LCJMaW5lV2VpZ2h0IjowLjAsIkxpbmVUeXBlIjowLCJQYXJlbnRTdHlsZSI6bnVsbH0sIlBhcmVudFN0eWxlIjpudWxsfSwiVGl0bGVTdHlsZSI6eyIkaWQiOiIzMzAiLCJGb250U2V0dGluZ3MiOnsiJGlkIjoiMzMxIiwiRm9udFNpemUiOjksIkZvbnROYW1lIjoiQ2FsaWJyaSIsIklzQm9sZCI6dHJ1ZSwiSXNJdGFsaWMiOmZhbHNlLCJJc1VuZGVybGluZWQiOmZhbHNlLCJQYXJlbnRTdHlsZSI6bnVsbH0sIkF1dG9TaXplIjoyLCJGb3JlZ3JvdW5kIjp7IiRpZCI6IjMzMiIsIkNvbG9yIjp7IiRpZCI6IjMzMyIsIkEiOjI1NSwiUiI6MjU1LCJHIjoyNTUsIkIiOjI1NX19LCJNYXhXaWR0aCI6OTEuMCwiTWF4SGVpZ2h0IjoiSW5maW5pdHkiLCJTbWFydEZvcmVncm91bmRJc0FjdGl2ZSI6ZmFsc2UsIkhvcml6b250YWxBbGlnbm1lbnQiOjEsIlZlcnRpY2FsQWxpZ25tZW50IjowLCJTbWFydEZvcmVncm91bmQiOm51bGwsIkJhY2tncm91bmRGaWxsVHlwZSI6MCwiTWFyZ2luIjp7IiRpZCI6IjMzNCIsIlRvcCI6MC4wLCJMZWZ0IjowLjAsIlJpZ2h0IjowLjAsIkJvdHRvbSI6MC4wfSwiUGFkZGluZyI6eyIkaWQiOiIzMzUiLCJUb3AiOjAuMCwiTGVmdCI6MC4wLCJSaWdodCI6MC4wLCJCb3R0b20iOjAuMH0sIkJhY2tncm91bmQiOnsiJGlkIjoiMzM2IiwiQ29sb3IiOnsiJGlkIjoiMzM3IiwiQSI6MCwiUiI6MjU1LCJHIjoyNTUsIkIiOjI1NX19LCJJc1Zpc2libGUiOnRydWUsIldpZHRoIjowLjAsIkhlaWdodCI6MC4wLCJCb3JkZXJTdHlsZSI6eyIkaWQiOiIzMzgiLCJMaW5lQ29sb3IiOm51bGwsIkxpbmVXZWlnaHQiOjAuMCwiTGluZVR5cGUiOjAsIlBhcmVudFN0eWxlIjpudWxsfSwiUGFyZW50U3R5bGUiOm51bGx9LCJEYXRlU3R5bGUiOnsiJGlkIjoiMzM5IiwiRm9udFNldHRpbmdzIjp7IiRpZCI6IjM0MCIsIkZvbnRTaXplIjoxMCwiRm9udE5hbWUiOiJDYWxpYnJpIiwiSXNCb2xkIjpmYWxzZSwiSXNJdGFsaWMiOmZhbHNlLCJJc1VuZGVybGluZWQiOmZhbHNlLCJQYXJlbnRTdHlsZSI6bnVsbH0sIkF1dG9TaXplIjowLCJGb3JlZ3JvdW5kIjp7IiRpZCI6IjM0MSIsIkNvbG9yIjp7IiRpZCI6IjM0Mi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zQzIiwiVG9wIjowLjAsIkxlZnQiOjAuMCwiUmlnaHQiOjAuMCwiQm90dG9tIjowLjB9LCJQYWRkaW5nIjp7IiRpZCI6IjM0NCIsIlRvcCI6MC4wLCJMZWZ0IjowLjAsIlJpZ2h0IjowLjAsIkJvdHRvbSI6MC4wfSwiQmFja2dyb3VuZCI6eyIkaWQiOiIzNDUiLCJDb2xvciI6eyIkaWQiOiIzNDYiLCJBIjo4OSwiUiI6MCwiRyI6MCwiQiI6MH19LCJJc1Zpc2libGUiOnRydWUsIldpZHRoIjowLjAsIkhlaWdodCI6MC4wLCJCb3JkZXJTdHlsZSI6eyIkaWQiOiIzNDciLCJMaW5lQ29sb3IiOm51bGwsIkxpbmVXZWlnaHQiOjAuMCwiTGluZVR5cGUiOjAsIlBhcmVudFN0eWxlIjpudWxsfSwiUGFyZW50U3R5bGUiOm51bGx9LCJEYXRlRm9ybWF0Ijp7IiRpZCI6IjM0OC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zNDkiLCJGb3JtYXQiOjAsIklzVmlzaWJsZSI6ZmFsc2UsIkxhc3RLbm93blZpc2liaWxpdHlTdGF0ZSI6ZmFsc2V9LCJJc1Zpc2libGUiOnRydWUsIlBhcmVudFN0eWxlIjpudWxsfSwiSW5kZXgiOjMsIlNtYXJ0RHVyYXRpb25BY3RpdmF0ZWQiOmZhbHNlLCJEYXRlRm9ybWF0Ijp7IiRyZWYiOiIzNDgifSwiV2Vla051bWJlcmluZyI6eyIkaWQiOiIzNTAiLCJGb3JtYXQiOjAsIklzVmlzaWJsZSI6ZmFsc2UsIkxhc3RLbm93blZpc2liaWxpdHlTdGF0ZSI6ZmFsc2V9LCJJZCI6IjlkOTRlNWQ0LWM4ZTEtNDkzOC1hZjM4LTVmMWVmMjM0NThhZCIsIkltcG9ydElkIjoiNSIsIlRpdGxlIjoiQXV0b21hdGlvbiBQcm9ncmFtbWUiLCJOb3RlIjpudWxsLCJIeXBlcmxpbmsiOnsiJGlkIjoiMzUxIiwiQWRkcmVzcyI6bnVsbCwiU3ViQWRkcmVzcyI6bnVsbH0sIklzQ2hhbmdlZCI6ZmFsc2UsIklzTmV3IjpmYWxzZX19XSwiX21pbGVzdG9uZXMiOltdLCJJZCI6IjAwMDAwMDAwLTAwMDAtMDAwMC0wMDAwLTAwMDAwMDAwMDAwMCIsIklzU2luZ2xlSXRlbVJvdyI6dHJ1ZX0seyIkaWQiOiIzNTIiLCJfdGFza3MiOlt7IiRpZCI6IjM1MyIsIl9hdHRhY2hlZE1pbGVzdG9uZXMiOltdLCJUYXNrRGVmaW5pdGlvbiI6eyIkaWQiOiIzNTQiLCJHcm91cE5hbWUiOm51bGwsIlN0YXJ0RGF0ZSI6IjIwMjMtMDgtMDFUMDA6MDA6MDAiLCJFbmREYXRlIjoiMjAyNi0wNy0zMVQyMzo1OTowMCIsIlBlcmNlbnRhZ2VDb21wbGV0ZSI6bnVsbCwiU3R5bGUiOnsiJGlkIjoiMzU1IiwiU2hhcGUiOjQsIlNoYXBlVGhpY2tuZXNzIjoxLCJEdXJhdGlvbkZvcm1hdCI6NSwiSW5jbHVkZU5vbldvcmtpbmdEYXlzSW5EdXJhdGlvbiI6ZmFsc2UsIlBlcmNlbnRhZ2VDb21wbGV0ZVN0eWxlIjp7IiRpZCI6IjM1NiIsIkZvbnRTZXR0aW5ncyI6eyIkaWQiOiIzNTciLCJGb250U2l6ZSI6MTAsIkZvbnROYW1lIjoiQ2FsaWJyaSIsIklzQm9sZCI6ZmFsc2UsIklzSXRhbGljIjpmYWxzZSwiSXNVbmRlcmxpbmVkIjpmYWxzZSwiUGFyZW50U3R5bGUiOm51bGx9LCJBdXRvU2l6ZSI6MCwiRm9yZWdyb3VuZCI6eyIkaWQiOiIzNTgiLCJDb2xvciI6eyIkaWQiOiIzNTk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zYwIiwiVG9wIjowLjAsIkxlZnQiOjAuMCwiUmlnaHQiOjAuMCwiQm90dG9tIjowLjB9LCJQYWRkaW5nIjp7IiRpZCI6IjM2MSIsIlRvcCI6MC4wLCJMZWZ0IjowLjAsIlJpZ2h0IjowLjAsIkJvdHRvbSI6MC4wfSwiQmFja2dyb3VuZCI6eyIkaWQiOiIzNjIiLCJDb2xvciI6eyIkaWQiOiIzNjMiLCJBIjo4OSwiUiI6MCwiRyI6MCwiQiI6MH19LCJJc1Zpc2libGUiOnRydWUsIldpZHRoIjowLjAsIkhlaWdodCI6MC4wLCJCb3JkZXJTdHlsZSI6eyIkaWQiOiIzNjQiLCJMaW5lQ29sb3IiOm51bGwsIkxpbmVXZWlnaHQiOjAuMCwiTGluZVR5cGUiOjAsIlBhcmVudFN0eWxlIjpudWxsfSwiUGFyZW50U3R5bGUiOm51bGx9LCJEdXJhdGlvblN0eWxlIjp7IiRpZCI6IjM2NSIsIkZvbnRTZXR0aW5ncyI6eyIkaWQiOiIzNjYiLCJGb250U2l6ZSI6MTAsIkZvbnROYW1lIjoiQ2FsaWJyaSIsIklzQm9sZCI6ZmFsc2UsIklzSXRhbGljIjpmYWxzZSwiSXNVbmRlcmxpbmVkIjpmYWxzZSwiUGFyZW50U3R5bGUiOm51bGx9LCJBdXRvU2l6ZSI6MCwiRm9yZWdyb3VuZCI6eyIkaWQiOiIzNjciLCJDb2xvciI6eyIkaWQiOiIzNjg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zNjkiLCJUb3AiOjAuMCwiTGVmdCI6MC4wLCJSaWdodCI6MC4wLCJCb3R0b20iOjAuMH0sIlBhZGRpbmciOnsiJGlkIjoiMzcwIiwiVG9wIjowLjAsIkxlZnQiOjAuMCwiUmlnaHQiOjAuMCwiQm90dG9tIjowLjB9LCJCYWNrZ3JvdW5kIjp7IiRpZCI6IjM3MSIsIkNvbG9yIjp7IiRpZCI6IjM3MiIsIkEiOjg5LCJSIjowLCJHIjowLCJCIjowfX0sIklzVmlzaWJsZSI6dHJ1ZSwiV2lkdGgiOjAuMCwiSGVpZ2h0IjowLjAsIkJvcmRlclN0eWxlIjp7IiRpZCI6IjM3MyIsIkxpbmVDb2xvciI6bnVsbCwiTGluZVdlaWdodCI6MC4wLCJMaW5lVHlwZSI6MCwiUGFyZW50U3R5bGUiOm51bGx9LCJQYXJlbnRTdHlsZSI6bnVsbH0sIkhvcml6b250YWxDb25uZWN0b3JTdHlsZSI6eyIkaWQiOiIzNzQiLCJMaW5lQ29sb3IiOnsiJGlkIjoiMzc1IiwiJHR5cGUiOiJOTFJFLkNvbW1vbi5Eb20uU29saWRDb2xvckJydXNoLCBOTFJFLkNvbW1vbiIsIkNvbG9yIjp7IiRpZCI6IjM3NiIsIkEiOjI1NSwiUiI6MjA0LCJHIjoyMDQsIkIiOjIwNH19LCJMaW5lV2VpZ2h0IjoxLjAsIkxpbmVUeXBlIjowLCJQYXJlbnRTdHlsZSI6bnVsbH0sIlZlcnRpY2FsQ29ubmVjdG9yU3R5bGUiOnsiJGlkIjoiMzc3IiwiTGluZUNvbG9yIjp7IiRpZCI6IjM3OCIsIiR0eXBlIjoiTkxSRS5Db21tb24uRG9tLlNvbGlkQ29sb3JCcnVzaCwgTkxSRS5Db21tb24iLCJDb2xvciI6eyIkaWQiOiIzNzk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zODAiLCJNYXJnaW4iOnsiJGlkIjoiMzgxIiwiVG9wIjowLjAsIkxlZnQiOjQuMCwiUmlnaHQiOjQuMCwiQm90dG9tIjowLjB9LCJQYWRkaW5nIjp7IiRpZCI6IjM4MiIsIlRvcCI6MC4wLCJMZWZ0IjowLjAsIlJpZ2h0IjowLjAsIkJvdHRvbSI6MC4wfSwiQmFja2dyb3VuZCI6eyIkaWQiOiIzODMiLCJDb2xvciI6eyIkaWQiOiIzODQiLCJBIjoyNTUsIlIiOjE0OSwiRyI6MTgsIkIiOjExNH19LCJJc1Zpc2libGUiOnRydWUsIldpZHRoIjo3MTguMDAwMDYxMDM1MTU2MjUsIkhlaWdodCI6MTYuMCwiQm9yZGVyU3R5bGUiOnsiJGlkIjoiMzg1IiwiTGluZUNvbG9yIjp7IiRpZCI6IjM4NiIsIiR0eXBlIjoiTkxSRS5Db21tb24uRG9tLlNvbGlkQ29sb3JCcnVzaCwgTkxSRS5Db21tb24iLCJDb2xvciI6eyIkaWQiOiIzODciLCJBIjoyNTUsIlIiOjI1NSwiRyI6MCwiQiI6MH19LCJMaW5lV2VpZ2h0IjowLjAsIkxpbmVUeXBlIjowLCJQYXJlbnRTdHlsZSI6bnVsbH0sIlBhcmVudFN0eWxlIjpudWxsfSwiVGl0bGVTdHlsZSI6eyIkaWQiOiIzODgiLCJGb250U2V0dGluZ3MiOnsiJGlkIjoiMzg5IiwiRm9udFNpemUiOjksIkZvbnROYW1lIjoiQ2FsaWJyaSIsIklzQm9sZCI6dHJ1ZSwiSXNJdGFsaWMiOmZhbHNlLCJJc1VuZGVybGluZWQiOmZhbHNlLCJQYXJlbnRTdHlsZSI6bnVsbH0sIkF1dG9TaXplIjoyLCJGb3JlZ3JvdW5kIjp7IiRpZCI6IjM5MCIsIkNvbG9yIjp7IiRpZCI6IjM5MSIsIkEiOjI1NSwiUiI6MjU1LCJHIjoyNTUsIkIiOjI1NX19LCJNYXhXaWR0aCI6NDMuMCwiTWF4SGVpZ2h0IjoiSW5maW5pdHkiLCJTbWFydEZvcmVncm91bmRJc0FjdGl2ZSI6ZmFsc2UsIkhvcml6b250YWxBbGlnbm1lbnQiOjEsIlZlcnRpY2FsQWxpZ25tZW50IjowLCJTbWFydEZvcmVncm91bmQiOm51bGwsIkJhY2tncm91bmRGaWxsVHlwZSI6MCwiTWFyZ2luIjp7IiRpZCI6IjM5MiIsIlRvcCI6MC4wLCJMZWZ0IjowLjAsIlJpZ2h0IjowLjAsIkJvdHRvbSI6MC4wfSwiUGFkZGluZyI6eyIkaWQiOiIzOTMiLCJUb3AiOjAuMCwiTGVmdCI6MC4wLCJSaWdodCI6MC4wLCJCb3R0b20iOjAuMH0sIkJhY2tncm91bmQiOnsiJGlkIjoiMzk0IiwiQ29sb3IiOnsiJGlkIjoiMzk1IiwiQSI6MCwiUiI6MjU1LCJHIjoyNTUsIkIiOjI1NX19LCJJc1Zpc2libGUiOnRydWUsIldpZHRoIjowLjAsIkhlaWdodCI6MC4wLCJCb3JkZXJTdHlsZSI6eyIkaWQiOiIzOTYiLCJMaW5lQ29sb3IiOm51bGwsIkxpbmVXZWlnaHQiOjAuMCwiTGluZVR5cGUiOjAsIlBhcmVudFN0eWxlIjpudWxsfSwiUGFyZW50U3R5bGUiOm51bGx9LCJEYXRlU3R5bGUiOnsiJGlkIjoiMzk3IiwiRm9udFNldHRpbmdzIjp7IiRpZCI6IjM5OCIsIkZvbnRTaXplIjoxMCwiRm9udE5hbWUiOiJDYWxpYnJpIiwiSXNCb2xkIjpmYWxzZSwiSXNJdGFsaWMiOmZhbHNlLCJJc1VuZGVybGluZWQiOmZhbHNlLCJQYXJlbnRTdHlsZSI6bnVsbH0sIkF1dG9TaXplIjowLCJGb3JlZ3JvdW5kIjp7IiRpZCI6IjM5OSIsIkNvbG9yIjp7IiRpZCI6IjQwMC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DAxIiwiVG9wIjowLjAsIkxlZnQiOjAuMCwiUmlnaHQiOjAuMCwiQm90dG9tIjowLjB9LCJQYWRkaW5nIjp7IiRpZCI6IjQwMiIsIlRvcCI6MC4wLCJMZWZ0IjowLjAsIlJpZ2h0IjowLjAsIkJvdHRvbSI6MC4wfSwiQmFja2dyb3VuZCI6eyIkaWQiOiI0MDMiLCJDb2xvciI6eyIkaWQiOiI0MDQiLCJBIjo4OSwiUiI6MCwiRyI6MCwiQiI6MH19LCJJc1Zpc2libGUiOnRydWUsIldpZHRoIjowLjAsIkhlaWdodCI6MC4wLCJCb3JkZXJTdHlsZSI6eyIkaWQiOiI0MDUiLCJMaW5lQ29sb3IiOm51bGwsIkxpbmVXZWlnaHQiOjAuMCwiTGluZVR5cGUiOjAsIlBhcmVudFN0eWxlIjpudWxsfSwiUGFyZW50U3R5bGUiOm51bGx9LCJEYXRlRm9ybWF0Ijp7IiRpZCI6IjQwNi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0MDciLCJGb3JtYXQiOjAsIklzVmlzaWJsZSI6ZmFsc2UsIkxhc3RLbm93blZpc2liaWxpdHlTdGF0ZSI6ZmFsc2V9LCJJc1Zpc2libGUiOnRydWUsIlBhcmVudFN0eWxlIjpudWxsfSwiSW5kZXgiOjQsIlNtYXJ0RHVyYXRpb25BY3RpdmF0ZWQiOmZhbHNlLCJEYXRlRm9ybWF0Ijp7IiRyZWYiOiI0MDYifSwiV2Vla051bWJlcmluZyI6eyIkaWQiOiI0MDgiLCJGb3JtYXQiOjAsIklzVmlzaWJsZSI6ZmFsc2UsIkxhc3RLbm93blZpc2liaWxpdHlTdGF0ZSI6ZmFsc2V9LCJJZCI6IjkwM2JjZWZmLWRhN2MtNDMwZS05OWFjLWVlMGQ1NjFkMWE3MyIsIkltcG9ydElkIjoiNiIsIlRpdGxlIjoiUFRQIFByb2plY3QiLCJOb3RlIjpudWxsLCJIeXBlcmxpbmsiOnsiJGlkIjoiNDA5IiwiQWRkcmVzcyI6bnVsbCwiU3ViQWRkcmVzcyI6bnVsbH0sIklzQ2hhbmdlZCI6ZmFsc2UsIklzTmV3IjpmYWxzZX19XSwiX21pbGVzdG9uZXMiOltdLCJJZCI6IjAwMDAwMDAwLTAwMDAtMDAwMC0wMDAwLTAwMDAwMDAwMDAwMCIsIklzU2luZ2xlSXRlbVJvdyI6dHJ1ZX0seyIkaWQiOiI0MTAiLCJfdGFza3MiOlt7IiRpZCI6IjQxMSIsIl9hdHRhY2hlZE1pbGVzdG9uZXMiOltdLCJUYXNrRGVmaW5pdGlvbiI6eyIkaWQiOiI0MTIiLCJHcm91cE5hbWUiOm51bGwsIlN0YXJ0RGF0ZSI6IjIwMjMtMDgtMDFUMDA6MDA6MDAiLCJFbmREYXRlIjoiMjAyNi0wNy0zMVQyMzo1OTowMCIsIlBlcmNlbnRhZ2VDb21wbGV0ZSI6bnVsbCwiU3R5bGUiOnsiJGlkIjoiNDEzIiwiU2hhcGUiOjQsIlNoYXBlVGhpY2tuZXNzIjoxLCJEdXJhdGlvbkZvcm1hdCI6NSwiSW5jbHVkZU5vbldvcmtpbmdEYXlzSW5EdXJhdGlvbiI6ZmFsc2UsIlBlcmNlbnRhZ2VDb21wbGV0ZVN0eWxlIjp7IiRpZCI6IjQxNCIsIkZvbnRTZXR0aW5ncyI6eyIkaWQiOiI0MTUiLCJGb250U2l6ZSI6MTAsIkZvbnROYW1lIjoiQ2FsaWJyaSIsIklzQm9sZCI6ZmFsc2UsIklzSXRhbGljIjpmYWxzZSwiSXNVbmRlcmxpbmVkIjpmYWxzZSwiUGFyZW50U3R5bGUiOm51bGx9LCJBdXRvU2l6ZSI6MCwiRm9yZWdyb3VuZCI6eyIkaWQiOiI0MTYiLCJDb2xvciI6eyIkaWQiOiI0MTc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DE4IiwiVG9wIjowLjAsIkxlZnQiOjAuMCwiUmlnaHQiOjAuMCwiQm90dG9tIjowLjB9LCJQYWRkaW5nIjp7IiRpZCI6IjQxOSIsIlRvcCI6MC4wLCJMZWZ0IjowLjAsIlJpZ2h0IjowLjAsIkJvdHRvbSI6MC4wfSwiQmFja2dyb3VuZCI6eyIkaWQiOiI0MjAiLCJDb2xvciI6eyIkaWQiOiI0MjEiLCJBIjo4OSwiUiI6MCwiRyI6MCwiQiI6MH19LCJJc1Zpc2libGUiOnRydWUsIldpZHRoIjowLjAsIkhlaWdodCI6MC4wLCJCb3JkZXJTdHlsZSI6eyIkaWQiOiI0MjIiLCJMaW5lQ29sb3IiOm51bGwsIkxpbmVXZWlnaHQiOjAuMCwiTGluZVR5cGUiOjAsIlBhcmVudFN0eWxlIjpudWxsfSwiUGFyZW50U3R5bGUiOm51bGx9LCJEdXJhdGlvblN0eWxlIjp7IiRpZCI6IjQyMyIsIkZvbnRTZXR0aW5ncyI6eyIkaWQiOiI0MjQiLCJGb250U2l6ZSI6MTAsIkZvbnROYW1lIjoiQ2FsaWJyaSIsIklzQm9sZCI6ZmFsc2UsIklzSXRhbGljIjpmYWxzZSwiSXNVbmRlcmxpbmVkIjpmYWxzZSwiUGFyZW50U3R5bGUiOm51bGx9LCJBdXRvU2l6ZSI6MCwiRm9yZWdyb3VuZCI6eyIkaWQiOiI0MjUiLCJDb2xvciI6eyIkaWQiOiI0Mj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0MjciLCJUb3AiOjAuMCwiTGVmdCI6MC4wLCJSaWdodCI6MC4wLCJCb3R0b20iOjAuMH0sIlBhZGRpbmciOnsiJGlkIjoiNDI4IiwiVG9wIjowLjAsIkxlZnQiOjAuMCwiUmlnaHQiOjAuMCwiQm90dG9tIjowLjB9LCJCYWNrZ3JvdW5kIjp7IiRpZCI6IjQyOSIsIkNvbG9yIjp7IiRpZCI6IjQzMCIsIkEiOjg5LCJSIjowLCJHIjowLCJCIjowfX0sIklzVmlzaWJsZSI6dHJ1ZSwiV2lkdGgiOjAuMCwiSGVpZ2h0IjowLjAsIkJvcmRlclN0eWxlIjp7IiRpZCI6IjQzMSIsIkxpbmVDb2xvciI6bnVsbCwiTGluZVdlaWdodCI6MC4wLCJMaW5lVHlwZSI6MCwiUGFyZW50U3R5bGUiOm51bGx9LCJQYXJlbnRTdHlsZSI6bnVsbH0sIkhvcml6b250YWxDb25uZWN0b3JTdHlsZSI6eyIkaWQiOiI0MzIiLCJMaW5lQ29sb3IiOnsiJGlkIjoiNDMzIiwiJHR5cGUiOiJOTFJFLkNvbW1vbi5Eb20uU29saWRDb2xvckJydXNoLCBOTFJFLkNvbW1vbiIsIkNvbG9yIjp7IiRpZCI6IjQzNCIsIkEiOjI1NSwiUiI6MjA0LCJHIjoyMDQsIkIiOjIwNH19LCJMaW5lV2VpZ2h0IjoxLjAsIkxpbmVUeXBlIjowLCJQYXJlbnRTdHlsZSI6bnVsbH0sIlZlcnRpY2FsQ29ubmVjdG9yU3R5bGUiOnsiJGlkIjoiNDM1IiwiTGluZUNvbG9yIjp7IiRpZCI6IjQzNiIsIiR0eXBlIjoiTkxSRS5Db21tb24uRG9tLlNvbGlkQ29sb3JCcnVzaCwgTkxSRS5Db21tb24iLCJDb2xvciI6eyIkaWQiOiI0Mzc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0MzgiLCJNYXJnaW4iOnsiJGlkIjoiNDM5IiwiVG9wIjowLjAsIkxlZnQiOjQuMCwiUmlnaHQiOjQuMCwiQm90dG9tIjowLjB9LCJQYWRkaW5nIjp7IiRpZCI6IjQ0MCIsIlRvcCI6MC4wLCJMZWZ0IjowLjAsIlJpZ2h0IjowLjAsIkJvdHRvbSI6MC4wfSwiQmFja2dyb3VuZCI6eyIkaWQiOiI0NDEiLCJDb2xvciI6eyIkaWQiOiI0NDIiLCJBIjoyNTUsIlIiOjE0OSwiRyI6MTgsIkIiOjExNH19LCJJc1Zpc2libGUiOnRydWUsIldpZHRoIjo3MTguMDAwMDYxMDM1MTU2MjUsIkhlaWdodCI6MTYuMCwiQm9yZGVyU3R5bGUiOnsiJGlkIjoiNDQzIiwiTGluZUNvbG9yIjp7IiRpZCI6IjQ0NCIsIiR0eXBlIjoiTkxSRS5Db21tb24uRG9tLlNvbGlkQ29sb3JCcnVzaCwgTkxSRS5Db21tb24iLCJDb2xvciI6eyIkaWQiOiI0NDUiLCJBIjoyNTUsIlIiOjI1NSwiRyI6MCwiQiI6MH19LCJMaW5lV2VpZ2h0IjowLjAsIkxpbmVUeXBlIjowLCJQYXJlbnRTdHlsZSI6bnVsbH0sIlBhcmVudFN0eWxlIjpudWxsfSwiVGl0bGVTdHlsZSI6eyIkaWQiOiI0NDYiLCJGb250U2V0dGluZ3MiOnsiJGlkIjoiNDQ3IiwiRm9udFNpemUiOjksIkZvbnROYW1lIjoiQ2FsaWJyaSIsIklzQm9sZCI6dHJ1ZSwiSXNJdGFsaWMiOmZhbHNlLCJJc1VuZGVybGluZWQiOmZhbHNlLCJQYXJlbnRTdHlsZSI6bnVsbH0sIkF1dG9TaXplIjoyLCJGb3JlZ3JvdW5kIjp7IiRpZCI6IjQ0OCIsIkNvbG9yIjp7IiRpZCI6IjQ0OSIsIkEiOjI1NSwiUiI6MjU1LCJHIjoyNTUsIkIiOjI1NX19LCJNYXhXaWR0aCI6MTYwLjAsIk1heEhlaWdodCI6IkluZmluaXR5IiwiU21hcnRGb3JlZ3JvdW5kSXNBY3RpdmUiOmZhbHNlLCJIb3Jpem9udGFsQWxpZ25tZW50IjoxLCJWZXJ0aWNhbEFsaWdubWVudCI6MCwiU21hcnRGb3JlZ3JvdW5kIjpudWxsLCJCYWNrZ3JvdW5kRmlsbFR5cGUiOjAsIk1hcmdpbiI6eyIkaWQiOiI0NTAiLCJUb3AiOjAuMCwiTGVmdCI6MC4wLCJSaWdodCI6MC4wLCJCb3R0b20iOjAuMH0sIlBhZGRpbmciOnsiJGlkIjoiNDUxIiwiVG9wIjowLjAsIkxlZnQiOjAuMCwiUmlnaHQiOjAuMCwiQm90dG9tIjowLjB9LCJCYWNrZ3JvdW5kIjp7IiRpZCI6IjQ1MiIsIkNvbG9yIjp7IiRpZCI6IjQ1MyIsIkEiOjAsIlIiOjI1NSwiRyI6MjU1LCJCIjoyNTV9fSwiSXNWaXNpYmxlIjp0cnVlLCJXaWR0aCI6MC4wLCJIZWlnaHQiOjAuMCwiQm9yZGVyU3R5bGUiOnsiJGlkIjoiNDU0IiwiTGluZUNvbG9yIjpudWxsLCJMaW5lV2VpZ2h0IjowLjAsIkxpbmVUeXBlIjowLCJQYXJlbnRTdHlsZSI6bnVsbH0sIlBhcmVudFN0eWxlIjpudWxsfSwiRGF0ZVN0eWxlIjp7IiRpZCI6IjQ1NSIsIkZvbnRTZXR0aW5ncyI6eyIkaWQiOiI0NTYiLCJGb250U2l6ZSI6MTAsIkZvbnROYW1lIjoiQ2FsaWJyaSIsIklzQm9sZCI6ZmFsc2UsIklzSXRhbGljIjpmYWxzZSwiSXNVbmRlcmxpbmVkIjpmYWxzZSwiUGFyZW50U3R5bGUiOm51bGx9LCJBdXRvU2l6ZSI6MCwiRm9yZWdyb3VuZCI6eyIkaWQiOiI0NTciLCJDb2xvciI6eyIkaWQiOiI0NT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Q1OSIsIlRvcCI6MC4wLCJMZWZ0IjowLjAsIlJpZ2h0IjowLjAsIkJvdHRvbSI6MC4wfSwiUGFkZGluZyI6eyIkaWQiOiI0NjAiLCJUb3AiOjAuMCwiTGVmdCI6MC4wLCJSaWdodCI6MC4wLCJCb3R0b20iOjAuMH0sIkJhY2tncm91bmQiOnsiJGlkIjoiNDYxIiwiQ29sb3IiOnsiJGlkIjoiNDYyIiwiQSI6ODksIlIiOjAsIkciOjAsIkIiOjB9fSwiSXNWaXNpYmxlIjp0cnVlLCJXaWR0aCI6MC4wLCJIZWlnaHQiOjAuMCwiQm9yZGVyU3R5bGUiOnsiJGlkIjoiNDYzIiwiTGluZUNvbG9yIjpudWxsLCJMaW5lV2VpZ2h0IjowLjAsIkxpbmVUeXBlIjowLCJQYXJlbnRTdHlsZSI6bnVsbH0sIlBhcmVudFN0eWxlIjpudWxsfSwiRGF0ZUZvcm1hdCI6eyIkaWQiOiI0Nj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NDY1IiwiRm9ybWF0IjowLCJJc1Zpc2libGUiOmZhbHNlLCJMYXN0S25vd25WaXNpYmlsaXR5U3RhdGUiOmZhbHNlfSwiSXNWaXNpYmxlIjp0cnVlLCJQYXJlbnRTdHlsZSI6bnVsbH0sIkluZGV4Ijo1LCJTbWFydER1cmF0aW9uQWN0aXZhdGVkIjpmYWxzZSwiRGF0ZUZvcm1hdCI6eyIkcmVmIjoiNDY0In0sIldlZWtOdW1iZXJpbmciOnsiJGlkIjoiNDY2IiwiRm9ybWF0IjowLCJJc1Zpc2libGUiOmZhbHNlLCJMYXN0S25vd25WaXNpYmlsaXR5U3RhdGUiOmZhbHNlfSwiSWQiOiIxZGViZWI0Ni1mNTJjLTQwNDEtYjljYS0yYTE1OWNmZWQ4YmIiLCJJbXBvcnRJZCI6IjciLCJUaXRsZSI6IkZpbmFuY2UgU3lzdGVtcyBJbXByb3ZlbWVudCBQcm9ncmFtbWUiLCJOb3RlIjpudWxsLCJIeXBlcmxpbmsiOnsiJGlkIjoiNDY3IiwiQWRkcmVzcyI6bnVsbCwiU3ViQWRkcmVzcyI6bnVsbH0sIklzQ2hhbmdlZCI6ZmFsc2UsIklzTmV3IjpmYWxzZX19XSwiX21pbGVzdG9uZXMiOltdLCJJZCI6IjAwMDAwMDAwLTAwMDAtMDAwMC0wMDAwLTAwMDAwMDAwMDAwMCIsIklzU2luZ2xlSXRlbVJvdyI6dHJ1ZX1dLCJJbmRleCI6MSwiSWQiOiJlOTIzZTBiZC1hMWVjLTRjYzQtODA3OS1mMjI0ODI2NjYzMjEiLCJIZWFkZXJUZXh0IjoiUHJvY2VzcyBhbmQgaW5mcmFzdHJ1Y3R1cmUiLCJJc0RlZmF1bHQiOmZhbHNlLCJTdHlsZSI6eyIkaWQiOiI0NjgiLCJIZWFkZXJTdHlsZSI6eyIkaWQiOiI0NjkiLCJUZXh0U3R5bGUiOnsiJGlkIjoiNDcwIiwiRm9udFNldHRpbmdzIjp7IiRpZCI6IjQ3MSIsIkZvbnRTaXplIjo5LCJGb250TmFtZSI6IkNhbGlicmkiLCJJc0JvbGQiOmZhbHNlLCJJc0l0YWxpYyI6ZmFsc2UsIklzVW5kZXJsaW5lZCI6ZmFsc2UsIlBhcmVudFN0eWxlIjpudWxsfSwiQXV0b1NpemUiOjIsIkZvcmVncm91bmQiOnsiJGlkIjoiNDcyIiwiQ29sb3IiOnsiJGlkIjoiNDczIiwiQSI6MjU1LCJSIjowLCJHIjowLCJCIjowfX0sIk1heFdpZHRoIjo2OS43MzUyNjk3OTMyNDI2LCJNYXhIZWlnaHQiOjAuMCwiU21hcnRGb3JlZ3JvdW5kSXNBY3RpdmUiOmZhbHNlLCJIb3Jpem9udGFsQWxpZ25tZW50IjowLCJWZXJ0aWNhbEFsaWdubWVudCI6MCwiU21hcnRGb3JlZ3JvdW5kIjpudWxsLCJCYWNrZ3JvdW5kRmlsbFR5cGUiOjAsIk1hcmdpbiI6eyIkaWQiOiI0NzQiLCJUb3AiOjAuMCwiTGVmdCI6MC4wLCJSaWdodCI6MC4wLCJCb3R0b20iOjAuMH0sIlBhZGRpbmciOnsiJGlkIjoiNDc1IiwiVG9wIjowLjAsIkxlZnQiOjAuMCwiUmlnaHQiOjAuMCwiQm90dG9tIjowLjB9LCJCYWNrZ3JvdW5kIjpudWxsLCJJc1Zpc2libGUiOnRydWUsIldpZHRoIjowLjAsIkhlaWdodCI6MC4wLCJCb3JkZXJTdHlsZSI6bnVsbCwiUGFyZW50U3R5bGUiOm51bGx9LCJSZWN0YW5nbGVTdHlsZSI6eyIkaWQiOiI0NzYiLCJNYXJnaW4iOnsiJGlkIjoiNDc3IiwiVG9wIjowLjAsIkxlZnQiOjAuMCwiUmlnaHQiOjAuMCwiQm90dG9tIjowLjB9LCJQYWRkaW5nIjp7IiRpZCI6IjQ3OCIsIlRvcCI6MC4wLCJMZWZ0IjowLjAsIlJpZ2h0IjowLjAsIkJvdHRvbSI6MC4wfSwiQmFja2dyb3VuZCI6eyIkaWQiOiI0NzkiLCJDb2xvciI6eyIkaWQiOiI0ODAiLCJBIjo2MywiUiI6MTQ5LCJHIjoxOCwiQiI6MTE0fX0sIklzVmlzaWJsZSI6dHJ1ZSwiV2lkdGgiOjAuMCwiSGVpZ2h0IjowLjAsIkJvcmRlclN0eWxlIjp7IiRpZCI6IjQ4MSIsIkxpbmVDb2xvciI6eyIkaWQiOiI0ODIiLCIkdHlwZSI6Ik5MUkUuQ29tbW9uLkRvbS5Tb2xpZENvbG9yQnJ1c2gsIE5MUkUuQ29tbW9uIiwiQ29sb3IiOnsiJGlkIjoiNDgzIiwiQSI6MjU1LCJSIjoyNTUsIkciOjAsIkIiOjB9fSwiTGluZVdlaWdodCI6MC4wLCJMaW5lVHlwZSI6MCwiUGFyZW50U3R5bGUiOm51bGx9LCJQYXJlbnRTdHlsZSI6bnVsbH0sIk1hcmdpbiI6eyIkaWQiOiI0ODQiLCJUb3AiOjAuMCwiTGVmdCI6MC4wLCJSaWdodCI6MC4wLCJCb3R0b20iOjAuMH0sIlBhZGRpbmciOnsiJGlkIjoiNDg1IiwiVG9wIjowLjAsIkxlZnQiOjAuMCwiUmlnaHQiOjAuMCwiQm90dG9tIjowLjB9LCJCYWNrZ3JvdW5kIjpudWxsLCJJc1Zpc2libGUiOnRydWUsIldpZHRoIjowLjAsIkhlaWdodCI6MC4wLCJCb3JkZXJTdHlsZSI6bnVsbCwiUGFyZW50U3R5bGUiOm51bGx9LCJCYWNrZ3JvdW5kU3R5bGUiOnsiJGlkIjoiNDg2IiwiTWFyZ2luIjp7IiRpZCI6IjQ4NyIsIlRvcCI6MC4wLCJMZWZ0IjowLjAsIlJpZ2h0IjowLjAsIkJvdHRvbSI6MC4wfSwiUGFkZGluZyI6eyIkaWQiOiI0ODgiLCJUb3AiOjAuMCwiTGVmdCI6MC4wLCJSaWdodCI6MC4wLCJCb3R0b20iOjAuMH0sIkJhY2tncm91bmQiOnsiJGlkIjoiNDg5IiwiQ29sb3IiOnsiJGlkIjoiNDkwIiwiQSI6NTEsIlIiOjE2NSwiRyI6MTY1LCJCIjoxNjV9fSwiSXNWaXNpYmxlIjp0cnVlLCJXaWR0aCI6MC4wLCJIZWlnaHQiOjAuMCwiQm9yZGVyU3R5bGUiOnsiJGlkIjoiNDkxIiwiTGluZUNvbG9yIjp7IiRpZCI6IjQ5MiIsIiR0eXBlIjoiTkxSRS5Db21tb24uRG9tLlNvbGlkQ29sb3JCcnVzaCwgTkxSRS5Db21tb24iLCJDb2xvciI6eyIkaWQiOiI0OTMiLCJBIjoyNTUsIlIiOjI1NSwiRyI6MCwiQiI6MH19LCJMaW5lV2VpZ2h0IjowLjAsIkxpbmVUeXBlIjowLCJQYXJlbnRTdHlsZSI6bnVsbH0sIlBhcmVudFN0eWxlIjpudWxsfSwiTWFyZ2luIjp7IiRpZCI6IjQ5NCIsIlRvcCI6MC4wLCJMZWZ0IjowLjAsIlJpZ2h0IjowLjAsIkJvdHRvbSI6MC4wfSwiUGFkZGluZyI6eyIkaWQiOiI0OTUiLCJUb3AiOjAuMCwiTGVmdCI6MC4wLCJSaWdodCI6MC4wLCJCb3R0b20iOjAuMH0sIklzVmlzaWJsZSI6dHJ1ZSwiV2lkdGgiOjAuMCwiSGVpZ2h0IjowLjAsIkJvcmRlclN0eWxlIjpudWxsLCJQYXJlbnRTdHlsZSI6bnVsbH19XSwiSWQiOiI3YzI0NjA0OS1lMzc5LTQyYTgtOTgzNS02NDhkYmNlM2U3YTciLCJJbmRleCI6MCwiSGVhZGVyVGV4dCI6IlNlcnZpY2UgRXhjZWxsZW5jZSIsIlN0eWxlIjp7IiRpZCI6IjQ5NiIsIkhlYWRlclN0eWxlIjp7IiRpZCI6IjQ5NyIsIlRleHRJc1ZlcnRpY2FsIjpmYWxzZSwiVGV4dFN0eWxlIjp7IiRpZCI6IjQ5OCIsIkZvbnRTZXR0aW5ncyI6eyIkaWQiOiI0OTkiLCJGb250U2l6ZSI6MTAsIkZvbnROYW1lIjoiQ2FsaWJyaSIsIklzQm9sZCI6dHJ1ZSwiSXNJdGFsaWMiOmZhbHNlLCJJc1VuZGVybGluZWQiOmZhbHNlLCJQYXJlbnRTdHlsZSI6bnVsbH0sIkF1dG9TaXplIjowLCJGb3JlZ3JvdW5kIjp7IiRpZCI6IjUwMCIsIkNvbG9yIjp7IiRpZCI6IjUwMSIsIkEiOjI1NSwiUiI6MTQ5LCJHIjoxOCwiQiI6MTE0fX0sIk1heFdpZHRoIjowLjAsIk1heEhlaWdodCI6MC4wLCJTbWFydEZvcmVncm91bmRJc0FjdGl2ZSI6ZmFsc2UsIkhvcml6b250YWxBbGlnbm1lbnQiOjAsIlZlcnRpY2FsQWxpZ25tZW50IjowLCJTbWFydEZvcmVncm91bmQiOm51bGwsIkJhY2tncm91bmRGaWxsVHlwZSI6MCwiTWFyZ2luIjp7IiRpZCI6IjUwMiIsIlRvcCI6MC4wLCJMZWZ0IjowLjAsIlJpZ2h0IjowLjAsIkJvdHRvbSI6MC4wfSwiUGFkZGluZyI6eyIkaWQiOiI1MDMiLCJUb3AiOjAuMCwiTGVmdCI6MC4wLCJSaWdodCI6MC4wLCJCb3R0b20iOjAuMH0sIkJhY2tncm91bmQiOm51bGwsIklzVmlzaWJsZSI6ZmFsc2UsIldpZHRoIjowLjAsIkhlaWdodCI6MC4wLCJCb3JkZXJTdHlsZSI6bnVsbCwiUGFyZW50U3R5bGUiOm51bGx9LCJSZWN0YW5nbGVTdHlsZSI6eyIkaWQiOiI1MDQiLCJNYXJnaW4iOnsiJGlkIjoiNTA1IiwiVG9wIjowLjAsIkxlZnQiOjAuMCwiUmlnaHQiOjAuMCwiQm90dG9tIjowLjB9LCJQYWRkaW5nIjp7IiRpZCI6IjUwNiIsIlRvcCI6MC4wLCJMZWZ0IjowLjAsIlJpZ2h0IjowLjAsIkJvdHRvbSI6MC4wfSwiQmFja2dyb3VuZCI6eyIkaWQiOiI1MDciLCJDb2xvciI6eyIkaWQiOiI1MDgiLCJBIjoyNTUsIlIiOjE0OSwiRyI6MTgsIkIiOjExNH19LCJJc1Zpc2libGUiOmZhbHNlLCJXaWR0aCI6MC4wLCJIZWlnaHQiOjAuMCwiQm9yZGVyU3R5bGUiOnsiJGlkIjoiNTA5IiwiTGluZUNvbG9yIjp7IiRpZCI6IjUxMCIsIiR0eXBlIjoiTkxSRS5Db21tb24uRG9tLlNvbGlkQ29sb3JCcnVzaCwgTkxSRS5Db21tb24iLCJDb2xvciI6eyIkaWQiOiI1MTEiLCJBIjoyNTUsIlIiOjIyLCJHIjoyOCwiQiI6MzV9fSwiTGluZVdlaWdodCI6MC4wLCJMaW5lVHlwZSI6MCwiUGFyZW50U3R5bGUiOm51bGx9LCJQYXJlbnRTdHlsZSI6bnVsbH0sIk1hcmdpbiI6eyIkaWQiOiI1MTIiLCJUb3AiOjAuMCwiTGVmdCI6MC4wLCJSaWdodCI6MC4wLCJCb3R0b20iOjAuMH0sIlBhZGRpbmciOnsiJGlkIjoiNTEzIiwiVG9wIjowLjAsIkxlZnQiOjAuMCwiUmlnaHQiOjAuMCwiQm90dG9tIjowLjB9LCJCYWNrZ3JvdW5kIjpudWxsLCJJc1Zpc2libGUiOnRydWUsIldpZHRoIjowLjAsIkhlaWdodCI6MC4wLCJCb3JkZXJTdHlsZSI6bnVsbCwiUGFyZW50U3R5bGUiOm51bGx9LCJCYWNrZ3JvdW5kU3R5bGUiOnsiJGlkIjoiNTE0IiwiTWFyZ2luIjp7IiRpZCI6IjUxNSIsIlRvcCI6MC4wLCJMZWZ0IjowLjAsIlJpZ2h0IjowLjAsIkJvdHRvbSI6MC4wfSwiUGFkZGluZyI6eyIkaWQiOiI1MTYiLCJUb3AiOjAuMCwiTGVmdCI6MC4wLCJSaWdodCI6MC4wLCJCb3R0b20iOjAuMH0sIkJhY2tncm91bmQiOnsiJGlkIjoiNTE3IiwiQ29sb3IiOnsiJGlkIjoiNTE4IiwiQSI6NTEsIlIiOjE2NSwiRyI6MTY1LCJCIjoxNjV9fSwiSXNWaXNpYmxlIjp0cnVlLCJXaWR0aCI6MC4wLCJIZWlnaHQiOjAuMCwiQm9yZGVyU3R5bGUiOnsiJGlkIjoiNTE5IiwiTGluZUNvbG9yIjp7IiRpZCI6IjUyMCIsIiR0eXBlIjoiTkxSRS5Db21tb24uRG9tLlNvbGlkQ29sb3JCcnVzaCwgTkxSRS5Db21tb24iLCJDb2xvciI6eyIkaWQiOiI1MjEiLCJBIjoyNTUsIlIiOjIyLCJHIjoyOCwiQiI6MzV9fSwiTGluZVdlaWdodCI6MC4wLCJMaW5lVHlwZSI6MCwiUGFyZW50U3R5bGUiOm51bGx9LCJQYXJlbnRTdHlsZSI6bnVsbH0sIklzQWJvdmVUaW1lYmFuZCI6ZmFsc2UsIk1hcmdpbiI6eyIkaWQiOiI1MjIiLCJUb3AiOjAuMCwiTGVmdCI6MC4wLCJSaWdodCI6MC4wLCJCb3R0b20iOjAuMH0sIlBhZGRpbmciOnsiJGlkIjoiNTIzIiwiVG9wIjowLjAsIkxlZnQiOjAuMCwiUmlnaHQiOjAuMCwiQm90dG9tIjowLjB9LCJJc1Zpc2libGUiOmZhbHNlLCJXaWR0aCI6MC4wLCJIZWlnaHQiOjAuMCwiQm9yZGVyU3R5bGUiOnsiJGlkIjoiNTI0IiwiTGluZUNvbG9yIjpudWxsLCJMaW5lV2VpZ2h0IjowLjAsIkxpbmVUeXBlIjowLCJQYXJlbnRTdHlsZSI6bnVsbH0sIlBhcmVudFN0eWxlIjpudWxsfX0seyIkaWQiOiI1MjUiLCJfYWN0aXZpdGllcyI6W3siJGlkIjoiNTI2IiwiX3Jvd3MiOlt7IiRpZCI6IjUyNyIsIl90YXNrcyI6W3siJGlkIjoiNTI4IiwiX2F0dGFjaGVkTWlsZXN0b25lcyI6W10sIlRhc2tEZWZpbml0aW9uIjp7IiRpZCI6IjUyOSIsIkdyb3VwTmFtZSI6bnVsbCwiU3RhcnREYXRlIjoiMjAyMy0wOC0wMVQwMDowMDowMCIsIkVuZERhdGUiOiIyMDI2LTA3LTMxVDIzOjU5OjAwIiwiUGVyY2VudGFnZUNvbXBsZXRlIjpudWxsLCJTdHlsZSI6eyIkaWQiOiI1MzAiLCJTaGFwZSI6NCwiU2hhcGVUaGlja25lc3MiOjEsIkR1cmF0aW9uRm9ybWF0Ijo1LCJJbmNsdWRlTm9uV29ya2luZ0RheXNJbkR1cmF0aW9uIjpmYWxzZSwiUGVyY2VudGFnZUNvbXBsZXRlU3R5bGUiOnsiJGlkIjoiNTMxIiwiRm9udFNldHRpbmdzIjp7IiRpZCI6IjUzMiIsIkZvbnRTaXplIjoxMCwiRm9udE5hbWUiOiJDYWxpYnJpIiwiSXNCb2xkIjpmYWxzZSwiSXNJdGFsaWMiOmZhbHNlLCJJc1VuZGVybGluZWQiOmZhbHNlLCJQYXJlbnRTdHlsZSI6bnVsbH0sIkF1dG9TaXplIjowLCJGb3JlZ3JvdW5kIjp7IiRpZCI6IjUzMyIsIkNvbG9yIjp7IiRpZCI6IjUz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1MzUiLCJUb3AiOjAuMCwiTGVmdCI6MC4wLCJSaWdodCI6MC4wLCJCb3R0b20iOjAuMH0sIlBhZGRpbmciOnsiJGlkIjoiNTM2IiwiVG9wIjowLjAsIkxlZnQiOjAuMCwiUmlnaHQiOjAuMCwiQm90dG9tIjowLjB9LCJCYWNrZ3JvdW5kIjp7IiRpZCI6IjUzNyIsIkNvbG9yIjp7IiRpZCI6IjUzOCIsIkEiOjg5LCJSIjowLCJHIjowLCJCIjowfX0sIklzVmlzaWJsZSI6dHJ1ZSwiV2lkdGgiOjAuMCwiSGVpZ2h0IjowLjAsIkJvcmRlclN0eWxlIjp7IiRpZCI6IjUzOSIsIkxpbmVDb2xvciI6bnVsbCwiTGluZVdlaWdodCI6MC4wLCJMaW5lVHlwZSI6MCwiUGFyZW50U3R5bGUiOm51bGx9LCJQYXJlbnRTdHlsZSI6bnVsbH0sIkR1cmF0aW9uU3R5bGUiOnsiJGlkIjoiNTQwIiwiRm9udFNldHRpbmdzIjp7IiRpZCI6IjU0MSIsIkZvbnRTaXplIjoxMCwiRm9udE5hbWUiOiJDYWxpYnJpIiwiSXNCb2xkIjpmYWxzZSwiSXNJdGFsaWMiOmZhbHNlLCJJc1VuZGVybGluZWQiOmZhbHNlLCJQYXJlbnRTdHlsZSI6bnVsbH0sIkF1dG9TaXplIjowLCJGb3JlZ3JvdW5kIjp7IiRpZCI6IjU0MiIsIkNvbG9yIjp7IiRpZCI6IjU0M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U0NCIsIlRvcCI6MC4wLCJMZWZ0IjowLjAsIlJpZ2h0IjowLjAsIkJvdHRvbSI6MC4wfSwiUGFkZGluZyI6eyIkaWQiOiI1NDUiLCJUb3AiOjAuMCwiTGVmdCI6MC4wLCJSaWdodCI6MC4wLCJCb3R0b20iOjAuMH0sIkJhY2tncm91bmQiOnsiJGlkIjoiNTQ2IiwiQ29sb3IiOnsiJGlkIjoiNTQ3IiwiQSI6ODksIlIiOjAsIkciOjAsIkIiOjB9fSwiSXNWaXNpYmxlIjp0cnVlLCJXaWR0aCI6MC4wLCJIZWlnaHQiOjAuMCwiQm9yZGVyU3R5bGUiOnsiJGlkIjoiNTQ4IiwiTGluZUNvbG9yIjpudWxsLCJMaW5lV2VpZ2h0IjowLjAsIkxpbmVUeXBlIjowLCJQYXJlbnRTdHlsZSI6bnVsbH0sIlBhcmVudFN0eWxlIjpudWxsfSwiSG9yaXpvbnRhbENvbm5lY3RvclN0eWxlIjp7IiRpZCI6IjU0OSIsIkxpbmVDb2xvciI6eyIkaWQiOiI1NTAiLCIkdHlwZSI6Ik5MUkUuQ29tbW9uLkRvbS5Tb2xpZENvbG9yQnJ1c2gsIE5MUkUuQ29tbW9uIiwiQ29sb3IiOnsiJGlkIjoiNTUxIiwiQSI6MjU1LCJSIjoyMDQsIkciOjIwNCwiQiI6MjA0fX0sIkxpbmVXZWlnaHQiOjEuMCwiTGluZVR5cGUiOjAsIlBhcmVudFN0eWxlIjpudWxsfSwiVmVydGljYWxDb25uZWN0b3JTdHlsZSI6eyIkaWQiOiI1NTIiLCJMaW5lQ29sb3IiOnsiJGlkIjoiNTUzIiwiJHR5cGUiOiJOTFJFLkNvbW1vbi5Eb20uU29saWRDb2xvckJydXNoLCBOTFJFLkNvbW1vbiIsIkNvbG9yIjp7IiRpZCI6IjU1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U1NSIsIk1hcmdpbiI6eyIkaWQiOiI1NTYiLCJUb3AiOjAuMCwiTGVmdCI6NC4wLCJSaWdodCI6NC4wLCJCb3R0b20iOjAuMH0sIlBhZGRpbmciOnsiJGlkIjoiNTU3IiwiVG9wIjowLjAsIkxlZnQiOjAuMCwiUmlnaHQiOjAuMCwiQm90dG9tIjowLjB9LCJCYWNrZ3JvdW5kIjp7IiRpZCI6IjU1OCIsIkNvbG9yIjp7IiRpZCI6IjU1OSIsIkEiOjI1NSwiUiI6MTc2LCJHIjoxMDgsIkIiOjE1MH19LCJJc1Zpc2libGUiOnRydWUsIldpZHRoIjo3MTguMDAwMDYxMDM1MTU2MjUsIkhlaWdodCI6MTYuMCwiQm9yZGVyU3R5bGUiOnsiJGlkIjoiNTYwIiwiTGluZUNvbG9yIjp7IiRpZCI6IjU2MSIsIiR0eXBlIjoiTkxSRS5Db21tb24uRG9tLlNvbGlkQ29sb3JCcnVzaCwgTkxSRS5Db21tb24iLCJDb2xvciI6eyIkaWQiOiI1NjIiLCJBIjoyNTUsIlIiOjI1NSwiRyI6MCwiQiI6MH19LCJMaW5lV2VpZ2h0IjowLjAsIkxpbmVUeXBlIjowLCJQYXJlbnRTdHlsZSI6bnVsbH0sIlBhcmVudFN0eWxlIjpudWxsfSwiVGl0bGVTdHlsZSI6eyIkaWQiOiI1NjMiLCJGb250U2V0dGluZ3MiOnsiJGlkIjoiNTY0IiwiRm9udFNpemUiOjksIkZvbnROYW1lIjoiQ2FsaWJyaSIsIklzQm9sZCI6dHJ1ZSwiSXNJdGFsaWMiOmZhbHNlLCJJc1VuZGVybGluZWQiOmZhbHNlLCJQYXJlbnRTdHlsZSI6bnVsbH0sIkF1dG9TaXplIjoyLCJGb3JlZ3JvdW5kIjp7IiRpZCI6IjU2NSIsIkNvbG9yIjp7IiRpZCI6IjU2NiIsIkEiOjI1NSwiUiI6MjU1LCJHIjoyNTUsIkIiOjI1NX19LCJNYXhXaWR0aCI6NDM0LjM1MTI1NzMyNDIxODc1LCJNYXhIZWlnaHQiOiJJbmZpbml0eSIsIlNtYXJ0Rm9yZWdyb3VuZElzQWN0aXZlIjpmYWxzZSwiSG9yaXpvbnRhbEFsaWdubWVudCI6MSwiVmVydGljYWxBbGlnbm1lbnQiOjAsIlNtYXJ0Rm9yZWdyb3VuZCI6bnVsbCwiQmFja2dyb3VuZEZpbGxUeXBlIjowLCJNYXJnaW4iOnsiJGlkIjoiNTY3IiwiVG9wIjowLjAsIkxlZnQiOjAuMCwiUmlnaHQiOjAuMCwiQm90dG9tIjowLjB9LCJQYWRkaW5nIjp7IiRpZCI6IjU2OCIsIlRvcCI6MC4wLCJMZWZ0IjowLjAsIlJpZ2h0IjowLjAsIkJvdHRvbSI6MC4wfSwiQmFja2dyb3VuZCI6eyIkaWQiOiI1NjkiLCJDb2xvciI6eyIkaWQiOiI1NzAiLCJBIjowLCJSIjoyNTUsIkciOjI1NSwiQiI6MjU1fX0sIklzVmlzaWJsZSI6dHJ1ZSwiV2lkdGgiOjAuMCwiSGVpZ2h0IjowLjAsIkJvcmRlclN0eWxlIjp7IiRpZCI6IjU3MSIsIkxpbmVDb2xvciI6bnVsbCwiTGluZVdlaWdodCI6MC4wLCJMaW5lVHlwZSI6MCwiUGFyZW50U3R5bGUiOm51bGx9LCJQYXJlbnRTdHlsZSI6bnVsbH0sIkRhdGVTdHlsZSI6eyIkaWQiOiI1NzIiLCJGb250U2V0dGluZ3MiOnsiJGlkIjoiNTczIiwiRm9udFNpemUiOjEwLCJGb250TmFtZSI6IkNhbGlicmkiLCJJc0JvbGQiOmZhbHNlLCJJc0l0YWxpYyI6ZmFsc2UsIklzVW5kZXJsaW5lZCI6ZmFsc2UsIlBhcmVudFN0eWxlIjpudWxsfSwiQXV0b1NpemUiOjAsIkZvcmVncm91bmQiOnsiJGlkIjoiNTc0IiwiQ29sb3IiOnsiJGlkIjoiNTc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1NzYiLCJUb3AiOjAuMCwiTGVmdCI6MC4wLCJSaWdodCI6MC4wLCJCb3R0b20iOjAuMH0sIlBhZGRpbmciOnsiJGlkIjoiNTc3IiwiVG9wIjowLjAsIkxlZnQiOjAuMCwiUmlnaHQiOjAuMCwiQm90dG9tIjowLjB9LCJCYWNrZ3JvdW5kIjp7IiRpZCI6IjU3OCIsIkNvbG9yIjp7IiRpZCI6IjU3OSIsIkEiOjg5LCJSIjowLCJHIjowLCJCIjowfX0sIklzVmlzaWJsZSI6dHJ1ZSwiV2lkdGgiOjAuMCwiSGVpZ2h0IjowLjAsIkJvcmRlclN0eWxlIjp7IiRpZCI6IjU4MCIsIkxpbmVDb2xvciI6bnVsbCwiTGluZVdlaWdodCI6MC4wLCJMaW5lVHlwZSI6MCwiUGFyZW50U3R5bGUiOm51bGx9LCJQYXJlbnRTdHlsZSI6bnVsbH0sIkRhdGVGb3JtYXQiOnsiJGlkIjoiNTg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U4MiIsIkZvcm1hdCI6MCwiSXNWaXNpYmxlIjpmYWxzZSwiTGFzdEtub3duVmlzaWJpbGl0eVN0YXRlIjpmYWxzZX0sIklzVmlzaWJsZSI6dHJ1ZSwiUGFyZW50U3R5bGUiOm51bGx9LCJJbmRleCI6MCwiU21hcnREdXJhdGlvbkFjdGl2YXRlZCI6ZmFsc2UsIkRhdGVGb3JtYXQiOnsiJHJlZiI6IjU4MSJ9LCJXZWVrTnVtYmVyaW5nIjp7IiRpZCI6IjU4MyIsIkZvcm1hdCI6MCwiSXNWaXNpYmxlIjpmYWxzZSwiTGFzdEtub3duVmlzaWJpbGl0eVN0YXRlIjpmYWxzZX0sIklkIjoiOWNjZWQ0YWQtMjIwZS00YTE1LWFjM2EtMTkzZWEwYjQ3Mjk3IiwiSW1wb3J0SWQiOiI4IiwiVGl0bGUiOiJEZXZlbG9wIEZQJkEgY2FwYWJpbGl0eSAoVE0xICYgaW5zaWdodCwgYW5hbHlzaXMgYW5kIHJlcG9ydGluZyBlbmhhbmNlbWVudCkiLCJOb3RlIjpudWxsLCJIeXBlcmxpbmsiOnsiJGlkIjoiNTg0IiwiQWRkcmVzcyI6bnVsbCwiU3ViQWRkcmVzcyI6bnVsbH0sIklzQ2hhbmdlZCI6ZmFsc2UsIklzTmV3IjpmYWxzZX19XSwiX21pbGVzdG9uZXMiOltdLCJJZCI6IjAwMDAwMDAwLTAwMDAtMDAwMC0wMDAwLTAwMDAwMDAwMDAwMCIsIklzU2luZ2xlSXRlbVJvdyI6dHJ1ZX0seyIkaWQiOiI1ODUiLCJfdGFza3MiOlt7IiRpZCI6IjU4NiIsIl9hdHRhY2hlZE1pbGVzdG9uZXMiOltdLCJUYXNrRGVmaW5pdGlvbiI6eyIkaWQiOiI1ODciLCJHcm91cE5hbWUiOm51bGwsIlN0YXJ0RGF0ZSI6IjIwMjMtMDgtMDFUMDA6MDA6MDAiLCJFbmREYXRlIjoiMjAyNi0wNy0zMVQyMzo1OTowMCIsIlBlcmNlbnRhZ2VDb21wbGV0ZSI6bnVsbCwiU3R5bGUiOnsiJGlkIjoiNTg4IiwiU2hhcGUiOjQsIlNoYXBlVGhpY2tuZXNzIjoxLCJEdXJhdGlvbkZvcm1hdCI6NSwiSW5jbHVkZU5vbldvcmtpbmdEYXlzSW5EdXJhdGlvbiI6ZmFsc2UsIlBlcmNlbnRhZ2VDb21wbGV0ZVN0eWxlIjp7IiRpZCI6IjU4OSIsIkZvbnRTZXR0aW5ncyI6eyIkaWQiOiI1OTAiLCJGb250U2l6ZSI6MTAsIkZvbnROYW1lIjoiQ2FsaWJyaSIsIklzQm9sZCI6ZmFsc2UsIklzSXRhbGljIjpmYWxzZSwiSXNVbmRlcmxpbmVkIjpmYWxzZSwiUGFyZW50U3R5bGUiOm51bGx9LCJBdXRvU2l6ZSI6MCwiRm9yZWdyb3VuZCI6eyIkaWQiOiI1OTEiLCJDb2xvciI6eyIkaWQiOiI1OTI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TkzIiwiVG9wIjowLjAsIkxlZnQiOjAuMCwiUmlnaHQiOjAuMCwiQm90dG9tIjowLjB9LCJQYWRkaW5nIjp7IiRpZCI6IjU5NCIsIlRvcCI6MC4wLCJMZWZ0IjowLjAsIlJpZ2h0IjowLjAsIkJvdHRvbSI6MC4wfSwiQmFja2dyb3VuZCI6eyIkaWQiOiI1OTUiLCJDb2xvciI6eyIkaWQiOiI1OTYiLCJBIjo4OSwiUiI6MCwiRyI6MCwiQiI6MH19LCJJc1Zpc2libGUiOnRydWUsIldpZHRoIjowLjAsIkhlaWdodCI6MC4wLCJCb3JkZXJTdHlsZSI6eyIkaWQiOiI1OTciLCJMaW5lQ29sb3IiOm51bGwsIkxpbmVXZWlnaHQiOjAuMCwiTGluZVR5cGUiOjAsIlBhcmVudFN0eWxlIjpudWxsfSwiUGFyZW50U3R5bGUiOm51bGx9LCJEdXJhdGlvblN0eWxlIjp7IiRpZCI6IjU5OCIsIkZvbnRTZXR0aW5ncyI6eyIkaWQiOiI1OTkiLCJGb250U2l6ZSI6MTAsIkZvbnROYW1lIjoiQ2FsaWJyaSIsIklzQm9sZCI6ZmFsc2UsIklzSXRhbGljIjpmYWxzZSwiSXNVbmRlcmxpbmVkIjpmYWxzZSwiUGFyZW50U3R5bGUiOm51bGx9LCJBdXRvU2l6ZSI6MCwiRm9yZWdyb3VuZCI6eyIkaWQiOiI2MDAiLCJDb2xvciI6eyIkaWQiOiI2MDE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2MDIiLCJUb3AiOjAuMCwiTGVmdCI6MC4wLCJSaWdodCI6MC4wLCJCb3R0b20iOjAuMH0sIlBhZGRpbmciOnsiJGlkIjoiNjAzIiwiVG9wIjowLjAsIkxlZnQiOjAuMCwiUmlnaHQiOjAuMCwiQm90dG9tIjowLjB9LCJCYWNrZ3JvdW5kIjp7IiRpZCI6IjYwNCIsIkNvbG9yIjp7IiRpZCI6IjYwNSIsIkEiOjg5LCJSIjowLCJHIjowLCJCIjowfX0sIklzVmlzaWJsZSI6dHJ1ZSwiV2lkdGgiOjAuMCwiSGVpZ2h0IjowLjAsIkJvcmRlclN0eWxlIjp7IiRpZCI6IjYwNiIsIkxpbmVDb2xvciI6bnVsbCwiTGluZVdlaWdodCI6MC4wLCJMaW5lVHlwZSI6MCwiUGFyZW50U3R5bGUiOm51bGx9LCJQYXJlbnRTdHlsZSI6bnVsbH0sIkhvcml6b250YWxDb25uZWN0b3JTdHlsZSI6eyIkaWQiOiI2MDciLCJMaW5lQ29sb3IiOnsiJGlkIjoiNjA4IiwiJHR5cGUiOiJOTFJFLkNvbW1vbi5Eb20uU29saWRDb2xvckJydXNoLCBOTFJFLkNvbW1vbiIsIkNvbG9yIjp7IiRpZCI6IjYwOSIsIkEiOjI1NSwiUiI6MjA0LCJHIjoyMDQsIkIiOjIwNH19LCJMaW5lV2VpZ2h0IjoxLjAsIkxpbmVUeXBlIjowLCJQYXJlbnRTdHlsZSI6bnVsbH0sIlZlcnRpY2FsQ29ubmVjdG9yU3R5bGUiOnsiJGlkIjoiNjEwIiwiTGluZUNvbG9yIjp7IiRpZCI6IjYxMSIsIiR0eXBlIjoiTkxSRS5Db21tb24uRG9tLlNvbGlkQ29sb3JCcnVzaCwgTkxSRS5Db21tb24iLCJDb2xvciI6eyIkaWQiOiI2MTI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2MTMiLCJNYXJnaW4iOnsiJGlkIjoiNjE0IiwiVG9wIjowLjAsIkxlZnQiOjQuMCwiUmlnaHQiOjQuMCwiQm90dG9tIjowLjB9LCJQYWRkaW5nIjp7IiRpZCI6IjYxNSIsIlRvcCI6MC4wLCJMZWZ0IjowLjAsIlJpZ2h0IjowLjAsIkJvdHRvbSI6MC4wfSwiQmFja2dyb3VuZCI6eyIkaWQiOiI2MTYiLCJDb2xvciI6eyIkaWQiOiI2MTciLCJBIjoyNTUsIlIiOjE3NiwiRyI6MTA4LCJCIjoxNTB9fSwiSXNWaXNpYmxlIjp0cnVlLCJXaWR0aCI6NzE4LjAwMDA2MTAzNTE1NjI1LCJIZWlnaHQiOjE2LjAsIkJvcmRlclN0eWxlIjp7IiRpZCI6IjYxOCIsIkxpbmVDb2xvciI6eyIkaWQiOiI2MTkiLCIkdHlwZSI6Ik5MUkUuQ29tbW9uLkRvbS5Tb2xpZENvbG9yQnJ1c2gsIE5MUkUuQ29tbW9uIiwiQ29sb3IiOnsiJGlkIjoiNjIwIiwiQSI6MjU1LCJSIjoyNTUsIkciOjAsIkIiOjB9fSwiTGluZVdlaWdodCI6MC4wLCJMaW5lVHlwZSI6MCwiUGFyZW50U3R5bGUiOm51bGx9LCJQYXJlbnRTdHlsZSI6bnVsbH0sIlRpdGxlU3R5bGUiOnsiJGlkIjoiNjIxIiwiRm9udFNldHRpbmdzIjp7IiRpZCI6IjYyMiIsIkZvbnRTaXplIjo5LCJGb250TmFtZSI6IkNhbGlicmkiLCJJc0JvbGQiOnRydWUsIklzSXRhbGljIjpmYWxzZSwiSXNVbmRlcmxpbmVkIjpmYWxzZSwiUGFyZW50U3R5bGUiOm51bGx9LCJBdXRvU2l6ZSI6MiwiRm9yZWdyb3VuZCI6eyIkaWQiOiI2MjMiLCJDb2xvciI6eyIkaWQiOiI2MjQiLCJBIjoyNTUsIlIiOjI1NSwiRyI6MjU1LCJCIjoyNTV9fSwiTWF4V2lkdGgiOjIwNy4xMjU5MDAyNjg1NTQ2OSwiTWF4SGVpZ2h0IjoiSW5maW5pdHkiLCJTbWFydEZvcmVncm91bmRJc0FjdGl2ZSI6ZmFsc2UsIkhvcml6b250YWxBbGlnbm1lbnQiOjEsIlZlcnRpY2FsQWxpZ25tZW50IjowLCJTbWFydEZvcmVncm91bmQiOm51bGwsIkJhY2tncm91bmRGaWxsVHlwZSI6MCwiTWFyZ2luIjp7IiRpZCI6IjYyNSIsIlRvcCI6MC4wLCJMZWZ0IjowLjAsIlJpZ2h0IjowLjAsIkJvdHRvbSI6MC4wfSwiUGFkZGluZyI6eyIkaWQiOiI2MjYiLCJUb3AiOjAuMCwiTGVmdCI6MC4wLCJSaWdodCI6MC4wLCJCb3R0b20iOjAuMH0sIkJhY2tncm91bmQiOnsiJGlkIjoiNjI3IiwiQ29sb3IiOnsiJGlkIjoiNjI4IiwiQSI6MCwiUiI6MjU1LCJHIjoyNTUsIkIiOjI1NX19LCJJc1Zpc2libGUiOnRydWUsIldpZHRoIjowLjAsIkhlaWdodCI6MC4wLCJCb3JkZXJTdHlsZSI6eyIkaWQiOiI2MjkiLCJMaW5lQ29sb3IiOm51bGwsIkxpbmVXZWlnaHQiOjAuMCwiTGluZVR5cGUiOjAsIlBhcmVudFN0eWxlIjpudWxsfSwiUGFyZW50U3R5bGUiOm51bGx9LCJEYXRlU3R5bGUiOnsiJGlkIjoiNjMwIiwiRm9udFNldHRpbmdzIjp7IiRpZCI6IjYzMSIsIkZvbnRTaXplIjoxMCwiRm9udE5hbWUiOiJDYWxpYnJpIiwiSXNCb2xkIjpmYWxzZSwiSXNJdGFsaWMiOmZhbHNlLCJJc1VuZGVybGluZWQiOmZhbHNlLCJQYXJlbnRTdHlsZSI6bnVsbH0sIkF1dG9TaXplIjowLCJGb3JlZ3JvdW5kIjp7IiRpZCI6IjYzMiIsIkNvbG9yIjp7IiRpZCI6IjYzM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NjM0IiwiVG9wIjowLjAsIkxlZnQiOjAuMCwiUmlnaHQiOjAuMCwiQm90dG9tIjowLjB9LCJQYWRkaW5nIjp7IiRpZCI6IjYzNSIsIlRvcCI6MC4wLCJMZWZ0IjowLjAsIlJpZ2h0IjowLjAsIkJvdHRvbSI6MC4wfSwiQmFja2dyb3VuZCI6eyIkaWQiOiI2MzYiLCJDb2xvciI6eyIkaWQiOiI2MzciLCJBIjo4OSwiUiI6MCwiRyI6MCwiQiI6MH19LCJJc1Zpc2libGUiOnRydWUsIldpZHRoIjowLjAsIkhlaWdodCI6MC4wLCJCb3JkZXJTdHlsZSI6eyIkaWQiOiI2MzgiLCJMaW5lQ29sb3IiOm51bGwsIkxpbmVXZWlnaHQiOjAuMCwiTGluZVR5cGUiOjAsIlBhcmVudFN0eWxlIjpudWxsfSwiUGFyZW50U3R5bGUiOm51bGx9LCJEYXRlRm9ybWF0Ijp7IiRpZCI6IjYzO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2NDAiLCJGb3JtYXQiOjAsIklzVmlzaWJsZSI6ZmFsc2UsIkxhc3RLbm93blZpc2liaWxpdHlTdGF0ZSI6ZmFsc2V9LCJJc1Zpc2libGUiOnRydWUsIlBhcmVudFN0eWxlIjpudWxsfSwiSW5kZXgiOjEsIlNtYXJ0RHVyYXRpb25BY3RpdmF0ZWQiOmZhbHNlLCJEYXRlRm9ybWF0Ijp7IiRyZWYiOiI2MzkifSwiV2Vla051bWJlcmluZyI6eyIkaWQiOiI2NDEiLCJGb3JtYXQiOjAsIklzVmlzaWJsZSI6ZmFsc2UsIkxhc3RLbm93blZpc2liaWxpdHlTdGF0ZSI6ZmFsc2V9LCJJZCI6IjBkMzhjMGU5LTE1MGMtNDNlNy1hOWVjLTBkODRkYjk0ZWU0YiIsIkltcG9ydElkIjoiOSIsIlRpdGxlIjoiRmluYW5jZSBzdXBwb3J0IHRvIHN0cmF0ZWdpYyBpbml0aWF0aXZlcyIsIk5vdGUiOm51bGwsIkh5cGVybGluayI6eyIkaWQiOiI2NDIiLCJBZGRyZXNzIjpudWxsLCJTdWJBZGRyZXNzIjpudWxsfSwiSXNDaGFuZ2VkIjpmYWxzZSwiSXNOZXciOmZhbHNlfX1dLCJfbWlsZXN0b25lcyI6W10sIklkIjoiMDAwMDAwMDAtMDAwMC0wMDAwLTAwMDAtMDAwMDAwMDAwMDAwIiwiSXNTaW5nbGVJdGVtUm93Ijp0cnVlfSx7IiRpZCI6IjY0MyIsIl90YXNrcyI6W3siJGlkIjoiNjQ0IiwiX2F0dGFjaGVkTWlsZXN0b25lcyI6W10sIlRhc2tEZWZpbml0aW9uIjp7IiRpZCI6IjY0NSIsIkdyb3VwTmFtZSI6bnVsbCwiU3RhcnREYXRlIjoiMjAyMy0wOC0wMVQwMDowMDowMCIsIkVuZERhdGUiOiIyMDI2LTA3LTMxVDIzOjU5OjAwIiwiUGVyY2VudGFnZUNvbXBsZXRlIjpudWxsLCJTdHlsZSI6eyIkaWQiOiI2NDYiLCJTaGFwZSI6NCwiU2hhcGVUaGlja25lc3MiOjEsIkR1cmF0aW9uRm9ybWF0Ijo1LCJJbmNsdWRlTm9uV29ya2luZ0RheXNJbkR1cmF0aW9uIjpmYWxzZSwiUGVyY2VudGFnZUNvbXBsZXRlU3R5bGUiOnsiJGlkIjoiNjQ3IiwiRm9udFNldHRpbmdzIjp7IiRpZCI6IjY0OCIsIkZvbnRTaXplIjoxMCwiRm9udE5hbWUiOiJDYWxpYnJpIiwiSXNCb2xkIjpmYWxzZSwiSXNJdGFsaWMiOmZhbHNlLCJJc1VuZGVybGluZWQiOmZhbHNlLCJQYXJlbnRTdHlsZSI6bnVsbH0sIkF1dG9TaXplIjowLCJGb3JlZ3JvdW5kIjp7IiRpZCI6IjY0OSIsIkNvbG9yIjp7IiRpZCI6IjY1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2NTEiLCJUb3AiOjAuMCwiTGVmdCI6MC4wLCJSaWdodCI6MC4wLCJCb3R0b20iOjAuMH0sIlBhZGRpbmciOnsiJGlkIjoiNjUyIiwiVG9wIjowLjAsIkxlZnQiOjAuMCwiUmlnaHQiOjAuMCwiQm90dG9tIjowLjB9LCJCYWNrZ3JvdW5kIjp7IiRpZCI6IjY1MyIsIkNvbG9yIjp7IiRpZCI6IjY1NCIsIkEiOjg5LCJSIjowLCJHIjowLCJCIjowfX0sIklzVmlzaWJsZSI6dHJ1ZSwiV2lkdGgiOjAuMCwiSGVpZ2h0IjowLjAsIkJvcmRlclN0eWxlIjp7IiRpZCI6IjY1NSIsIkxpbmVDb2xvciI6bnVsbCwiTGluZVdlaWdodCI6MC4wLCJMaW5lVHlwZSI6MCwiUGFyZW50U3R5bGUiOm51bGx9LCJQYXJlbnRTdHlsZSI6bnVsbH0sIkR1cmF0aW9uU3R5bGUiOnsiJGlkIjoiNjU2IiwiRm9udFNldHRpbmdzIjp7IiRpZCI6IjY1NyIsIkZvbnRTaXplIjoxMCwiRm9udE5hbWUiOiJDYWxpYnJpIiwiSXNCb2xkIjpmYWxzZSwiSXNJdGFsaWMiOmZhbHNlLCJJc1VuZGVybGluZWQiOmZhbHNlLCJQYXJlbnRTdHlsZSI6bnVsbH0sIkF1dG9TaXplIjowLCJGb3JlZ3JvdW5kIjp7IiRpZCI6IjY1OCIsIkNvbG9yIjp7IiRpZCI6IjY1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Y2MCIsIlRvcCI6MC4wLCJMZWZ0IjowLjAsIlJpZ2h0IjowLjAsIkJvdHRvbSI6MC4wfSwiUGFkZGluZyI6eyIkaWQiOiI2NjEiLCJUb3AiOjAuMCwiTGVmdCI6MC4wLCJSaWdodCI6MC4wLCJCb3R0b20iOjAuMH0sIkJhY2tncm91bmQiOnsiJGlkIjoiNjYyIiwiQ29sb3IiOnsiJGlkIjoiNjYzIiwiQSI6ODksIlIiOjAsIkciOjAsIkIiOjB9fSwiSXNWaXNpYmxlIjp0cnVlLCJXaWR0aCI6MC4wLCJIZWlnaHQiOjAuMCwiQm9yZGVyU3R5bGUiOnsiJGlkIjoiNjY0IiwiTGluZUNvbG9yIjpudWxsLCJMaW5lV2VpZ2h0IjowLjAsIkxpbmVUeXBlIjowLCJQYXJlbnRTdHlsZSI6bnVsbH0sIlBhcmVudFN0eWxlIjpudWxsfSwiSG9yaXpvbnRhbENvbm5lY3RvclN0eWxlIjp7IiRpZCI6IjY2NSIsIkxpbmVDb2xvciI6eyIkaWQiOiI2NjYiLCIkdHlwZSI6Ik5MUkUuQ29tbW9uLkRvbS5Tb2xpZENvbG9yQnJ1c2gsIE5MUkUuQ29tbW9uIiwiQ29sb3IiOnsiJGlkIjoiNjY3IiwiQSI6MjU1LCJSIjoyMDQsIkciOjIwNCwiQiI6MjA0fX0sIkxpbmVXZWlnaHQiOjEuMCwiTGluZVR5cGUiOjAsIlBhcmVudFN0eWxlIjpudWxsfSwiVmVydGljYWxDb25uZWN0b3JTdHlsZSI6eyIkaWQiOiI2NjgiLCJMaW5lQ29sb3IiOnsiJGlkIjoiNjY5IiwiJHR5cGUiOiJOTFJFLkNvbW1vbi5Eb20uU29saWRDb2xvckJydXNoLCBOTFJFLkNvbW1vbiIsIkNvbG9yIjp7IiRpZCI6IjY3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Y3MSIsIk1hcmdpbiI6eyIkaWQiOiI2NzIiLCJUb3AiOjAuMCwiTGVmdCI6NC4wLCJSaWdodCI6NC4wLCJCb3R0b20iOjAuMH0sIlBhZGRpbmciOnsiJGlkIjoiNjczIiwiVG9wIjowLjAsIkxlZnQiOjAuMCwiUmlnaHQiOjAuMCwiQm90dG9tIjowLjB9LCJCYWNrZ3JvdW5kIjp7IiRpZCI6IjY3NCIsIkNvbG9yIjp7IiRpZCI6IjY3NSIsIkEiOjI1NSwiUiI6MTc2LCJHIjoxMDgsIkIiOjE1MH19LCJJc1Zpc2libGUiOnRydWUsIldpZHRoIjo3MTguMDAwMDYxMDM1MTU2MjUsIkhlaWdodCI6MTYuMCwiQm9yZGVyU3R5bGUiOnsiJGlkIjoiNjc2IiwiTGluZUNvbG9yIjp7IiRpZCI6IjY3NyIsIiR0eXBlIjoiTkxSRS5Db21tb24uRG9tLlNvbGlkQ29sb3JCcnVzaCwgTkxSRS5Db21tb24iLCJDb2xvciI6eyIkaWQiOiI2NzgiLCJBIjoyNTUsIlIiOjI1NSwiRyI6MCwiQiI6MH19LCJMaW5lV2VpZ2h0IjowLjAsIkxpbmVUeXBlIjowLCJQYXJlbnRTdHlsZSI6bnVsbH0sIlBhcmVudFN0eWxlIjpudWxsfSwiVGl0bGVTdHlsZSI6eyIkaWQiOiI2NzkiLCJGb250U2V0dGluZ3MiOnsiJGlkIjoiNjgwIiwiRm9udFNpemUiOjksIkZvbnROYW1lIjoiQ2FsaWJyaSIsIklzQm9sZCI6dHJ1ZSwiSXNJdGFsaWMiOmZhbHNlLCJJc1VuZGVybGluZWQiOmZhbHNlLCJQYXJlbnRTdHlsZSI6bnVsbH0sIkF1dG9TaXplIjoyLCJGb3JlZ3JvdW5kIjp7IiRpZCI6IjY4MSIsIkNvbG9yIjp7IiRpZCI6IjY4MiIsIkEiOjI1NSwiUiI6MjU1LCJHIjoyNTUsIkIiOjI1NX19LCJNYXhXaWR0aCI6MjQ5LjY2NTE5MTY1MDM5MDYzLCJNYXhIZWlnaHQiOiJJbmZpbml0eSIsIlNtYXJ0Rm9yZWdyb3VuZElzQWN0aXZlIjpmYWxzZSwiSG9yaXpvbnRhbEFsaWdubWVudCI6MSwiVmVydGljYWxBbGlnbm1lbnQiOjAsIlNtYXJ0Rm9yZWdyb3VuZCI6bnVsbCwiQmFja2dyb3VuZEZpbGxUeXBlIjowLCJNYXJnaW4iOnsiJGlkIjoiNjgzIiwiVG9wIjowLjAsIkxlZnQiOjAuMCwiUmlnaHQiOjAuMCwiQm90dG9tIjowLjB9LCJQYWRkaW5nIjp7IiRpZCI6IjY4NCIsIlRvcCI6MC4wLCJMZWZ0IjowLjAsIlJpZ2h0IjowLjAsIkJvdHRvbSI6MC4wfSwiQmFja2dyb3VuZCI6eyIkaWQiOiI2ODUiLCJDb2xvciI6eyIkaWQiOiI2ODYiLCJBIjowLCJSIjoyNTUsIkciOjI1NSwiQiI6MjU1fX0sIklzVmlzaWJsZSI6dHJ1ZSwiV2lkdGgiOjAuMCwiSGVpZ2h0IjowLjAsIkJvcmRlclN0eWxlIjp7IiRpZCI6IjY4NyIsIkxpbmVDb2xvciI6bnVsbCwiTGluZVdlaWdodCI6MC4wLCJMaW5lVHlwZSI6MCwiUGFyZW50U3R5bGUiOm51bGx9LCJQYXJlbnRTdHlsZSI6bnVsbH0sIkRhdGVTdHlsZSI6eyIkaWQiOiI2ODgiLCJGb250U2V0dGluZ3MiOnsiJGlkIjoiNjg5IiwiRm9udFNpemUiOjEwLCJGb250TmFtZSI6IkNhbGlicmkiLCJJc0JvbGQiOmZhbHNlLCJJc0l0YWxpYyI6ZmFsc2UsIklzVW5kZXJsaW5lZCI6ZmFsc2UsIlBhcmVudFN0eWxlIjpudWxsfSwiQXV0b1NpemUiOjAsIkZvcmVncm91bmQiOnsiJGlkIjoiNjkwIiwiQ29sb3IiOnsiJGlkIjoiNjk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2OTIiLCJUb3AiOjAuMCwiTGVmdCI6MC4wLCJSaWdodCI6MC4wLCJCb3R0b20iOjAuMH0sIlBhZGRpbmciOnsiJGlkIjoiNjkzIiwiVG9wIjowLjAsIkxlZnQiOjAuMCwiUmlnaHQiOjAuMCwiQm90dG9tIjowLjB9LCJCYWNrZ3JvdW5kIjp7IiRpZCI6IjY5NCIsIkNvbG9yIjp7IiRpZCI6IjY5NSIsIkEiOjg5LCJSIjowLCJHIjowLCJCIjowfX0sIklzVmlzaWJsZSI6dHJ1ZSwiV2lkdGgiOjAuMCwiSGVpZ2h0IjowLjAsIkJvcmRlclN0eWxlIjp7IiRpZCI6IjY5NiIsIkxpbmVDb2xvciI6bnVsbCwiTGluZVdlaWdodCI6MC4wLCJMaW5lVHlwZSI6MCwiUGFyZW50U3R5bGUiOm51bGx9LCJQYXJlbnRTdHlsZSI6bnVsbH0sIkRhdGVGb3JtYXQiOnsiJGlkIjoiNjk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Y5OCIsIkZvcm1hdCI6MCwiSXNWaXNpYmxlIjpmYWxzZSwiTGFzdEtub3duVmlzaWJpbGl0eVN0YXRlIjpmYWxzZX0sIklzVmlzaWJsZSI6dHJ1ZSwiUGFyZW50U3R5bGUiOm51bGx9LCJJbmRleCI6MiwiU21hcnREdXJhdGlvbkFjdGl2YXRlZCI6ZmFsc2UsIkRhdGVGb3JtYXQiOnsiJHJlZiI6IjY5NyJ9LCJXZWVrTnVtYmVyaW5nIjp7IiRpZCI6IjY5OSIsIkZvcm1hdCI6MCwiSXNWaXNpYmxlIjpmYWxzZSwiTGFzdEtub3duVmlzaWJpbGl0eVN0YXRlIjpmYWxzZX0sIklkIjoiMTk2MjRhZTItYWZkYy00NGRkLWE3YjMtZmM0ZWI5NmI1N2Y4IiwiSW1wb3J0SWQiOiIxMCIsIlRpdGxlIjoiRGV2ZWxvcCBzdHJhdGVnaWMgcHJvY3VyZW1lbnQgY2FwYWJpbGl0eSIsIk5vdGUiOm51bGwsIkh5cGVybGluayI6eyIkaWQiOiI3MDAiLCJBZGRyZXNzIjpudWxsLCJTdWJBZGRyZXNzIjpudWxsfSwiSXNDaGFuZ2VkIjpmYWxzZSwiSXNOZXciOmZhbHNlfX1dLCJfbWlsZXN0b25lcyI6W10sIklkIjoiMDAwMDAwMDAtMDAwMC0wMDAwLTAwMDAtMDAwMDAwMDAwMDAwIiwiSXNTaW5nbGVJdGVtUm93Ijp0cnVlfSx7IiRpZCI6IjcwMSIsIl90YXNrcyI6W3siJGlkIjoiNzAyIiwiX2F0dGFjaGVkTWlsZXN0b25lcyI6W10sIlRhc2tEZWZpbml0aW9uIjp7IiRpZCI6IjcwMyIsIkdyb3VwTmFtZSI6bnVsbCwiU3RhcnREYXRlIjoiMjAyMy0wOC0wMVQwMDowMDowMCIsIkVuZERhdGUiOiIyMDI2LTA3LTMxVDIzOjU5OjAwIiwiUGVyY2VudGFnZUNvbXBsZXRlIjpudWxsLCJTdHlsZSI6eyIkaWQiOiI3MDQiLCJTaGFwZSI6NCwiU2hhcGVUaGlja25lc3MiOjEsIkR1cmF0aW9uRm9ybWF0Ijo1LCJJbmNsdWRlTm9uV29ya2luZ0RheXNJbkR1cmF0aW9uIjpmYWxzZSwiUGVyY2VudGFnZUNvbXBsZXRlU3R5bGUiOnsiJGlkIjoiNzA1IiwiRm9udFNldHRpbmdzIjp7IiRpZCI6IjcwNiIsIkZvbnRTaXplIjoxMCwiRm9udE5hbWUiOiJDYWxpYnJpIiwiSXNCb2xkIjpmYWxzZSwiSXNJdGFsaWMiOmZhbHNlLCJJc1VuZGVybGluZWQiOmZhbHNlLCJQYXJlbnRTdHlsZSI6bnVsbH0sIkF1dG9TaXplIjowLCJGb3JlZ3JvdW5kIjp7IiRpZCI6IjcwNyIsIkNvbG9yIjp7IiRpZCI6IjcwO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3MDkiLCJUb3AiOjAuMCwiTGVmdCI6MC4wLCJSaWdodCI6MC4wLCJCb3R0b20iOjAuMH0sIlBhZGRpbmciOnsiJGlkIjoiNzEwIiwiVG9wIjowLjAsIkxlZnQiOjAuMCwiUmlnaHQiOjAuMCwiQm90dG9tIjowLjB9LCJCYWNrZ3JvdW5kIjp7IiRpZCI6IjcxMSIsIkNvbG9yIjp7IiRpZCI6IjcxMiIsIkEiOjg5LCJSIjowLCJHIjowLCJCIjowfX0sIklzVmlzaWJsZSI6dHJ1ZSwiV2lkdGgiOjAuMCwiSGVpZ2h0IjowLjAsIkJvcmRlclN0eWxlIjp7IiRpZCI6IjcxMyIsIkxpbmVDb2xvciI6bnVsbCwiTGluZVdlaWdodCI6MC4wLCJMaW5lVHlwZSI6MCwiUGFyZW50U3R5bGUiOm51bGx9LCJQYXJlbnRTdHlsZSI6bnVsbH0sIkR1cmF0aW9uU3R5bGUiOnsiJGlkIjoiNzE0IiwiRm9udFNldHRpbmdzIjp7IiRpZCI6IjcxNSIsIkZvbnRTaXplIjoxMCwiRm9udE5hbWUiOiJDYWxpYnJpIiwiSXNCb2xkIjpmYWxzZSwiSXNJdGFsaWMiOmZhbHNlLCJJc1VuZGVybGluZWQiOmZhbHNlLCJQYXJlbnRTdHlsZSI6bnVsbH0sIkF1dG9TaXplIjowLCJGb3JlZ3JvdW5kIjp7IiRpZCI6IjcxNiIsIkNvbG9yIjp7IiRpZCI6IjcxNy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cxOCIsIlRvcCI6MC4wLCJMZWZ0IjowLjAsIlJpZ2h0IjowLjAsIkJvdHRvbSI6MC4wfSwiUGFkZGluZyI6eyIkaWQiOiI3MTkiLCJUb3AiOjAuMCwiTGVmdCI6MC4wLCJSaWdodCI6MC4wLCJCb3R0b20iOjAuMH0sIkJhY2tncm91bmQiOnsiJGlkIjoiNzIwIiwiQ29sb3IiOnsiJGlkIjoiNzIxIiwiQSI6ODksIlIiOjAsIkciOjAsIkIiOjB9fSwiSXNWaXNpYmxlIjp0cnVlLCJXaWR0aCI6MC4wLCJIZWlnaHQiOjAuMCwiQm9yZGVyU3R5bGUiOnsiJGlkIjoiNzIyIiwiTGluZUNvbG9yIjpudWxsLCJMaW5lV2VpZ2h0IjowLjAsIkxpbmVUeXBlIjowLCJQYXJlbnRTdHlsZSI6bnVsbH0sIlBhcmVudFN0eWxlIjpudWxsfSwiSG9yaXpvbnRhbENvbm5lY3RvclN0eWxlIjp7IiRpZCI6IjcyMyIsIkxpbmVDb2xvciI6eyIkaWQiOiI3MjQiLCIkdHlwZSI6Ik5MUkUuQ29tbW9uLkRvbS5Tb2xpZENvbG9yQnJ1c2gsIE5MUkUuQ29tbW9uIiwiQ29sb3IiOnsiJGlkIjoiNzI1IiwiQSI6MjU1LCJSIjoyMDQsIkciOjIwNCwiQiI6MjA0fX0sIkxpbmVXZWlnaHQiOjEuMCwiTGluZVR5cGUiOjAsIlBhcmVudFN0eWxlIjpudWxsfSwiVmVydGljYWxDb25uZWN0b3JTdHlsZSI6eyIkaWQiOiI3MjYiLCJMaW5lQ29sb3IiOnsiJGlkIjoiNzI3IiwiJHR5cGUiOiJOTFJFLkNvbW1vbi5Eb20uU29saWRDb2xvckJydXNoLCBOTFJFLkNvbW1vbiIsIkNvbG9yIjp7IiRpZCI6Ijcy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cyOSIsIk1hcmdpbiI6eyIkaWQiOiI3MzAiLCJUb3AiOjAuMCwiTGVmdCI6NC4wLCJSaWdodCI6NC4wLCJCb3R0b20iOjAuMH0sIlBhZGRpbmciOnsiJGlkIjoiNzMxIiwiVG9wIjowLjAsIkxlZnQiOjAuMCwiUmlnaHQiOjAuMCwiQm90dG9tIjowLjB9LCJCYWNrZ3JvdW5kIjp7IiRpZCI6IjczMiIsIkNvbG9yIjp7IiRpZCI6IjczMyIsIkEiOjI1NSwiUiI6MTc2LCJHIjoxMDgsIkIiOjE1MH19LCJJc1Zpc2libGUiOnRydWUsIldpZHRoIjo3MTguMDAwMDYxMDM1MTU2MjUsIkhlaWdodCI6MTYuMCwiQm9yZGVyU3R5bGUiOnsiJGlkIjoiNzM0IiwiTGluZUNvbG9yIjp7IiRpZCI6IjczNSIsIiR0eXBlIjoiTkxSRS5Db21tb24uRG9tLlNvbGlkQ29sb3JCcnVzaCwgTkxSRS5Db21tb24iLCJDb2xvciI6eyIkaWQiOiI3MzYiLCJBIjoyNTUsIlIiOjI1NSwiRyI6MCwiQiI6MH19LCJMaW5lV2VpZ2h0IjowLjAsIkxpbmVUeXBlIjowLCJQYXJlbnRTdHlsZSI6bnVsbH0sIlBhcmVudFN0eWxlIjpudWxsfSwiVGl0bGVTdHlsZSI6eyIkaWQiOiI3MzciLCJGb250U2V0dGluZ3MiOnsiJGlkIjoiNzM4IiwiRm9udFNpemUiOjksIkZvbnROYW1lIjoiQ2FsaWJyaSIsIklzQm9sZCI6dHJ1ZSwiSXNJdGFsaWMiOmZhbHNlLCJJc1VuZGVybGluZWQiOmZhbHNlLCJQYXJlbnRTdHlsZSI6bnVsbH0sIkF1dG9TaXplIjoyLCJGb3JlZ3JvdW5kIjp7IiRpZCI6IjczOSIsIkNvbG9yIjp7IiRpZCI6Ijc0MCIsIkEiOjI1NSwiUiI6MjU1LCJHIjoyNTUsIkIiOjI1NX19LCJNYXhXaWR0aCI6NDA2LjA3OTA0MDUyNzM0Mzc1LCJNYXhIZWlnaHQiOiJJbmZpbml0eSIsIlNtYXJ0Rm9yZWdyb3VuZElzQWN0aXZlIjpmYWxzZSwiSG9yaXpvbnRhbEFsaWdubWVudCI6MSwiVmVydGljYWxBbGlnbm1lbnQiOjAsIlNtYXJ0Rm9yZWdyb3VuZCI6bnVsbCwiQmFja2dyb3VuZEZpbGxUeXBlIjowLCJNYXJnaW4iOnsiJGlkIjoiNzQxIiwiVG9wIjowLjAsIkxlZnQiOjAuMCwiUmlnaHQiOjAuMCwiQm90dG9tIjowLjB9LCJQYWRkaW5nIjp7IiRpZCI6Ijc0MiIsIlRvcCI6MC4wLCJMZWZ0IjowLjAsIlJpZ2h0IjowLjAsIkJvdHRvbSI6MC4wfSwiQmFja2dyb3VuZCI6eyIkaWQiOiI3NDMiLCJDb2xvciI6eyIkaWQiOiI3NDQiLCJBIjowLCJSIjoyNTUsIkciOjI1NSwiQiI6MjU1fX0sIklzVmlzaWJsZSI6dHJ1ZSwiV2lkdGgiOjAuMCwiSGVpZ2h0IjowLjAsIkJvcmRlclN0eWxlIjp7IiRpZCI6Ijc0NSIsIkxpbmVDb2xvciI6bnVsbCwiTGluZVdlaWdodCI6MC4wLCJMaW5lVHlwZSI6MCwiUGFyZW50U3R5bGUiOm51bGx9LCJQYXJlbnRTdHlsZSI6bnVsbH0sIkRhdGVTdHlsZSI6eyIkaWQiOiI3NDYiLCJGb250U2V0dGluZ3MiOnsiJGlkIjoiNzQ3IiwiRm9udFNpemUiOjEwLCJGb250TmFtZSI6IkNhbGlicmkiLCJJc0JvbGQiOmZhbHNlLCJJc0l0YWxpYyI6ZmFsc2UsIklzVW5kZXJsaW5lZCI6ZmFsc2UsIlBhcmVudFN0eWxlIjpudWxsfSwiQXV0b1NpemUiOjAsIkZvcmVncm91bmQiOnsiJGlkIjoiNzQ4IiwiQ29sb3IiOnsiJGlkIjoiNzQ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3NTAiLCJUb3AiOjAuMCwiTGVmdCI6MC4wLCJSaWdodCI6MC4wLCJCb3R0b20iOjAuMH0sIlBhZGRpbmciOnsiJGlkIjoiNzUxIiwiVG9wIjowLjAsIkxlZnQiOjAuMCwiUmlnaHQiOjAuMCwiQm90dG9tIjowLjB9LCJCYWNrZ3JvdW5kIjp7IiRpZCI6Ijc1MiIsIkNvbG9yIjp7IiRpZCI6Ijc1MyIsIkEiOjg5LCJSIjowLCJHIjowLCJCIjowfX0sIklzVmlzaWJsZSI6dHJ1ZSwiV2lkdGgiOjAuMCwiSGVpZ2h0IjowLjAsIkJvcmRlclN0eWxlIjp7IiRpZCI6Ijc1NCIsIkxpbmVDb2xvciI6bnVsbCwiTGluZVdlaWdodCI6MC4wLCJMaW5lVHlwZSI6MCwiUGFyZW50U3R5bGUiOm51bGx9LCJQYXJlbnRTdHlsZSI6bnVsbH0sIkRhdGVGb3JtYXQiOnsiJGlkIjoiNzU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c1NiIsIkZvcm1hdCI6MCwiSXNWaXNpYmxlIjpmYWxzZSwiTGFzdEtub3duVmlzaWJpbGl0eVN0YXRlIjpmYWxzZX0sIklzVmlzaWJsZSI6dHJ1ZSwiUGFyZW50U3R5bGUiOm51bGx9LCJJbmRleCI6MywiU21hcnREdXJhdGlvbkFjdGl2YXRlZCI6ZmFsc2UsIkRhdGVGb3JtYXQiOnsiJHJlZiI6Ijc1NSJ9LCJXZWVrTnVtYmVyaW5nIjp7IiRpZCI6Ijc1NyIsIkZvcm1hdCI6MCwiSXNWaXNpYmxlIjpmYWxzZSwiTGFzdEtub3duVmlzaWJpbGl0eVN0YXRlIjpmYWxzZX0sIklkIjoiYTlkN2RkZWMtNWZjMS00Y2FlLWJiZTMtNGIzYWQ5YzhmMmFiIiwiSW1wb3J0SWQiOiIxMSIsIlRpdGxlIjoiTGFyZ2UvY29tcGxleCBncmFudCBmdW5kaW5nIGZyYW1ld29yayBkZXZlbG9wbWVudCIsIk5vdGUiOm51bGwsIkh5cGVybGluayI6eyIkaWQiOiI3NTgiLCJBZGRyZXNzIjpudWxsLCJTdWJBZGRyZXNzIjpudWxsfSwiSXNDaGFuZ2VkIjpmYWxzZSwiSXNOZXciOmZhbHNlfX1dLCJfbWlsZXN0b25lcyI6W10sIklkIjoiMDAwMDAwMDAtMDAwMC0wMDAwLTAwMDAtMDAwMDAwMDAwMDAwIiwiSXNTaW5nbGVJdGVtUm93Ijp0cnVlfV0sIkluZGV4IjoyLCJJZCI6ImFhZDZlNmQ0LTdjNzgtNDk2Ni05Zjg4LWE0YzhkOWRjODdkNCIsIkhlYWRlclRleHQiOiJGaW5hbmNpYWwgYW5hbHlzaXMiLCJJc0RlZmF1bHQiOmZhbHNlLCJTdHlsZSI6eyIkaWQiOiI3NTkiLCJIZWFkZXJTdHlsZSI6eyIkaWQiOiI3NjAiLCJUZXh0U3R5bGUiOnsiJGlkIjoiNzYxIiwiRm9udFNldHRpbmdzIjp7IiRpZCI6Ijc2MiIsIkZvbnRTaXplIjo5LCJGb250TmFtZSI6IkNhbGlicmkiLCJJc0JvbGQiOmZhbHNlLCJJc0l0YWxpYyI6ZmFsc2UsIklzVW5kZXJsaW5lZCI6ZmFsc2UsIlBhcmVudFN0eWxlIjpudWxsfSwiQXV0b1NpemUiOjIsIkZvcmVncm91bmQiOnsiJGlkIjoiNzYzIiwiQ29sb3IiOnsiJGlkIjoiNzY0IiwiQSI6MjU1LCJSIjowLCJHIjowLCJCIjowfX0sIk1heFdpZHRoIjo2OS43MzUyNjk3OTMyNDI2LCJNYXhIZWlnaHQiOjAuMCwiU21hcnRGb3JlZ3JvdW5kSXNBY3RpdmUiOmZhbHNlLCJIb3Jpem9udGFsQWxpZ25tZW50IjowLCJWZXJ0aWNhbEFsaWdubWVudCI6MCwiU21hcnRGb3JlZ3JvdW5kIjpudWxsLCJCYWNrZ3JvdW5kRmlsbFR5cGUiOjAsIk1hcmdpbiI6eyIkaWQiOiI3NjUiLCJUb3AiOjAuMCwiTGVmdCI6MC4wLCJSaWdodCI6MC4wLCJCb3R0b20iOjAuMH0sIlBhZGRpbmciOnsiJGlkIjoiNzY2IiwiVG9wIjowLjAsIkxlZnQiOjAuMCwiUmlnaHQiOjAuMCwiQm90dG9tIjowLjB9LCJCYWNrZ3JvdW5kIjpudWxsLCJJc1Zpc2libGUiOnRydWUsIldpZHRoIjowLjAsIkhlaWdodCI6MC4wLCJCb3JkZXJTdHlsZSI6bnVsbCwiUGFyZW50U3R5bGUiOm51bGx9LCJSZWN0YW5nbGVTdHlsZSI6eyIkaWQiOiI3NjciLCJNYXJnaW4iOnsiJGlkIjoiNzY4IiwiVG9wIjowLjAsIkxlZnQiOjAuMCwiUmlnaHQiOjAuMCwiQm90dG9tIjowLjB9LCJQYWRkaW5nIjp7IiRpZCI6Ijc2OSIsIlRvcCI6MC4wLCJMZWZ0IjowLjAsIlJpZ2h0IjowLjAsIkJvdHRvbSI6MC4wfSwiQmFja2dyb3VuZCI6eyIkaWQiOiI3NzAiLCJDb2xvciI6eyIkaWQiOiI3NzEiLCJBIjo2MywiUiI6MTc2LCJHIjoxMDgsIkIiOjE1MH19LCJJc1Zpc2libGUiOnRydWUsIldpZHRoIjowLjAsIkhlaWdodCI6MC4wLCJCb3JkZXJTdHlsZSI6eyIkaWQiOiI3NzIiLCJMaW5lQ29sb3IiOnsiJGlkIjoiNzczIiwiJHR5cGUiOiJOTFJFLkNvbW1vbi5Eb20uU29saWRDb2xvckJydXNoLCBOTFJFLkNvbW1vbiIsIkNvbG9yIjp7IiRpZCI6Ijc3NCIsIkEiOjI1NSwiUiI6MjU1LCJHIjowLCJCIjowfX0sIkxpbmVXZWlnaHQiOjAuMCwiTGluZVR5cGUiOjAsIlBhcmVudFN0eWxlIjpudWxsfSwiUGFyZW50U3R5bGUiOm51bGx9LCJNYXJnaW4iOnsiJGlkIjoiNzc1IiwiVG9wIjowLjAsIkxlZnQiOjAuMCwiUmlnaHQiOjAuMCwiQm90dG9tIjowLjB9LCJQYWRkaW5nIjp7IiRpZCI6Ijc3NiIsIlRvcCI6MC4wLCJMZWZ0IjowLjAsIlJpZ2h0IjowLjAsIkJvdHRvbSI6MC4wfSwiQmFja2dyb3VuZCI6bnVsbCwiSXNWaXNpYmxlIjp0cnVlLCJXaWR0aCI6MC4wLCJIZWlnaHQiOjAuMCwiQm9yZGVyU3R5bGUiOm51bGwsIlBhcmVudFN0eWxlIjpudWxsfSwiQmFja2dyb3VuZFN0eWxlIjp7IiRpZCI6Ijc3NyIsIk1hcmdpbiI6eyIkaWQiOiI3NzgiLCJUb3AiOjAuMCwiTGVmdCI6MC4wLCJSaWdodCI6MC4wLCJCb3R0b20iOjAuMH0sIlBhZGRpbmciOnsiJGlkIjoiNzc5IiwiVG9wIjowLjAsIkxlZnQiOjAuMCwiUmlnaHQiOjAuMCwiQm90dG9tIjowLjB9LCJCYWNrZ3JvdW5kIjp7IiRpZCI6Ijc4MCIsIkNvbG9yIjp7IiRpZCI6Ijc4MSIsIkEiOjUxLCJSIjoxNjUsIkciOjE2NSwiQiI6MTY1fX0sIklzVmlzaWJsZSI6dHJ1ZSwiV2lkdGgiOjAuMCwiSGVpZ2h0IjowLjAsIkJvcmRlclN0eWxlIjp7IiRpZCI6Ijc4MiIsIkxpbmVDb2xvciI6eyIkaWQiOiI3ODMiLCIkdHlwZSI6Ik5MUkUuQ29tbW9uLkRvbS5Tb2xpZENvbG9yQnJ1c2gsIE5MUkUuQ29tbW9uIiwiQ29sb3IiOnsiJGlkIjoiNzg0IiwiQSI6MjU1LCJSIjoyNTUsIkciOjAsIkIiOjB9fSwiTGluZVdlaWdodCI6MC4wLCJMaW5lVHlwZSI6MCwiUGFyZW50U3R5bGUiOm51bGx9LCJQYXJlbnRTdHlsZSI6bnVsbH0sIk1hcmdpbiI6eyIkaWQiOiI3ODUiLCJUb3AiOjAuMCwiTGVmdCI6MC4wLCJSaWdodCI6MC4wLCJCb3R0b20iOjAuMH0sIlBhZGRpbmciOnsiJGlkIjoiNzg2IiwiVG9wIjowLjAsIkxlZnQiOjAuMCwiUmlnaHQiOjAuMCwiQm90dG9tIjowLjB9LCJJc1Zpc2libGUiOnRydWUsIldpZHRoIjowLjAsIkhlaWdodCI6MC4wLCJCb3JkZXJTdHlsZSI6bnVsbCwiUGFyZW50U3R5bGUiOm51bGx9fSx7IiRpZCI6Ijc4NyIsIl9yb3dzIjpbeyIkaWQiOiI3ODgiLCJfdGFza3MiOlt7IiRpZCI6Ijc4OSIsIl9hdHRhY2hlZE1pbGVzdG9uZXMiOltdLCJUYXNrRGVmaW5pdGlvbiI6eyIkaWQiOiI3OTAiLCJHcm91cE5hbWUiOm51bGwsIlN0YXJ0RGF0ZSI6IjIwMjMtMDgtMDFUMDA6MDA6MDAiLCJFbmREYXRlIjoiMjAyNi0wNy0zMVQyMzo1OTowMCIsIlBlcmNlbnRhZ2VDb21wbGV0ZSI6bnVsbCwiU3R5bGUiOnsiJGlkIjoiNzkxIiwiU2hhcGUiOjQsIlNoYXBlVGhpY2tuZXNzIjoxLCJEdXJhdGlvbkZvcm1hdCI6NSwiSW5jbHVkZU5vbldvcmtpbmdEYXlzSW5EdXJhdGlvbiI6ZmFsc2UsIlBlcmNlbnRhZ2VDb21wbGV0ZVN0eWxlIjp7IiRpZCI6Ijc5MiIsIkZvbnRTZXR0aW5ncyI6eyIkaWQiOiI3OTMiLCJGb250U2l6ZSI6MTAsIkZvbnROYW1lIjoiQ2FsaWJyaSIsIklzQm9sZCI6ZmFsc2UsIklzSXRhbGljIjpmYWxzZSwiSXNVbmRlcmxpbmVkIjpmYWxzZSwiUGFyZW50U3R5bGUiOm51bGx9LCJBdXRvU2l6ZSI6MCwiRm9yZWdyb3VuZCI6eyIkaWQiOiI3OTQiLCJDb2xvciI6eyIkaWQiOiI3OTU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Nzk2IiwiVG9wIjowLjAsIkxlZnQiOjAuMCwiUmlnaHQiOjAuMCwiQm90dG9tIjowLjB9LCJQYWRkaW5nIjp7IiRpZCI6Ijc5NyIsIlRvcCI6MC4wLCJMZWZ0IjowLjAsIlJpZ2h0IjowLjAsIkJvdHRvbSI6MC4wfSwiQmFja2dyb3VuZCI6eyIkaWQiOiI3OTgiLCJDb2xvciI6eyIkaWQiOiI3OTkiLCJBIjo4OSwiUiI6MCwiRyI6MCwiQiI6MH19LCJJc1Zpc2libGUiOnRydWUsIldpZHRoIjowLjAsIkhlaWdodCI6MC4wLCJCb3JkZXJTdHlsZSI6eyIkaWQiOiI4MDAiLCJMaW5lQ29sb3IiOm51bGwsIkxpbmVXZWlnaHQiOjAuMCwiTGluZVR5cGUiOjAsIlBhcmVudFN0eWxlIjpudWxsfSwiUGFyZW50U3R5bGUiOm51bGx9LCJEdXJhdGlvblN0eWxlIjp7IiRpZCI6IjgwMSIsIkZvbnRTZXR0aW5ncyI6eyIkaWQiOiI4MDIiLCJGb250U2l6ZSI6MTAsIkZvbnROYW1lIjoiQ2FsaWJyaSIsIklzQm9sZCI6ZmFsc2UsIklzSXRhbGljIjpmYWxzZSwiSXNVbmRlcmxpbmVkIjpmYWxzZSwiUGFyZW50U3R5bGUiOm51bGx9LCJBdXRvU2l6ZSI6MCwiRm9yZWdyb3VuZCI6eyIkaWQiOiI4MDMiLCJDb2xvciI6eyIkaWQiOiI4MDQ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4MDUiLCJUb3AiOjAuMCwiTGVmdCI6MC4wLCJSaWdodCI6MC4wLCJCb3R0b20iOjAuMH0sIlBhZGRpbmciOnsiJGlkIjoiODA2IiwiVG9wIjowLjAsIkxlZnQiOjAuMCwiUmlnaHQiOjAuMCwiQm90dG9tIjowLjB9LCJCYWNrZ3JvdW5kIjp7IiRpZCI6IjgwNyIsIkNvbG9yIjp7IiRpZCI6IjgwOCIsIkEiOjg5LCJSIjowLCJHIjowLCJCIjowfX0sIklzVmlzaWJsZSI6dHJ1ZSwiV2lkdGgiOjAuMCwiSGVpZ2h0IjowLjAsIkJvcmRlclN0eWxlIjp7IiRpZCI6IjgwOSIsIkxpbmVDb2xvciI6bnVsbCwiTGluZVdlaWdodCI6MC4wLCJMaW5lVHlwZSI6MCwiUGFyZW50U3R5bGUiOm51bGx9LCJQYXJlbnRTdHlsZSI6bnVsbH0sIkhvcml6b250YWxDb25uZWN0b3JTdHlsZSI6eyIkaWQiOiI4MTAiLCJMaW5lQ29sb3IiOnsiJGlkIjoiODExIiwiJHR5cGUiOiJOTFJFLkNvbW1vbi5Eb20uU29saWRDb2xvckJydXNoLCBOTFJFLkNvbW1vbiIsIkNvbG9yIjp7IiRpZCI6IjgxMiIsIkEiOjI1NSwiUiI6MjA0LCJHIjoyMDQsIkIiOjIwNH19LCJMaW5lV2VpZ2h0IjoxLjAsIkxpbmVUeXBlIjowLCJQYXJlbnRTdHlsZSI6bnVsbH0sIlZlcnRpY2FsQ29ubmVjdG9yU3R5bGUiOnsiJGlkIjoiODEzIiwiTGluZUNvbG9yIjp7IiRpZCI6IjgxNCIsIiR0eXBlIjoiTkxSRS5Db21tb24uRG9tLlNvbGlkQ29sb3JCcnVzaCwgTkxSRS5Db21tb24iLCJDb2xvciI6eyIkaWQiOiI4MTU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4MTYiLCJNYXJnaW4iOnsiJGlkIjoiODE3IiwiVG9wIjowLjAsIkxlZnQiOjQuMCwiUmlnaHQiOjQuMCwiQm90dG9tIjowLjB9LCJQYWRkaW5nIjp7IiRpZCI6IjgxOCIsIlRvcCI6MC4wLCJMZWZ0IjowLjAsIlJpZ2h0IjowLjAsIkJvdHRvbSI6MC4wfSwiQmFja2dyb3VuZCI6eyIkaWQiOiI4MTkiLCJDb2xvciI6eyIkaWQiOiI4MjAiLCJBIjoyNTUsIlIiOjE3NiwiRyI6MTA4LCJCIjoxNTB9fSwiSXNWaXNpYmxlIjp0cnVlLCJXaWR0aCI6NzE4LjAwMDA2MTAzNTE1NjI1LCJIZWlnaHQiOjE2LjAsIkJvcmRlclN0eWxlIjp7IiRpZCI6IjgyMSIsIkxpbmVDb2xvciI6eyIkaWQiOiI4MjIiLCIkdHlwZSI6Ik5MUkUuQ29tbW9uLkRvbS5Tb2xpZENvbG9yQnJ1c2gsIE5MUkUuQ29tbW9uIiwiQ29sb3IiOnsiJGlkIjoiODIzIiwiQSI6MjU1LCJSIjoyNTUsIkciOjAsIkIiOjB9fSwiTGluZVdlaWdodCI6MC4wLCJMaW5lVHlwZSI6MCwiUGFyZW50U3R5bGUiOm51bGx9LCJQYXJlbnRTdHlsZSI6bnVsbH0sIlRpdGxlU3R5bGUiOnsiJGlkIjoiODI0IiwiRm9udFNldHRpbmdzIjp7IiRpZCI6IjgyNSIsIkZvbnRTaXplIjo5LCJGb250TmFtZSI6IkNhbGlicmkiLCJJc0JvbGQiOnRydWUsIklzSXRhbGljIjpmYWxzZSwiSXNVbmRlcmxpbmVkIjpmYWxzZSwiUGFyZW50U3R5bGUiOm51bGx9LCJBdXRvU2l6ZSI6MiwiRm9yZWdyb3VuZCI6eyIkaWQiOiI4MjYiLCJDb2xvciI6eyIkaWQiOiI4MjciLCJBIjoyNTUsIlIiOjI1NSwiRyI6MjU1LCJCIjoyNTV9fSwiTWF4V2lkdGgiOjExMi4wLCJNYXhIZWlnaHQiOiJJbmZpbml0eSIsIlNtYXJ0Rm9yZWdyb3VuZElzQWN0aXZlIjpmYWxzZSwiSG9yaXpvbnRhbEFsaWdubWVudCI6MSwiVmVydGljYWxBbGlnbm1lbnQiOjAsIlNtYXJ0Rm9yZWdyb3VuZCI6bnVsbCwiQmFja2dyb3VuZEZpbGxUeXBlIjowLCJNYXJnaW4iOnsiJGlkIjoiODI4IiwiVG9wIjowLjAsIkxlZnQiOjAuMCwiUmlnaHQiOjAuMCwiQm90dG9tIjowLjB9LCJQYWRkaW5nIjp7IiRpZCI6IjgyOSIsIlRvcCI6MC4wLCJMZWZ0IjowLjAsIlJpZ2h0IjowLjAsIkJvdHRvbSI6MC4wfSwiQmFja2dyb3VuZCI6eyIkaWQiOiI4MzAiLCJDb2xvciI6eyIkaWQiOiI4MzEiLCJBIjowLCJSIjoyNTUsIkciOjI1NSwiQiI6MjU1fX0sIklzVmlzaWJsZSI6dHJ1ZSwiV2lkdGgiOjAuMCwiSGVpZ2h0IjowLjAsIkJvcmRlclN0eWxlIjp7IiRpZCI6IjgzMiIsIkxpbmVDb2xvciI6bnVsbCwiTGluZVdlaWdodCI6MC4wLCJMaW5lVHlwZSI6MCwiUGFyZW50U3R5bGUiOm51bGx9LCJQYXJlbnRTdHlsZSI6bnVsbH0sIkRhdGVTdHlsZSI6eyIkaWQiOiI4MzMiLCJGb250U2V0dGluZ3MiOnsiJGlkIjoiODM0IiwiRm9udFNpemUiOjEwLCJGb250TmFtZSI6IkNhbGlicmkiLCJJc0JvbGQiOmZhbHNlLCJJc0l0YWxpYyI6ZmFsc2UsIklzVW5kZXJsaW5lZCI6ZmFsc2UsIlBhcmVudFN0eWxlIjpudWxsfSwiQXV0b1NpemUiOjAsIkZvcmVncm91bmQiOnsiJGlkIjoiODM1IiwiQ29sb3IiOnsiJGlkIjoiODM2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4MzciLCJUb3AiOjAuMCwiTGVmdCI6MC4wLCJSaWdodCI6MC4wLCJCb3R0b20iOjAuMH0sIlBhZGRpbmciOnsiJGlkIjoiODM4IiwiVG9wIjowLjAsIkxlZnQiOjAuMCwiUmlnaHQiOjAuMCwiQm90dG9tIjowLjB9LCJCYWNrZ3JvdW5kIjp7IiRpZCI6IjgzOSIsIkNvbG9yIjp7IiRpZCI6Ijg0MCIsIkEiOjg5LCJSIjowLCJHIjowLCJCIjowfX0sIklzVmlzaWJsZSI6dHJ1ZSwiV2lkdGgiOjAuMCwiSGVpZ2h0IjowLjAsIkJvcmRlclN0eWxlIjp7IiRpZCI6Ijg0MSIsIkxpbmVDb2xvciI6bnVsbCwiTGluZVdlaWdodCI6MC4wLCJMaW5lVHlwZSI6MCwiUGFyZW50U3R5bGUiOm51bGx9LCJQYXJlbnRTdHlsZSI6bnVsbH0sIkRhdGVGb3JtYXQiOnsiJGlkIjoiODQy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g0MyIsIkZvcm1hdCI6MCwiSXNWaXNpYmxlIjpmYWxzZSwiTGFzdEtub3duVmlzaWJpbGl0eVN0YXRlIjpmYWxzZX0sIklzVmlzaWJsZSI6dHJ1ZSwiUGFyZW50U3R5bGUiOm51bGx9LCJJbmRleCI6NCwiU21hcnREdXJhdGlvbkFjdGl2YXRlZCI6ZmFsc2UsIkRhdGVGb3JtYXQiOnsiJHJlZiI6Ijg0MiJ9LCJXZWVrTnVtYmVyaW5nIjp7IiRpZCI6Ijg0NCIsIkZvcm1hdCI6MCwiSXNWaXNpYmxlIjpmYWxzZSwiTGFzdEtub3duVmlzaWJpbGl0eVN0YXRlIjpmYWxzZX0sIklkIjoiY2VhNmQ1OTMtYjU3ZS00Y2NiLTkzZWQtODJkZDFmOTMxMmM4IiwiSW1wb3J0SWQiOiIxMiIsIlRpdGxlIjoiRmluYW5jZSBTdXBwb3J0L1RyYWluaW5nIiwiTm90ZSI6bnVsbCwiSHlwZXJsaW5rIjp7IiRpZCI6Ijg0NSIsIkFkZHJlc3MiOm51bGwsIlN1YkFkZHJlc3MiOm51bGx9LCJJc0NoYW5nZWQiOmZhbHNlLCJJc05ldyI6ZmFsc2V9fV0sIl9taWxlc3RvbmVzIjpbXSwiSWQiOiIwMDAwMDAwMC0wMDAwLTAwMDAtMDAwMC0wMDAwMDAwMDAwMDAiLCJJc1NpbmdsZUl0ZW1Sb3ciOnRydWV9LHsiJGlkIjoiODQ2IiwiX3Rhc2tzIjpbeyIkaWQiOiI4NDciLCJfYXR0YWNoZWRNaWxlc3RvbmVzIjpbXSwiVGFza0RlZmluaXRpb24iOnsiJGlkIjoiODQ4IiwiR3JvdXBOYW1lIjpudWxsLCJTdGFydERhdGUiOiIyMDIzLTA4LTAxVDAwOjAwOjAwIiwiRW5kRGF0ZSI6IjIwMjYtMDctMzFUMjM6NTk6MDAiLCJQZXJjZW50YWdlQ29tcGxldGUiOm51bGwsIlN0eWxlIjp7IiRpZCI6Ijg0OSIsIlNoYXBlIjo0LCJTaGFwZVRoaWNrbmVzcyI6MSwiRHVyYXRpb25Gb3JtYXQiOjUsIkluY2x1ZGVOb25Xb3JraW5nRGF5c0luRHVyYXRpb24iOmZhbHNlLCJQZXJjZW50YWdlQ29tcGxldGVTdHlsZSI6eyIkaWQiOiI4NTAiLCJGb250U2V0dGluZ3MiOnsiJGlkIjoiODUxIiwiRm9udFNpemUiOjEwLCJGb250TmFtZSI6IkNhbGlicmkiLCJJc0JvbGQiOmZhbHNlLCJJc0l0YWxpYyI6ZmFsc2UsIklzVW5kZXJsaW5lZCI6ZmFsc2UsIlBhcmVudFN0eWxlIjpudWxsfSwiQXV0b1NpemUiOjAsIkZvcmVncm91bmQiOnsiJGlkIjoiODUyIiwiQ29sb3IiOnsiJGlkIjoiODUz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g1NCIsIlRvcCI6MC4wLCJMZWZ0IjowLjAsIlJpZ2h0IjowLjAsIkJvdHRvbSI6MC4wfSwiUGFkZGluZyI6eyIkaWQiOiI4NTUiLCJUb3AiOjAuMCwiTGVmdCI6MC4wLCJSaWdodCI6MC4wLCJCb3R0b20iOjAuMH0sIkJhY2tncm91bmQiOnsiJGlkIjoiODU2IiwiQ29sb3IiOnsiJGlkIjoiODU3IiwiQSI6ODksIlIiOjAsIkciOjAsIkIiOjB9fSwiSXNWaXNpYmxlIjp0cnVlLCJXaWR0aCI6MC4wLCJIZWlnaHQiOjAuMCwiQm9yZGVyU3R5bGUiOnsiJGlkIjoiODU4IiwiTGluZUNvbG9yIjpudWxsLCJMaW5lV2VpZ2h0IjowLjAsIkxpbmVUeXBlIjowLCJQYXJlbnRTdHlsZSI6bnVsbH0sIlBhcmVudFN0eWxlIjpudWxsfSwiRHVyYXRpb25TdHlsZSI6eyIkaWQiOiI4NTkiLCJGb250U2V0dGluZ3MiOnsiJGlkIjoiODYwIiwiRm9udFNpemUiOjEwLCJGb250TmFtZSI6IkNhbGlicmkiLCJJc0JvbGQiOmZhbHNlLCJJc0l0YWxpYyI6ZmFsc2UsIklzVW5kZXJsaW5lZCI6ZmFsc2UsIlBhcmVudFN0eWxlIjpudWxsfSwiQXV0b1NpemUiOjAsIkZvcmVncm91bmQiOnsiJGlkIjoiODYxIiwiQ29sb3IiOnsiJGlkIjoiODYy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ODYzIiwiVG9wIjowLjAsIkxlZnQiOjAuMCwiUmlnaHQiOjAuMCwiQm90dG9tIjowLjB9LCJQYWRkaW5nIjp7IiRpZCI6Ijg2NCIsIlRvcCI6MC4wLCJMZWZ0IjowLjAsIlJpZ2h0IjowLjAsIkJvdHRvbSI6MC4wfSwiQmFja2dyb3VuZCI6eyIkaWQiOiI4NjUiLCJDb2xvciI6eyIkaWQiOiI4NjYiLCJBIjo4OSwiUiI6MCwiRyI6MCwiQiI6MH19LCJJc1Zpc2libGUiOnRydWUsIldpZHRoIjowLjAsIkhlaWdodCI6MC4wLCJCb3JkZXJTdHlsZSI6eyIkaWQiOiI4NjciLCJMaW5lQ29sb3IiOm51bGwsIkxpbmVXZWlnaHQiOjAuMCwiTGluZVR5cGUiOjAsIlBhcmVudFN0eWxlIjpudWxsfSwiUGFyZW50U3R5bGUiOm51bGx9LCJIb3Jpem9udGFsQ29ubmVjdG9yU3R5bGUiOnsiJGlkIjoiODY4IiwiTGluZUNvbG9yIjp7IiRpZCI6Ijg2OSIsIiR0eXBlIjoiTkxSRS5Db21tb24uRG9tLlNvbGlkQ29sb3JCcnVzaCwgTkxSRS5Db21tb24iLCJDb2xvciI6eyIkaWQiOiI4NzAiLCJBIjoyNTUsIlIiOjIwNCwiRyI6MjA0LCJCIjoyMDR9fSwiTGluZVdlaWdodCI6MS4wLCJMaW5lVHlwZSI6MCwiUGFyZW50U3R5bGUiOm51bGx9LCJWZXJ0aWNhbENvbm5lY3RvclN0eWxlIjp7IiRpZCI6Ijg3MSIsIkxpbmVDb2xvciI6eyIkaWQiOiI4NzIiLCIkdHlwZSI6Ik5MUkUuQ29tbW9uLkRvbS5Tb2xpZENvbG9yQnJ1c2gsIE5MUkUuQ29tbW9uIiwiQ29sb3IiOnsiJGlkIjoiODcz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ODc0IiwiTWFyZ2luIjp7IiRpZCI6Ijg3NSIsIlRvcCI6MC4wLCJMZWZ0Ijo0LjAsIlJpZ2h0Ijo0LjAsIkJvdHRvbSI6MC4wfSwiUGFkZGluZyI6eyIkaWQiOiI4NzYiLCJUb3AiOjAuMCwiTGVmdCI6MC4wLCJSaWdodCI6MC4wLCJCb3R0b20iOjAuMH0sIkJhY2tncm91bmQiOnsiJGlkIjoiODc3IiwiQ29sb3IiOnsiJGlkIjoiODc4IiwiQSI6MjU1LCJSIjoxNzYsIkciOjEwOCwiQiI6MTUwfX0sIklzVmlzaWJsZSI6dHJ1ZSwiV2lkdGgiOjcxOC4wMDAwNjEwMzUxNTYyNSwiSGVpZ2h0IjoxNi4wLCJCb3JkZXJTdHlsZSI6eyIkaWQiOiI4NzkiLCJMaW5lQ29sb3IiOnsiJGlkIjoiODgwIiwiJHR5cGUiOiJOTFJFLkNvbW1vbi5Eb20uU29saWRDb2xvckJydXNoLCBOTFJFLkNvbW1vbiIsIkNvbG9yIjp7IiRpZCI6Ijg4MSIsIkEiOjI1NSwiUiI6MjU1LCJHIjowLCJCIjowfX0sIkxpbmVXZWlnaHQiOjAuMCwiTGluZVR5cGUiOjAsIlBhcmVudFN0eWxlIjpudWxsfSwiUGFyZW50U3R5bGUiOm51bGx9LCJUaXRsZVN0eWxlIjp7IiRpZCI6Ijg4MiIsIkZvbnRTZXR0aW5ncyI6eyIkaWQiOiI4ODMiLCJGb250U2l6ZSI6OSwiRm9udE5hbWUiOiJDYWxpYnJpIiwiSXNCb2xkIjp0cnVlLCJJc0l0YWxpYyI6ZmFsc2UsIklzVW5kZXJsaW5lZCI6ZmFsc2UsIlBhcmVudFN0eWxlIjpudWxsfSwiQXV0b1NpemUiOjIsIkZvcmVncm91bmQiOnsiJGlkIjoiODg0IiwiQ29sb3IiOnsiJGlkIjoiODg1IiwiQSI6MjU1LCJSIjoyNTUsIkciOjI1NSwiQiI6MjU1fX0sIk1heFdpZHRoIjozMDMuNDYwNjMyMzI0MjE4NzUsIk1heEhlaWdodCI6IkluZmluaXR5IiwiU21hcnRGb3JlZ3JvdW5kSXNBY3RpdmUiOmZhbHNlLCJIb3Jpem9udGFsQWxpZ25tZW50IjoxLCJWZXJ0aWNhbEFsaWdubWVudCI6MCwiU21hcnRGb3JlZ3JvdW5kIjpudWxsLCJCYWNrZ3JvdW5kRmlsbFR5cGUiOjAsIk1hcmdpbiI6eyIkaWQiOiI4ODYiLCJUb3AiOjAuMCwiTGVmdCI6MC4wLCJSaWdodCI6MC4wLCJCb3R0b20iOjAuMH0sIlBhZGRpbmciOnsiJGlkIjoiODg3IiwiVG9wIjowLjAsIkxlZnQiOjAuMCwiUmlnaHQiOjAuMCwiQm90dG9tIjowLjB9LCJCYWNrZ3JvdW5kIjp7IiRpZCI6Ijg4OCIsIkNvbG9yIjp7IiRpZCI6Ijg4OSIsIkEiOjAsIlIiOjI1NSwiRyI6MjU1LCJCIjoyNTV9fSwiSXNWaXNpYmxlIjp0cnVlLCJXaWR0aCI6MC4wLCJIZWlnaHQiOjAuMCwiQm9yZGVyU3R5bGUiOnsiJGlkIjoiODkwIiwiTGluZUNvbG9yIjpudWxsLCJMaW5lV2VpZ2h0IjowLjAsIkxpbmVUeXBlIjowLCJQYXJlbnRTdHlsZSI6bnVsbH0sIlBhcmVudFN0eWxlIjpudWxsfSwiRGF0ZVN0eWxlIjp7IiRpZCI6Ijg5MSIsIkZvbnRTZXR0aW5ncyI6eyIkaWQiOiI4OTIiLCJGb250U2l6ZSI6MTAsIkZvbnROYW1lIjoiQ2FsaWJyaSIsIklzQm9sZCI6ZmFsc2UsIklzSXRhbGljIjpmYWxzZSwiSXNVbmRlcmxpbmVkIjpmYWxzZSwiUGFyZW50U3R5bGUiOm51bGx9LCJBdXRvU2l6ZSI6MCwiRm9yZWdyb3VuZCI6eyIkaWQiOiI4OTMiLCJDb2xvciI6eyIkaWQiOiI4OTQ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g5NSIsIlRvcCI6MC4wLCJMZWZ0IjowLjAsIlJpZ2h0IjowLjAsIkJvdHRvbSI6MC4wfSwiUGFkZGluZyI6eyIkaWQiOiI4OTYiLCJUb3AiOjAuMCwiTGVmdCI6MC4wLCJSaWdodCI6MC4wLCJCb3R0b20iOjAuMH0sIkJhY2tncm91bmQiOnsiJGlkIjoiODk3IiwiQ29sb3IiOnsiJGlkIjoiODk4IiwiQSI6ODksIlIiOjAsIkciOjAsIkIiOjB9fSwiSXNWaXNpYmxlIjp0cnVlLCJXaWR0aCI6MC4wLCJIZWlnaHQiOjAuMCwiQm9yZGVyU3R5bGUiOnsiJGlkIjoiODk5IiwiTGluZUNvbG9yIjpudWxsLCJMaW5lV2VpZ2h0IjowLjAsIkxpbmVUeXBlIjowLCJQYXJlbnRTdHlsZSI6bnVsbH0sIlBhcmVudFN0eWxlIjpudWxsfSwiRGF0ZUZvcm1hdCI6eyIkaWQiOiI5MDA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AxIiwiRm9ybWF0IjowLCJJc1Zpc2libGUiOmZhbHNlLCJMYXN0S25vd25WaXNpYmlsaXR5U3RhdGUiOmZhbHNlfSwiSXNWaXNpYmxlIjp0cnVlLCJQYXJlbnRTdHlsZSI6bnVsbH0sIkluZGV4Ijo1LCJTbWFydER1cmF0aW9uQWN0aXZhdGVkIjpmYWxzZSwiRGF0ZUZvcm1hdCI6eyIkcmVmIjoiOTAwIn0sIldlZWtOdW1iZXJpbmciOnsiJGlkIjoiOTAyIiwiRm9ybWF0IjowLCJJc1Zpc2libGUiOmZhbHNlLCJMYXN0S25vd25WaXNpYmlsaXR5U3RhdGUiOmZhbHNlfSwiSWQiOiJlYTJjODU0NC1mMjYzLTRmZGMtYjAwZi1mZmE0OGVhNTIwYzkiLCJJbXBvcnRJZCI6IjEzIiwiVGl0bGUiOiJSZXNlYXJjaCBDb3N0aW5nIEZyYW1ld29yayBEZXZlbG9wbWVudC9Db3N0IEFsbG9jYXRpb24gIiwiTm90ZSI6bnVsbCwiSHlwZXJsaW5rIjp7IiRpZCI6IjkwMyIsIkFkZHJlc3MiOm51bGwsIlN1YkFkZHJlc3MiOm51bGx9LCJJc0NoYW5nZWQiOmZhbHNlLCJJc05ldyI6ZmFsc2V9fV0sIl9taWxlc3RvbmVzIjpbXSwiSWQiOiIwMDAwMDAwMC0wMDAwLTAwMDAtMDAwMC0wMDAwMDAwMDAwMDAiLCJJc1NpbmdsZUl0ZW1Sb3ciOnRydWV9XSwiSW5kZXgiOjMsIklkIjoiMTc4MjE5N2EtOTZkOS00YjE2LTlmZWEtYmE2YzYwOGE5OTIxIiwiSGVhZGVyVGV4dCI6IlN1cHBvcnQgc3RyYXRlZ3kgZGVsaXZlcnkiLCJJc0RlZmF1bHQiOmZhbHNlLCJTdHlsZSI6eyIkaWQiOiI5MDQiLCJIZWFkZXJTdHlsZSI6eyIkaWQiOiI5MDUiLCJUZXh0U3R5bGUiOnsiJGlkIjoiOTA2IiwiRm9udFNldHRpbmdzIjp7IiRpZCI6IjkwNyIsIkZvbnRTaXplIjo5LCJGb250TmFtZSI6IkNhbGlicmkiLCJJc0JvbGQiOmZhbHNlLCJJc0l0YWxpYyI6ZmFsc2UsIklzVW5kZXJsaW5lZCI6ZmFsc2UsIlBhcmVudFN0eWxlIjpudWxsfSwiQXV0b1NpemUiOjIsIkZvcmVncm91bmQiOnsiJGlkIjoiOTA4IiwiQ29sb3IiOnsiJGlkIjoiOTA5IiwiQSI6MjU1LCJSIjowLCJHIjowLCJCIjowfX0sIk1heFdpZHRoIjo2OS43MzUyNjk3OTMyNDI2LCJNYXhIZWlnaHQiOjAuMCwiU21hcnRGb3JlZ3JvdW5kSXNBY3RpdmUiOmZhbHNlLCJIb3Jpem9udGFsQWxpZ25tZW50IjowLCJWZXJ0aWNhbEFsaWdubWVudCI6MCwiU21hcnRGb3JlZ3JvdW5kIjpudWxsLCJCYWNrZ3JvdW5kRmlsbFR5cGUiOjAsIk1hcmdpbiI6eyIkaWQiOiI5MTAiLCJUb3AiOjAuMCwiTGVmdCI6MC4wLCJSaWdodCI6MC4wLCJCb3R0b20iOjAuMH0sIlBhZGRpbmciOnsiJGlkIjoiOTExIiwiVG9wIjowLjAsIkxlZnQiOjAuMCwiUmlnaHQiOjAuMCwiQm90dG9tIjowLjB9LCJCYWNrZ3JvdW5kIjpudWxsLCJJc1Zpc2libGUiOnRydWUsIldpZHRoIjowLjAsIkhlaWdodCI6MC4wLCJCb3JkZXJTdHlsZSI6bnVsbCwiUGFyZW50U3R5bGUiOm51bGx9LCJSZWN0YW5nbGVTdHlsZSI6eyIkaWQiOiI5MTIiLCJNYXJnaW4iOnsiJGlkIjoiOTEzIiwiVG9wIjowLjAsIkxlZnQiOjAuMCwiUmlnaHQiOjAuMCwiQm90dG9tIjowLjB9LCJQYWRkaW5nIjp7IiRpZCI6IjkxNCIsIlRvcCI6MC4wLCJMZWZ0IjowLjAsIlJpZ2h0IjowLjAsIkJvdHRvbSI6MC4wfSwiQmFja2dyb3VuZCI6eyIkaWQiOiI5MTUiLCJDb2xvciI6eyIkaWQiOiI5MTYiLCJBIjo2MywiUiI6MTc2LCJHIjoxMDgsIkIiOjE1MH19LCJJc1Zpc2libGUiOnRydWUsIldpZHRoIjowLjAsIkhlaWdodCI6MC4wLCJCb3JkZXJTdHlsZSI6eyIkaWQiOiI5MTciLCJMaW5lQ29sb3IiOnsiJGlkIjoiOTE4IiwiJHR5cGUiOiJOTFJFLkNvbW1vbi5Eb20uU29saWRDb2xvckJydXNoLCBOTFJFLkNvbW1vbiIsIkNvbG9yIjp7IiRpZCI6IjkxOSIsIkEiOjI1NSwiUiI6MjU1LCJHIjowLCJCIjowfX0sIkxpbmVXZWlnaHQiOjAuMCwiTGluZVR5cGUiOjAsIlBhcmVudFN0eWxlIjpudWxsfSwiUGFyZW50U3R5bGUiOm51bGx9LCJNYXJnaW4iOnsiJGlkIjoiOTIwIiwiVG9wIjowLjAsIkxlZnQiOjAuMCwiUmlnaHQiOjAuMCwiQm90dG9tIjowLjB9LCJQYWRkaW5nIjp7IiRpZCI6IjkyMSIsIlRvcCI6MC4wLCJMZWZ0IjowLjAsIlJpZ2h0IjowLjAsIkJvdHRvbSI6MC4wfSwiQmFja2dyb3VuZCI6bnVsbCwiSXNWaXNpYmxlIjp0cnVlLCJXaWR0aCI6MC4wLCJIZWlnaHQiOjAuMCwiQm9yZGVyU3R5bGUiOm51bGwsIlBhcmVudFN0eWxlIjpudWxsfSwiQmFja2dyb3VuZFN0eWxlIjp7IiRpZCI6IjkyMiIsIk1hcmdpbiI6eyIkaWQiOiI5MjMiLCJUb3AiOjAuMCwiTGVmdCI6MC4wLCJSaWdodCI6MC4wLCJCb3R0b20iOjAuMH0sIlBhZGRpbmciOnsiJGlkIjoiOTI0IiwiVG9wIjowLjAsIkxlZnQiOjAuMCwiUmlnaHQiOjAuMCwiQm90dG9tIjowLjB9LCJCYWNrZ3JvdW5kIjp7IiRpZCI6IjkyNSIsIkNvbG9yIjp7IiRpZCI6IjkyNiIsIkEiOjUxLCJSIjoxNjUsIkciOjE2NSwiQiI6MTY1fX0sIklzVmlzaWJsZSI6dHJ1ZSwiV2lkdGgiOjAuMCwiSGVpZ2h0IjowLjAsIkJvcmRlclN0eWxlIjp7IiRpZCI6IjkyNyIsIkxpbmVDb2xvciI6eyIkaWQiOiI5MjgiLCIkdHlwZSI6Ik5MUkUuQ29tbW9uLkRvbS5Tb2xpZENvbG9yQnJ1c2gsIE5MUkUuQ29tbW9uIiwiQ29sb3IiOnsiJGlkIjoiOTI5IiwiQSI6MjU1LCJSIjoyNTUsIkciOjAsIkIiOjB9fSwiTGluZVdlaWdodCI6MC4wLCJMaW5lVHlwZSI6MCwiUGFyZW50U3R5bGUiOm51bGx9LCJQYXJlbnRTdHlsZSI6bnVsbH0sIk1hcmdpbiI6eyIkaWQiOiI5MzAiLCJUb3AiOjAuMCwiTGVmdCI6MC4wLCJSaWdodCI6MC4wLCJCb3R0b20iOjAuMH0sIlBhZGRpbmciOnsiJGlkIjoiOTMxIiwiVG9wIjowLjAsIkxlZnQiOjAuMCwiUmlnaHQiOjAuMCwiQm90dG9tIjowLjB9LCJJc1Zpc2libGUiOnRydWUsIldpZHRoIjowLjAsIkhlaWdodCI6MC4wLCJCb3JkZXJTdHlsZSI6bnVsbCwiUGFyZW50U3R5bGUiOm51bGx9fSx7IiRpZCI6IjkzMiIsIl9yb3dzIjpbeyIkaWQiOiI5MzMiLCJfdGFza3MiOlt7IiRpZCI6IjkzNCIsIl9hdHRhY2hlZE1pbGVzdG9uZXMiOltdLCJUYXNrRGVmaW5pdGlvbiI6eyIkaWQiOiI5MzUiLCJHcm91cE5hbWUiOm51bGwsIlN0YXJ0RGF0ZSI6IjIwMjQtMDUtMDFUMDA6MDA6MDBaIiwiRW5kRGF0ZSI6IjIwMjUtMDctMzFUMjM6NTk6MDBaIiwiUGVyY2VudGFnZUNvbXBsZXRlIjpudWxsLCJTdHlsZSI6eyIkaWQiOiI5MzYiLCJTaGFwZSI6NCwiU2hhcGVUaGlja25lc3MiOjEsIkR1cmF0aW9uRm9ybWF0IjowLCJJbmNsdWRlTm9uV29ya2luZ0RheXNJbkR1cmF0aW9uIjpmYWxzZSwiUGVyY2VudGFnZUNvbXBsZXRlU3R5bGUiOnsiJGlkIjoiOTM3IiwiRm9udFNldHRpbmdzIjp7IiRpZCI6IjkzOCIsIkZvbnRTaXplIjoxMCwiRm9udE5hbWUiOiJDYWxpYnJpIiwiSXNCb2xkIjpmYWxzZSwiSXNJdGFsaWMiOmZhbHNlLCJJc1VuZGVybGluZWQiOmZhbHNlLCJQYXJlbnRTdHlsZSI6bnVsbH0sIkF1dG9TaXplIjowLCJGb3JlZ3JvdW5kIjp7IiRpZCI6IjkzOSIsIkNvbG9yIjp7IiRpZCI6Ijk0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5NDEiLCJUb3AiOjAuMCwiTGVmdCI6MC4wLCJSaWdodCI6MC4wLCJCb3R0b20iOjAuMH0sIlBhZGRpbmciOnsiJGlkIjoiOTQyIiwiVG9wIjowLjAsIkxlZnQiOjAuMCwiUmlnaHQiOjAuMCwiQm90dG9tIjowLjB9LCJCYWNrZ3JvdW5kIjp7IiRpZCI6Ijk0MyIsIkNvbG9yIjp7IiRpZCI6Ijk0NCIsIkEiOjg5LCJSIjowLCJHIjowLCJCIjowfX0sIklzVmlzaWJsZSI6dHJ1ZSwiV2lkdGgiOjAuMCwiSGVpZ2h0IjowLjAsIkJvcmRlclN0eWxlIjp7IiRpZCI6Ijk0NSIsIkxpbmVDb2xvciI6bnVsbCwiTGluZVdlaWdodCI6MC4wLCJMaW5lVHlwZSI6MCwiUGFyZW50U3R5bGUiOm51bGx9LCJQYXJlbnRTdHlsZSI6bnVsbH0sIkR1cmF0aW9uU3R5bGUiOnsiJGlkIjoiOTQ2IiwiRm9udFNldHRpbmdzIjp7IiRpZCI6Ijk0NyIsIkZvbnRTaXplIjoxMCwiRm9udE5hbWUiOiJDYWxpYnJpIiwiSXNCb2xkIjpmYWxzZSwiSXNJdGFsaWMiOmZhbHNlLCJJc1VuZGVybGluZWQiOmZhbHNlLCJQYXJlbnRTdHlsZSI6bnVsbH0sIkF1dG9TaXplIjowLCJGb3JlZ3JvdW5kIjp7IiRpZCI6Ijk0OCIsIkNvbG9yIjp7IiRpZCI6Ijk0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k1MCIsIlRvcCI6MC4wLCJMZWZ0IjowLjAsIlJpZ2h0IjowLjAsIkJvdHRvbSI6MC4wfSwiUGFkZGluZyI6eyIkaWQiOiI5NTEiLCJUb3AiOjAuMCwiTGVmdCI6MC4wLCJSaWdodCI6MC4wLCJCb3R0b20iOjAuMH0sIkJhY2tncm91bmQiOnsiJGlkIjoiOTUyIiwiQ29sb3IiOnsiJGlkIjoiOTUzIiwiQSI6ODksIlIiOjAsIkciOjAsIkIiOjB9fSwiSXNWaXNpYmxlIjp0cnVlLCJXaWR0aCI6MC4wLCJIZWlnaHQiOjAuMCwiQm9yZGVyU3R5bGUiOnsiJGlkIjoiOTU0IiwiTGluZUNvbG9yIjpudWxsLCJMaW5lV2VpZ2h0IjowLjAsIkxpbmVUeXBlIjowLCJQYXJlbnRTdHlsZSI6bnVsbH0sIlBhcmVudFN0eWxlIjpudWxsfSwiSG9yaXpvbnRhbENvbm5lY3RvclN0eWxlIjp7IiRpZCI6Ijk1NSIsIkxpbmVDb2xvciI6eyIkaWQiOiI5NTYiLCIkdHlwZSI6Ik5MUkUuQ29tbW9uLkRvbS5Tb2xpZENvbG9yQnJ1c2gsIE5MUkUuQ29tbW9uIiwiQ29sb3IiOnsiJGlkIjoiOTU3IiwiQSI6MjU1LCJSIjoyMDQsIkciOjIwNCwiQiI6MjA0fX0sIkxpbmVXZWlnaHQiOjEuMCwiTGluZVR5cGUiOjAsIlBhcmVudFN0eWxlIjpudWxsfSwiVmVydGljYWxDb25uZWN0b3JTdHlsZSI6eyIkaWQiOiI5NTgiLCJMaW5lQ29sb3IiOnsiJGlkIjoiOTU5IiwiJHR5cGUiOiJOTFJFLkNvbW1vbi5Eb20uU29saWRDb2xvckJydXNoLCBOTFJFLkNvbW1vbiIsIkNvbG9yIjp7IiRpZCI6Ijk2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k2MSIsIk1hcmdpbiI6eyIkaWQiOiI5NjIiLCJUb3AiOjAuMCwiTGVmdCI6NC4wLCJSaWdodCI6NC4wLCJCb3R0b20iOjAuMH0sIlBhZGRpbmciOnsiJGlkIjoiOTYzIiwiVG9wIjowLjAsIkxlZnQiOjAuMCwiUmlnaHQiOjAuMCwiQm90dG9tIjowLjB9LCJCYWNrZ3JvdW5kIjp7IiRpZCI6Ijk2NCIsIkNvbG9yIjp7IiRpZCI6Ijk2NSIsIkEiOjI1NSwiUiI6MTc2LCJHIjoxMDgsIkIiOjE1MH19LCJJc1Zpc2libGUiOnRydWUsIldpZHRoIjowLjAsIkhlaWdodCI6MTYuMCwiQm9yZGVyU3R5bGUiOnsiJGlkIjoiOTY2IiwiTGluZUNvbG9yIjp7IiRpZCI6Ijk2NyIsIiR0eXBlIjoiTkxSRS5Db21tb24uRG9tLlNvbGlkQ29sb3JCcnVzaCwgTkxSRS5Db21tb24iLCJDb2xvciI6eyIkaWQiOiI5NjgiLCJBIjoyNTUsIlIiOjI1NSwiRyI6MCwiQiI6MH19LCJMaW5lV2VpZ2h0IjowLjAsIkxpbmVUeXBlIjowLCJQYXJlbnRTdHlsZSI6bnVsbH0sIlBhcmVudFN0eWxlIjpudWxsfSwiVGl0bGVTdHlsZSI6eyIkaWQiOiI5NjkiLCJGb250U2V0dGluZ3MiOnsiJGlkIjoiOTcwIiwiRm9udFNpemUiOjksIkZvbnROYW1lIjoiQ2FsaWJyaSIsIklzQm9sZCI6dHJ1ZSwiSXNJdGFsaWMiOmZhbHNlLCJJc1VuZGVybGluZWQiOmZhbHNlLCJQYXJlbnRTdHlsZSI6bnVsbH0sIkF1dG9TaXplIjowLCJGb3JlZ3JvdW5kIjp7IiRpZCI6Ijk3MSIsIkNvbG9yIjp7IiRpZCI6Ijk3Mi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5NzMiLCJUb3AiOjAuMCwiTGVmdCI6MC4wLCJSaWdodCI6MC4wLCJCb3R0b20iOjAuMH0sIlBhZGRpbmciOnsiJGlkIjoiOTc0IiwiVG9wIjowLjAsIkxlZnQiOjAuMCwiUmlnaHQiOjAuMCwiQm90dG9tIjowLjB9LCJCYWNrZ3JvdW5kIjp7IiRpZCI6Ijk3NSIsIkNvbG9yIjp7IiRpZCI6Ijk3NiIsIkEiOjAsIlIiOjI1NSwiRyI6MjU1LCJCIjoyNTV9fSwiSXNWaXNpYmxlIjp0cnVlLCJXaWR0aCI6MC4wLCJIZWlnaHQiOjAuMCwiQm9yZGVyU3R5bGUiOnsiJGlkIjoiOTc3IiwiTGluZUNvbG9yIjpudWxsLCJMaW5lV2VpZ2h0IjowLjAsIkxpbmVUeXBlIjowLCJQYXJlbnRTdHlsZSI6bnVsbH0sIlBhcmVudFN0eWxlIjpudWxsfSwiRGF0ZVN0eWxlIjp7IiRpZCI6Ijk3OCIsIkZvbnRTZXR0aW5ncyI6eyIkaWQiOiI5NzkiLCJGb250U2l6ZSI6MTAsIkZvbnROYW1lIjoiQ2FsaWJyaSIsIklzQm9sZCI6ZmFsc2UsIklzSXRhbGljIjpmYWxzZSwiSXNVbmRlcmxpbmVkIjpmYWxzZSwiUGFyZW50U3R5bGUiOm51bGx9LCJBdXRvU2l6ZSI6MCwiRm9yZWdyb3VuZCI6eyIkaWQiOiI5ODAiLCJDb2xvciI6eyIkaWQiOiI5ODE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k4MiIsIlRvcCI6MC4wLCJMZWZ0IjowLjAsIlJpZ2h0IjowLjAsIkJvdHRvbSI6MC4wfSwiUGFkZGluZyI6eyIkaWQiOiI5ODMiLCJUb3AiOjAuMCwiTGVmdCI6MC4wLCJSaWdodCI6MC4wLCJCb3R0b20iOjAuMH0sIkJhY2tncm91bmQiOnsiJGlkIjoiOTg0IiwiQ29sb3IiOnsiJGlkIjoiOTg1IiwiQSI6ODksIlIiOjAsIkciOjAsIkIiOjB9fSwiSXNWaXNpYmxlIjp0cnVlLCJXaWR0aCI6MC4wLCJIZWlnaHQiOjAuMCwiQm9yZGVyU3R5bGUiOnsiJGlkIjoiOTg2IiwiTGluZUNvbG9yIjpudWxsLCJMaW5lV2VpZ2h0IjowLjAsIkxpbmVUeXBlIjowLCJQYXJlbnRTdHlsZSI6bnVsbH0sIlBhcmVudFN0eWxlIjpudWxsfSwiRGF0ZUZvcm1hdCI6eyIkaWQiOiI5ODc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OTg4IiwiRm9ybWF0IjowLCJJc1Zpc2libGUiOmZhbHNlLCJMYXN0S25vd25WaXNpYmlsaXR5U3RhdGUiOmZhbHNlfSwiSXNWaXNpYmxlIjp0cnVlLCJQYXJlbnRTdHlsZSI6bnVsbH0sIkluZGV4Ijo3LCJTbWFydER1cmF0aW9uQWN0aXZhdGVkIjpmYWxzZSwiRGF0ZUZvcm1hdCI6eyIkcmVmIjoiOTg3In0sIldlZWtOdW1iZXJpbmciOnsiJGlkIjoiOTg5IiwiRm9ybWF0IjowLCJJc1Zpc2libGUiOmZhbHNlLCJMYXN0S25vd25WaXNpYmlsaXR5U3RhdGUiOmZhbHNlfSwiSWQiOiIwMjNkMWIzZS1lMTI2LTQ5NDctOWY1YS0yYzI0NzU3YmM5ZWUiLCJJbXBvcnRJZCI6bnVsbCwiVGl0bGUiOiJSZWNydWl0IENvbW1lcmNpYWwgVGVhbSIsIk5vdGUiOm51bGwsIkh5cGVybGluayI6eyIkaWQiOiI5OTAiLCJBZGRyZXNzIjpudWxsLCJTdWJBZGRyZXNzIjpudWxsfSwiSXNDaGFuZ2VkIjpmYWxzZSwiSXNOZXciOmZhbHNlfX0seyIkaWQiOiI5OTEiLCJfYXR0YWNoZWRNaWxlc3RvbmVzIjpbXSwiVGFza0RlZmluaXRpb24iOnsiJGlkIjoiOTkyIiwiR3JvdXBOYW1lIjpudWxsLCJTdGFydERhdGUiOiIyMDIzLTA4LTAxVDAwOjAwOjAwIiwiRW5kRGF0ZSI6IjIwMjQtMDQtMzBUMjM6NTk6MDBaIiwiUGVyY2VudGFnZUNvbXBsZXRlIjpudWxsLCJTdHlsZSI6eyIkaWQiOiI5OTMiLCJTaGFwZSI6NCwiU2hhcGVUaGlja25lc3MiOjEsIkR1cmF0aW9uRm9ybWF0Ijo1LCJJbmNsdWRlTm9uV29ya2luZ0RheXNJbkR1cmF0aW9uIjpmYWxzZSwiUGVyY2VudGFnZUNvbXBsZXRlU3R5bGUiOnsiJGlkIjoiOTk0IiwiRm9udFNldHRpbmdzIjp7IiRpZCI6Ijk5NSIsIkZvbnRTaXplIjoxMCwiRm9udE5hbWUiOiJDYWxpYnJpIiwiSXNCb2xkIjpmYWxzZSwiSXNJdGFsaWMiOmZhbHNlLCJJc1VuZGVybGluZWQiOmZhbHNlLCJQYXJlbnRTdHlsZSI6bnVsbH0sIkF1dG9TaXplIjowLCJGb3JlZ3JvdW5kIjp7IiRpZCI6Ijk5NiIsIkNvbG9yIjp7IiRpZCI6Ijk5Ny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5OTgiLCJUb3AiOjAuMCwiTGVmdCI6MC4wLCJSaWdodCI6MC4wLCJCb3R0b20iOjAuMH0sIlBhZGRpbmciOnsiJGlkIjoiOTk5IiwiVG9wIjowLjAsIkxlZnQiOjAuMCwiUmlnaHQiOjAuMCwiQm90dG9tIjowLjB9LCJCYWNrZ3JvdW5kIjp7IiRpZCI6IjEwMDAiLCJDb2xvciI6eyIkaWQiOiIxMDAxIiwiQSI6ODksIlIiOjAsIkciOjAsIkIiOjB9fSwiSXNWaXNpYmxlIjp0cnVlLCJXaWR0aCI6MC4wLCJIZWlnaHQiOjAuMCwiQm9yZGVyU3R5bGUiOnsiJGlkIjoiMTAwMiIsIkxpbmVDb2xvciI6bnVsbCwiTGluZVdlaWdodCI6MC4wLCJMaW5lVHlwZSI6MCwiUGFyZW50U3R5bGUiOm51bGx9LCJQYXJlbnRTdHlsZSI6bnVsbH0sIkR1cmF0aW9uU3R5bGUiOnsiJGlkIjoiMTAwMyIsIkZvbnRTZXR0aW5ncyI6eyIkaWQiOiIxMDA0IiwiRm9udFNpemUiOjEwLCJGb250TmFtZSI6IkNhbGlicmkiLCJJc0JvbGQiOmZhbHNlLCJJc0l0YWxpYyI6ZmFsc2UsIklzVW5kZXJsaW5lZCI6ZmFsc2UsIlBhcmVudFN0eWxlIjpudWxsfSwiQXV0b1NpemUiOjAsIkZvcmVncm91bmQiOnsiJGlkIjoiMTAwNSIsIkNvbG9yIjp7IiRpZCI6IjEwMDY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DA3IiwiVG9wIjowLjAsIkxlZnQiOjAuMCwiUmlnaHQiOjAuMCwiQm90dG9tIjowLjB9LCJQYWRkaW5nIjp7IiRpZCI6IjEwMDgiLCJUb3AiOjAuMCwiTGVmdCI6MC4wLCJSaWdodCI6MC4wLCJCb3R0b20iOjAuMH0sIkJhY2tncm91bmQiOnsiJGlkIjoiMTAwOSIsIkNvbG9yIjp7IiRpZCI6IjEwMTAiLCJBIjo4OSwiUiI6MCwiRyI6MCwiQiI6MH19LCJJc1Zpc2libGUiOnRydWUsIldpZHRoIjowLjAsIkhlaWdodCI6MC4wLCJCb3JkZXJTdHlsZSI6eyIkaWQiOiIxMDExIiwiTGluZUNvbG9yIjpudWxsLCJMaW5lV2VpZ2h0IjowLjAsIkxpbmVUeXBlIjowLCJQYXJlbnRTdHlsZSI6bnVsbH0sIlBhcmVudFN0eWxlIjpudWxsfSwiSG9yaXpvbnRhbENvbm5lY3RvclN0eWxlIjp7IiRpZCI6IjEwMTIiLCJMaW5lQ29sb3IiOnsiJGlkIjoiMTAxMyIsIiR0eXBlIjoiTkxSRS5Db21tb24uRG9tLlNvbGlkQ29sb3JCcnVzaCwgTkxSRS5Db21tb24iLCJDb2xvciI6eyIkaWQiOiIxMDE0IiwiQSI6MjU1LCJSIjoyMDQsIkciOjIwNCwiQiI6MjA0fX0sIkxpbmVXZWlnaHQiOjEuMCwiTGluZVR5cGUiOjAsIlBhcmVudFN0eWxlIjpudWxsfSwiVmVydGljYWxDb25uZWN0b3JTdHlsZSI6eyIkaWQiOiIxMDE1IiwiTGluZUNvbG9yIjp7IiRpZCI6IjEwMTYiLCIkdHlwZSI6Ik5MUkUuQ29tbW9uLkRvbS5Tb2xpZENvbG9yQnJ1c2gsIE5MUkUuQ29tbW9uIiwiQ29sb3IiOnsiJGlkIjoiMTAxNy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wMTgiLCJNYXJnaW4iOnsiJGlkIjoiMTAxOSIsIlRvcCI6MC4wLCJMZWZ0Ijo0LjAsIlJpZ2h0Ijo0LjAsIkJvdHRvbSI6MC4wfSwiUGFkZGluZyI6eyIkaWQiOiIxMDIwIiwiVG9wIjowLjAsIkxlZnQiOjAuMCwiUmlnaHQiOjAuMCwiQm90dG9tIjowLjB9LCJCYWNrZ3JvdW5kIjp7IiRpZCI6IjEwMjEiLCJDb2xvciI6eyIkaWQiOiIxMDIyIiwiQSI6MjU1LCJSIjoxNzYsIkciOjEwOCwiQiI6MTUwfX0sIklzVmlzaWJsZSI6dHJ1ZSwiV2lkdGgiOjE3Ny42MTYwNTgzNDk2MDkzOCwiSGVpZ2h0IjoxNi4wLCJCb3JkZXJTdHlsZSI6eyIkaWQiOiIxMDIzIiwiTGluZUNvbG9yIjp7IiRpZCI6IjEwMjQiLCIkdHlwZSI6Ik5MUkUuQ29tbW9uLkRvbS5Tb2xpZENvbG9yQnJ1c2gsIE5MUkUuQ29tbW9uIiwiQ29sb3IiOnsiJGlkIjoiMTAyNSIsIkEiOjI1NSwiUiI6MjU1LCJHIjowLCJCIjowfX0sIkxpbmVXZWlnaHQiOjAuMCwiTGluZVR5cGUiOjAsIlBhcmVudFN0eWxlIjpudWxsfSwiUGFyZW50U3R5bGUiOm51bGx9LCJUaXRsZVN0eWxlIjp7IiRpZCI6IjEwMjYiLCJGb250U2V0dGluZ3MiOnsiJGlkIjoiMTAyNyIsIkZvbnRTaXplIjo5LCJGb250TmFtZSI6IkNhbGlicmkiLCJJc0JvbGQiOnRydWUsIklzSXRhbGljIjpmYWxzZSwiSXNVbmRlcmxpbmVkIjpmYWxzZSwiUGFyZW50U3R5bGUiOm51bGx9LCJBdXRvU2l6ZSI6MCwiRm9yZWdyb3VuZCI6eyIkaWQiOiIxMDI4IiwiQ29sb3IiOnsiJGlkIjoiMTAyOSIsIkEiOjI1NSwiUiI6MjU1LCJHIjoyNTUsIkIiOjI1NX19LCJNYXhXaWR0aCI6NzIwLjAsIk1heEhlaWdodCI6IkluZmluaXR5IiwiU21hcnRGb3JlZ3JvdW5kSXNBY3RpdmUiOmZhbHNlLCJIb3Jpem9udGFsQWxpZ25tZW50IjoxLCJWZXJ0aWNhbEFsaWdubWVudCI6MCwiU21hcnRGb3JlZ3JvdW5kIjpudWxsLCJCYWNrZ3JvdW5kRmlsbFR5cGUiOjAsIk1hcmdpbiI6eyIkaWQiOiIxMDMwIiwiVG9wIjowLjAsIkxlZnQiOjAuMCwiUmlnaHQiOjAuMCwiQm90dG9tIjowLjB9LCJQYWRkaW5nIjp7IiRpZCI6IjEwMzEiLCJUb3AiOjAuMCwiTGVmdCI6MC4wLCJSaWdodCI6MC4wLCJCb3R0b20iOjAuMH0sIkJhY2tncm91bmQiOnsiJGlkIjoiMTAzMiIsIkNvbG9yIjp7IiRpZCI6IjEwMzMiLCJBIjowLCJSIjoyNTUsIkciOjI1NSwiQiI6MjU1fX0sIklzVmlzaWJsZSI6dHJ1ZSwiV2lkdGgiOjAuMCwiSGVpZ2h0IjowLjAsIkJvcmRlclN0eWxlIjp7IiRpZCI6IjEwMzQiLCJMaW5lQ29sb3IiOm51bGwsIkxpbmVXZWlnaHQiOjAuMCwiTGluZVR5cGUiOjAsIlBhcmVudFN0eWxlIjpudWxsfSwiUGFyZW50U3R5bGUiOm51bGx9LCJEYXRlU3R5bGUiOnsiJGlkIjoiMTAzNSIsIkZvbnRTZXR0aW5ncyI6eyIkaWQiOiIxMDM2IiwiRm9udFNpemUiOjEwLCJGb250TmFtZSI6IkNhbGlicmkiLCJJc0JvbGQiOmZhbHNlLCJJc0l0YWxpYyI6ZmFsc2UsIklzVW5kZXJsaW5lZCI6ZmFsc2UsIlBhcmVudFN0eWxlIjpudWxsfSwiQXV0b1NpemUiOjAsIkZvcmVncm91bmQiOnsiJGlkIjoiMTAzNyIsIkNvbG9yIjp7IiRpZCI6IjEwMzg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wMzkiLCJUb3AiOjAuMCwiTGVmdCI6MC4wLCJSaWdodCI6MC4wLCJCb3R0b20iOjAuMH0sIlBhZGRpbmciOnsiJGlkIjoiMTA0MCIsIlRvcCI6MC4wLCJMZWZ0IjowLjAsIlJpZ2h0IjowLjAsIkJvdHRvbSI6MC4wfSwiQmFja2dyb3VuZCI6eyIkaWQiOiIxMDQxIiwiQ29sb3IiOnsiJGlkIjoiMTA0MiIsIkEiOjg5LCJSIjowLCJHIjowLCJCIjowfX0sIklzVmlzaWJsZSI6dHJ1ZSwiV2lkdGgiOjAuMCwiSGVpZ2h0IjowLjAsIkJvcmRlclN0eWxlIjp7IiRpZCI6IjEwNDMiLCJMaW5lQ29sb3IiOm51bGwsIkxpbmVXZWlnaHQiOjAuMCwiTGluZVR5cGUiOjAsIlBhcmVudFN0eWxlIjpudWxsfSwiUGFyZW50U3R5bGUiOm51bGx9LCJEYXRlRm9ybWF0Ijp7IiRpZCI6IjEwNDQ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A0NSIsIkZvcm1hdCI6MCwiSXNWaXNpYmxlIjpmYWxzZSwiTGFzdEtub3duVmlzaWJpbGl0eVN0YXRlIjpmYWxzZX0sIklzVmlzaWJsZSI6dHJ1ZSwiUGFyZW50U3R5bGUiOm51bGx9LCJJbmRleCI6NiwiU21hcnREdXJhdGlvbkFjdGl2YXRlZCI6ZmFsc2UsIkRhdGVGb3JtYXQiOnsiJHJlZiI6IjEwNDQifSwiV2Vla051bWJlcmluZyI6eyIkaWQiOiIxMDQ2IiwiRm9ybWF0IjowLCJJc1Zpc2libGUiOmZhbHNlLCJMYXN0S25vd25WaXNpYmlsaXR5U3RhdGUiOmZhbHNlfSwiSWQiOiI1ODJkYThkYS0wM2RmLTQ0MWMtYjNkNy1hZTRkYjUyMjU4NzEiLCJJbXBvcnRJZCI6IjE0IiwiVGl0bGUiOiJEZWZpbmUgQ29tbWVyY2lhbCBmdW5jdGlvbiIsIk5vdGUiOm51bGwsIkh5cGVybGluayI6eyIkaWQiOiIxMDQ3IiwiQWRkcmVzcyI6bnVsbCwiU3ViQWRkcmVzcyI6bnVsbH0sIklzQ2hhbmdlZCI6ZmFsc2UsIklzTmV3IjpmYWxzZX19LHsiJGlkIjoiMTA0OCIsIl9hdHRhY2hlZE1pbGVzdG9uZXMiOltdLCJUYXNrRGVmaW5pdGlvbiI6eyIkaWQiOiIxMDQ5IiwiR3JvdXBOYW1lIjpudWxsLCJTdGFydERhdGUiOiIyMDI1LTA4LTAxVDAwOjAwOjAwWiIsIkVuZERhdGUiOiIyMDI2LTA3LTMxVDIzOjU5OjAwWiIsIlBlcmNlbnRhZ2VDb21wbGV0ZSI6bnVsbCwiU3R5bGUiOnsiJGlkIjoiMTA1MCIsIlNoYXBlIjo0LCJTaGFwZVRoaWNrbmVzcyI6MSwiRHVyYXRpb25Gb3JtYXQiOjUsIkluY2x1ZGVOb25Xb3JraW5nRGF5c0luRHVyYXRpb24iOmZhbHNlLCJQZXJjZW50YWdlQ29tcGxldGVTdHlsZSI6eyIkaWQiOiIxMDUxIiwiRm9udFNldHRpbmdzIjp7IiRpZCI6IjEwNTIiLCJGb250U2l6ZSI6MTAsIkZvbnROYW1lIjoiQ2FsaWJyaSIsIklzQm9sZCI6ZmFsc2UsIklzSXRhbGljIjpmYWxzZSwiSXNVbmRlcmxpbmVkIjpmYWxzZSwiUGFyZW50U3R5bGUiOm51bGx9LCJBdXRvU2l6ZSI6MCwiRm9yZWdyb3VuZCI6eyIkaWQiOiIxMDUzIiwiQ29sb3IiOnsiJGlkIjoiMTA1N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cmVmIjoiOTQxIn0sIlBhZGRpbmciOnsiJHJlZiI6Ijk0MiJ9LCJCYWNrZ3JvdW5kIjp7IiRpZCI6IjEwNTUiLCJDb2xvciI6eyIkcmVmIjoiOTQ0In19LCJJc1Zpc2libGUiOnRydWUsIldpZHRoIjowLjAsIkhlaWdodCI6MC4wLCJCb3JkZXJTdHlsZSI6eyIkaWQiOiIxMDU2IiwiTGluZUNvbG9yIjpudWxsLCJMaW5lV2VpZ2h0IjowLjAsIkxpbmVUeXBlIjowLCJQYXJlbnRTdHlsZSI6bnVsbH0sIlBhcmVudFN0eWxlIjpudWxsfSwiRHVyYXRpb25TdHlsZSI6eyIkaWQiOiIxMDU3IiwiRm9udFNldHRpbmdzIjp7IiRpZCI6IjEwNTgiLCJGb250U2l6ZSI6MTAsIkZvbnROYW1lIjoiQ2FsaWJyaSIsIklzQm9sZCI6ZmFsc2UsIklzSXRhbGljIjpmYWxzZSwiSXNVbmRlcmxpbmVkIjpmYWxzZSwiUGFyZW50U3R5bGUiOm51bGx9LCJBdXRvU2l6ZSI6MCwiRm9yZWdyb3VuZCI6eyIkcmVmIjoiOTQ4In0sIk1heFdpZHRoIjoyMDAuMCwiTWF4SGVpZ2h0IjoiSW5maW5pdHkiLCJTbWFydEZvcmVncm91bmRJc0FjdGl2ZSI6ZmFsc2UsIkhvcml6b250YWxBbGlnbm1lbnQiOjAsIlZlcnRpY2FsQWxpZ25tZW50IjowLCJTbWFydEZvcmVncm91bmQiOm51bGwsIkJhY2tncm91bmRGaWxsVHlwZSI6MCwiTWFyZ2luIjp7IiRyZWYiOiI5NTAifSwiUGFkZGluZyI6eyIkcmVmIjoiOTUxIn0sIkJhY2tncm91bmQiOnsiJHJlZiI6Ijk1MiJ9LCJJc1Zpc2libGUiOnRydWUsIldpZHRoIjowLjAsIkhlaWdodCI6MC4wLCJCb3JkZXJTdHlsZSI6eyIkaWQiOiIxMDU5IiwiTGluZUNvbG9yIjpudWxsLCJMaW5lV2VpZ2h0IjowLjAsIkxpbmVUeXBlIjowLCJQYXJlbnRTdHlsZSI6bnVsbH0sIlBhcmVudFN0eWxlIjpudWxsfSwiSG9yaXpvbnRhbENvbm5lY3RvclN0eWxlIjp7IiRpZCI6IjEwNjAiLCJMaW5lQ29sb3IiOnsiJHJlZiI6Ijk1NiJ9LCJMaW5lV2VpZ2h0IjoxLjAsIkxpbmVUeXBlIjowLCJQYXJlbnRTdHlsZSI6bnVsbH0sIlZlcnRpY2FsQ29ubmVjdG9yU3R5bGUiOnsiJGlkIjoiMTA2MSIsIkxpbmVDb2xvciI6eyIkcmVmIjoiOTU5In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A2MiIsIk1hcmdpbiI6eyIkcmVmIjoiOTYyIn0sIlBhZGRpbmciOnsiJHJlZiI6Ijk2MyJ9LCJCYWNrZ3JvdW5kIjp7IiRpZCI6IjEwNjMiLCJDb2xvciI6eyIkaWQiOiIxMDY0IiwiQSI6MjU1LCJSIjoxNzYsIkciOjEwOCwiQiI6MTUwfX0sIklzVmlzaWJsZSI6dHJ1ZSwiV2lkdGgiOjIzMi41Mzg1ODk0Nzc1MzkwNiwiSGVpZ2h0IjoxNi4wLCJCb3JkZXJTdHlsZSI6eyIkaWQiOiIxMDY1IiwiTGluZUNvbG9yIjp7IiRyZWYiOiI5NjcifSwiTGluZVdlaWdodCI6MC4wLCJMaW5lVHlwZSI6MCwiUGFyZW50U3R5bGUiOm51bGx9LCJQYXJlbnRTdHlsZSI6bnVsbH0sIlRpdGxlU3R5bGUiOnsiJGlkIjoiMTA2NiIsIkZvbnRTZXR0aW5ncyI6eyIkaWQiOiIxMDY3IiwiRm9udFNpemUiOjksIkZvbnROYW1lIjoiQ2FsaWJyaSIsIklzQm9sZCI6dHJ1ZSwiSXNJdGFsaWMiOmZhbHNlLCJJc1VuZGVybGluZWQiOmZhbHNlLCJQYXJlbnRTdHlsZSI6bnVsbH0sIkF1dG9TaXplIjowLCJGb3JlZ3JvdW5kIjp7IiRpZCI6IjEwNjgiLCJDb2xvciI6eyIkaWQiOiIxMDY5IiwiQSI6MjU1LCJSIjoyNTUsIkciOjI1NSwiQiI6MjU1fX0sIk1heFdpZHRoIjo3MjAuMCwiTWF4SGVpZ2h0IjoiSW5maW5pdHkiLCJTbWFydEZvcmVncm91bmRJc0FjdGl2ZSI6ZmFsc2UsIkhvcml6b250YWxBbGlnbm1lbnQiOjEsIlZlcnRpY2FsQWxpZ25tZW50IjowLCJTbWFydEZvcmVncm91bmQiOm51bGwsIkJhY2tncm91bmRGaWxsVHlwZSI6MCwiTWFyZ2luIjp7IiRyZWYiOiI5NzMifSwiUGFkZGluZyI6eyIkcmVmIjoiOTc0In0sIkJhY2tncm91bmQiOnsiJGlkIjoiMTA3MCIsIkNvbG9yIjp7IiRpZCI6IjEwNzEiLCJBIjowLCJSIjoyNTUsIkciOjI1NSwiQiI6MjU1fX0sIklzVmlzaWJsZSI6dHJ1ZSwiV2lkdGgiOjAuMCwiSGVpZ2h0IjowLjAsIkJvcmRlclN0eWxlIjp7IiRpZCI6IjEwNzIiLCJMaW5lQ29sb3IiOm51bGwsIkxpbmVXZWlnaHQiOjAuMCwiTGluZVR5cGUiOjAsIlBhcmVudFN0eWxlIjpudWxsfSwiUGFyZW50U3R5bGUiOm51bGx9LCJEYXRlU3R5bGUiOnsiJGlkIjoiMTA3MyIsIkZvbnRTZXR0aW5ncyI6eyIkaWQiOiIxMDc0IiwiRm9udFNpemUiOjEwLCJGb250TmFtZSI6IkNhbGlicmkiLCJJc0JvbGQiOmZhbHNlLCJJc0l0YWxpYyI6ZmFsc2UsIklzVW5kZXJsaW5lZCI6ZmFsc2UsIlBhcmVudFN0eWxlIjpudWxsfSwiQXV0b1NpemUiOjAsIkZvcmVncm91bmQiOnsiJHJlZiI6Ijk4MCJ9LCJNYXhXaWR0aCI6MjAwLjAsIk1heEhlaWdodCI6IkluZmluaXR5IiwiU21hcnRGb3JlZ3JvdW5kSXNBY3RpdmUiOmZhbHNlLCJIb3Jpem9udGFsQWxpZ25tZW50IjowLCJWZXJ0aWNhbEFsaWdubWVudCI6MCwiU21hcnRGb3JlZ3JvdW5kIjpudWxsLCJCYWNrZ3JvdW5kRmlsbFR5cGUiOjAsIk1hcmdpbiI6eyIkcmVmIjoiOTgyIn0sIlBhZGRpbmciOnsiJHJlZiI6Ijk4MyJ9LCJCYWNrZ3JvdW5kIjp7IiRyZWYiOiI5ODQifSwiSXNWaXNpYmxlIjp0cnVlLCJXaWR0aCI6MC4wLCJIZWlnaHQiOjAuMCwiQm9yZGVyU3R5bGUiOnsiJGlkIjoiMTA3NSIsIkxpbmVDb2xvciI6bnVsbCwiTGluZVdlaWdodCI6MC4wLCJMaW5lVHlwZSI6MCwiUGFyZW50U3R5bGUiOm51bGx9LCJQYXJlbnRTdHlsZSI6bnVsbH0sIkRhdGVGb3JtYXQiOnsiJHJlZiI6Ijk4NyJ9LCJXZWVrTnVtYmVyaW5nIjp7IiRpZCI6IjEwNzYiLCJGb3JtYXQiOjAsIklzVmlzaWJsZSI6ZmFsc2UsIkxhc3RLbm93blZpc2liaWxpdHlTdGF0ZSI6ZmFsc2V9LCJJc1Zpc2libGUiOnRydWUsIlBhcmVudFN0eWxlIjpudWxsfSwiSW5kZXgiOjgsIlNtYXJ0RHVyYXRpb25BY3RpdmF0ZWQiOmZhbHNlLCJEYXRlRm9ybWF0Ijp7IiRyZWYiOiI5ODcifSwiV2Vla051bWJlcmluZyI6eyIkaWQiOiIxMDc3IiwiRm9ybWF0IjowLCJJc1Zpc2libGUiOmZhbHNlLCJMYXN0S25vd25WaXNpYmlsaXR5U3RhdGUiOmZhbHNlfSwiSWQiOiJkYTNkYTQzOS0zZjFmLTRlMGQtOGQyNi00NjdlNTAyMjRkY2EiLCJJbXBvcnRJZCI6bnVsbCwiVGl0bGUiOiJFbWJlZCBDb21tZXJjaWFsIFRlYW0iLCJOb3RlIjpudWxsLCJIeXBlcmxpbmsiOnsiJGlkIjoiMTA3OCIsIkFkZHJlc3MiOm51bGwsIlN1YkFkZHJlc3MiOm51bGx9LCJJc0NoYW5nZWQiOmZhbHNlLCJJc05ldyI6ZmFsc2V9fV0sIl9taWxlc3RvbmVzIjpbXSwiSWQiOiI0MjZkMzNlMi0yM2JmLTRkYTktOGUxMy0xYTQzM2U5ZTJjNTciLCJJc1NpbmdsZUl0ZW1Sb3ciOmZhbHNlfV0sIkluZGV4Ijo0LCJJZCI6Ijk2ZTk4NDViLWI1OTQtNGUxNy1hZDQ5LTMyYTU5MTI1M2FiNyIsIkhlYWRlclRleHQiOiJDb21tZXJjaWFsIGZvb3RwcmludCIsIklzRGVmYXVsdCI6ZmFsc2UsIlN0eWxlIjp7IiRpZCI6IjEwNzkiLCJIZWFkZXJTdHlsZSI6eyIkaWQiOiIxMDgwIiwiVGV4dFN0eWxlIjp7IiRpZCI6IjEwODEiLCJGb250U2V0dGluZ3MiOnsiJGlkIjoiMTA4MiIsIkZvbnRTaXplIjo5LCJGb250TmFtZSI6IkNhbGlicmkiLCJJc0JvbGQiOmZhbHNlLCJJc0l0YWxpYyI6ZmFsc2UsIklzVW5kZXJsaW5lZCI6ZmFsc2UsIlBhcmVudFN0eWxlIjpudWxsfSwiQXV0b1NpemUiOjIsIkZvcmVncm91bmQiOnsiJGlkIjoiMTA4MyIsIkNvbG9yIjp7IiRpZCI6IjEwODQiLCJBIjoyNTUsIlIiOjAsIkciOjAsIkIiOjB9fSwiTWF4V2lkdGgiOjY5LjczNTI2OTc5MzI0MjYsIk1heEhlaWdodCI6MC4wLCJTbWFydEZvcmVncm91bmRJc0FjdGl2ZSI6ZmFsc2UsIkhvcml6b250YWxBbGlnbm1lbnQiOjAsIlZlcnRpY2FsQWxpZ25tZW50IjowLCJTbWFydEZvcmVncm91bmQiOm51bGwsIkJhY2tncm91bmRGaWxsVHlwZSI6MCwiTWFyZ2luIjp7IiRpZCI6IjEwODUiLCJUb3AiOjAuMCwiTGVmdCI6MC4wLCJSaWdodCI6MC4wLCJCb3R0b20iOjAuMH0sIlBhZGRpbmciOnsiJGlkIjoiMTA4NiIsIlRvcCI6MC4wLCJMZWZ0IjowLjAsIlJpZ2h0IjowLjAsIkJvdHRvbSI6MC4wfSwiQmFja2dyb3VuZCI6bnVsbCwiSXNWaXNpYmxlIjp0cnVlLCJXaWR0aCI6MC4wLCJIZWlnaHQiOjAuMCwiQm9yZGVyU3R5bGUiOm51bGwsIlBhcmVudFN0eWxlIjpudWxsfSwiUmVjdGFuZ2xlU3R5bGUiOnsiJGlkIjoiMTA4NyIsIk1hcmdpbiI6eyIkaWQiOiIxMDg4IiwiVG9wIjowLjAsIkxlZnQiOjAuMCwiUmlnaHQiOjAuMCwiQm90dG9tIjowLjB9LCJQYWRkaW5nIjp7IiRpZCI6IjEwODkiLCJUb3AiOjAuMCwiTGVmdCI6MC4wLCJSaWdodCI6MC4wLCJCb3R0b20iOjAuMH0sIkJhY2tncm91bmQiOnsiJGlkIjoiMTA5MCIsIkNvbG9yIjp7IiRpZCI6IjEwOTEiLCJBIjo2MywiUiI6MTc2LCJHIjoxMDgsIkIiOjE1MH19LCJJc1Zpc2libGUiOnRydWUsIldpZHRoIjowLjAsIkhlaWdodCI6MC4wLCJCb3JkZXJTdHlsZSI6eyIkaWQiOiIxMDkyIiwiTGluZUNvbG9yIjp7IiRpZCI6IjEwOTMiLCIkdHlwZSI6Ik5MUkUuQ29tbW9uLkRvbS5Tb2xpZENvbG9yQnJ1c2gsIE5MUkUuQ29tbW9uIiwiQ29sb3IiOnsiJGlkIjoiMTA5NCIsIkEiOjI1NSwiUiI6MjU1LCJHIjowLCJCIjowfX0sIkxpbmVXZWlnaHQiOjAuMCwiTGluZVR5cGUiOjAsIlBhcmVudFN0eWxlIjpudWxsfSwiUGFyZW50U3R5bGUiOm51bGx9LCJNYXJnaW4iOnsiJGlkIjoiMTA5NSIsIlRvcCI6MC4wLCJMZWZ0IjowLjAsIlJpZ2h0IjowLjAsIkJvdHRvbSI6MC4wfSwiUGFkZGluZyI6eyIkaWQiOiIxMDk2IiwiVG9wIjowLjAsIkxlZnQiOjAuMCwiUmlnaHQiOjAuMCwiQm90dG9tIjowLjB9LCJCYWNrZ3JvdW5kIjpudWxsLCJJc1Zpc2libGUiOnRydWUsIldpZHRoIjowLjAsIkhlaWdodCI6MC4wLCJCb3JkZXJTdHlsZSI6bnVsbCwiUGFyZW50U3R5bGUiOm51bGx9LCJCYWNrZ3JvdW5kU3R5bGUiOnsiJGlkIjoiMTA5NyIsIk1hcmdpbiI6eyIkaWQiOiIxMDk4IiwiVG9wIjowLjAsIkxlZnQiOjAuMCwiUmlnaHQiOjAuMCwiQm90dG9tIjowLjB9LCJQYWRkaW5nIjp7IiRpZCI6IjEwOTkiLCJUb3AiOjAuMCwiTGVmdCI6MC4wLCJSaWdodCI6MC4wLCJCb3R0b20iOjAuMH0sIkJhY2tncm91bmQiOnsiJGlkIjoiMTEwMCIsIkNvbG9yIjp7IiRpZCI6IjExMDEiLCJBIjo1MSwiUiI6MTY1LCJHIjoxNjUsIkIiOjE2NX19LCJJc1Zpc2libGUiOnRydWUsIldpZHRoIjowLjAsIkhlaWdodCI6MC4wLCJCb3JkZXJTdHlsZSI6eyIkaWQiOiIxMTAyIiwiTGluZUNvbG9yIjp7IiRpZCI6IjExMDMiLCIkdHlwZSI6Ik5MUkUuQ29tbW9uLkRvbS5Tb2xpZENvbG9yQnJ1c2gsIE5MUkUuQ29tbW9uIiwiQ29sb3IiOnsiJGlkIjoiMTEwNCIsIkEiOjI1NSwiUiI6MjU1LCJHIjowLCJCIjowfX0sIkxpbmVXZWlnaHQiOjAuMCwiTGluZVR5cGUiOjAsIlBhcmVudFN0eWxlIjpudWxsfSwiUGFyZW50U3R5bGUiOm51bGx9LCJNYXJnaW4iOnsiJGlkIjoiMTEwNSIsIlRvcCI6MC4wLCJMZWZ0IjowLjAsIlJpZ2h0IjowLjAsIkJvdHRvbSI6MC4wfSwiUGFkZGluZyI6eyIkaWQiOiIxMTA2IiwiVG9wIjowLjAsIkxlZnQiOjAuMCwiUmlnaHQiOjAuMCwiQm90dG9tIjowLjB9LCJJc1Zpc2libGUiOnRydWUsIldpZHRoIjowLjAsIkhlaWdodCI6MC4wLCJCb3JkZXJTdHlsZSI6bnVsbCwiUGFyZW50U3R5bGUiOm51bGx9fSx7IiRpZCI6IjExMDciLCJfcm93cyI6W10sIkluZGV4IjoxMCwiSWQiOiJhYzJkNTUwNy0wNzY4LTRkMWYtOGYwOC03ZmNlMWM0YTYzMDgiLCJIZWFkZXJUZXh0IjpudWxsLCJJc0RlZmF1bHQiOnRydWUsIlN0eWxlIjp7IiRpZCI6IjExMDgiLCJIZWFkZXJTdHlsZSI6eyIkaWQiOiIxMTA5IiwiVGV4dFN0eWxlIjp7IiRpZCI6IjExMTAiLCJGb250U2V0dGluZ3MiOnsiJGlkIjoiMTExMSIsIkZvbnRTaXplIjoxMiwiRm9udE5hbWUiOiJDYWxpYnJpIiwiSXNCb2xkIjpmYWxzZSwiSXNJdGFsaWMiOmZhbHNlLCJJc1VuZGVybGluZWQiOmZhbHNlLCJQYXJlbnRTdHlsZSI6bnVsbH0sIkF1dG9TaXplIjowLCJGb3JlZ3JvdW5kIjp7IiRpZCI6IjExMTIiLCJDb2xvciI6eyIkaWQiOiIxMTEzIiwiQSI6MjU1LCJSIjowLCJHIjowLCJCIjowfX0sIk1heFdpZHRoIjowLjAsIk1heEhlaWdodCI6MC4wLCJTbWFydEZvcmVncm91bmRJc0FjdGl2ZSI6ZmFsc2UsIkhvcml6b250YWxBbGlnbm1lbnQiOjAsIlZlcnRpY2FsQWxpZ25tZW50IjowLCJTbWFydEZvcmVncm91bmQiOm51bGwsIkJhY2tncm91bmRGaWxsVHlwZSI6MCwiTWFyZ2luIjp7IiRpZCI6IjExMTQiLCJUb3AiOjAuMCwiTGVmdCI6MC4wLCJSaWdodCI6MC4wLCJCb3R0b20iOjAuMH0sIlBhZGRpbmciOnsiJGlkIjoiMTExNSIsIlRvcCI6MC4wLCJMZWZ0IjowLjAsIlJpZ2h0IjowLjAsIkJvdHRvbSI6MC4wfSwiQmFja2dyb3VuZCI6bnVsbCwiSXNWaXNpYmxlIjpmYWxzZSwiV2lkdGgiOjAuMCwiSGVpZ2h0IjowLjAsIkJvcmRlclN0eWxlIjpudWxsLCJQYXJlbnRTdHlsZSI6bnVsbH0sIlJlY3RhbmdsZVN0eWxlIjp7IiRpZCI6IjExMTYiLCJNYXJnaW4iOnsiJGlkIjoiMTExNyIsIlRvcCI6MC4wLCJMZWZ0IjowLjAsIlJpZ2h0IjowLjAsIkJvdHRvbSI6MC4wfSwiUGFkZGluZyI6eyIkaWQiOiIxMTE4IiwiVG9wIjowLjAsIkxlZnQiOjAuMCwiUmlnaHQiOjAuMCwiQm90dG9tIjowLjB9LCJCYWNrZ3JvdW5kIjp7IiRpZCI6IjExMTkiLCJDb2xvciI6eyIkaWQiOiIxMTIwIiwiQSI6NjMsIlIiOjIzNywiRyI6MTI1LCJCIjo0OX19LCJJc1Zpc2libGUiOmZhbHNlLCJXaWR0aCI6MC4wLCJIZWlnaHQiOjAuMCwiQm9yZGVyU3R5bGUiOnsiJGlkIjoiMTEyMSIsIkxpbmVDb2xvciI6eyIkaWQiOiIxMTIyIiwiJHR5cGUiOiJOTFJFLkNvbW1vbi5Eb20uU29saWRDb2xvckJydXNoLCBOTFJFLkNvbW1vbiIsIkNvbG9yIjp7IiRpZCI6IjExMjMiLCJBIjoyNTUsIlIiOjI1NSwiRyI6MCwiQiI6MH19LCJMaW5lV2VpZ2h0IjowLjAsIkxpbmVUeXBlIjowLCJQYXJlbnRTdHlsZSI6bnVsbH0sIlBhcmVudFN0eWxlIjpudWxsfSwiTWFyZ2luIjp7IiRpZCI6IjExMjQiLCJUb3AiOjAuMCwiTGVmdCI6MC4wLCJSaWdodCI6MC4wLCJCb3R0b20iOjAuMH0sIlBhZGRpbmciOnsiJGlkIjoiMTEyNSIsIlRvcCI6MC4wLCJMZWZ0IjowLjAsIlJpZ2h0IjowLjAsIkJvdHRvbSI6MC4wfSwiQmFja2dyb3VuZCI6bnVsbCwiSXNWaXNpYmxlIjp0cnVlLCJXaWR0aCI6MC4wLCJIZWlnaHQiOjAuMCwiQm9yZGVyU3R5bGUiOm51bGwsIlBhcmVudFN0eWxlIjpudWxsfSwiQmFja2dyb3VuZFN0eWxlIjp7IiRpZCI6IjExMjYiLCJNYXJnaW4iOnsiJGlkIjoiMTEyNyIsIlRvcCI6MC4wLCJMZWZ0IjowLjAsIlJpZ2h0IjowLjAsIkJvdHRvbSI6MC4wfSwiUGFkZGluZyI6eyIkaWQiOiIxMTI4IiwiVG9wIjowLjAsIkxlZnQiOjAuMCwiUmlnaHQiOjAuMCwiQm90dG9tIjowLjB9LCJCYWNrZ3JvdW5kIjp7IiRpZCI6IjExMjkiLCJDb2xvciI6eyIkaWQiOiIxMTMwIiwiQSI6NTEsIlIiOjE2NSwiRyI6MTY1LCJCIjoxNjV9fSwiSXNWaXNpYmxlIjp0cnVlLCJXaWR0aCI6MC4wLCJIZWlnaHQiOjAuMCwiQm9yZGVyU3R5bGUiOnsiJGlkIjoiMTEzMSIsIkxpbmVDb2xvciI6eyIkaWQiOiIxMTMyIiwiJHR5cGUiOiJOTFJFLkNvbW1vbi5Eb20uU29saWRDb2xvckJydXNoLCBOTFJFLkNvbW1vbiIsIkNvbG9yIjp7IiRpZCI6IjExMzMiLCJBIjoyNTUsIlIiOjI1NSwiRyI6MCwiQiI6MH19LCJMaW5lV2VpZ2h0IjowLjAsIkxpbmVUeXBlIjowLCJQYXJlbnRTdHlsZSI6bnVsbH0sIlBhcmVudFN0eWxlIjpudWxsfSwiTWFyZ2luIjp7IiRpZCI6IjExMzQiLCJUb3AiOjAuMCwiTGVmdCI6MC4wLCJSaWdodCI6MC4wLCJCb3R0b20iOjAuMH0sIlBhZGRpbmciOnsiJGlkIjoiMTEzNSIsIlRvcCI6MC4wLCJMZWZ0IjowLjAsIlJpZ2h0IjowLjAsIkJvdHRvbSI6MC4wfSwiSXNWaXNpYmxlIjpmYWxzZSwiV2lkdGgiOjAuMCwiSGVpZ2h0IjowLjAsIkJvcmRlclN0eWxlIjpudWxsLCJQYXJlbnRTdHlsZSI6bnVsbH19XSwiSWQiOiIyOTFjZWJjOC0zNDE3LTQyMmItOTQ0MS1hMmYwNmVlODIwMTIiLCJJbmRleCI6MSwiSGVhZGVyVGV4dCI6IlZhbHVlIiwiU3R5bGUiOnsiJGlkIjoiMTEzNiIsIkhlYWRlclN0eWxlIjp7IiRpZCI6IjExMzciLCJUZXh0SXNWZXJ0aWNhbCI6ZmFsc2UsIlRleHRTdHlsZSI6eyIkaWQiOiIxMTM4IiwiRm9udFNldHRpbmdzIjp7IiRpZCI6IjExMzkiLCJGb250U2l6ZSI6MTAsIkZvbnROYW1lIjoiQ2FsaWJyaSIsIklzQm9sZCI6dHJ1ZSwiSXNJdGFsaWMiOmZhbHNlLCJJc1VuZGVybGluZWQiOmZhbHNlLCJQYXJlbnRTdHlsZSI6bnVsbH0sIkF1dG9TaXplIjowLCJGb3JlZ3JvdW5kIjp7IiRpZCI6IjExNDAiLCJDb2xvciI6eyIkaWQiOiIxMTQxIiwiQSI6MjU1LCJSIjoxNzYsIkciOjEwOCwiQiI6MTUwfX0sIk1heFdpZHRoIjowLjAsIk1heEhlaWdodCI6MC4wLCJTbWFydEZvcmVncm91bmRJc0FjdGl2ZSI6ZmFsc2UsIkhvcml6b250YWxBbGlnbm1lbnQiOjAsIlZlcnRpY2FsQWxpZ25tZW50IjowLCJTbWFydEZvcmVncm91bmQiOm51bGwsIkJhY2tncm91bmRGaWxsVHlwZSI6MCwiTWFyZ2luIjp7IiRpZCI6IjExNDIiLCJUb3AiOjAuMCwiTGVmdCI6MC4wLCJSaWdodCI6MC4wLCJCb3R0b20iOjAuMH0sIlBhZGRpbmciOnsiJGlkIjoiMTE0MyIsIlRvcCI6MC4wLCJMZWZ0IjowLjAsIlJpZ2h0IjowLjAsIkJvdHRvbSI6MC4wfSwiQmFja2dyb3VuZCI6bnVsbCwiSXNWaXNpYmxlIjpmYWxzZSwiV2lkdGgiOjAuMCwiSGVpZ2h0IjowLjAsIkJvcmRlclN0eWxlIjpudWxsLCJQYXJlbnRTdHlsZSI6bnVsbH0sIlJlY3RhbmdsZVN0eWxlIjp7IiRpZCI6IjExNDQiLCJNYXJnaW4iOnsiJGlkIjoiMTE0NSIsIlRvcCI6MC4wLCJMZWZ0IjowLjAsIlJpZ2h0IjowLjAsIkJvdHRvbSI6MC4wfSwiUGFkZGluZyI6eyIkaWQiOiIxMTQ2IiwiVG9wIjowLjAsIkxlZnQiOjAuMCwiUmlnaHQiOjAuMCwiQm90dG9tIjowLjB9LCJCYWNrZ3JvdW5kIjp7IiRpZCI6IjExNDciLCJDb2xvciI6eyIkaWQiOiIxMTQ4IiwiQSI6MjU1LCJSIjoxNzYsIkciOjEwOCwiQiI6MTUwfX0sIklzVmlzaWJsZSI6ZmFsc2UsIldpZHRoIjowLjAsIkhlaWdodCI6MC4wLCJCb3JkZXJTdHlsZSI6eyIkaWQiOiIxMTQ5IiwiTGluZUNvbG9yIjp7IiRpZCI6IjExNTAiLCIkdHlwZSI6Ik5MUkUuQ29tbW9uLkRvbS5Tb2xpZENvbG9yQnJ1c2gsIE5MUkUuQ29tbW9uIiwiQ29sb3IiOnsiJGlkIjoiMTE1MSIsIkEiOjI1NSwiUiI6MjEsIkciOjM3LCJCIjo2Nn19LCJMaW5lV2VpZ2h0IjowLjAsIkxpbmVUeXBlIjowLCJQYXJlbnRTdHlsZSI6bnVsbH0sIlBhcmVudFN0eWxlIjpudWxsfSwiTWFyZ2luIjp7IiRpZCI6IjExNTIiLCJUb3AiOjAuMCwiTGVmdCI6MC4wLCJSaWdodCI6MC4wLCJCb3R0b20iOjAuMH0sIlBhZGRpbmciOnsiJGlkIjoiMTE1MyIsIlRvcCI6MC4wLCJMZWZ0IjowLjAsIlJpZ2h0IjowLjAsIkJvdHRvbSI6MC4wfSwiQmFja2dyb3VuZCI6bnVsbCwiSXNWaXNpYmxlIjp0cnVlLCJXaWR0aCI6MC4wLCJIZWlnaHQiOjAuMCwiQm9yZGVyU3R5bGUiOm51bGwsIlBhcmVudFN0eWxlIjpudWxsfSwiQmFja2dyb3VuZFN0eWxlIjp7IiRpZCI6IjExNTQiLCJNYXJnaW4iOnsiJGlkIjoiMTE1NSIsIlRvcCI6MC4wLCJMZWZ0IjowLjAsIlJpZ2h0IjowLjAsIkJvdHRvbSI6MC4wfSwiUGFkZGluZyI6eyIkaWQiOiIxMTU2IiwiVG9wIjowLjAsIkxlZnQiOjAuMCwiUmlnaHQiOjAuMCwiQm90dG9tIjowLjB9LCJCYWNrZ3JvdW5kIjp7IiRpZCI6IjExNTciLCJDb2xvciI6eyIkaWQiOiIxMTU4IiwiQSI6NTEsIlIiOjE2NSwiRyI6MTY1LCJCIjoxNjV9fSwiSXNWaXNpYmxlIjp0cnVlLCJXaWR0aCI6MC4wLCJIZWlnaHQiOjAuMCwiQm9yZGVyU3R5bGUiOnsiJGlkIjoiMTE1OSIsIkxpbmVDb2xvciI6eyIkaWQiOiIxMTYwIiwiJHR5cGUiOiJOTFJFLkNvbW1vbi5Eb20uU29saWRDb2xvckJydXNoLCBOTFJFLkNvbW1vbiIsIkNvbG9yIjp7IiRpZCI6IjExNjEiLCJBIjoyNTUsIlIiOjIxLCJHIjozNywiQiI6NjZ9fSwiTGluZVdlaWdodCI6MC4wLCJMaW5lVHlwZSI6MCwiUGFyZW50U3R5bGUiOm51bGx9LCJQYXJlbnRTdHlsZSI6bnVsbH0sIklzQWJvdmVUaW1lYmFuZCI6ZmFsc2UsIk1hcmdpbiI6eyIkaWQiOiIxMTYyIiwiVG9wIjowLjAsIkxlZnQiOjAuMCwiUmlnaHQiOjAuMCwiQm90dG9tIjowLjB9LCJQYWRkaW5nIjp7IiRpZCI6IjExNjMiLCJUb3AiOjAuMCwiTGVmdCI6MC4wLCJSaWdodCI6MC4wLCJCb3R0b20iOjAuMH0sIklzVmlzaWJsZSI6ZmFsc2UsIldpZHRoIjowLjAsIkhlaWdodCI6MC4wLCJCb3JkZXJTdHlsZSI6eyIkaWQiOiIxMTY0IiwiTGluZUNvbG9yIjpudWxsLCJMaW5lV2VpZ2h0IjowLjAsIkxpbmVUeXBlIjowLCJQYXJlbnRTdHlsZSI6bnVsbH0sIlBhcmVudFN0eWxlIjpudWxsfX0seyIkaWQiOiIxMTY1IiwiX2FjdGl2aXRpZXMiOlt7IiRpZCI6IjExNjYiLCJfcm93cyI6W3siJGlkIjoiMTE2NyIsIl90YXNrcyI6W3siJGlkIjoiMTE2OCIsIl9hdHRhY2hlZE1pbGVzdG9uZXMiOltdLCJUYXNrRGVmaW5pdGlvbiI6eyIkaWQiOiIxMTY5IiwiR3JvdXBOYW1lIjpudWxsLCJTdGFydERhdGUiOiIyMDIzLTA4LTAxVDAwOjAwOjAwIiwiRW5kRGF0ZSI6IjIwMjYtMDctMzFUMjM6NTk6MDAiLCJQZXJjZW50YWdlQ29tcGxldGUiOm51bGwsIlN0eWxlIjp7IiRpZCI6IjExNzAiLCJTaGFwZSI6NCwiU2hhcGVUaGlja25lc3MiOjEsIkR1cmF0aW9uRm9ybWF0Ijo1LCJJbmNsdWRlTm9uV29ya2luZ0RheXNJbkR1cmF0aW9uIjpmYWxzZSwiUGVyY2VudGFnZUNvbXBsZXRlU3R5bGUiOnsiJGlkIjoiMTE3MSIsIkZvbnRTZXR0aW5ncyI6eyIkaWQiOiIxMTcyIiwiRm9udFNpemUiOjEwLCJGb250TmFtZSI6IkNhbGlicmkiLCJJc0JvbGQiOmZhbHNlLCJJc0l0YWxpYyI6ZmFsc2UsIklzVW5kZXJsaW5lZCI6ZmFsc2UsIlBhcmVudFN0eWxlIjpudWxsfSwiQXV0b1NpemUiOjAsIkZvcmVncm91bmQiOnsiJGlkIjoiMTE3MyIsIkNvbG9yIjp7IiRpZCI6IjExNz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E3NSIsIlRvcCI6MC4wLCJMZWZ0IjowLjAsIlJpZ2h0IjowLjAsIkJvdHRvbSI6MC4wfSwiUGFkZGluZyI6eyIkaWQiOiIxMTc2IiwiVG9wIjowLjAsIkxlZnQiOjAuMCwiUmlnaHQiOjAuMCwiQm90dG9tIjowLjB9LCJCYWNrZ3JvdW5kIjp7IiRpZCI6IjExNzciLCJDb2xvciI6eyIkaWQiOiIxMTc4IiwiQSI6ODksIlIiOjAsIkciOjAsIkIiOjB9fSwiSXNWaXNpYmxlIjp0cnVlLCJXaWR0aCI6MC4wLCJIZWlnaHQiOjAuMCwiQm9yZGVyU3R5bGUiOnsiJGlkIjoiMTE3OSIsIkxpbmVDb2xvciI6bnVsbCwiTGluZVdlaWdodCI6MC4wLCJMaW5lVHlwZSI6MCwiUGFyZW50U3R5bGUiOm51bGx9LCJQYXJlbnRTdHlsZSI6bnVsbH0sIkR1cmF0aW9uU3R5bGUiOnsiJGlkIjoiMTE4MCIsIkZvbnRTZXR0aW5ncyI6eyIkaWQiOiIxMTgxIiwiRm9udFNpemUiOjEwLCJGb250TmFtZSI6IkNhbGlicmkiLCJJc0JvbGQiOmZhbHNlLCJJc0l0YWxpYyI6ZmFsc2UsIklzVW5kZXJsaW5lZCI6ZmFsc2UsIlBhcmVudFN0eWxlIjpudWxsfSwiQXV0b1NpemUiOjAsIkZvcmVncm91bmQiOnsiJGlkIjoiMTE4MiIsIkNvbG9yIjp7IiRpZCI6IjExOD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Tg0IiwiVG9wIjowLjAsIkxlZnQiOjAuMCwiUmlnaHQiOjAuMCwiQm90dG9tIjowLjB9LCJQYWRkaW5nIjp7IiRpZCI6IjExODUiLCJUb3AiOjAuMCwiTGVmdCI6MC4wLCJSaWdodCI6MC4wLCJCb3R0b20iOjAuMH0sIkJhY2tncm91bmQiOnsiJGlkIjoiMTE4NiIsIkNvbG9yIjp7IiRpZCI6IjExODciLCJBIjo4OSwiUiI6MCwiRyI6MCwiQiI6MH19LCJJc1Zpc2libGUiOnRydWUsIldpZHRoIjowLjAsIkhlaWdodCI6MC4wLCJCb3JkZXJTdHlsZSI6eyIkaWQiOiIxMTg4IiwiTGluZUNvbG9yIjpudWxsLCJMaW5lV2VpZ2h0IjowLjAsIkxpbmVUeXBlIjowLCJQYXJlbnRTdHlsZSI6bnVsbH0sIlBhcmVudFN0eWxlIjpudWxsfSwiSG9yaXpvbnRhbENvbm5lY3RvclN0eWxlIjp7IiRpZCI6IjExODkiLCJMaW5lQ29sb3IiOnsiJGlkIjoiMTE5MCIsIiR0eXBlIjoiTkxSRS5Db21tb24uRG9tLlNvbGlkQ29sb3JCcnVzaCwgTkxSRS5Db21tb24iLCJDb2xvciI6eyIkaWQiOiIxMTkxIiwiQSI6MjU1LCJSIjoyMDQsIkciOjIwNCwiQiI6MjA0fX0sIkxpbmVXZWlnaHQiOjEuMCwiTGluZVR5cGUiOjAsIlBhcmVudFN0eWxlIjpudWxsfSwiVmVydGljYWxDb25uZWN0b3JTdHlsZSI6eyIkaWQiOiIxMTkyIiwiTGluZUNvbG9yIjp7IiRpZCI6IjExOTMiLCIkdHlwZSI6Ik5MUkUuQ29tbW9uLkRvbS5Tb2xpZENvbG9yQnJ1c2gsIE5MUkUuQ29tbW9uIiwiQ29sb3IiOnsiJGlkIjoiMTE5N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xOTUiLCJNYXJnaW4iOnsiJGlkIjoiMTE5NiIsIlRvcCI6MC4wLCJMZWZ0Ijo0LjAsIlJpZ2h0Ijo0LjAsIkJvdHRvbSI6MC4wfSwiUGFkZGluZyI6eyIkaWQiOiIxMTk3IiwiVG9wIjowLjAsIkxlZnQiOjAuMCwiUmlnaHQiOjAuMCwiQm90dG9tIjowLjB9LCJCYWNrZ3JvdW5kIjp7IiRpZCI6IjExOTgiLCJDb2xvciI6eyIkaWQiOiIxMTk5IiwiQSI6MjU1LCJSIjowLCJHIjo4MywiQiI6MTUyfX0sIklzVmlzaWJsZSI6dHJ1ZSwiV2lkdGgiOjY1LjI1OTYwNTQwNzcxNDg0NCwiSGVpZ2h0IjoxNi4wLCJCb3JkZXJTdHlsZSI6eyIkaWQiOiIxMjAwIiwiTGluZUNvbG9yIjp7IiRpZCI6IjEyMDEiLCIkdHlwZSI6Ik5MUkUuQ29tbW9uLkRvbS5Tb2xpZENvbG9yQnJ1c2gsIE5MUkUuQ29tbW9uIiwiQ29sb3IiOnsiJGlkIjoiMTIwMiIsIkEiOjI1NSwiUiI6MjU1LCJHIjowLCJCIjowfX0sIkxpbmVXZWlnaHQiOjAuMCwiTGluZVR5cGUiOjAsIlBhcmVudFN0eWxlIjpudWxsfSwiUGFyZW50U3R5bGUiOm51bGx9LCJUaXRsZVN0eWxlIjp7IiRpZCI6IjEyMDMiLCJGb250U2V0dGluZ3MiOnsiJGlkIjoiMTIwNCIsIkZvbnRTaXplIjo5LCJGb250TmFtZSI6IkNhbGlicmkiLCJJc0JvbGQiOnRydWUsIklzSXRhbGljIjpmYWxzZSwiSXNVbmRlcmxpbmVkIjpmYWxzZSwiUGFyZW50U3R5bGUiOm51bGx9LCJBdXRvU2l6ZSI6MiwiRm9yZWdyb3VuZCI6eyIkaWQiOiIxMjA1IiwiQ29sb3IiOnsiJGlkIjoiMTIwNiIsIkEiOjI1NSwiUiI6MjU1LCJHIjoyNTUsIkIiOjI1NX19LCJNYXhXaWR0aCI6NTIuMTIyMDQ3NDI0MzE2NDA2LCJNYXhIZWlnaHQiOiJJbmZpbml0eSIsIlNtYXJ0Rm9yZWdyb3VuZElzQWN0aXZlIjpmYWxzZSwiSG9yaXpvbnRhbEFsaWdubWVudCI6MSwiVmVydGljYWxBbGlnbm1lbnQiOjAsIlNtYXJ0Rm9yZWdyb3VuZCI6bnVsbCwiQmFja2dyb3VuZEZpbGxUeXBlIjowLCJNYXJnaW4iOnsiJGlkIjoiMTIwNyIsIlRvcCI6MC4wLCJMZWZ0IjowLjAsIlJpZ2h0IjowLjAsIkJvdHRvbSI6MC4wfSwiUGFkZGluZyI6eyIkaWQiOiIxMjA4IiwiVG9wIjowLjAsIkxlZnQiOjAuMCwiUmlnaHQiOjAuMCwiQm90dG9tIjowLjB9LCJCYWNrZ3JvdW5kIjp7IiRpZCI6IjEyMDkiLCJDb2xvciI6eyIkaWQiOiIxMjEwIiwiQSI6MCwiUiI6MjU1LCJHIjoyNTUsIkIiOjI1NX19LCJJc1Zpc2libGUiOnRydWUsIldpZHRoIjowLjAsIkhlaWdodCI6MC4wLCJCb3JkZXJTdHlsZSI6eyIkaWQiOiIxMjExIiwiTGluZUNvbG9yIjpudWxsLCJMaW5lV2VpZ2h0IjowLjAsIkxpbmVUeXBlIjowLCJQYXJlbnRTdHlsZSI6bnVsbH0sIlBhcmVudFN0eWxlIjpudWxsfSwiRGF0ZVN0eWxlIjp7IiRpZCI6IjEyMTIiLCJGb250U2V0dGluZ3MiOnsiJGlkIjoiMTIxMyIsIkZvbnRTaXplIjoxMCwiRm9udE5hbWUiOiJDYWxpYnJpIiwiSXNCb2xkIjpmYWxzZSwiSXNJdGFsaWMiOmZhbHNlLCJJc1VuZGVybGluZWQiOmZhbHNlLCJQYXJlbnRTdHlsZSI6bnVsbH0sIkF1dG9TaXplIjowLCJGb3JlZ3JvdW5kIjp7IiRpZCI6IjEyMTQiLCJDb2xvciI6eyIkaWQiOiIxMjE1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MjE2IiwiVG9wIjowLjAsIkxlZnQiOjAuMCwiUmlnaHQiOjAuMCwiQm90dG9tIjowLjB9LCJQYWRkaW5nIjp7IiRpZCI6IjEyMTciLCJUb3AiOjAuMCwiTGVmdCI6MC4wLCJSaWdodCI6MC4wLCJCb3R0b20iOjAuMH0sIkJhY2tncm91bmQiOnsiJGlkIjoiMTIxOCIsIkNvbG9yIjp7IiRpZCI6IjEyMTkiLCJBIjo4OSwiUiI6MCwiRyI6MCwiQiI6MH19LCJJc1Zpc2libGUiOnRydWUsIldpZHRoIjowLjAsIkhlaWdodCI6MC4wLCJCb3JkZXJTdHlsZSI6eyIkaWQiOiIxMjIwIiwiTGluZUNvbG9yIjpudWxsLCJMaW5lV2VpZ2h0IjowLjAsIkxpbmVUeXBlIjowLCJQYXJlbnRTdHlsZSI6bnVsbH0sIlBhcmVudFN0eWxlIjpudWxsfSwiRGF0ZUZvcm1hdCI6eyIkaWQiOiIxMj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yMjIiLCJGb3JtYXQiOjAsIklzVmlzaWJsZSI6ZmFsc2UsIkxhc3RLbm93blZpc2liaWxpdHlTdGF0ZSI6ZmFsc2V9LCJJc1Zpc2libGUiOnRydWUsIlBhcmVudFN0eWxlIjpudWxsfSwiSW5kZXgiOjAsIlNtYXJ0RHVyYXRpb25BY3RpdmF0ZWQiOmZhbHNlLCJEYXRlRm9ybWF0Ijp7IiRyZWYiOiIxMjIxIn0sIldlZWtOdW1iZXJpbmciOnsiJGlkIjoiMTIyMyIsIkZvcm1hdCI6MCwiSXNWaXNpYmxlIjpmYWxzZSwiTGFzdEtub3duVmlzaWJpbGl0eVN0YXRlIjpmYWxzZX0sIklkIjoiYTFiNmU0YjItMmQ1NC00YWIxLWExN2YtZTRkNjg2MzNlMGEwIiwiSW1wb3J0SWQiOiIxNiIsIlRpdGxlIjoiSW5pdGlhdGUiLCJOb3RlIjpudWxsLCJIeXBlcmxpbmsiOnsiJGlkIjoiMTIyNCIsIkFkZHJlc3MiOm51bGwsIlN1YkFkZHJlc3MiOm51bGx9LCJJc0NoYW5nZWQiOmZhbHNlLCJJc05ldyI6ZmFsc2V9fV0sIl9taWxlc3RvbmVzIjpbXSwiSWQiOiIwMDAwMDAwMC0wMDAwLTAwMDAtMDAwMC0wMDAwMDAwMDAwMDAiLCJJc1NpbmdsZUl0ZW1Sb3ciOnRydWV9XSwiSW5kZXgiOjUsIklkIjoiM2EwZmYzYTMtODM4MS00NmRiLWJhNDYtMDZkMTA3MzA2NjhhIiwiSGVhZGVyVGV4dCI6IkludmVzdG1lbnQgYW5kIGJlbmVmaXRzIiwiSXNEZWZhdWx0IjpmYWxzZSwiU3R5bGUiOnsiJGlkIjoiMTIyNSIsIkhlYWRlclN0eWxlIjp7IiRpZCI6IjEyMjYiLCJUZXh0U3R5bGUiOnsiJGlkIjoiMTIyNyIsIkZvbnRTZXR0aW5ncyI6eyIkaWQiOiIxMjI4IiwiRm9udFNpemUiOjksIkZvbnROYW1lIjoiQ2FsaWJyaSIsIklzQm9sZCI6ZmFsc2UsIklzSXRhbGljIjpmYWxzZSwiSXNVbmRlcmxpbmVkIjpmYWxzZSwiUGFyZW50U3R5bGUiOm51bGx9LCJBdXRvU2l6ZSI6MiwiRm9yZWdyb3VuZCI6eyIkaWQiOiIxMjI5IiwiQ29sb3IiOnsiJGlkIjoiMTIzMCIsIkEiOjI1NSwiUiI6MCwiRyI6MCwiQiI6MH19LCJNYXhXaWR0aCI6NjkuNzM1MjY5NzkzMjQyNiwiTWF4SGVpZ2h0IjowLjAsIlNtYXJ0Rm9yZWdyb3VuZElzQWN0aXZlIjpmYWxzZSwiSG9yaXpvbnRhbEFsaWdubWVudCI6MCwiVmVydGljYWxBbGlnbm1lbnQiOjAsIlNtYXJ0Rm9yZWdyb3VuZCI6bnVsbCwiQmFja2dyb3VuZEZpbGxUeXBlIjowLCJNYXJnaW4iOnsiJGlkIjoiMTIzMSIsIlRvcCI6MC4wLCJMZWZ0IjowLjAsIlJpZ2h0IjowLjAsIkJvdHRvbSI6MC4wfSwiUGFkZGluZyI6eyIkaWQiOiIxMjMyIiwiVG9wIjowLjAsIkxlZnQiOjAuMCwiUmlnaHQiOjAuMCwiQm90dG9tIjowLjB9LCJCYWNrZ3JvdW5kIjpudWxsLCJJc1Zpc2libGUiOnRydWUsIldpZHRoIjowLjAsIkhlaWdodCI6MC4wLCJCb3JkZXJTdHlsZSI6bnVsbCwiUGFyZW50U3R5bGUiOm51bGx9LCJSZWN0YW5nbGVTdHlsZSI6eyIkaWQiOiIxMjMzIiwiTWFyZ2luIjp7IiRpZCI6IjEyMzQiLCJUb3AiOjAuMCwiTGVmdCI6MC4wLCJSaWdodCI6MC4wLCJCb3R0b20iOjAuMH0sIlBhZGRpbmciOnsiJGlkIjoiMTIzNSIsIlRvcCI6MC4wLCJMZWZ0IjowLjAsIlJpZ2h0IjowLjAsIkJvdHRvbSI6MC4wfSwiQmFja2dyb3VuZCI6eyIkaWQiOiIxMjM2IiwiQ29sb3IiOnsiJGlkIjoiMTIzNyIsIkEiOjYzLCJSIjowLCJHIjo4MywiQiI6MTUyfX0sIklzVmlzaWJsZSI6dHJ1ZSwiV2lkdGgiOjAuMCwiSGVpZ2h0IjowLjAsIkJvcmRlclN0eWxlIjp7IiRpZCI6IjEyMzgiLCJMaW5lQ29sb3IiOnsiJGlkIjoiMTIzOSIsIiR0eXBlIjoiTkxSRS5Db21tb24uRG9tLlNvbGlkQ29sb3JCcnVzaCwgTkxSRS5Db21tb24iLCJDb2xvciI6eyIkaWQiOiIxMjQwIiwiQSI6MjU1LCJSIjoyNTUsIkciOjAsIkIiOjB9fSwiTGluZVdlaWdodCI6MC4wLCJMaW5lVHlwZSI6MCwiUGFyZW50U3R5bGUiOm51bGx9LCJQYXJlbnRTdHlsZSI6bnVsbH0sIk1hcmdpbiI6eyIkaWQiOiIxMjQxIiwiVG9wIjowLjAsIkxlZnQiOjAuMCwiUmlnaHQiOjAuMCwiQm90dG9tIjowLjB9LCJQYWRkaW5nIjp7IiRpZCI6IjEyNDIiLCJUb3AiOjAuMCwiTGVmdCI6MC4wLCJSaWdodCI6MC4wLCJCb3R0b20iOjAuMH0sIkJhY2tncm91bmQiOm51bGwsIklzVmlzaWJsZSI6dHJ1ZSwiV2lkdGgiOjAuMCwiSGVpZ2h0IjowLjAsIkJvcmRlclN0eWxlIjpudWxsLCJQYXJlbnRTdHlsZSI6bnVsbH0sIkJhY2tncm91bmRTdHlsZSI6eyIkaWQiOiIxMjQzIiwiTWFyZ2luIjp7IiRpZCI6IjEyNDQiLCJUb3AiOjAuMCwiTGVmdCI6MC4wLCJSaWdodCI6MC4wLCJCb3R0b20iOjAuMH0sIlBhZGRpbmciOnsiJGlkIjoiMTI0NSIsIlRvcCI6MC4wLCJMZWZ0IjowLjAsIlJpZ2h0IjowLjAsIkJvdHRvbSI6MC4wfSwiQmFja2dyb3VuZCI6eyIkaWQiOiIxMjQ2IiwiQ29sb3IiOnsiJGlkIjoiMTI0NyIsIkEiOjUxLCJSIjoxNjUsIkciOjE2NSwiQiI6MTY1fX0sIklzVmlzaWJsZSI6dHJ1ZSwiV2lkdGgiOjAuMCwiSGVpZ2h0IjowLjAsIkJvcmRlclN0eWxlIjp7IiRpZCI6IjEyNDgiLCJMaW5lQ29sb3IiOnsiJGlkIjoiMTI0OSIsIiR0eXBlIjoiTkxSRS5Db21tb24uRG9tLlNvbGlkQ29sb3JCcnVzaCwgTkxSRS5Db21tb24iLCJDb2xvciI6eyIkaWQiOiIxMjUwIiwiQSI6MjU1LCJSIjoyNTUsIkciOjAsIkIiOjB9fSwiTGluZVdlaWdodCI6MC4wLCJMaW5lVHlwZSI6MCwiUGFyZW50U3R5bGUiOm51bGx9LCJQYXJlbnRTdHlsZSI6bnVsbH0sIk1hcmdpbiI6eyIkaWQiOiIxMjUxIiwiVG9wIjowLjAsIkxlZnQiOjAuMCwiUmlnaHQiOjAuMCwiQm90dG9tIjowLjB9LCJQYWRkaW5nIjp7IiRpZCI6IjEyNTIiLCJUb3AiOjAuMCwiTGVmdCI6MC4wLCJSaWdodCI6MC4wLCJCb3R0b20iOjAuMH0sIklzVmlzaWJsZSI6dHJ1ZSwiV2lkdGgiOjAuMCwiSGVpZ2h0IjowLjAsIkJvcmRlclN0eWxlIjpudWxsLCJQYXJlbnRTdHlsZSI6bnVsbH19LHsiJGlkIjoiMTI1MyIsIl9yb3dzIjpbeyIkaWQiOiIxMjU0IiwiX3Rhc2tzIjpbeyIkaWQiOiIxMjU1IiwiX2F0dGFjaGVkTWlsZXN0b25lcyI6W10sIlRhc2tEZWZpbml0aW9uIjp7IiRpZCI6IjEyNTYiLCJHcm91cE5hbWUiOm51bGwsIlN0YXJ0RGF0ZSI6IjIwMjMtMDgtMDFUMDA6MDA6MDBaIiwiRW5kRGF0ZSI6IjIwMjYtMDctMzFUMjM6NTk6MDBaIiwiUGVyY2VudGFnZUNvbXBsZXRlIjpudWxsLCJTdHlsZSI6eyIkaWQiOiIxMjU3IiwiU2hhcGUiOjQsIlNoYXBlVGhpY2tuZXNzIjoxLCJEdXJhdGlvbkZvcm1hdCI6NSwiSW5jbHVkZU5vbldvcmtpbmdEYXlzSW5EdXJhdGlvbiI6ZmFsc2UsIlBlcmNlbnRhZ2VDb21wbGV0ZVN0eWxlIjp7IiRpZCI6IjEyNTgiLCJGb250U2V0dGluZ3MiOnsiJGlkIjoiMTI1OSIsIkZvbnRTaXplIjoxMCwiRm9udE5hbWUiOiJDYWxpYnJpIiwiSXNCb2xkIjpmYWxzZSwiSXNJdGFsaWMiOmZhbHNlLCJJc1VuZGVybGluZWQiOmZhbHNlLCJQYXJlbnRTdHlsZSI6bnVsbH0sIkF1dG9TaXplIjowLCJGb3JlZ3JvdW5kIjp7IiRpZCI6IjEyNjAiLCJDb2xvciI6eyIkaWQiOiIxMjYx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yNjIiLCJUb3AiOjAuMCwiTGVmdCI6MC4wLCJSaWdodCI6MC4wLCJCb3R0b20iOjAuMH0sIlBhZGRpbmciOnsiJGlkIjoiMTI2MyIsIlRvcCI6MC4wLCJMZWZ0IjowLjAsIlJpZ2h0IjowLjAsIkJvdHRvbSI6MC4wfSwiQmFja2dyb3VuZCI6eyIkaWQiOiIxMjY0IiwiQ29sb3IiOnsiJGlkIjoiMTI2NSIsIkEiOjg5LCJSIjowLCJHIjowLCJCIjowfX0sIklzVmlzaWJsZSI6dHJ1ZSwiV2lkdGgiOjAuMCwiSGVpZ2h0IjowLjAsIkJvcmRlclN0eWxlIjp7IiRpZCI6IjEyNjYiLCJMaW5lQ29sb3IiOm51bGwsIkxpbmVXZWlnaHQiOjAuMCwiTGluZVR5cGUiOjAsIlBhcmVudFN0eWxlIjpudWxsfSwiUGFyZW50U3R5bGUiOm51bGx9LCJEdXJhdGlvblN0eWxlIjp7IiRpZCI6IjEyNjciLCJGb250U2V0dGluZ3MiOnsiJGlkIjoiMTI2OCIsIkZvbnRTaXplIjoxMCwiRm9udE5hbWUiOiJDYWxpYnJpIiwiSXNCb2xkIjpmYWxzZSwiSXNJdGFsaWMiOmZhbHNlLCJJc1VuZGVybGluZWQiOmZhbHNlLCJQYXJlbnRTdHlsZSI6bnVsbH0sIkF1dG9TaXplIjowLCJGb3JlZ3JvdW5kIjp7IiRpZCI6IjEyNjkiLCJDb2xvciI6eyIkaWQiOiIxMjcw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I3MSIsIlRvcCI6MC4wLCJMZWZ0IjowLjAsIlJpZ2h0IjowLjAsIkJvdHRvbSI6MC4wfSwiUGFkZGluZyI6eyIkaWQiOiIxMjcyIiwiVG9wIjowLjAsIkxlZnQiOjAuMCwiUmlnaHQiOjAuMCwiQm90dG9tIjowLjB9LCJCYWNrZ3JvdW5kIjp7IiRpZCI6IjEyNzMiLCJDb2xvciI6eyIkaWQiOiIxMjc0IiwiQSI6ODksIlIiOjAsIkciOjAsIkIiOjB9fSwiSXNWaXNpYmxlIjp0cnVlLCJXaWR0aCI6MC4wLCJIZWlnaHQiOjAuMCwiQm9yZGVyU3R5bGUiOnsiJGlkIjoiMTI3NSIsIkxpbmVDb2xvciI6bnVsbCwiTGluZVdlaWdodCI6MC4wLCJMaW5lVHlwZSI6MCwiUGFyZW50U3R5bGUiOm51bGx9LCJQYXJlbnRTdHlsZSI6bnVsbH0sIkhvcml6b250YWxDb25uZWN0b3JTdHlsZSI6eyIkaWQiOiIxMjc2IiwiTGluZUNvbG9yIjp7IiRpZCI6IjEyNzciLCIkdHlwZSI6Ik5MUkUuQ29tbW9uLkRvbS5Tb2xpZENvbG9yQnJ1c2gsIE5MUkUuQ29tbW9uIiwiQ29sb3IiOnsiJGlkIjoiMTI3OCIsIkEiOjI1NSwiUiI6MjA0LCJHIjoyMDQsIkIiOjIwNH19LCJMaW5lV2VpZ2h0IjoxLjAsIkxpbmVUeXBlIjowLCJQYXJlbnRTdHlsZSI6bnVsbH0sIlZlcnRpY2FsQ29ubmVjdG9yU3R5bGUiOnsiJGlkIjoiMTI3OSIsIkxpbmVDb2xvciI6eyIkaWQiOiIxMjgwIiwiJHR5cGUiOiJOTFJFLkNvbW1vbi5Eb20uU29saWRDb2xvckJydXNoLCBOTFJFLkNvbW1vbiIsIkNvbG9yIjp7IiRpZCI6IjEyODE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MjgyIiwiTWFyZ2luIjp7IiRpZCI6IjEyODMiLCJUb3AiOjAuMCwiTGVmdCI6NC4wLCJSaWdodCI6NC4wLCJCb3R0b20iOjAuMH0sIlBhZGRpbmciOnsiJGlkIjoiMTI4NCIsIlRvcCI6MC4wLCJMZWZ0IjowLjAsIlJpZ2h0IjowLjAsIkJvdHRvbSI6MC4wfSwiQmFja2dyb3VuZCI6eyIkaWQiOiIxMjg1IiwiQ29sb3IiOnsiJGlkIjoiMTI4NiIsIkEiOjI1NSwiUiI6MCwiRyI6ODMsIkIiOjE1Mn19LCJJc1Zpc2libGUiOnRydWUsIldpZHRoIjo3MTguMCwiSGVpZ2h0IjoxNi4wLCJCb3JkZXJTdHlsZSI6eyIkaWQiOiIxMjg3IiwiTGluZUNvbG9yIjp7IiRpZCI6IjEyODgiLCIkdHlwZSI6Ik5MUkUuQ29tbW9uLkRvbS5Tb2xpZENvbG9yQnJ1c2gsIE5MUkUuQ29tbW9uIiwiQ29sb3IiOnsiJGlkIjoiMTI4OSIsIkEiOjI1NSwiUiI6MjU1LCJHIjowLCJCIjowfX0sIkxpbmVXZWlnaHQiOjAuMCwiTGluZVR5cGUiOjAsIlBhcmVudFN0eWxlIjpudWxsfSwiUGFyZW50U3R5bGUiOm51bGx9LCJUaXRsZVN0eWxlIjp7IiRpZCI6IjEyOTAiLCJGb250U2V0dGluZ3MiOnsiJGlkIjoiMTI5MSIsIkZvbnRTaXplIjo5LCJGb250TmFtZSI6IkNhbGlicmkiLCJJc0JvbGQiOnRydWUsIklzSXRhbGljIjpmYWxzZSwiSXNVbmRlcmxpbmVkIjpmYWxzZSwiUGFyZW50U3R5bGUiOm51bGx9LCJBdXRvU2l6ZSI6MiwiRm9yZWdyb3VuZCI6eyIkaWQiOiIxMjkyIiwiQ29sb3IiOnsiJGlkIjoiMTI5MyIsIkEiOjI1NSwiUiI6MjU1LCJHIjoyNTUsIkIiOjI1NX19LCJNYXhXaWR0aCI6MTQ0LjAsIk1heEhlaWdodCI6IkluZmluaXR5IiwiU21hcnRGb3JlZ3JvdW5kSXNBY3RpdmUiOmZhbHNlLCJIb3Jpem9udGFsQWxpZ25tZW50IjoxLCJWZXJ0aWNhbEFsaWdubWVudCI6MCwiU21hcnRGb3JlZ3JvdW5kIjpudWxsLCJCYWNrZ3JvdW5kRmlsbFR5cGUiOjAsIk1hcmdpbiI6eyIkaWQiOiIxMjk0IiwiVG9wIjowLjAsIkxlZnQiOjAuMCwiUmlnaHQiOjAuMCwiQm90dG9tIjowLjB9LCJQYWRkaW5nIjp7IiRpZCI6IjEyOTUiLCJUb3AiOjAuMCwiTGVmdCI6MC4wLCJSaWdodCI6MC4wLCJCb3R0b20iOjAuMH0sIkJhY2tncm91bmQiOnsiJGlkIjoiMTI5NiIsIkNvbG9yIjp7IiRpZCI6IjEyOTciLCJBIjowLCJSIjoyNTUsIkciOjI1NSwiQiI6MjU1fX0sIklzVmlzaWJsZSI6dHJ1ZSwiV2lkdGgiOjAuMCwiSGVpZ2h0IjowLjAsIkJvcmRlclN0eWxlIjp7IiRpZCI6IjEyOTgiLCJMaW5lQ29sb3IiOm51bGwsIkxpbmVXZWlnaHQiOjAuMCwiTGluZVR5cGUiOjAsIlBhcmVudFN0eWxlIjpudWxsfSwiUGFyZW50U3R5bGUiOm51bGx9LCJEYXRlU3R5bGUiOnsiJGlkIjoiMTI5OSIsIkZvbnRTZXR0aW5ncyI6eyIkaWQiOiIxMzAwIiwiRm9udFNpemUiOjEwLCJGb250TmFtZSI6IkNhbGlicmkiLCJJc0JvbGQiOmZhbHNlLCJJc0l0YWxpYyI6ZmFsc2UsIklzVW5kZXJsaW5lZCI6ZmFsc2UsIlBhcmVudFN0eWxlIjpudWxsfSwiQXV0b1NpemUiOjAsIkZvcmVncm91bmQiOnsiJGlkIjoiMTMwMSIsIkNvbG9yIjp7IiRpZCI6IjEzMDI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zMDMiLCJUb3AiOjAuMCwiTGVmdCI6MC4wLCJSaWdodCI6MC4wLCJCb3R0b20iOjAuMH0sIlBhZGRpbmciOnsiJGlkIjoiMTMwNCIsIlRvcCI6MC4wLCJMZWZ0IjowLjAsIlJpZ2h0IjowLjAsIkJvdHRvbSI6MC4wfSwiQmFja2dyb3VuZCI6eyIkaWQiOiIxMzA1IiwiQ29sb3IiOnsiJGlkIjoiMTMwNiIsIkEiOjg5LCJSIjowLCJHIjowLCJCIjowfX0sIklzVmlzaWJsZSI6dHJ1ZSwiV2lkdGgiOjAuMCwiSGVpZ2h0IjowLjAsIkJvcmRlclN0eWxlIjp7IiRpZCI6IjEzMDciLCJMaW5lQ29sb3IiOm51bGwsIkxpbmVXZWlnaHQiOjAuMCwiTGluZVR5cGUiOjAsIlBhcmVudFN0eWxlIjpudWxsfSwiUGFyZW50U3R5bGUiOm51bGx9LCJEYXRlRm9ybWF0Ijp7IiRpZCI6IjEzMDg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MwOSIsIkZvcm1hdCI6MCwiSXNWaXNpYmxlIjpmYWxzZSwiTGFzdEtub3duVmlzaWJpbGl0eVN0YXRlIjpmYWxzZX0sIklzVmlzaWJsZSI6dHJ1ZSwiUGFyZW50U3R5bGUiOm51bGx9LCJJbmRleCI6MSwiU21hcnREdXJhdGlvbkFjdGl2YXRlZCI6ZmFsc2UsIkRhdGVGb3JtYXQiOnsiJHJlZiI6IjEzMDgifSwiV2Vla051bWJlcmluZyI6eyIkaWQiOiIxMzEwIiwiRm9ybWF0IjowLCJJc1Zpc2libGUiOmZhbHNlLCJMYXN0S25vd25WaXNpYmlsaXR5U3RhdGUiOmZhbHNlfSwiSWQiOiIyYWY5ZDk1OS00MTU4LTRlZjAtODEyOS05MmVkZTEwOGUxNzgiLCJJbXBvcnRJZCI6IjE1IiwiVGl0bGUiOiJGaW5hbmNpYWwgQ29udHJvbCBGcmFtZXdvcmsiLCJOb3RlIjpudWxsLCJIeXBlcmxpbmsiOnsiJGlkIjoiMTMxMSIsIkFkZHJlc3MiOm51bGwsIlN1YkFkZHJlc3MiOm51bGx9LCJJc0NoYW5nZWQiOmZhbHNlLCJJc05ldyI6ZmFsc2V9fV0sIl9taWxlc3RvbmVzIjpbXSwiSWQiOiIwMDAwMDAwMC0wMDAwLTAwMDAtMDAwMC0wMDAwMDAwMDAwMDAiLCJJc1NpbmdsZUl0ZW1Sb3ciOnRydWV9XSwiSW5kZXgiOjYsIklkIjoiNTY0YWE3ZGItMjY0NC00MWUzLTg3NmQtZmM0ZTFjNWRmOWMzIiwiSGVhZGVyVGV4dCI6IkZpbmFuY2lhbCBDb250cm9sIEZyYW1ld29yayIsIklzRGVmYXVsdCI6ZmFsc2UsIlN0eWxlIjp7IiRpZCI6IjEzMTIiLCJIZWFkZXJTdHlsZSI6eyIkaWQiOiIxMzEzIiwiVGV4dFN0eWxlIjp7IiRpZCI6IjEzMTQiLCJGb250U2V0dGluZ3MiOnsiJGlkIjoiMTMxNSIsIkZvbnRTaXplIjo5LCJGb250TmFtZSI6IkNhbGlicmkiLCJJc0JvbGQiOmZhbHNlLCJJc0l0YWxpYyI6ZmFsc2UsIklzVW5kZXJsaW5lZCI6ZmFsc2UsIlBhcmVudFN0eWxlIjpudWxsfSwiQXV0b1NpemUiOjIsIkZvcmVncm91bmQiOnsiJGlkIjoiMTMxNiIsIkNvbG9yIjp7IiRpZCI6IjEzMTciLCJBIjoyNTUsIlIiOjAsIkciOjAsIkIiOjB9fSwiTWF4V2lkdGgiOjY5LjczNTI2OTc5MzI0MjYsIk1heEhlaWdodCI6MC4wLCJTbWFydEZvcmVncm91bmRJc0FjdGl2ZSI6ZmFsc2UsIkhvcml6b250YWxBbGlnbm1lbnQiOjAsIlZlcnRpY2FsQWxpZ25tZW50IjowLCJTbWFydEZvcmVncm91bmQiOm51bGwsIkJhY2tncm91bmRGaWxsVHlwZSI6MCwiTWFyZ2luIjp7IiRpZCI6IjEzMTgiLCJUb3AiOjAuMCwiTGVmdCI6MC4wLCJSaWdodCI6MC4wLCJCb3R0b20iOjAuMH0sIlBhZGRpbmciOnsiJGlkIjoiMTMxOSIsIlRvcCI6MC4wLCJMZWZ0IjowLjAsIlJpZ2h0IjowLjAsIkJvdHRvbSI6MC4wfSwiQmFja2dyb3VuZCI6bnVsbCwiSXNWaXNpYmxlIjp0cnVlLCJXaWR0aCI6MC4wLCJIZWlnaHQiOjAuMCwiQm9yZGVyU3R5bGUiOm51bGwsIlBhcmVudFN0eWxlIjpudWxsfSwiUmVjdGFuZ2xlU3R5bGUiOnsiJGlkIjoiMTMyMCIsIk1hcmdpbiI6eyIkaWQiOiIxMzIxIiwiVG9wIjowLjAsIkxlZnQiOjAuMCwiUmlnaHQiOjAuMCwiQm90dG9tIjowLjB9LCJQYWRkaW5nIjp7IiRpZCI6IjEzMjIiLCJUb3AiOjAuMCwiTGVmdCI6MC4wLCJSaWdodCI6MC4wLCJCb3R0b20iOjAuMH0sIkJhY2tncm91bmQiOnsiJGlkIjoiMTMyMyIsIkNvbG9yIjp7IiRpZCI6IjEzMjQiLCJBIjo2MywiUiI6MCwiRyI6ODMsIkIiOjE1Mn19LCJJc1Zpc2libGUiOnRydWUsIldpZHRoIjowLjAsIkhlaWdodCI6MC4wLCJCb3JkZXJTdHlsZSI6eyIkaWQiOiIxMzI1IiwiTGluZUNvbG9yIjp7IiRpZCI6IjEzMjYiLCIkdHlwZSI6Ik5MUkUuQ29tbW9uLkRvbS5Tb2xpZENvbG9yQnJ1c2gsIE5MUkUuQ29tbW9uIiwiQ29sb3IiOnsiJGlkIjoiMTMyNyIsIkEiOjI1NSwiUiI6MjU1LCJHIjowLCJCIjowfX0sIkxpbmVXZWlnaHQiOjAuMCwiTGluZVR5cGUiOjAsIlBhcmVudFN0eWxlIjpudWxsfSwiUGFyZW50U3R5bGUiOm51bGx9LCJNYXJnaW4iOnsiJGlkIjoiMTMyOCIsIlRvcCI6MC4wLCJMZWZ0IjowLjAsIlJpZ2h0IjowLjAsIkJvdHRvbSI6MC4wfSwiUGFkZGluZyI6eyIkaWQiOiIxMzI5IiwiVG9wIjowLjAsIkxlZnQiOjAuMCwiUmlnaHQiOjAuMCwiQm90dG9tIjowLjB9LCJCYWNrZ3JvdW5kIjpudWxsLCJJc1Zpc2libGUiOnRydWUsIldpZHRoIjowLjAsIkhlaWdodCI6MC4wLCJCb3JkZXJTdHlsZSI6bnVsbCwiUGFyZW50U3R5bGUiOm51bGx9LCJCYWNrZ3JvdW5kU3R5bGUiOnsiJGlkIjoiMTMzMCIsIk1hcmdpbiI6eyIkaWQiOiIxMzMxIiwiVG9wIjowLjAsIkxlZnQiOjAuMCwiUmlnaHQiOjAuMCwiQm90dG9tIjowLjB9LCJQYWRkaW5nIjp7IiRpZCI6IjEzMzIiLCJUb3AiOjAuMCwiTGVmdCI6MC4wLCJSaWdodCI6MC4wLCJCb3R0b20iOjAuMH0sIkJhY2tncm91bmQiOnsiJGlkIjoiMTMzMyIsIkNvbG9yIjp7IiRpZCI6IjEzMzQiLCJBIjo1MSwiUiI6MTY1LCJHIjoxNjUsIkIiOjE2NX19LCJJc1Zpc2libGUiOnRydWUsIldpZHRoIjowLjAsIkhlaWdodCI6MC4wLCJCb3JkZXJTdHlsZSI6eyIkaWQiOiIxMzM1IiwiTGluZUNvbG9yIjp7IiRpZCI6IjEzMzYiLCIkdHlwZSI6Ik5MUkUuQ29tbW9uLkRvbS5Tb2xpZENvbG9yQnJ1c2gsIE5MUkUuQ29tbW9uIiwiQ29sb3IiOnsiJGlkIjoiMTMzNyIsIkEiOjI1NSwiUiI6MjU1LCJHIjowLCJCIjowfX0sIkxpbmVXZWlnaHQiOjAuMCwiTGluZVR5cGUiOjAsIlBhcmVudFN0eWxlIjpudWxsfSwiUGFyZW50U3R5bGUiOm51bGx9LCJNYXJnaW4iOnsiJGlkIjoiMTMzOCIsIlRvcCI6MC4wLCJMZWZ0IjowLjAsIlJpZ2h0IjowLjAsIkJvdHRvbSI6MC4wfSwiUGFkZGluZyI6eyIkaWQiOiIxMzM5IiwiVG9wIjowLjAsIkxlZnQiOjAuMCwiUmlnaHQiOjAuMCwiQm90dG9tIjowLjB9LCJJc1Zpc2libGUiOnRydWUsIldpZHRoIjowLjAsIkhlaWdodCI6MC4wLCJCb3JkZXJTdHlsZSI6bnVsbCwiUGFyZW50U3R5bGUiOm51bGx9fSx7IiRpZCI6IjEzNDAiLCJfcm93cyI6W3siJGlkIjoiMTM0MSIsIl90YXNrcyI6W3siJGlkIjoiMTM0MiIsIl9hdHRhY2hlZE1pbGVzdG9uZXMiOltdLCJUYXNrRGVmaW5pdGlvbiI6eyIkaWQiOiIxMzQzIiwiR3JvdXBOYW1lIjpudWxsLCJTdGFydERhdGUiOiIyMDIzLTA4LTAxVDAwOjAwOjAwIiwiRW5kRGF0ZSI6IjIwMjYtMDctMzFUMjM6NTk6MDAiLCJQZXJjZW50YWdlQ29tcGxldGUiOm51bGwsIlN0eWxlIjp7IiRpZCI6IjEzNDQiLCJTaGFwZSI6NCwiU2hhcGVUaGlja25lc3MiOjEsIkR1cmF0aW9uRm9ybWF0Ijo1LCJJbmNsdWRlTm9uV29ya2luZ0RheXNJbkR1cmF0aW9uIjpmYWxzZSwiUGVyY2VudGFnZUNvbXBsZXRlU3R5bGUiOnsiJGlkIjoiMTM0NSIsIkZvbnRTZXR0aW5ncyI6eyIkaWQiOiIxMzQ2IiwiRm9udFNpemUiOjEwLCJGb250TmFtZSI6IkNhbGlicmkiLCJJc0JvbGQiOmZhbHNlLCJJc0l0YWxpYyI6ZmFsc2UsIklzVW5kZXJsaW5lZCI6ZmFsc2UsIlBhcmVudFN0eWxlIjpudWxsfSwiQXV0b1NpemUiOjAsIkZvcmVncm91bmQiOnsiJGlkIjoiMTM0NyIsIkNvbG9yIjp7IiRpZCI6IjEzND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M0OSIsIlRvcCI6MC4wLCJMZWZ0IjowLjAsIlJpZ2h0IjowLjAsIkJvdHRvbSI6MC4wfSwiUGFkZGluZyI6eyIkaWQiOiIxMzUwIiwiVG9wIjowLjAsIkxlZnQiOjAuMCwiUmlnaHQiOjAuMCwiQm90dG9tIjowLjB9LCJCYWNrZ3JvdW5kIjp7IiRpZCI6IjEzNTEiLCJDb2xvciI6eyIkaWQiOiIxMzUyIiwiQSI6ODksIlIiOjAsIkciOjAsIkIiOjB9fSwiSXNWaXNpYmxlIjp0cnVlLCJXaWR0aCI6MC4wLCJIZWlnaHQiOjAuMCwiQm9yZGVyU3R5bGUiOnsiJGlkIjoiMTM1MyIsIkxpbmVDb2xvciI6bnVsbCwiTGluZVdlaWdodCI6MC4wLCJMaW5lVHlwZSI6MCwiUGFyZW50U3R5bGUiOm51bGx9LCJQYXJlbnRTdHlsZSI6bnVsbH0sIkR1cmF0aW9uU3R5bGUiOnsiJGlkIjoiMTM1NCIsIkZvbnRTZXR0aW5ncyI6eyIkaWQiOiIxMzU1IiwiRm9udFNpemUiOjEwLCJGb250TmFtZSI6IkNhbGlicmkiLCJJc0JvbGQiOmZhbHNlLCJJc0l0YWxpYyI6ZmFsc2UsIklzVW5kZXJsaW5lZCI6ZmFsc2UsIlBhcmVudFN0eWxlIjpudWxsfSwiQXV0b1NpemUiOjAsIkZvcmVncm91bmQiOnsiJGlkIjoiMTM1NiIsIkNvbG9yIjp7IiRpZCI6IjEzNT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MzU4IiwiVG9wIjowLjAsIkxlZnQiOjAuMCwiUmlnaHQiOjAuMCwiQm90dG9tIjowLjB9LCJQYWRkaW5nIjp7IiRpZCI6IjEzNTkiLCJUb3AiOjAuMCwiTGVmdCI6MC4wLCJSaWdodCI6MC4wLCJCb3R0b20iOjAuMH0sIkJhY2tncm91bmQiOnsiJGlkIjoiMTM2MCIsIkNvbG9yIjp7IiRpZCI6IjEzNjEiLCJBIjo4OSwiUiI6MCwiRyI6MCwiQiI6MH19LCJJc1Zpc2libGUiOnRydWUsIldpZHRoIjowLjAsIkhlaWdodCI6MC4wLCJCb3JkZXJTdHlsZSI6eyIkaWQiOiIxMzYyIiwiTGluZUNvbG9yIjpudWxsLCJMaW5lV2VpZ2h0IjowLjAsIkxpbmVUeXBlIjowLCJQYXJlbnRTdHlsZSI6bnVsbH0sIlBhcmVudFN0eWxlIjpudWxsfSwiSG9yaXpvbnRhbENvbm5lY3RvclN0eWxlIjp7IiRpZCI6IjEzNjMiLCJMaW5lQ29sb3IiOnsiJGlkIjoiMTM2NCIsIiR0eXBlIjoiTkxSRS5Db21tb24uRG9tLlNvbGlkQ29sb3JCcnVzaCwgTkxSRS5Db21tb24iLCJDb2xvciI6eyIkaWQiOiIxMzY1IiwiQSI6MjU1LCJSIjoyMDQsIkciOjIwNCwiQiI6MjA0fX0sIkxpbmVXZWlnaHQiOjEuMCwiTGluZVR5cGUiOjAsIlBhcmVudFN0eWxlIjpudWxsfSwiVmVydGljYWxDb25uZWN0b3JTdHlsZSI6eyIkaWQiOiIxMzY2IiwiTGluZUNvbG9yIjp7IiRpZCI6IjEzNjciLCIkdHlwZSI6Ik5MUkUuQ29tbW9uLkRvbS5Tb2xpZENvbG9yQnJ1c2gsIE5MUkUuQ29tbW9uIiwiQ29sb3IiOnsiJGlkIjoiMTM2OCIsIkEiOjI1NSwiUiI6MjA0LCJHIjoyMDQsIkIiOjIwNH19LCJMaW5lV2VpZ2h0IjowLjAsIkxpbmVUeXBlIjowLCJQYXJlbnRTdHlsZSI6bnVsbH0sIk1hcmdpbiI6bnVsbCwiU3RhcnREYXRlUG9zaXRpb24iOjYsIkVuZERhdGVQb3NpdGlvbiI6NiwiRGF0ZUlzVmlzaWJsZSI6ZmFsc2UsIlRpdGxlUG9zaXRpb24iOjMsIkR1cmF0aW9uUG9zaXRpb24iOjYsIlBlcmNlbnRhZ2VDb21wbGV0ZWRQb3NpdGlvbiI6MiwiU3BhY2luZyI6MywiSXNCZWxvd1RpbWViYW5kIjp0cnVlLCJQZXJjZW50YWdlQ29tcGxldGVTaGFwZU9wYWNpdHkiOjM1LCJTaGFwZVN0eWxlIjp7IiRpZCI6IjEzNjkiLCJNYXJnaW4iOnsiJGlkIjoiMTM3MCIsIlRvcCI6MC4wLCJMZWZ0Ijo0LjAsIlJpZ2h0Ijo0LjAsIkJvdHRvbSI6MC4wfSwiUGFkZGluZyI6eyIkaWQiOiIxMzcxIiwiVG9wIjowLjAsIkxlZnQiOjAuMCwiUmlnaHQiOjAuMCwiQm90dG9tIjowLjB9LCJCYWNrZ3JvdW5kIjp7IiRpZCI6IjEzNzIiLCJDb2xvciI6eyIkaWQiOiIxMzczIiwiQSI6MjU1LCJSIjowLCJHIjo4MywiQiI6MTUyfX0sIklzVmlzaWJsZSI6dHJ1ZSwiV2lkdGgiOjc2LjUxNjM4MDMxMDA1ODYsIkhlaWdodCI6MTYuMCwiQm9yZGVyU3R5bGUiOnsiJGlkIjoiMTM3NCIsIkxpbmVDb2xvciI6eyIkaWQiOiIxMzc1IiwiJHR5cGUiOiJOTFJFLkNvbW1vbi5Eb20uU29saWRDb2xvckJydXNoLCBOTFJFLkNvbW1vbiIsIkNvbG9yIjp7IiRpZCI6IjEzNzYiLCJBIjoyNTUsIlIiOjI1NSwiRyI6MCwiQiI6MH19LCJMaW5lV2VpZ2h0IjowLjAsIkxpbmVUeXBlIjowLCJQYXJlbnRTdHlsZSI6bnVsbH0sIlBhcmVudFN0eWxlIjpudWxsfSwiVGl0bGVTdHlsZSI6eyIkaWQiOiIxMzc3IiwiRm9udFNldHRpbmdzIjp7IiRpZCI6IjEzNzgiLCJGb250U2l6ZSI6NywiRm9udE5hbWUiOiJDYWxpYnJpIiwiSXNCb2xkIjp0cnVlLCJJc0l0YWxpYyI6ZmFsc2UsIklzVW5kZXJsaW5lZCI6ZmFsc2UsIlBhcmVudFN0eWxlIjpudWxsfSwiQXV0b1NpemUiOjIsIkZvcmVncm91bmQiOnsiJGlkIjoiMTM3OSIsIkNvbG9yIjp7IiRpZCI6IjEzODAiLCJBIjoyNTUsIlIiOjI1NSwiRyI6MjU1LCJCIjoyNTV9fSwiTWF4V2lkdGgiOjc5Ljg4NDQwNzA0MzQ1NzAzMSwiTWF4SGVpZ2h0IjoiSW5maW5pdHkiLCJTbWFydEZvcmVncm91bmRJc0FjdGl2ZSI6ZmFsc2UsIkhvcml6b250YWxBbGlnbm1lbnQiOjEsIlZlcnRpY2FsQWxpZ25tZW50IjowLCJTbWFydEZvcmVncm91bmQiOm51bGwsIkJhY2tncm91bmRGaWxsVHlwZSI6MCwiTWFyZ2luIjp7IiRpZCI6IjEzODEiLCJUb3AiOjAuMCwiTGVmdCI6MC4wLCJSaWdodCI6MC4wLCJCb3R0b20iOjAuMH0sIlBhZGRpbmciOnsiJGlkIjoiMTM4MiIsIlRvcCI6MC4wLCJMZWZ0IjowLjAsIlJpZ2h0IjowLjAsIkJvdHRvbSI6MC4wfSwiQmFja2dyb3VuZCI6eyIkaWQiOiIxMzgzIiwiQ29sb3IiOnsiJGlkIjoiMTM4NCIsIkEiOjAsIlIiOjI1NSwiRyI6MjU1LCJCIjoyNTV9fSwiSXNWaXNpYmxlIjp0cnVlLCJXaWR0aCI6MC4wLCJIZWlnaHQiOjAuMCwiQm9yZGVyU3R5bGUiOnsiJGlkIjoiMTM4NSIsIkxpbmVDb2xvciI6bnVsbCwiTGluZVdlaWdodCI6MC4wLCJMaW5lVHlwZSI6MCwiUGFyZW50U3R5bGUiOm51bGx9LCJQYXJlbnRTdHlsZSI6bnVsbH0sIkRhdGVTdHlsZSI6eyIkaWQiOiIxMzg2IiwiRm9udFNldHRpbmdzIjp7IiRpZCI6IjEzODciLCJGb250U2l6ZSI6MTAsIkZvbnROYW1lIjoiQ2FsaWJyaSIsIklzQm9sZCI6ZmFsc2UsIklzSXRhbGljIjpmYWxzZSwiSXNVbmRlcmxpbmVkIjpmYWxzZSwiUGFyZW50U3R5bGUiOm51bGx9LCJBdXRvU2l6ZSI6MCwiRm9yZWdyb3VuZCI6eyIkaWQiOiIxMzg4IiwiQ29sb3IiOnsiJGlkIjoiMTM4OS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M5MCIsIlRvcCI6MC4wLCJMZWZ0IjowLjAsIlJpZ2h0IjowLjAsIkJvdHRvbSI6MC4wfSwiUGFkZGluZyI6eyIkaWQiOiIxMzkxIiwiVG9wIjowLjAsIkxlZnQiOjAuMCwiUmlnaHQiOjAuMCwiQm90dG9tIjowLjB9LCJCYWNrZ3JvdW5kIjp7IiRpZCI6IjEzOTIiLCJDb2xvciI6eyIkaWQiOiIxMzkzIiwiQSI6ODksIlIiOjAsIkciOjAsIkIiOjB9fSwiSXNWaXNpYmxlIjp0cnVlLCJXaWR0aCI6MC4wLCJIZWlnaHQiOjAuMCwiQm9yZGVyU3R5bGUiOnsiJGlkIjoiMTM5NCIsIkxpbmVDb2xvciI6bnVsbCwiTGluZVdlaWdodCI6MC4wLCJMaW5lVHlwZSI6MCwiUGFyZW50U3R5bGUiOm51bGx9LCJQYXJlbnRTdHlsZSI6bnVsbH0sIkRhdGVGb3JtYXQiOnsiJGlkIjoiMTM5NS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Mzk2IiwiRm9ybWF0IjowLCJJc1Zpc2libGUiOmZhbHNlLCJMYXN0S25vd25WaXNpYmlsaXR5U3RhdGUiOmZhbHNlfSwiSXNWaXNpYmxlIjp0cnVlLCJQYXJlbnRTdHlsZSI6bnVsbH0sIkluZGV4IjoyLCJTbWFydER1cmF0aW9uQWN0aXZhdGVkIjpmYWxzZSwiRGF0ZUZvcm1hdCI6eyIkcmVmIjoiMTM5NSJ9LCJXZWVrTnVtYmVyaW5nIjp7IiRpZCI6IjEzOTciLCJGb3JtYXQiOjAsIklzVmlzaWJsZSI6ZmFsc2UsIkxhc3RLbm93blZpc2liaWxpdHlTdGF0ZSI6ZmFsc2V9LCJJZCI6IjVhNWU2ZjA5LWFkZDUtNGE5My04ZjRkLWZlMDE2ZTdhNWJjYSIsIkltcG9ydElkIjoiMjAiLCJUaXRsZSI6IlJpc2sgTWFuYWdlbWVudCBGcmFtZXdvcmsgdjYiLCJOb3RlIjpudWxsLCJIeXBlcmxpbmsiOnsiJGlkIjoiMTM5OCIsIkFkZHJlc3MiOm51bGwsIlN1YkFkZHJlc3MiOm51bGx9LCJJc0NoYW5nZWQiOmZhbHNlLCJJc05ldyI6ZmFsc2V9fV0sIl9taWxlc3RvbmVzIjpbXSwiSWQiOiIwMDAwMDAwMC0wMDAwLTAwMDAtMDAwMC0wMDAwMDAwMDAwMDAiLCJJc1NpbmdsZUl0ZW1Sb3ciOnRydWV9LHsiJGlkIjoiMTM5OSIsIl90YXNrcyI6W3siJGlkIjoiMTQwMCIsIl9hdHRhY2hlZE1pbGVzdG9uZXMiOltdLCJUYXNrRGVmaW5pdGlvbiI6eyIkaWQiOiIxNDAxIiwiR3JvdXBOYW1lIjpudWxsLCJTdGFydERhdGUiOiIyMDIzLTA4LTAxVDAwOjAwOjAwIiwiRW5kRGF0ZSI6IjIwMjQtMDMtMzFUMjM6NTk6MDBaIiwiUGVyY2VudGFnZUNvbXBsZXRlIjpudWxsLCJTdHlsZSI6eyIkaWQiOiIxNDAyIiwiU2hhcGUiOjQsIlNoYXBlVGhpY2tuZXNzIjoxLCJEdXJhdGlvbkZvcm1hdCI6NSwiSW5jbHVkZU5vbldvcmtpbmdEYXlzSW5EdXJhdGlvbiI6ZmFsc2UsIlBlcmNlbnRhZ2VDb21wbGV0ZVN0eWxlIjp7IiRpZCI6IjE0MDMiLCJGb250U2V0dGluZ3MiOnsiJGlkIjoiMTQwNCIsIkZvbnRTaXplIjoxMCwiRm9udE5hbWUiOiJDYWxpYnJpIiwiSXNCb2xkIjpmYWxzZSwiSXNJdGFsaWMiOmZhbHNlLCJJc1VuZGVybGluZWQiOmZhbHNlLCJQYXJlbnRTdHlsZSI6bnVsbH0sIkF1dG9TaXplIjowLCJGb3JlZ3JvdW5kIjp7IiRpZCI6IjE0MDUiLCJDb2xvciI6eyIkaWQiOiIxNDA2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pZCI6IjE0MDciLCJUb3AiOjAuMCwiTGVmdCI6MC4wLCJSaWdodCI6MC4wLCJCb3R0b20iOjAuMH0sIlBhZGRpbmciOnsiJGlkIjoiMTQwOCIsIlRvcCI6MC4wLCJMZWZ0IjowLjAsIlJpZ2h0IjowLjAsIkJvdHRvbSI6MC4wfSwiQmFja2dyb3VuZCI6eyIkaWQiOiIxNDA5IiwiQ29sb3IiOnsiJGlkIjoiMTQxMCIsIkEiOjg5LCJSIjowLCJHIjowLCJCIjowfX0sIklzVmlzaWJsZSI6dHJ1ZSwiV2lkdGgiOjAuMCwiSGVpZ2h0IjowLjAsIkJvcmRlclN0eWxlIjp7IiRpZCI6IjE0MTEiLCJMaW5lQ29sb3IiOm51bGwsIkxpbmVXZWlnaHQiOjAuMCwiTGluZVR5cGUiOjAsIlBhcmVudFN0eWxlIjpudWxsfSwiUGFyZW50U3R5bGUiOm51bGx9LCJEdXJhdGlvblN0eWxlIjp7IiRpZCI6IjE0MTIiLCJGb250U2V0dGluZ3MiOnsiJGlkIjoiMTQxMyIsIkZvbnRTaXplIjoxMCwiRm9udE5hbWUiOiJDYWxpYnJpIiwiSXNCb2xkIjpmYWxzZSwiSXNJdGFsaWMiOmZhbHNlLCJJc1VuZGVybGluZWQiOmZhbHNlLCJQYXJlbnRTdHlsZSI6bnVsbH0sIkF1dG9TaXplIjowLCJGb3JlZ3JvdW5kIjp7IiRpZCI6IjE0MTQiLCJDb2xvciI6eyIkaWQiOiIxNDE1IiwiQSI6MjU1LCJSIjoyMzcsIkciOjEyNSwiQiI6NDl9fSwiTWF4V2lkdGgiOjIwMC4wLCJNYXhIZWlnaHQiOiJJbmZpbml0eSIsIlNtYXJ0Rm9yZWdyb3VuZElzQWN0aXZlIjpmYWxzZSwiSG9yaXpvbnRhbEFsaWdubWVudCI6MCwiVmVydGljYWxBbGlnbm1lbnQiOjAsIlNtYXJ0Rm9yZWdyb3VuZCI6bnVsbCwiQmFja2dyb3VuZEZpbGxUeXBlIjowLCJNYXJnaW4iOnsiJGlkIjoiMTQxNiIsIlRvcCI6MC4wLCJMZWZ0IjowLjAsIlJpZ2h0IjowLjAsIkJvdHRvbSI6MC4wfSwiUGFkZGluZyI6eyIkaWQiOiIxNDE3IiwiVG9wIjowLjAsIkxlZnQiOjAuMCwiUmlnaHQiOjAuMCwiQm90dG9tIjowLjB9LCJCYWNrZ3JvdW5kIjp7IiRpZCI6IjE0MTgiLCJDb2xvciI6eyIkaWQiOiIxNDE5IiwiQSI6ODksIlIiOjAsIkciOjAsIkIiOjB9fSwiSXNWaXNpYmxlIjp0cnVlLCJXaWR0aCI6MC4wLCJIZWlnaHQiOjAuMCwiQm9yZGVyU3R5bGUiOnsiJGlkIjoiMTQyMCIsIkxpbmVDb2xvciI6bnVsbCwiTGluZVdlaWdodCI6MC4wLCJMaW5lVHlwZSI6MCwiUGFyZW50U3R5bGUiOm51bGx9LCJQYXJlbnRTdHlsZSI6bnVsbH0sIkhvcml6b250YWxDb25uZWN0b3JTdHlsZSI6eyIkaWQiOiIxNDIxIiwiTGluZUNvbG9yIjp7IiRpZCI6IjE0MjIiLCIkdHlwZSI6Ik5MUkUuQ29tbW9uLkRvbS5Tb2xpZENvbG9yQnJ1c2gsIE5MUkUuQ29tbW9uIiwiQ29sb3IiOnsiJGlkIjoiMTQyMyIsIkEiOjI1NSwiUiI6MjA0LCJHIjoyMDQsIkIiOjIwNH19LCJMaW5lV2VpZ2h0IjoxLjAsIkxpbmVUeXBlIjowLCJQYXJlbnRTdHlsZSI6bnVsbH0sIlZlcnRpY2FsQ29ubmVjdG9yU3R5bGUiOnsiJGlkIjoiMTQyNCIsIkxpbmVDb2xvciI6eyIkaWQiOiIxNDI1IiwiJHR5cGUiOiJOTFJFLkNvbW1vbi5Eb20uU29saWRDb2xvckJydXNoLCBOTFJFLkNvbW1vbiIsIkNvbG9yIjp7IiRpZCI6IjE0MjY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IsIlNwYWNpbmciOjMsIklzQmVsb3dUaW1lYmFuZCI6dHJ1ZSwiUGVyY2VudGFnZUNvbXBsZXRlU2hhcGVPcGFjaXR5IjozNSwiU2hhcGVTdHlsZSI6eyIkaWQiOiIxNDI3IiwiTWFyZ2luIjp7IiRpZCI6IjE0MjgiLCJUb3AiOjAuMCwiTGVmdCI6NC4wLCJSaWdodCI6NC4wLCJCb3R0b20iOjAuMH0sIlBhZGRpbmciOnsiJGlkIjoiMTQyOSIsIlRvcCI6MC4wLCJMZWZ0IjowLjAsIlJpZ2h0IjowLjAsIkJvdHRvbSI6MC4wfSwiQmFja2dyb3VuZCI6eyIkaWQiOiIxNDMwIiwiQ29sb3IiOnsiJGlkIjoiMTQzMSIsIkEiOjI1NSwiUiI6MCwiRyI6ODMsIkIiOjE1Mn19LCJJc1Zpc2libGUiOnRydWUsIldpZHRoIjo2Ny4yNDMwNzI1MDk3NjU2MjUsIkhlaWdodCI6MTQuNDYwMDc5MTkzMTE1MjM0LCJCb3JkZXJTdHlsZSI6eyIkaWQiOiIxNDMyIiwiTGluZUNvbG9yIjp7IiRpZCI6IjE0MzMiLCIkdHlwZSI6Ik5MUkUuQ29tbW9uLkRvbS5Tb2xpZENvbG9yQnJ1c2gsIE5MUkUuQ29tbW9uIiwiQ29sb3IiOnsiJGlkIjoiMTQzNCIsIkEiOjI1NSwiUiI6MjU1LCJHIjowLCJCIjowfX0sIkxpbmVXZWlnaHQiOjAuMCwiTGluZVR5cGUiOjAsIlBhcmVudFN0eWxlIjpudWxsfSwiUGFyZW50U3R5bGUiOm51bGx9LCJUaXRsZVN0eWxlIjp7IiRpZCI6IjE0MzUiLCJGb250U2V0dGluZ3MiOnsiJGlkIjoiMTQzNiIsIkZvbnRTaXplIjo3LCJGb250TmFtZSI6IkNhbGlicmkiLCJJc0JvbGQiOnRydWUsIklzSXRhbGljIjpmYWxzZSwiSXNVbmRlcmxpbmVkIjpmYWxzZSwiUGFyZW50U3R5bGUiOm51bGx9LCJBdXRvU2l6ZSI6MiwiRm9yZWdyb3VuZCI6eyIkaWQiOiIxNDM3IiwiQ29sb3IiOnsiJGlkIjoiMTQzOCIsIkEiOjI1NSwiUiI6MjU1LCJHIjoyNTUsIkIiOjI1NX19LCJNYXhXaWR0aCI6NDguMjU2NDU4MjgyNDcwNywiTWF4SGVpZ2h0IjoiSW5maW5pdHkiLCJTbWFydEZvcmVncm91bmRJc0FjdGl2ZSI6ZmFsc2UsIkhvcml6b250YWxBbGlnbm1lbnQiOjEsIlZlcnRpY2FsQWxpZ25tZW50IjowLCJTbWFydEZvcmVncm91bmQiOm51bGwsIkJhY2tncm91bmRGaWxsVHlwZSI6MCwiTWFyZ2luIjp7IiRpZCI6IjE0MzkiLCJUb3AiOjAuMCwiTGVmdCI6MC4wLCJSaWdodCI6MC4wLCJCb3R0b20iOjAuMH0sIlBhZGRpbmciOnsiJGlkIjoiMTQ0MCIsIlRvcCI6MC4wLCJMZWZ0IjowLjAsIlJpZ2h0IjowLjAsIkJvdHRvbSI6MC4wfSwiQmFja2dyb3VuZCI6eyIkaWQiOiIxNDQxIiwiQ29sb3IiOnsiJGlkIjoiMTQ0MiIsIkEiOjAsIlIiOjI1NSwiRyI6MjU1LCJCIjoyNTV9fSwiSXNWaXNpYmxlIjp0cnVlLCJXaWR0aCI6MC4wLCJIZWlnaHQiOjAuMCwiQm9yZGVyU3R5bGUiOnsiJGlkIjoiMTQ0MyIsIkxpbmVDb2xvciI6bnVsbCwiTGluZVdlaWdodCI6MC4wLCJMaW5lVHlwZSI6MCwiUGFyZW50U3R5bGUiOm51bGx9LCJQYXJlbnRTdHlsZSI6bnVsbH0sIkRhdGVTdHlsZSI6eyIkaWQiOiIxNDQ0IiwiRm9udFNldHRpbmdzIjp7IiRpZCI6IjE0NDUiLCJGb250U2l6ZSI6MTAsIkZvbnROYW1lIjoiQ2FsaWJyaSIsIklzQm9sZCI6ZmFsc2UsIklzSXRhbGljIjpmYWxzZSwiSXNVbmRlcmxpbmVkIjpmYWxzZSwiUGFyZW50U3R5bGUiOm51bGx9LCJBdXRvU2l6ZSI6MCwiRm9yZWdyb3VuZCI6eyIkaWQiOiIxNDQ2IiwiQ29sb3IiOnsiJGlkIjoiMTQ0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Q0OCIsIlRvcCI6MC4wLCJMZWZ0IjowLjAsIlJpZ2h0IjowLjAsIkJvdHRvbSI6MC4wfSwiUGFkZGluZyI6eyIkaWQiOiIxNDQ5IiwiVG9wIjowLjAsIkxlZnQiOjAuMCwiUmlnaHQiOjAuMCwiQm90dG9tIjowLjB9LCJCYWNrZ3JvdW5kIjp7IiRpZCI6IjE0NTAiLCJDb2xvciI6eyIkaWQiOiIxNDUxIiwiQSI6ODksIlIiOjAsIkciOjAsIkIiOjB9fSwiSXNWaXNpYmxlIjp0cnVlLCJXaWR0aCI6MC4wLCJIZWlnaHQiOjAuMCwiQm9yZGVyU3R5bGUiOnsiJGlkIjoiMTQ1MiIsIkxpbmVDb2xvciI6bnVsbCwiTGluZVdlaWdodCI6MC4wLCJMaW5lVHlwZSI6MCwiUGFyZW50U3R5bGUiOm51bGx9LCJQYXJlbnRTdHlsZSI6bnVsbH0sIkRhdGVGb3JtYXQiOnsiJGlkIjoiMTQ1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DU0IiwiRm9ybWF0IjowLCJJc1Zpc2libGUiOmZhbHNlLCJMYXN0S25vd25WaXNpYmlsaXR5U3RhdGUiOmZhbHNlfSwiSXNWaXNpYmxlIjp0cnVlLCJQYXJlbnRTdHlsZSI6bnVsbH0sIkluZGV4IjozLCJTbWFydER1cmF0aW9uQWN0aXZhdGVkIjpmYWxzZSwiRGF0ZUZvcm1hdCI6eyIkcmVmIjoiMTQ1MyJ9LCJXZWVrTnVtYmVyaW5nIjp7IiRpZCI6IjE0NTUiLCJGb3JtYXQiOjAsIklzVmlzaWJsZSI6ZmFsc2UsIkxhc3RLbm93blZpc2liaWxpdHlTdGF0ZSI6ZmFsc2V9LCJJZCI6ImUwMTMwMDA0LTAxZTUtNDc5ZC1iMjM0LTc5YmFlNzViOTJmMCIsIkltcG9ydElkIjoiMTciLCJUaXRsZSI6IkRlc2lnbiIsIk5vdGUiOm51bGwsIkh5cGVybGluayI6eyIkaWQiOiIxNDU2IiwiQWRkcmVzcyI6bnVsbCwiU3ViQWRkcmVzcyI6bnVsbH0sIklzQ2hhbmdlZCI6ZmFsc2UsIklzTmV3IjpmYWxzZX19XSwiX21pbGVzdG9uZXMiOltdLCJJZCI6IjAwMDAwMDAwLTAwMDAtMDAwMC0wMDAwLTAwMDAwMDAwMDAwMCIsIklzU2luZ2xlSXRlbVJvdyI6dHJ1ZX1dLCJJbmRleCI6NywiSWQiOiIwYjZiOWZiNi00MDk0LTQ1Y2ItYTk4Yy05NDM2NTMzYzc5NGUiLCJIZWFkZXJUZXh0IjoiUmlzayBhd2FyZSBjdWx0dXJlIiwiSXNEZWZhdWx0IjpmYWxzZSwiU3R5bGUiOnsiJGlkIjoiMTQ1NyIsIkhlYWRlclN0eWxlIjp7IiRpZCI6IjE0NTgiLCJUZXh0U3R5bGUiOnsiJGlkIjoiMTQ1OSIsIkZvbnRTZXR0aW5ncyI6eyIkaWQiOiIxNDYwIiwiRm9udFNpemUiOjksIkZvbnROYW1lIjoiQ2FsaWJyaSIsIklzQm9sZCI6ZmFsc2UsIklzSXRhbGljIjpmYWxzZSwiSXNVbmRlcmxpbmVkIjpmYWxzZSwiUGFyZW50U3R5bGUiOm51bGx9LCJBdXRvU2l6ZSI6MiwiRm9yZWdyb3VuZCI6eyIkaWQiOiIxNDYxIiwiQ29sb3IiOnsiJGlkIjoiMTQ2MiIsIkEiOjI1NSwiUiI6MCwiRyI6MCwiQiI6MH19LCJNYXhXaWR0aCI6NjkuNzM1MjY5NzkzMjQyNiwiTWF4SGVpZ2h0IjowLjAsIlNtYXJ0Rm9yZWdyb3VuZElzQWN0aXZlIjpmYWxzZSwiSG9yaXpvbnRhbEFsaWdubWVudCI6MCwiVmVydGljYWxBbGlnbm1lbnQiOjAsIlNtYXJ0Rm9yZWdyb3VuZCI6bnVsbCwiQmFja2dyb3VuZEZpbGxUeXBlIjowLCJNYXJnaW4iOnsiJGlkIjoiMTQ2MyIsIlRvcCI6MC4wLCJMZWZ0IjowLjAsIlJpZ2h0IjowLjAsIkJvdHRvbSI6MC4wfSwiUGFkZGluZyI6eyIkaWQiOiIxNDY0IiwiVG9wIjowLjAsIkxlZnQiOjAuMCwiUmlnaHQiOjAuMCwiQm90dG9tIjowLjB9LCJCYWNrZ3JvdW5kIjpudWxsLCJJc1Zpc2libGUiOnRydWUsIldpZHRoIjowLjAsIkhlaWdodCI6MC4wLCJCb3JkZXJTdHlsZSI6bnVsbCwiUGFyZW50U3R5bGUiOm51bGx9LCJSZWN0YW5nbGVTdHlsZSI6eyIkaWQiOiIxNDY1IiwiTWFyZ2luIjp7IiRpZCI6IjE0NjYiLCJUb3AiOjAuMCwiTGVmdCI6MC4wLCJSaWdodCI6MC4wLCJCb3R0b20iOjAuMH0sIlBhZGRpbmciOnsiJGlkIjoiMTQ2NyIsIlRvcCI6MC4wLCJMZWZ0IjowLjAsIlJpZ2h0IjowLjAsIkJvdHRvbSI6MC4wfSwiQmFja2dyb3VuZCI6eyIkaWQiOiIxNDY4IiwiQ29sb3IiOnsiJGlkIjoiMTQ2OSIsIkEiOjYzLCJSIjowLCJHIjo4MywiQiI6MTUyfX0sIklzVmlzaWJsZSI6dHJ1ZSwiV2lkdGgiOjAuMCwiSGVpZ2h0IjowLjAsIkJvcmRlclN0eWxlIjp7IiRpZCI6IjE0NzAiLCJMaW5lQ29sb3IiOnsiJGlkIjoiMTQ3MSIsIiR0eXBlIjoiTkxSRS5Db21tb24uRG9tLlNvbGlkQ29sb3JCcnVzaCwgTkxSRS5Db21tb24iLCJDb2xvciI6eyIkaWQiOiIxNDcyIiwiQSI6MjU1LCJSIjoyNTUsIkciOjAsIkIiOjB9fSwiTGluZVdlaWdodCI6MC4wLCJMaW5lVHlwZSI6MCwiUGFyZW50U3R5bGUiOm51bGx9LCJQYXJlbnRTdHlsZSI6bnVsbH0sIk1hcmdpbiI6eyIkaWQiOiIxNDczIiwiVG9wIjowLjAsIkxlZnQiOjAuMCwiUmlnaHQiOjAuMCwiQm90dG9tIjowLjB9LCJQYWRkaW5nIjp7IiRpZCI6IjE0NzQiLCJUb3AiOjAuMCwiTGVmdCI6MC4wLCJSaWdodCI6MC4wLCJCb3R0b20iOjAuMH0sIkJhY2tncm91bmQiOm51bGwsIklzVmlzaWJsZSI6dHJ1ZSwiV2lkdGgiOjAuMCwiSGVpZ2h0IjowLjAsIkJvcmRlclN0eWxlIjpudWxsLCJQYXJlbnRTdHlsZSI6bnVsbH0sIkJhY2tncm91bmRTdHlsZSI6eyIkaWQiOiIxNDc1IiwiTWFyZ2luIjp7IiRpZCI6IjE0NzYiLCJUb3AiOjAuMCwiTGVmdCI6MC4wLCJSaWdodCI6MC4wLCJCb3R0b20iOjAuMH0sIlBhZGRpbmciOnsiJGlkIjoiMTQ3NyIsIlRvcCI6MC4wLCJMZWZ0IjowLjAsIlJpZ2h0IjowLjAsIkJvdHRvbSI6MC4wfSwiQmFja2dyb3VuZCI6eyIkaWQiOiIxNDc4IiwiQ29sb3IiOnsiJGlkIjoiMTQ3OSIsIkEiOjUxLCJSIjoxNjUsIkciOjE2NSwiQiI6MTY1fX0sIklzVmlzaWJsZSI6dHJ1ZSwiV2lkdGgiOjAuMCwiSGVpZ2h0IjowLjAsIkJvcmRlclN0eWxlIjp7IiRpZCI6IjE0ODAiLCJMaW5lQ29sb3IiOnsiJGlkIjoiMTQ4MSIsIiR0eXBlIjoiTkxSRS5Db21tb24uRG9tLlNvbGlkQ29sb3JCcnVzaCwgTkxSRS5Db21tb24iLCJDb2xvciI6eyIkaWQiOiIxNDgyIiwiQSI6MjU1LCJSIjoyNTUsIkciOjAsIkIiOjB9fSwiTGluZVdlaWdodCI6MC4wLCJMaW5lVHlwZSI6MCwiUGFyZW50U3R5bGUiOm51bGx9LCJQYXJlbnRTdHlsZSI6bnVsbH0sIk1hcmdpbiI6eyIkaWQiOiIxNDgzIiwiVG9wIjowLjAsIkxlZnQiOjAuMCwiUmlnaHQiOjAuMCwiQm90dG9tIjowLjB9LCJQYWRkaW5nIjp7IiRpZCI6IjE0ODQiLCJUb3AiOjAuMCwiTGVmdCI6MC4wLCJSaWdodCI6MC4wLCJCb3R0b20iOjAuMH0sIklzVmlzaWJsZSI6dHJ1ZSwiV2lkdGgiOjAuMCwiSGVpZ2h0IjowLjAsIkJvcmRlclN0eWxlIjpudWxsLCJQYXJlbnRTdHlsZSI6bnVsbH19LHsiJGlkIjoiMTQ4NSIsIl9yb3dzIjpbXSwiSW5kZXgiOjIzLCJJZCI6ImRkOTgxOWRhLTAwNDEtNDMxMi04NDdhLTc4OTIyMjA2ZTI5YSIsIkhlYWRlclRleHQiOm51bGwsIklzRGVmYXVsdCI6dHJ1ZSwiU3R5bGUiOnsiJGlkIjoiMTQ4NiIsIkhlYWRlclN0eWxlIjp7IiRpZCI6IjE0ODciLCJUZXh0U3R5bGUiOnsiJGlkIjoiMTQ4OCIsIkZvbnRTZXR0aW5ncyI6eyIkaWQiOiIxNDg5IiwiRm9udFNpemUiOjEyLCJGb250TmFtZSI6IkNhbGlicmkiLCJJc0JvbGQiOmZhbHNlLCJJc0l0YWxpYyI6ZmFsc2UsIklzVW5kZXJsaW5lZCI6ZmFsc2UsIlBhcmVudFN0eWxlIjpudWxsfSwiQXV0b1NpemUiOjAsIkZvcmVncm91bmQiOnsiJGlkIjoiMTQ5MCIsIkNvbG9yIjp7IiRpZCI6IjE0OTEiLCJBIjoyNTUsIlIiOjAsIkciOjAsIkIiOjB9fSwiTWF4V2lkdGgiOjAuMCwiTWF4SGVpZ2h0IjowLjAsIlNtYXJ0Rm9yZWdyb3VuZElzQWN0aXZlIjpmYWxzZSwiSG9yaXpvbnRhbEFsaWdubWVudCI6MCwiVmVydGljYWxBbGlnbm1lbnQiOjAsIlNtYXJ0Rm9yZWdyb3VuZCI6bnVsbCwiQmFja2dyb3VuZEZpbGxUeXBlIjowLCJNYXJnaW4iOnsiJGlkIjoiMTQ5MiIsIlRvcCI6MC4wLCJMZWZ0IjowLjAsIlJpZ2h0IjowLjAsIkJvdHRvbSI6MC4wfSwiUGFkZGluZyI6eyIkaWQiOiIxNDkzIiwiVG9wIjowLjAsIkxlZnQiOjAuMCwiUmlnaHQiOjAuMCwiQm90dG9tIjowLjB9LCJCYWNrZ3JvdW5kIjpudWxsLCJJc1Zpc2libGUiOmZhbHNlLCJXaWR0aCI6MC4wLCJIZWlnaHQiOjAuMCwiQm9yZGVyU3R5bGUiOm51bGwsIlBhcmVudFN0eWxlIjpudWxsfSwiUmVjdGFuZ2xlU3R5bGUiOnsiJGlkIjoiMTQ5NCIsIk1hcmdpbiI6eyIkaWQiOiIxNDk1IiwiVG9wIjowLjAsIkxlZnQiOjAuMCwiUmlnaHQiOjAuMCwiQm90dG9tIjowLjB9LCJQYWRkaW5nIjp7IiRpZCI6IjE0OTYiLCJUb3AiOjAuMCwiTGVmdCI6MC4wLCJSaWdodCI6MC4wLCJCb3R0b20iOjAuMH0sIkJhY2tncm91bmQiOnsiJGlkIjoiMTQ5NyIsIkNvbG9yIjp7IiRpZCI6IjE0OTgiLCJBIjo2MywiUiI6MTEyLCJHIjoxNzMsIkIiOjcxfX0sIklzVmlzaWJsZSI6ZmFsc2UsIldpZHRoIjowLjAsIkhlaWdodCI6MC4wLCJCb3JkZXJTdHlsZSI6eyIkaWQiOiIxNDk5IiwiTGluZUNvbG9yIjp7IiRpZCI6IjE1MDAiLCIkdHlwZSI6Ik5MUkUuQ29tbW9uLkRvbS5Tb2xpZENvbG9yQnJ1c2gsIE5MUkUuQ29tbW9uIiwiQ29sb3IiOnsiJGlkIjoiMTUwMSIsIkEiOjI1NSwiUiI6MjU1LCJHIjowLCJCIjowfX0sIkxpbmVXZWlnaHQiOjAuMCwiTGluZVR5cGUiOjAsIlBhcmVudFN0eWxlIjpudWxsfSwiUGFyZW50U3R5bGUiOm51bGx9LCJNYXJnaW4iOnsiJGlkIjoiMTUwMiIsIlRvcCI6MC4wLCJMZWZ0IjowLjAsIlJpZ2h0IjowLjAsIkJvdHRvbSI6MC4wfSwiUGFkZGluZyI6eyIkaWQiOiIxNTAzIiwiVG9wIjowLjAsIkxlZnQiOjAuMCwiUmlnaHQiOjAuMCwiQm90dG9tIjowLjB9LCJCYWNrZ3JvdW5kIjpudWxsLCJJc1Zpc2libGUiOnRydWUsIldpZHRoIjowLjAsIkhlaWdodCI6MC4wLCJCb3JkZXJTdHlsZSI6bnVsbCwiUGFyZW50U3R5bGUiOm51bGx9LCJCYWNrZ3JvdW5kU3R5bGUiOnsiJGlkIjoiMTUwNCIsIk1hcmdpbiI6eyIkaWQiOiIxNTA1IiwiVG9wIjowLjAsIkxlZnQiOjAuMCwiUmlnaHQiOjAuMCwiQm90dG9tIjowLjB9LCJQYWRkaW5nIjp7IiRpZCI6IjE1MDYiLCJUb3AiOjAuMCwiTGVmdCI6MC4wLCJSaWdodCI6MC4wLCJCb3R0b20iOjAuMH0sIkJhY2tncm91bmQiOnsiJGlkIjoiMTUwNyIsIkNvbG9yIjp7IiRpZCI6IjE1MDgiLCJBIjo1MSwiUiI6MTY1LCJHIjoxNjUsIkIiOjE2NX19LCJJc1Zpc2libGUiOnRydWUsIldpZHRoIjowLjAsIkhlaWdodCI6MC4wLCJCb3JkZXJTdHlsZSI6eyIkaWQiOiIxNTA5IiwiTGluZUNvbG9yIjp7IiRpZCI6IjE1MTAiLCIkdHlwZSI6Ik5MUkUuQ29tbW9uLkRvbS5Tb2xpZENvbG9yQnJ1c2gsIE5MUkUuQ29tbW9uIiwiQ29sb3IiOnsiJGlkIjoiMTUxMSIsIkEiOjI1NSwiUiI6MjU1LCJHIjowLCJCIjowfX0sIkxpbmVXZWlnaHQiOjAuMCwiTGluZVR5cGUiOjAsIlBhcmVudFN0eWxlIjpudWxsfSwiUGFyZW50U3R5bGUiOm51bGx9LCJNYXJnaW4iOnsiJGlkIjoiMTUxMiIsIlRvcCI6MC4wLCJMZWZ0IjowLjAsIlJpZ2h0IjowLjAsIkJvdHRvbSI6MC4wfSwiUGFkZGluZyI6eyIkaWQiOiIxNTEzIiwiVG9wIjowLjAsIkxlZnQiOjAuMCwiUmlnaHQiOjAuMCwiQm90dG9tIjowLjB9LCJJc1Zpc2libGUiOmZhbHNlLCJXaWR0aCI6MC4wLCJIZWlnaHQiOjAuMCwiQm9yZGVyU3R5bGUiOm51bGwsIlBhcmVudFN0eWxlIjpudWxsfX1dLCJJZCI6IjVhNzI0MzU2LTgzOGQtNGFkOC05ODJkLTU0N2Y3N2Q0ODBhYyIsIkluZGV4IjoyLCJIZWFkZXJUZXh0IjoiU3Rld2FyZHNoaXAgYW5kIGNvbXBsaWFuY2UiLCJTdHlsZSI6eyIkaWQiOiIxNTE0IiwiSGVhZGVyU3R5bGUiOnsiJGlkIjoiMTUxNSIsIlRleHRJc1ZlcnRpY2FsIjpmYWxzZSwiVGV4dFN0eWxlIjp7IiRpZCI6IjE1MTYiLCJGb250U2V0dGluZ3MiOnsiJGlkIjoiMTUxNyIsIkZvbnRTaXplIjoxMCwiRm9udE5hbWUiOiJDYWxpYnJpIiwiSXNCb2xkIjp0cnVlLCJJc0l0YWxpYyI6ZmFsc2UsIklzVW5kZXJsaW5lZCI6ZmFsc2UsIlBhcmVudFN0eWxlIjpudWxsfSwiQXV0b1NpemUiOjAsIkZvcmVncm91bmQiOnsiJGlkIjoiMTUxOCIsIkNvbG9yIjp7IiRpZCI6IjE1MTkiLCJBIjoyNTUsIlIiOjAsIkciOjgzLCJCIjoxNTJ9fSwiTWF4V2lkdGgiOjAuMCwiTWF4SGVpZ2h0IjowLjAsIlNtYXJ0Rm9yZWdyb3VuZElzQWN0aXZlIjpmYWxzZSwiSG9yaXpvbnRhbEFsaWdubWVudCI6MCwiVmVydGljYWxBbGlnbm1lbnQiOjAsIlNtYXJ0Rm9yZWdyb3VuZCI6bnVsbCwiQmFja2dyb3VuZEZpbGxUeXBlIjowLCJNYXJnaW4iOnsiJGlkIjoiMTUyMCIsIlRvcCI6MC4wLCJMZWZ0IjowLjAsIlJpZ2h0IjowLjAsIkJvdHRvbSI6MC4wfSwiUGFkZGluZyI6eyIkaWQiOiIxNTIxIiwiVG9wIjowLjAsIkxlZnQiOjAuMCwiUmlnaHQiOjAuMCwiQm90dG9tIjowLjB9LCJCYWNrZ3JvdW5kIjpudWxsLCJJc1Zpc2libGUiOmZhbHNlLCJXaWR0aCI6MC4wLCJIZWlnaHQiOjAuMCwiQm9yZGVyU3R5bGUiOm51bGwsIlBhcmVudFN0eWxlIjpudWxsfSwiUmVjdGFuZ2xlU3R5bGUiOnsiJGlkIjoiMTUyMiIsIk1hcmdpbiI6eyIkaWQiOiIxNTIzIiwiVG9wIjowLjAsIkxlZnQiOjAuMCwiUmlnaHQiOjAuMCwiQm90dG9tIjowLjB9LCJQYWRkaW5nIjp7IiRpZCI6IjE1MjQiLCJUb3AiOjAuMCwiTGVmdCI6MC4wLCJSaWdodCI6MC4wLCJCb3R0b20iOjAuMH0sIkJhY2tncm91bmQiOnsiJGlkIjoiMTUyNSIsIkNvbG9yIjp7IiRpZCI6IjE1MjYiLCJBIjoyNTUsIlIiOjAsIkciOjgzLCJCIjoxNTJ9fSwiSXNWaXNpYmxlIjpmYWxzZSwiV2lkdGgiOjAuMCwiSGVpZ2h0IjowLjAsIkJvcmRlclN0eWxlIjp7IiRpZCI6IjE1MjciLCJMaW5lQ29sb3IiOnsiJGlkIjoiMTUyOCIsIiR0eXBlIjoiTkxSRS5Db21tb24uRG9tLlNvbGlkQ29sb3JCcnVzaCwgTkxSRS5Db21tb24iLCJDb2xvciI6eyIkaWQiOiIxNTI5IiwiQSI6MjU1LCJSIjo1NSwiRyI6NTUsIkIiOjU1fX0sIkxpbmVXZWlnaHQiOjAuMCwiTGluZVR5cGUiOjAsIlBhcmVudFN0eWxlIjpudWxsfSwiUGFyZW50U3R5bGUiOm51bGx9LCJNYXJnaW4iOnsiJGlkIjoiMTUzMCIsIlRvcCI6MC4wLCJMZWZ0IjowLjAsIlJpZ2h0IjowLjAsIkJvdHRvbSI6MC4wfSwiUGFkZGluZyI6eyIkaWQiOiIxNTMxIiwiVG9wIjowLjAsIkxlZnQiOjAuMCwiUmlnaHQiOjAuMCwiQm90dG9tIjowLjB9LCJCYWNrZ3JvdW5kIjpudWxsLCJJc1Zpc2libGUiOnRydWUsIldpZHRoIjowLjAsIkhlaWdodCI6MC4wLCJCb3JkZXJTdHlsZSI6bnVsbCwiUGFyZW50U3R5bGUiOm51bGx9LCJCYWNrZ3JvdW5kU3R5bGUiOnsiJGlkIjoiMTUzMiIsIk1hcmdpbiI6eyIkaWQiOiIxNTMzIiwiVG9wIjowLjAsIkxlZnQiOjAuMCwiUmlnaHQiOjAuMCwiQm90dG9tIjowLjB9LCJQYWRkaW5nIjp7IiRpZCI6IjE1MzQiLCJUb3AiOjAuMCwiTGVmdCI6MC4wLCJSaWdodCI6MC4wLCJCb3R0b20iOjAuMH0sIkJhY2tncm91bmQiOnsiJGlkIjoiMTUzNSIsIkNvbG9yIjp7IiRpZCI6IjE1MzYiLCJBIjo1MSwiUiI6MTY1LCJHIjoxNjUsIkIiOjE2NX19LCJJc1Zpc2libGUiOnRydWUsIldpZHRoIjowLjAsIkhlaWdodCI6MC4wLCJCb3JkZXJTdHlsZSI6eyIkaWQiOiIxNTM3IiwiTGluZUNvbG9yIjp7IiRpZCI6IjE1MzgiLCIkdHlwZSI6Ik5MUkUuQ29tbW9uLkRvbS5Tb2xpZENvbG9yQnJ1c2gsIE5MUkUuQ29tbW9uIiwiQ29sb3IiOnsiJGlkIjoiMTUzOSIsIkEiOjI1NSwiUiI6NTUsIkciOjU1LCJCIjo1NX19LCJMaW5lV2VpZ2h0IjowLjAsIkxpbmVUeXBlIjowLCJQYXJlbnRTdHlsZSI6bnVsbH0sIlBhcmVudFN0eWxlIjpudWxsfSwiSXNBYm92ZVRpbWViYW5kIjpmYWxzZSwiTWFyZ2luIjp7IiRpZCI6IjE1NDAiLCJUb3AiOjAuMCwiTGVmdCI6MC4wLCJSaWdodCI6MC4wLCJCb3R0b20iOjAuMH0sIlBhZGRpbmciOnsiJGlkIjoiMTU0MSIsIlRvcCI6MC4wLCJMZWZ0IjowLjAsIlJpZ2h0IjowLjAsIkJvdHRvbSI6MC4wfSwiSXNWaXNpYmxlIjpmYWxzZSwiV2lkdGgiOjAuMCwiSGVpZ2h0IjowLjAsIkJvcmRlclN0eWxlIjp7IiRpZCI6IjE1NDIiLCJMaW5lQ29sb3IiOm51bGwsIkxpbmVXZWlnaHQiOjAuMCwiTGluZVR5cGUiOjAsIlBhcmVudFN0eWxlIjpudWxsfSwiUGFyZW50U3R5bGUiOm51bGx9fSx7IiRpZCI6IjE1NDMiLCJfYWN0aXZpdGllcyI6W3siJGlkIjoiMTU0NCIsIl9yb3dzIjpbeyIkaWQiOiIxNTQ1IiwiX3Rhc2tzIjpbeyIkaWQiOiIxNTQ2IiwiX2F0dGFjaGVkTWlsZXN0b25lcyI6W10sIlRhc2tEZWZpbml0aW9uIjp7IiRpZCI6IjE1NDciLCJHcm91cE5hbWUiOm51bGwsIlN0YXJ0RGF0ZSI6IjIwMjMtMDgtMDFUMDA6MDA6MDAiLCJFbmREYXRlIjoiMjAyNi0wNy0zMVQyMzo1OTowMCIsIlBlcmNlbnRhZ2VDb21wbGV0ZSI6bnVsbCwiU3R5bGUiOnsiJGlkIjoiMTU0OCIsIlNoYXBlIjo0LCJTaGFwZVRoaWNrbmVzcyI6MSwiRHVyYXRpb25Gb3JtYXQiOjUsIkluY2x1ZGVOb25Xb3JraW5nRGF5c0luRHVyYXRpb24iOmZhbHNlLCJQZXJjZW50YWdlQ29tcGxldGVTdHlsZSI6eyIkaWQiOiIxNTQ5IiwiRm9udFNldHRpbmdzIjp7IiRpZCI6IjE1NTAiLCJGb250U2l6ZSI6MTAsIkZvbnROYW1lIjoiQ2FsaWJyaSIsIklzQm9sZCI6ZmFsc2UsIklzSXRhbGljIjpmYWxzZSwiSXNVbmRlcmxpbmVkIjpmYWxzZSwiUGFyZW50U3R5bGUiOm51bGx9LCJBdXRvU2l6ZSI6MCwiRm9yZWdyb3VuZCI6eyIkaWQiOiIxNTUxIiwiQ29sb3IiOnsiJGlkIjoiMTU1M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NTUzIiwiVG9wIjowLjAsIkxlZnQiOjAuMCwiUmlnaHQiOjAuMCwiQm90dG9tIjowLjB9LCJQYWRkaW5nIjp7IiRpZCI6IjE1NTQiLCJUb3AiOjAuMCwiTGVmdCI6MC4wLCJSaWdodCI6MC4wLCJCb3R0b20iOjAuMH0sIkJhY2tncm91bmQiOnsiJGlkIjoiMTU1NSIsIkNvbG9yIjp7IiRpZCI6IjE1NTYiLCJBIjo4OSwiUiI6MCwiRyI6MCwiQiI6MH19LCJJc1Zpc2libGUiOnRydWUsIldpZHRoIjowLjAsIkhlaWdodCI6MC4wLCJCb3JkZXJTdHlsZSI6eyIkaWQiOiIxNTU3IiwiTGluZUNvbG9yIjpudWxsLCJMaW5lV2VpZ2h0IjowLjAsIkxpbmVUeXBlIjowLCJQYXJlbnRTdHlsZSI6bnVsbH0sIlBhcmVudFN0eWxlIjpudWxsfSwiRHVyYXRpb25TdHlsZSI6eyIkaWQiOiIxNTU4IiwiRm9udFNldHRpbmdzIjp7IiRpZCI6IjE1NTkiLCJGb250U2l6ZSI6MTAsIkZvbnROYW1lIjoiQ2FsaWJyaSIsIklzQm9sZCI6ZmFsc2UsIklzSXRhbGljIjpmYWxzZSwiSXNVbmRlcmxpbmVkIjpmYWxzZSwiUGFyZW50U3R5bGUiOm51bGx9LCJBdXRvU2l6ZSI6MCwiRm9yZWdyb3VuZCI6eyIkaWQiOiIxNTYwIiwiQ29sb3IiOnsiJGlkIjoiMTU2M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1NjIiLCJUb3AiOjAuMCwiTGVmdCI6MC4wLCJSaWdodCI6MC4wLCJCb3R0b20iOjAuMH0sIlBhZGRpbmciOnsiJGlkIjoiMTU2MyIsIlRvcCI6MC4wLCJMZWZ0IjowLjAsIlJpZ2h0IjowLjAsIkJvdHRvbSI6MC4wfSwiQmFja2dyb3VuZCI6eyIkaWQiOiIxNTY0IiwiQ29sb3IiOnsiJGlkIjoiMTU2NSIsIkEiOjg5LCJSIjowLCJHIjowLCJCIjowfX0sIklzVmlzaWJsZSI6dHJ1ZSwiV2lkdGgiOjAuMCwiSGVpZ2h0IjowLjAsIkJvcmRlclN0eWxlIjp7IiRpZCI6IjE1NjYiLCJMaW5lQ29sb3IiOm51bGwsIkxpbmVXZWlnaHQiOjAuMCwiTGluZVR5cGUiOjAsIlBhcmVudFN0eWxlIjpudWxsfSwiUGFyZW50U3R5bGUiOm51bGx9LCJIb3Jpem9udGFsQ29ubmVjdG9yU3R5bGUiOnsiJGlkIjoiMTU2NyIsIkxpbmVDb2xvciI6eyIkaWQiOiIxNTY4IiwiJHR5cGUiOiJOTFJFLkNvbW1vbi5Eb20uU29saWRDb2xvckJydXNoLCBOTFJFLkNvbW1vbiIsIkNvbG9yIjp7IiRpZCI6IjE1NjkiLCJBIjoyNTUsIlIiOjIwNCwiRyI6MjA0LCJCIjoyMDR9fSwiTGluZVdlaWdodCI6MS4wLCJMaW5lVHlwZSI6MCwiUGFyZW50U3R5bGUiOm51bGx9LCJWZXJ0aWNhbENvbm5lY3RvclN0eWxlIjp7IiRpZCI6IjE1NzAiLCJMaW5lQ29sb3IiOnsiJGlkIjoiMTU3MSIsIiR0eXBlIjoiTkxSRS5Db21tb24uRG9tLlNvbGlkQ29sb3JCcnVzaCwgTkxSRS5Db21tb24iLCJDb2xvciI6eyIkaWQiOiIxNTcyIiwiQSI6MjU1LCJSIjoyMDQsIkciOjIwNCwiQiI6MjA0fX0sIkxpbmVXZWlnaHQiOjAuMCwiTGluZVR5cGUiOjAsIlBhcmVudFN0eWxlIjpudWxsfSwiTWFyZ2luIjpudWxsLCJTdGFydERhdGVQb3NpdGlvbiI6NiwiRW5kRGF0ZVBvc2l0aW9uIjo2LCJEYXRlSXNWaXNpYmxlIjpmYWxzZSwiVGl0bGVQb3NpdGlvbiI6MiwiRHVyYXRpb25Qb3NpdGlvbiI6NiwiUGVyY2VudGFnZUNvbXBsZXRlZFBvc2l0aW9uIjoyLCJTcGFjaW5nIjozLCJJc0JlbG93VGltZWJhbmQiOnRydWUsIlBlcmNlbnRhZ2VDb21wbGV0ZVNoYXBlT3BhY2l0eSI6MzUsIlNoYXBlU3R5bGUiOnsiJGlkIjoiMTU3MyIsIk1hcmdpbiI6eyIkaWQiOiIxNTc0IiwiVG9wIjowLjAsIkxlZnQiOjQuMCwiUmlnaHQiOjQuMCwiQm90dG9tIjowLjB9LCJQYWRkaW5nIjp7IiRpZCI6IjE1NzUiLCJUb3AiOjAuMCwiTGVmdCI6MC4wLCJSaWdodCI6MC4wLCJCb3R0b20iOjAuMH0sIkJhY2tncm91bmQiOnsiJGlkIjoiMTU3NiIsIkNvbG9yIjp7IiRpZCI6IjE1NzciLCJBIjoyNTUsIlIiOjAsIkciOjU2LCJCIjoxMDF9fSwiSXNWaXNpYmxlIjp0cnVlLCJXaWR0aCI6NzE4LjAwMDA2MTAzNTE1NjI1LCJIZWlnaHQiOjE2LjAsIkJvcmRlclN0eWxlIjp7IiRpZCI6IjE1NzgiLCJMaW5lQ29sb3IiOnsiJGlkIjoiMTU3OSIsIiR0eXBlIjoiTkxSRS5Db21tb24uRG9tLlNvbGlkQ29sb3JCcnVzaCwgTkxSRS5Db21tb24iLCJDb2xvciI6eyIkaWQiOiIxNTgwIiwiQSI6MjU1LCJSIjoyNTUsIkciOjAsIkIiOjB9fSwiTGluZVdlaWdodCI6MC4wLCJMaW5lVHlwZSI6MCwiUGFyZW50U3R5bGUiOm51bGx9LCJQYXJlbnRTdHlsZSI6bnVsbH0sIlRpdGxlU3R5bGUiOnsiJGlkIjoiMTU4MSIsIkZvbnRTZXR0aW5ncyI6eyIkaWQiOiIxNTgyIiwiRm9udFNpemUiOjksIkZvbnROYW1lIjoiQ2FsaWJyaSIsIklzQm9sZCI6dHJ1ZSwiSXNJdGFsaWMiOmZhbHNlLCJJc1VuZGVybGluZWQiOmZhbHNlLCJQYXJlbnRTdHlsZSI6bnVsbH0sIkF1dG9TaXplIjoyLCJGb3JlZ3JvdW5kIjp7IiRpZCI6IjE1ODMiLCJDb2xvciI6eyIkaWQiOiIxNTg0IiwiQSI6MjU1LCJSIjoyNTUsIkciOjI1NSwiQiI6MjU1fX0sIk1heFdpZHRoIjoxMzguMDAwMDc2MjkzOTQ1MzEsIk1heEhlaWdodCI6IkluZmluaXR5IiwiU21hcnRGb3JlZ3JvdW5kSXNBY3RpdmUiOmZhbHNlLCJIb3Jpem9udGFsQWxpZ25tZW50IjoxLCJWZXJ0aWNhbEFsaWdubWVudCI6MCwiU21hcnRGb3JlZ3JvdW5kIjpudWxsLCJCYWNrZ3JvdW5kRmlsbFR5cGUiOjAsIk1hcmdpbiI6eyIkaWQiOiIxNTg1IiwiVG9wIjowLjAsIkxlZnQiOjAuMCwiUmlnaHQiOjAuMCwiQm90dG9tIjowLjB9LCJQYWRkaW5nIjp7IiRpZCI6IjE1ODYiLCJUb3AiOjAuMCwiTGVmdCI6MC4wLCJSaWdodCI6MC4wLCJCb3R0b20iOjAuMH0sIkJhY2tncm91bmQiOnsiJGlkIjoiMTU4NyIsIkNvbG9yIjp7IiRpZCI6IjE1ODgiLCJBIjowLCJSIjoyNTUsIkciOjI1NSwiQiI6MjU1fX0sIklzVmlzaWJsZSI6dHJ1ZSwiV2lkdGgiOjAuMCwiSGVpZ2h0IjowLjAsIkJvcmRlclN0eWxlIjp7IiRpZCI6IjE1ODkiLCJMaW5lQ29sb3IiOm51bGwsIkxpbmVXZWlnaHQiOjAuMCwiTGluZVR5cGUiOjAsIlBhcmVudFN0eWxlIjpudWxsfSwiUGFyZW50U3R5bGUiOm51bGx9LCJEYXRlU3R5bGUiOnsiJGlkIjoiMTU5MCIsIkZvbnRTZXR0aW5ncyI6eyIkaWQiOiIxNTkxIiwiRm9udFNpemUiOjEwLCJGb250TmFtZSI6IkNhbGlicmkiLCJJc0JvbGQiOmZhbHNlLCJJc0l0YWxpYyI6ZmFsc2UsIklzVW5kZXJsaW5lZCI6ZmFsc2UsIlBhcmVudFN0eWxlIjpudWxsfSwiQXV0b1NpemUiOjAsIkZvcmVncm91bmQiOnsiJGlkIjoiMTU5MiIsIkNvbG9yIjp7IiRpZCI6IjE1OTM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1OTQiLCJUb3AiOjAuMCwiTGVmdCI6MC4wLCJSaWdodCI6MC4wLCJCb3R0b20iOjAuMH0sIlBhZGRpbmciOnsiJGlkIjoiMTU5NSIsIlRvcCI6MC4wLCJMZWZ0IjowLjAsIlJpZ2h0IjowLjAsIkJvdHRvbSI6MC4wfSwiQmFja2dyb3VuZCI6eyIkaWQiOiIxNTk2IiwiQ29sb3IiOnsiJGlkIjoiMTU5NyIsIkEiOjg5LCJSIjowLCJHIjowLCJCIjowfX0sIklzVmlzaWJsZSI6dHJ1ZSwiV2lkdGgiOjAuMCwiSGVpZ2h0IjowLjAsIkJvcmRlclN0eWxlIjp7IiRpZCI6IjE1OTgiLCJMaW5lQ29sb3IiOm51bGwsIkxpbmVXZWlnaHQiOjAuMCwiTGluZVR5cGUiOjAsIlBhcmVudFN0eWxlIjpudWxsfSwiUGFyZW50U3R5bGUiOm51bGx9LCJEYXRlRm9ybWF0Ijp7IiRpZCI6IjE1OTk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YwMCIsIkZvcm1hdCI6MCwiSXNWaXNpYmxlIjpmYWxzZSwiTGFzdEtub3duVmlzaWJpbGl0eVN0YXRlIjpmYWxzZX0sIklzVmlzaWJsZSI6ZmFsc2UsIlBhcmVudFN0eWxlIjpudWxsfSwiSW5kZXgiOjAsIlNtYXJ0RHVyYXRpb25BY3RpdmF0ZWQiOmZhbHNlLCJEYXRlRm9ybWF0Ijp7IiRyZWYiOiIxNTk5In0sIldlZWtOdW1iZXJpbmciOnsiJGlkIjoiMTYwMSIsIkZvcm1hdCI6MCwiSXNWaXNpYmxlIjpmYWxzZSwiTGFzdEtub3duVmlzaWJpbGl0eVN0YXRlIjpmYWxzZX0sIklkIjoiNWY5MTg1ZWUtM2VkZS00NDVlLTg1YjQtOTkzYmY0MTg3OTJjIiwiSW1wb3J0SWQiOiIyMSIsIlRpdGxlIjoiUGxhY2VtZW50IGFuZCBDb2FjaGluZyBQcm9ncmFtbWUiLCJOb3RlIjpudWxsLCJIeXBlcmxpbmsiOnsiJGlkIjoiMTYwMiIsIkFkZHJlc3MiOm51bGwsIlN1YkFkZHJlc3MiOm51bGx9LCJJc0NoYW5nZWQiOmZhbHNlLCJJc05ldyI6ZmFsc2V9fV0sIl9taWxlc3RvbmVzIjpbXSwiSWQiOiIwMDAwMDAwMC0wMDAwLTAwMDAtMDAwMC0wMDAwMDAwMDAwMDAiLCJJc1NpbmdsZUl0ZW1Sb3ciOnRydWV9LHsiJGlkIjoiMTYwMyIsIl90YXNrcyI6W3siJGlkIjoiMTYwNCIsIl9hdHRhY2hlZE1pbGVzdG9uZXMiOltdLCJUYXNrRGVmaW5pdGlvbiI6eyIkaWQiOiIxNjA1IiwiR3JvdXBOYW1lIjpudWxsLCJTdGFydERhdGUiOiIyMDIzLTA4LTAxVDAwOjAwOjAwWiIsIkVuZERhdGUiOiIyMDI2LTA3LTMxVDIzOjU5OjAwWiIsIlBlcmNlbnRhZ2VDb21wbGV0ZSI6bnVsbCwiU3R5bGUiOnsiJGlkIjoiMTYwNiIsIlNoYXBlIjo0LCJTaGFwZVRoaWNrbmVzcyI6MSwiRHVyYXRpb25Gb3JtYXQiOjUsIkluY2x1ZGVOb25Xb3JraW5nRGF5c0luRHVyYXRpb24iOmZhbHNlLCJQZXJjZW50YWdlQ29tcGxldGVTdHlsZSI6eyIkaWQiOiIxNjA3IiwiRm9udFNldHRpbmdzIjp7IiRpZCI6IjE2MDgiLCJGb250U2l6ZSI6MTAsIkZvbnROYW1lIjoiQ2FsaWJyaSIsIklzQm9sZCI6ZmFsc2UsIklzSXRhbGljIjpmYWxzZSwiSXNVbmRlcmxpbmVkIjpmYWxzZSwiUGFyZW50U3R5bGUiOm51bGx9LCJBdXRvU2l6ZSI6MCwiRm9yZWdyb3VuZCI6eyIkaWQiOiIxNjA5IiwiQ29sb3IiOnsiJGlkIjoiMTYxMC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NjExIiwiVG9wIjowLjAsIkxlZnQiOjAuMCwiUmlnaHQiOjAuMCwiQm90dG9tIjowLjB9LCJQYWRkaW5nIjp7IiRpZCI6IjE2MTIiLCJUb3AiOjAuMCwiTGVmdCI6MC4wLCJSaWdodCI6MC4wLCJCb3R0b20iOjAuMH0sIkJhY2tncm91bmQiOnsiJGlkIjoiMTYxMyIsIkNvbG9yIjp7IiRpZCI6IjE2MTQiLCJBIjo4OSwiUiI6MCwiRyI6MCwiQiI6MH19LCJJc1Zpc2libGUiOnRydWUsIldpZHRoIjowLjAsIkhlaWdodCI6MC4wLCJCb3JkZXJTdHlsZSI6eyIkaWQiOiIxNjE1IiwiTGluZUNvbG9yIjpudWxsLCJMaW5lV2VpZ2h0IjowLjAsIkxpbmVUeXBlIjowLCJQYXJlbnRTdHlsZSI6bnVsbH0sIlBhcmVudFN0eWxlIjpudWxsfSwiRHVyYXRpb25TdHlsZSI6eyIkaWQiOiIxNjE2IiwiRm9udFNldHRpbmdzIjp7IiRpZCI6IjE2MTciLCJGb250U2l6ZSI6MTAsIkZvbnROYW1lIjoiQ2FsaWJyaSIsIklzQm9sZCI6ZmFsc2UsIklzSXRhbGljIjpmYWxzZSwiSXNVbmRlcmxpbmVkIjpmYWxzZSwiUGFyZW50U3R5bGUiOm51bGx9LCJBdXRvU2l6ZSI6MiwiRm9yZWdyb3VuZCI6eyIkaWQiOiIxNjE4IiwiQ29sb3IiOnsiJGlkIjoiMTYxO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2MjAiLCJUb3AiOjAuMCwiTGVmdCI6MC4wLCJSaWdodCI6MC4wLCJCb3R0b20iOjAuMH0sIlBhZGRpbmciOnsiJGlkIjoiMTYyMSIsIlRvcCI6MC4wLCJMZWZ0IjowLjAsIlJpZ2h0IjowLjAsIkJvdHRvbSI6MC4wfSwiQmFja2dyb3VuZCI6eyIkaWQiOiIxNjIyIiwiQ29sb3IiOnsiJGlkIjoiMTYyMyIsIkEiOjg5LCJSIjowLCJHIjowLCJCIjowfX0sIklzVmlzaWJsZSI6ZmFsc2UsIldpZHRoIjowLjAsIkhlaWdodCI6MC4wLCJCb3JkZXJTdHlsZSI6eyIkaWQiOiIxNjI0IiwiTGluZUNvbG9yIjpudWxsLCJMaW5lV2VpZ2h0IjowLjAsIkxpbmVUeXBlIjowLCJQYXJlbnRTdHlsZSI6bnVsbH0sIlBhcmVudFN0eWxlIjpudWxsfSwiSG9yaXpvbnRhbENvbm5lY3RvclN0eWxlIjp7IiRpZCI6IjE2MjUiLCJMaW5lQ29sb3IiOnsiJGlkIjoiMTYyNiIsIiR0eXBlIjoiTkxSRS5Db21tb24uRG9tLlNvbGlkQ29sb3JCcnVzaCwgTkxSRS5Db21tb24iLCJDb2xvciI6eyIkaWQiOiIxNjI3IiwiQSI6MjU1LCJSIjoyMDQsIkciOjIwNCwiQiI6MjA0fX0sIkxpbmVXZWlnaHQiOjEuMCwiTGluZVR5cGUiOjAsIlBhcmVudFN0eWxlIjpudWxsfSwiVmVydGljYWxDb25uZWN0b3JTdHlsZSI6eyIkaWQiOiIxNjI4IiwiTGluZUNvbG9yIjp7IiRpZCI6IjE2MjkiLCIkdHlwZSI6Ik5MUkUuQ29tbW9uLkRvbS5Tb2xpZENvbG9yQnJ1c2gsIE5MUkUuQ29tbW9uIiwiQ29sb3IiOnsiJGlkIjoiMTYzM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2MzEiLCJNYXJnaW4iOnsiJGlkIjoiMTYzMiIsIlRvcCI6MC4wLCJMZWZ0Ijo0LjAsIlJpZ2h0Ijo0LjAsIkJvdHRvbSI6MC4wfSwiUGFkZGluZyI6eyIkaWQiOiIxNjMzIiwiVG9wIjowLjAsIkxlZnQiOjAuMCwiUmlnaHQiOjAuMCwiQm90dG9tIjowLjB9LCJCYWNrZ3JvdW5kIjp7IiRpZCI6IjE2MzQiLCJDb2xvciI6eyIkaWQiOiIxNjM1IiwiQSI6MjU1LCJSIjowLCJHIjo1NiwiQiI6MTAxfX0sIklzVmlzaWJsZSI6dHJ1ZSwiV2lkdGgiOjcxNi40MDUzMzQ0NzI2NTYyNSwiSGVpZ2h0IjoxNi4wLCJCb3JkZXJTdHlsZSI6eyIkaWQiOiIxNjM2IiwiTGluZUNvbG9yIjp7IiRpZCI6IjE2MzciLCIkdHlwZSI6Ik5MUkUuQ29tbW9uLkRvbS5Tb2xpZENvbG9yQnJ1c2gsIE5MUkUuQ29tbW9uIiwiQ29sb3IiOnsiJGlkIjoiMTYzOCIsIkEiOjI1NSwiUiI6MjU1LCJHIjowLCJCIjowfX0sIkxpbmVXZWlnaHQiOjAuMCwiTGluZVR5cGUiOjAsIlBhcmVudFN0eWxlIjpudWxsfSwiUGFyZW50U3R5bGUiOm51bGx9LCJUaXRsZVN0eWxlIjp7IiRpZCI6IjE2MzkiLCJGb250U2V0dGluZ3MiOnsiJGlkIjoiMTY0MCIsIkZvbnRTaXplIjo5LCJGb250TmFtZSI6IkNhbGlicmkiLCJJc0JvbGQiOnRydWUsIklzSXRhbGljIjpmYWxzZSwiSXNVbmRlcmxpbmVkIjpmYWxzZSwiUGFyZW50U3R5bGUiOm51bGx9LCJBdXRvU2l6ZSI6MiwiRm9yZWdyb3VuZCI6eyIkaWQiOiIxNjQxIiwiQ29sb3IiOnsiJGlkIjoiMTY0MiIsIkEiOjI1NSwiUiI6MjU1LCJHIjoyNTUsIkIiOjI1NX19LCJNYXhXaWR0aCI6OTAuMDAwMDc2MjkzOTQ1MzEzLCJNYXhIZWlnaHQiOiJJbmZpbml0eSIsIlNtYXJ0Rm9yZWdyb3VuZElzQWN0aXZlIjpmYWxzZSwiSG9yaXpvbnRhbEFsaWdubWVudCI6MSwiVmVydGljYWxBbGlnbm1lbnQiOjAsIlNtYXJ0Rm9yZWdyb3VuZCI6bnVsbCwiQmFja2dyb3VuZEZpbGxUeXBlIjowLCJNYXJnaW4iOnsiJGlkIjoiMTY0MyIsIlRvcCI6MC4wLCJMZWZ0IjowLjAsIlJpZ2h0IjowLjAsIkJvdHRvbSI6MC4wfSwiUGFkZGluZyI6eyIkaWQiOiIxNjQ0IiwiVG9wIjowLjAsIkxlZnQiOjAuMCwiUmlnaHQiOjAuMCwiQm90dG9tIjowLjB9LCJCYWNrZ3JvdW5kIjp7IiRpZCI6IjE2NDUiLCJDb2xvciI6eyIkaWQiOiIxNjQ2IiwiQSI6MCwiUiI6MjU1LCJHIjoyNTUsIkIiOjI1NX19LCJJc1Zpc2libGUiOnRydWUsIldpZHRoIjowLjAsIkhlaWdodCI6MC4wLCJCb3JkZXJTdHlsZSI6eyIkaWQiOiIxNjQ3IiwiTGluZUNvbG9yIjpudWxsLCJMaW5lV2VpZ2h0IjowLjAsIkxpbmVUeXBlIjowLCJQYXJlbnRTdHlsZSI6bnVsbH0sIlBhcmVudFN0eWxlIjpudWxsfSwiRGF0ZVN0eWxlIjp7IiRpZCI6IjE2NDgiLCJGb250U2V0dGluZ3MiOnsiJGlkIjoiMTY0OSIsIkZvbnRTaXplIjoxMCwiRm9udE5hbWUiOiJDYWxpYnJpIiwiSXNCb2xkIjpmYWxzZSwiSXNJdGFsaWMiOmZhbHNlLCJJc1VuZGVybGluZWQiOmZhbHNlLCJQYXJlbnRTdHlsZSI6bnVsbH0sIkF1dG9TaXplIjowLCJGb3JlZ3JvdW5kIjp7IiRpZCI6IjE2NTAiLCJDb2xvciI6eyIkaWQiOiIxNjU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jUyIiwiVG9wIjowLjAsIkxlZnQiOjAuMCwiUmlnaHQiOjAuMCwiQm90dG9tIjowLjB9LCJQYWRkaW5nIjp7IiRpZCI6IjE2NTMiLCJUb3AiOjAuMCwiTGVmdCI6MC4wLCJSaWdodCI6MC4wLCJCb3R0b20iOjAuMH0sIkJhY2tncm91bmQiOnsiJGlkIjoiMTY1NCIsIkNvbG9yIjp7IiRpZCI6IjE2NTUiLCJBIjo4OSwiUiI6MCwiRyI6MCwiQiI6MH19LCJJc1Zpc2libGUiOnRydWUsIldpZHRoIjowLjAsIkhlaWdodCI6MC4wLCJCb3JkZXJTdHlsZSI6eyIkaWQiOiIxNjU2IiwiTGluZUNvbG9yIjpudWxsLCJMaW5lV2VpZ2h0IjowLjAsIkxpbmVUeXBlIjowLCJQYXJlbnRTdHlsZSI6bnVsbH0sIlBhcmVudFN0eWxlIjpudWxsfSwiRGF0ZUZvcm1hdCI6eyIkaWQiOiIxNjU3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2NTgiLCJGb3JtYXQiOjAsIklzVmlzaWJsZSI6ZmFsc2UsIkxhc3RLbm93blZpc2liaWxpdHlTdGF0ZSI6ZmFsc2V9LCJJc1Zpc2libGUiOnRydWUsIlBhcmVudFN0eWxlIjpudWxsfSwiSW5kZXgiOjAsIlNtYXJ0RHVyYXRpb25BY3RpdmF0ZWQiOmZhbHNlLCJEYXRlRm9ybWF0Ijp7IiRyZWYiOiIxNjU3In0sIldlZWtOdW1iZXJpbmciOnsiJGlkIjoiMTY1OSIsIkZvcm1hdCI6MCwiSXNWaXNpYmxlIjpmYWxzZSwiTGFzdEtub3duVmlzaWJpbGl0eVN0YXRlIjpmYWxzZX0sIklkIjoiMmEwYTFiMDctZWIxMS00ZDgwLWEzZWItNDhhYTY0ODZiMTQ3IiwiSW1wb3J0SWQiOiIyMyIsIlRpdGxlIjoiTWVudG9yc2hpcCBQcm9ncmFtbWUiLCJOb3RlIjpudWxsLCJIeXBlcmxpbmsiOnsiJGlkIjoiMTY2MCIsIkFkZHJlc3MiOm51bGwsIlN1YkFkZHJlc3MiOm51bGx9LCJJc0NoYW5nZWQiOmZhbHNlLCJJc05ldyI6ZmFsc2V9fV0sIl9taWxlc3RvbmVzIjpbXSwiSWQiOiIwMDAwMDAwMC0wMDAwLTAwMDAtMDAwMC0wMDAwMDAwMDAwMDAiLCJJc1NpbmdsZUl0ZW1Sb3ciOnRydWV9LHsiJGlkIjoiMTY2MSIsIl90YXNrcyI6W3siJGlkIjoiMTY2MiIsIl9hdHRhY2hlZE1pbGVzdG9uZXMiOltdLCJUYXNrRGVmaW5pdGlvbiI6eyIkaWQiOiIxNjYzIiwiR3JvdXBOYW1lIjpudWxsLCJTdGFydERhdGUiOiIyMDIzLTA4LTAxVDAwOjAwOjAwIiwiRW5kRGF0ZSI6IjIwMjYtMDctMzFUMjM6NTk6MDAiLCJQZXJjZW50YWdlQ29tcGxldGUiOm51bGwsIlN0eWxlIjp7IiRpZCI6IjE2NjQiLCJTaGFwZSI6NCwiU2hhcGVUaGlja25lc3MiOjEsIkR1cmF0aW9uRm9ybWF0Ijo1LCJJbmNsdWRlTm9uV29ya2luZ0RheXNJbkR1cmF0aW9uIjpmYWxzZSwiUGVyY2VudGFnZUNvbXBsZXRlU3R5bGUiOnsiJGlkIjoiMTY2NSIsIkZvbnRTZXR0aW5ncyI6eyIkaWQiOiIxNjY2IiwiRm9udFNpemUiOjEwLCJGb250TmFtZSI6IkNhbGlicmkiLCJJc0JvbGQiOmZhbHNlLCJJc0l0YWxpYyI6ZmFsc2UsIklzVW5kZXJsaW5lZCI6ZmFsc2UsIlBhcmVudFN0eWxlIjpudWxsfSwiQXV0b1NpemUiOjAsIkZvcmVncm91bmQiOnsiJGlkIjoiMTY2NyIsIkNvbG9yIjp7IiRpZCI6IjE2Njg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Y2OSIsIlRvcCI6MC4wLCJMZWZ0IjowLjAsIlJpZ2h0IjowLjAsIkJvdHRvbSI6MC4wfSwiUGFkZGluZyI6eyIkaWQiOiIxNjcwIiwiVG9wIjowLjAsIkxlZnQiOjAuMCwiUmlnaHQiOjAuMCwiQm90dG9tIjowLjB9LCJCYWNrZ3JvdW5kIjp7IiRpZCI6IjE2NzEiLCJDb2xvciI6eyIkaWQiOiIxNjcyIiwiQSI6ODksIlIiOjAsIkciOjAsIkIiOjB9fSwiSXNWaXNpYmxlIjp0cnVlLCJXaWR0aCI6MC4wLCJIZWlnaHQiOjAuMCwiQm9yZGVyU3R5bGUiOnsiJGlkIjoiMTY3MyIsIkxpbmVDb2xvciI6bnVsbCwiTGluZVdlaWdodCI6MC4wLCJMaW5lVHlwZSI6MCwiUGFyZW50U3R5bGUiOm51bGx9LCJQYXJlbnRTdHlsZSI6bnVsbH0sIkR1cmF0aW9uU3R5bGUiOnsiJGlkIjoiMTY3NCIsIkZvbnRTZXR0aW5ncyI6eyIkaWQiOiIxNjc1IiwiRm9udFNpemUiOjEwLCJGb250TmFtZSI6IkNhbGlicmkiLCJJc0JvbGQiOmZhbHNlLCJJc0l0YWxpYyI6ZmFsc2UsIklzVW5kZXJsaW5lZCI6ZmFsc2UsIlBhcmVudFN0eWxlIjpudWxsfSwiQXV0b1NpemUiOjAsIkZvcmVncm91bmQiOnsiJGlkIjoiMTY3NiIsIkNvbG9yIjp7IiRpZCI6IjE2Nzc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jc4IiwiVG9wIjowLjAsIkxlZnQiOjAuMCwiUmlnaHQiOjAuMCwiQm90dG9tIjowLjB9LCJQYWRkaW5nIjp7IiRpZCI6IjE2NzkiLCJUb3AiOjAuMCwiTGVmdCI6MC4wLCJSaWdodCI6MC4wLCJCb3R0b20iOjAuMH0sIkJhY2tncm91bmQiOnsiJGlkIjoiMTY4MCIsIkNvbG9yIjp7IiRpZCI6IjE2ODEiLCJBIjo4OSwiUiI6MCwiRyI6MCwiQiI6MH19LCJJc1Zpc2libGUiOnRydWUsIldpZHRoIjowLjAsIkhlaWdodCI6MC4wLCJCb3JkZXJTdHlsZSI6eyIkaWQiOiIxNjgyIiwiTGluZUNvbG9yIjpudWxsLCJMaW5lV2VpZ2h0IjowLjAsIkxpbmVUeXBlIjowLCJQYXJlbnRTdHlsZSI6bnVsbH0sIlBhcmVudFN0eWxlIjpudWxsfSwiSG9yaXpvbnRhbENvbm5lY3RvclN0eWxlIjp7IiRpZCI6IjE2ODMiLCJMaW5lQ29sb3IiOnsiJGlkIjoiMTY4NCIsIiR0eXBlIjoiTkxSRS5Db21tb24uRG9tLlNvbGlkQ29sb3JCcnVzaCwgTkxSRS5Db21tb24iLCJDb2xvciI6eyIkaWQiOiIxNjg1IiwiQSI6MjU1LCJSIjoyMDQsIkciOjIwNCwiQiI6MjA0fX0sIkxpbmVXZWlnaHQiOjEuMCwiTGluZVR5cGUiOjAsIlBhcmVudFN0eWxlIjpudWxsfSwiVmVydGljYWxDb25uZWN0b3JTdHlsZSI6eyIkaWQiOiIxNjg2IiwiTGluZUNvbG9yIjp7IiRpZCI6IjE2ODciLCIkdHlwZSI6Ik5MUkUuQ29tbW9uLkRvbS5Tb2xpZENvbG9yQnJ1c2gsIE5MUkUuQ29tbW9uIiwiQ29sb3IiOnsiJGlkIjoiMTY4OC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MiwiU3BhY2luZyI6MywiSXNCZWxvd1RpbWViYW5kIjp0cnVlLCJQZXJjZW50YWdlQ29tcGxldGVTaGFwZU9wYWNpdHkiOjM1LCJTaGFwZVN0eWxlIjp7IiRpZCI6IjE2ODkiLCJNYXJnaW4iOnsiJGlkIjoiMTY5MCIsIlRvcCI6MC4wLCJMZWZ0Ijo0LjAsIlJpZ2h0Ijo0LjAsIkJvdHRvbSI6MC4wfSwiUGFkZGluZyI6eyIkaWQiOiIxNjkxIiwiVG9wIjowLjAsIkxlZnQiOjAuMCwiUmlnaHQiOjAuMCwiQm90dG9tIjowLjB9LCJCYWNrZ3JvdW5kIjp7IiRpZCI6IjE2OTIiLCJDb2xvciI6eyIkaWQiOiIxNjkzIiwiQSI6MjU1LCJSIjowLCJHIjo1NiwiQiI6MTAxfX0sIklzVmlzaWJsZSI6dHJ1ZSwiV2lkdGgiOjcxOC4wMDAwNjEwMzUxNTYyNSwiSGVpZ2h0IjoxNi4wLCJCb3JkZXJTdHlsZSI6eyIkaWQiOiIxNjk0IiwiTGluZUNvbG9yIjp7IiRpZCI6IjE2OTUiLCIkdHlwZSI6Ik5MUkUuQ29tbW9uLkRvbS5Tb2xpZENvbG9yQnJ1c2gsIE5MUkUuQ29tbW9uIiwiQ29sb3IiOnsiJGlkIjoiMTY5NiIsIkEiOjI1NSwiUiI6MjU1LCJHIjowLCJCIjowfX0sIkxpbmVXZWlnaHQiOjAuMCwiTGluZVR5cGUiOjAsIlBhcmVudFN0eWxlIjpudWxsfSwiUGFyZW50U3R5bGUiOm51bGx9LCJUaXRsZVN0eWxlIjp7IiRpZCI6IjE2OTciLCJGb250U2V0dGluZ3MiOnsiJGlkIjoiMTY5OCIsIkZvbnRTaXplIjo5LCJGb250TmFtZSI6IkNhbGlicmkiLCJJc0JvbGQiOnRydWUsIklzSXRhbGljIjpmYWxzZSwiSXNVbmRlcmxpbmVkIjpmYWxzZSwiUGFyZW50U3R5bGUiOm51bGx9LCJBdXRvU2l6ZSI6MiwiRm9yZWdyb3VuZCI6eyIkaWQiOiIxNjk5IiwiQ29sb3IiOnsiJGlkIjoiMTcwMCIsIkEiOjI1NSwiUiI6MjU1LCJHIjoyNTUsIkIiOjI1NX19LCJNYXhXaWR0aCI6MTA2LjAwMDA3NjI5Mzk0NTMxLCJNYXhIZWlnaHQiOiJJbmZpbml0eSIsIlNtYXJ0Rm9yZWdyb3VuZElzQWN0aXZlIjpmYWxzZSwiSG9yaXpvbnRhbEFsaWdubWVudCI6MSwiVmVydGljYWxBbGlnbm1lbnQiOjAsIlNtYXJ0Rm9yZWdyb3VuZCI6bnVsbCwiQmFja2dyb3VuZEZpbGxUeXBlIjowLCJNYXJnaW4iOnsiJGlkIjoiMTcwMSIsIlRvcCI6MC4wLCJMZWZ0IjowLjAsIlJpZ2h0IjowLjAsIkJvdHRvbSI6MC4wfSwiUGFkZGluZyI6eyIkaWQiOiIxNzAyIiwiVG9wIjowLjAsIkxlZnQiOjAuMCwiUmlnaHQiOjAuMCwiQm90dG9tIjowLjB9LCJCYWNrZ3JvdW5kIjp7IiRpZCI6IjE3MDMiLCJDb2xvciI6eyIkaWQiOiIxNzA0IiwiQSI6MCwiUiI6MjU1LCJHIjoyNTUsIkIiOjI1NX19LCJJc1Zpc2libGUiOnRydWUsIldpZHRoIjowLjAsIkhlaWdodCI6MC4wLCJCb3JkZXJTdHlsZSI6eyIkaWQiOiIxNzA1IiwiTGluZUNvbG9yIjpudWxsLCJMaW5lV2VpZ2h0IjowLjAsIkxpbmVUeXBlIjowLCJQYXJlbnRTdHlsZSI6bnVsbH0sIlBhcmVudFN0eWxlIjpudWxsfSwiRGF0ZVN0eWxlIjp7IiRpZCI6IjE3MDYiLCJGb250U2V0dGluZ3MiOnsiJGlkIjoiMTcwNyIsIkZvbnRTaXplIjoxMCwiRm9udE5hbWUiOiJDYWxpYnJpIiwiSXNCb2xkIjpmYWxzZSwiSXNJdGFsaWMiOmZhbHNlLCJJc1VuZGVybGluZWQiOmZhbHNlLCJQYXJlbnRTdHlsZSI6bnVsbH0sIkF1dG9TaXplIjowLCJGb3JlZ3JvdW5kIjp7IiRpZCI6IjE3MDgiLCJDb2xvciI6eyIkaWQiOiIxNzA5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xNzEwIiwiVG9wIjowLjAsIkxlZnQiOjAuMCwiUmlnaHQiOjAuMCwiQm90dG9tIjowLjB9LCJQYWRkaW5nIjp7IiRpZCI6IjE3MTEiLCJUb3AiOjAuMCwiTGVmdCI6MC4wLCJSaWdodCI6MC4wLCJCb3R0b20iOjAuMH0sIkJhY2tncm91bmQiOnsiJGlkIjoiMTcxMiIsIkNvbG9yIjp7IiRpZCI6IjE3MTMiLCJBIjo4OSwiUiI6MCwiRyI6MCwiQiI6MH19LCJJc1Zpc2libGUiOnRydWUsIldpZHRoIjowLjAsIkhlaWdodCI6MC4wLCJCb3JkZXJTdHlsZSI6eyIkaWQiOiIxNzE0IiwiTGluZUNvbG9yIjpudWxsLCJMaW5lV2VpZ2h0IjowLjAsIkxpbmVUeXBlIjowLCJQYXJlbnRTdHlsZSI6bnVsbH0sIlBhcmVudFN0eWxlIjpudWxsfSwiRGF0ZUZvcm1hdCI6eyIkaWQiOiIxNzE1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E3MTYiLCJGb3JtYXQiOjAsIklzVmlzaWJsZSI6ZmFsc2UsIkxhc3RLbm93blZpc2liaWxpdHlTdGF0ZSI6ZmFsc2V9LCJJc1Zpc2libGUiOmZhbHNlLCJQYXJlbnRTdHlsZSI6bnVsbH0sIkluZGV4IjoxLCJTbWFydER1cmF0aW9uQWN0aXZhdGVkIjpmYWxzZSwiRGF0ZUZvcm1hdCI6eyIkcmVmIjoiMTcxNSJ9LCJXZWVrTnVtYmVyaW5nIjp7IiRpZCI6IjE3MTciLCJGb3JtYXQiOjAsIklzVmlzaWJsZSI6ZmFsc2UsIkxhc3RLbm93blZpc2liaWxpdHlTdGF0ZSI6ZmFsc2V9LCJJZCI6Ijk2ODA1YzNjLTU1OWUtNGE2My1hNzQ1LTcxNjgwNzQ0NjQwMCIsIkltcG9ydElkIjoiMjIiLCJUaXRsZSI6IkVtZXJnaW5nIFRhbGVudCBQcm9ncmFtbWUiLCJOb3RlIjpudWxsLCJIeXBlcmxpbmsiOnsiJGlkIjoiMTcxOCIsIkFkZHJlc3MiOm51bGwsIlN1YkFkZHJlc3MiOm51bGx9LCJJc0NoYW5nZWQiOmZhbHNlLCJJc05ldyI6ZmFsc2V9fV0sIl9taWxlc3RvbmVzIjpbXSwiSWQiOiIwMDAwMDAwMC0wMDAwLTAwMDAtMDAwMC0wMDAwMDAwMDAwMDAiLCJJc1NpbmdsZUl0ZW1Sb3ciOnRydWV9LHsiJGlkIjoiMTcxOSIsIl90YXNrcyI6W3siJGlkIjoiMTcyMCIsIl9hdHRhY2hlZE1pbGVzdG9uZXMiOltdLCJUYXNrRGVmaW5pdGlvbiI6eyIkaWQiOiIxNzIxIiwiR3JvdXBOYW1lIjpudWxsLCJTdGFydERhdGUiOiIyMDIzLTA4LTAxVDAwOjAwOjAwWiIsIkVuZERhdGUiOiIyMDI2LTA3LTMxVDIzOjU5OjAwWiIsIlBlcmNlbnRhZ2VDb21wbGV0ZSI6bnVsbCwiU3R5bGUiOnsiJGlkIjoiMTcyMiIsIlNoYXBlIjo0LCJTaGFwZVRoaWNrbmVzcyI6MSwiRHVyYXRpb25Gb3JtYXQiOjUsIkluY2x1ZGVOb25Xb3JraW5nRGF5c0luRHVyYXRpb24iOmZhbHNlLCJQZXJjZW50YWdlQ29tcGxldGVTdHlsZSI6eyIkaWQiOiIxNzIzIiwiRm9udFNldHRpbmdzIjp7IiRpZCI6IjE3MjQiLCJGb250U2l6ZSI6MTAsIkZvbnROYW1lIjoiQ2FsaWJyaSIsIklzQm9sZCI6ZmFsc2UsIklzSXRhbGljIjpmYWxzZSwiSXNVbmRlcmxpbmVkIjpmYWxzZSwiUGFyZW50U3R5bGUiOm51bGx9LCJBdXRvU2l6ZSI6MCwiRm9yZWdyb3VuZCI6eyIkaWQiOiIxNzI1IiwiQ29sb3IiOnsiJGlkIjoiMTcyNiIsIkEiOjI1NSwiUiI6MjM4LCJHIjoyMzYsIkIiOjIyNX19LCJNYXhXaWR0aCI6MjAwLjAsIk1heEhlaWdodCI6IkluZmluaXR5IiwiU21hcnRGb3JlZ3JvdW5kSXNBY3RpdmUiOmZhbHNlLCJIb3Jpem9udGFsQWxpZ25tZW50IjoxLCJWZXJ0aWNhbEFsaWdubWVudCI6MCwiU21hcnRGb3JlZ3JvdW5kIjpudWxsLCJCYWNrZ3JvdW5kRmlsbFR5cGUiOjAsIk1hcmdpbiI6eyIkaWQiOiIxNzI3IiwiVG9wIjowLjAsIkxlZnQiOjAuMCwiUmlnaHQiOjAuMCwiQm90dG9tIjowLjB9LCJQYWRkaW5nIjp7IiRpZCI6IjE3MjgiLCJUb3AiOjAuMCwiTGVmdCI6MC4wLCJSaWdodCI6MC4wLCJCb3R0b20iOjAuMH0sIkJhY2tncm91bmQiOnsiJGlkIjoiMTcyOSIsIkNvbG9yIjp7IiRpZCI6IjE3MzAiLCJBIjo4OSwiUiI6MCwiRyI6MCwiQiI6MH19LCJJc1Zpc2libGUiOnRydWUsIldpZHRoIjowLjAsIkhlaWdodCI6MC4wLCJCb3JkZXJTdHlsZSI6eyIkaWQiOiIxNzMxIiwiTGluZUNvbG9yIjpudWxsLCJMaW5lV2VpZ2h0IjowLjAsIkxpbmVUeXBlIjowLCJQYXJlbnRTdHlsZSI6bnVsbH0sIlBhcmVudFN0eWxlIjpudWxsfSwiRHVyYXRpb25TdHlsZSI6eyIkaWQiOiIxNzMyIiwiRm9udFNldHRpbmdzIjp7IiRpZCI6IjE3MzMiLCJGb250U2l6ZSI6MTAsIkZvbnROYW1lIjoiQ2FsaWJyaSIsIklzQm9sZCI6ZmFsc2UsIklzSXRhbGljIjpmYWxzZSwiSXNVbmRlcmxpbmVkIjpmYWxzZSwiUGFyZW50U3R5bGUiOm51bGx9LCJBdXRvU2l6ZSI6MiwiRm9yZWdyb3VuZCI6eyIkaWQiOiIxNzM0IiwiQ29sb3IiOnsiJGlkIjoiMTczNSIsIkEiOjI1NSwiUiI6MjM3LCJHIjoxMjUsIkIiOjQ5fX0sIk1heFdpZHRoIjoyMDAuMCwiTWF4SGVpZ2h0IjoiSW5maW5pdHkiLCJTbWFydEZvcmVncm91bmRJc0FjdGl2ZSI6ZmFsc2UsIkhvcml6b250YWxBbGlnbm1lbnQiOjAsIlZlcnRpY2FsQWxpZ25tZW50IjowLCJTbWFydEZvcmVncm91bmQiOm51bGwsIkJhY2tncm91bmRGaWxsVHlwZSI6MCwiTWFyZ2luIjp7IiRpZCI6IjE3MzYiLCJUb3AiOjAuMCwiTGVmdCI6MC4wLCJSaWdodCI6MC4wLCJCb3R0b20iOjAuMH0sIlBhZGRpbmciOnsiJGlkIjoiMTczNyIsIlRvcCI6MC4wLCJMZWZ0IjowLjAsIlJpZ2h0IjowLjAsIkJvdHRvbSI6MC4wfSwiQmFja2dyb3VuZCI6eyIkaWQiOiIxNzM4IiwiQ29sb3IiOnsiJGlkIjoiMTczOSIsIkEiOjg5LCJSIjowLCJHIjowLCJCIjowfX0sIklzVmlzaWJsZSI6ZmFsc2UsIldpZHRoIjowLjAsIkhlaWdodCI6MC4wLCJCb3JkZXJTdHlsZSI6eyIkaWQiOiIxNzQwIiwiTGluZUNvbG9yIjpudWxsLCJMaW5lV2VpZ2h0IjowLjAsIkxpbmVUeXBlIjowLCJQYXJlbnRTdHlsZSI6bnVsbH0sIlBhcmVudFN0eWxlIjpudWxsfSwiSG9yaXpvbnRhbENvbm5lY3RvclN0eWxlIjp7IiRpZCI6IjE3NDEiLCJMaW5lQ29sb3IiOnsiJGlkIjoiMTc0MiIsIiR0eXBlIjoiTkxSRS5Db21tb24uRG9tLlNvbGlkQ29sb3JCcnVzaCwgTkxSRS5Db21tb24iLCJDb2xvciI6eyIkaWQiOiIxNzQzIiwiQSI6MjU1LCJSIjoyMDQsIkciOjIwNCwiQiI6MjA0fX0sIkxpbmVXZWlnaHQiOjEuMCwiTGluZVR5cGUiOjAsIlBhcmVudFN0eWxlIjpudWxsfSwiVmVydGljYWxDb25uZWN0b3JTdHlsZSI6eyIkaWQiOiIxNzQ0IiwiTGluZUNvbG9yIjp7IiRpZCI6IjE3NDUiLCIkdHlwZSI6Ik5MUkUuQ29tbW9uLkRvbS5Tb2xpZENvbG9yQnJ1c2gsIE5MUkUuQ29tbW9uIiwiQ29sb3IiOnsiJGlkIjoiMTc0NiIsIkEiOjI1NSwiUiI6MjA0LCJHIjoyMDQsIkIiOjIwNH19LCJMaW5lV2VpZ2h0IjowLjAsIkxpbmVUeXBlIjowLCJQYXJlbnRTdHlsZSI6bnVsbH0sIk1hcmdpbiI6bnVsbCwiU3RhcnREYXRlUG9zaXRpb24iOjYsIkVuZERhdGVQb3NpdGlvbiI6NiwiRGF0ZUlzVmlzaWJsZSI6ZmFsc2UsIlRpdGxlUG9zaXRpb24iOjIsIkR1cmF0aW9uUG9zaXRpb24iOjYsIlBlcmNlbnRhZ2VDb21wbGV0ZWRQb3NpdGlvbiI6NiwiU3BhY2luZyI6MywiSXNCZWxvd1RpbWViYW5kIjp0cnVlLCJQZXJjZW50YWdlQ29tcGxldGVTaGFwZU9wYWNpdHkiOjM1LCJTaGFwZVN0eWxlIjp7IiRpZCI6IjE3NDciLCJNYXJnaW4iOnsiJGlkIjoiMTc0OCIsIlRvcCI6MC4wLCJMZWZ0Ijo0LjAsIlJpZ2h0Ijo0LjAsIkJvdHRvbSI6MC4wfSwiUGFkZGluZyI6eyIkaWQiOiIxNzQ5IiwiVG9wIjowLjAsIkxlZnQiOjAuMCwiUmlnaHQiOjAuMCwiQm90dG9tIjowLjB9LCJCYWNrZ3JvdW5kIjp7IiRpZCI6IjE3NTAiLCJDb2xvciI6eyIkaWQiOiIxNzUxIiwiQSI6MjU1LCJSIjowLCJHIjo1NiwiQiI6MTAxfX0sIklzVmlzaWJsZSI6dHJ1ZSwiV2lkdGgiOjI0My43Nzk1MjU3NTY4MzU5NCwiSGVpZ2h0IjoxNi4wLCJCb3JkZXJTdHlsZSI6eyIkaWQiOiIxNzUyIiwiTGluZUNvbG9yIjp7IiRpZCI6IjE3NTMiLCIkdHlwZSI6Ik5MUkUuQ29tbW9uLkRvbS5Tb2xpZENvbG9yQnJ1c2gsIE5MUkUuQ29tbW9uIiwiQ29sb3IiOnsiJGlkIjoiMTc1NCIsIkEiOjI1NSwiUiI6MjU1LCJHIjowLCJCIjowfX0sIkxpbmVXZWlnaHQiOjAuMCwiTGluZVR5cGUiOjAsIlBhcmVudFN0eWxlIjpudWxsfSwiUGFyZW50U3R5bGUiOm51bGx9LCJUaXRsZVN0eWxlIjp7IiRpZCI6IjE3NTUiLCJGb250U2V0dGluZ3MiOnsiJGlkIjoiMTc1NiIsIkZvbnRTaXplIjo5LCJGb250TmFtZSI6IkNhbGlicmkiLCJJc0JvbGQiOnRydWUsIklzSXRhbGljIjpmYWxzZSwiSXNVbmRlcmxpbmVkIjpmYWxzZSwiUGFyZW50U3R5bGUiOm51bGx9LCJBdXRvU2l6ZSI6MiwiRm9yZWdyb3VuZCI6eyIkaWQiOiIxNzU3IiwiQ29sb3IiOnsiJGlkIjoiMTc1OCIsIkEiOjI1NSwiUiI6MjU1LCJHIjoyNTUsIkIiOjI1NX19LCJNYXhXaWR0aCI6NjUuMCwiTWF4SGVpZ2h0IjoiSW5maW5pdHkiLCJTbWFydEZvcmVncm91bmRJc0FjdGl2ZSI6ZmFsc2UsIkhvcml6b250YWxBbGlnbm1lbnQiOjEsIlZlcnRpY2FsQWxpZ25tZW50IjowLCJTbWFydEZvcmVncm91bmQiOm51bGwsIkJhY2tncm91bmRGaWxsVHlwZSI6MCwiTWFyZ2luIjp7IiRpZCI6IjE3NTkiLCJUb3AiOjAuMCwiTGVmdCI6MC4wLCJSaWdodCI6MC4wLCJCb3R0b20iOjAuMH0sIlBhZGRpbmciOnsiJGlkIjoiMTc2MCIsIlRvcCI6MC4wLCJMZWZ0IjowLjAsIlJpZ2h0IjowLjAsIkJvdHRvbSI6MC4wfSwiQmFja2dyb3VuZCI6eyIkaWQiOiIxNzYxIiwiQ29sb3IiOnsiJGlkIjoiMTc2MiIsIkEiOjAsIlIiOjI1NSwiRyI6MjU1LCJCIjoyNTV9fSwiSXNWaXNpYmxlIjp0cnVlLCJXaWR0aCI6MC4wLCJIZWlnaHQiOjAuMCwiQm9yZGVyU3R5bGUiOnsiJGlkIjoiMTc2MyIsIkxpbmVDb2xvciI6bnVsbCwiTGluZVdlaWdodCI6MC4wLCJMaW5lVHlwZSI6MCwiUGFyZW50U3R5bGUiOm51bGx9LCJQYXJlbnRTdHlsZSI6bnVsbH0sIkRhdGVTdHlsZSI6eyIkaWQiOiIxNzY0IiwiRm9udFNldHRpbmdzIjp7IiRpZCI6IjE3NjUiLCJGb250U2l6ZSI6MTAsIkZvbnROYW1lIjoiQ2FsaWJyaSIsIklzQm9sZCI6ZmFsc2UsIklzSXRhbGljIjpmYWxzZSwiSXNVbmRlcmxpbmVkIjpmYWxzZSwiUGFyZW50U3R5bGUiOm51bGx9LCJBdXRvU2l6ZSI6MCwiRm9yZWdyb3VuZCI6eyIkaWQiOiIxNzY2IiwiQ29sb3IiOnsiJGlkIjoiMTc2NyIsIkEiOjI1NSwiUiI6NjgsIkciOjg0LCJCIjoxMDZ9fSwiTWF4V2lkdGgiOjIwMC4wLCJNYXhIZWlnaHQiOiJJbmZpbml0eSIsIlNtYXJ0Rm9yZWdyb3VuZElzQWN0aXZlIjpmYWxzZSwiSG9yaXpvbnRhbEFsaWdubWVudCI6MCwiVmVydGljYWxBbGlnbm1lbnQiOjAsIlNtYXJ0Rm9yZWdyb3VuZCI6bnVsbCwiQmFja2dyb3VuZEZpbGxUeXBlIjowLCJNYXJnaW4iOnsiJGlkIjoiMTc2OCIsIlRvcCI6MC4wLCJMZWZ0IjowLjAsIlJpZ2h0IjowLjAsIkJvdHRvbSI6MC4wfSwiUGFkZGluZyI6eyIkaWQiOiIxNzY5IiwiVG9wIjowLjAsIkxlZnQiOjAuMCwiUmlnaHQiOjAuMCwiQm90dG9tIjowLjB9LCJCYWNrZ3JvdW5kIjp7IiRpZCI6IjE3NzAiLCJDb2xvciI6eyIkaWQiOiIxNzcxIiwiQSI6ODksIlIiOjAsIkciOjAsIkIiOjB9fSwiSXNWaXNpYmxlIjp0cnVlLCJXaWR0aCI6MC4wLCJIZWlnaHQiOjAuMCwiQm9yZGVyU3R5bGUiOnsiJGlkIjoiMTc3MiIsIkxpbmVDb2xvciI6bnVsbCwiTGluZVdlaWdodCI6MC4wLCJMaW5lVHlwZSI6MCwiUGFyZW50U3R5bGUiOm51bGx9LCJQYXJlbnRTdHlsZSI6bnVsbH0sIkRhdGVGb3JtYXQiOnsiJGlkIjoiMTc3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xNzc0IiwiRm9ybWF0IjowLCJJc1Zpc2libGUiOmZhbHNlLCJMYXN0S25vd25WaXNpYmlsaXR5U3RhdGUiOmZhbHNlfSwiSXNWaXNpYmxlIjp0cnVlLCJQYXJlbnRTdHlsZSI6bnVsbH0sIkluZGV4IjoxLCJTbWFydER1cmF0aW9uQWN0aXZhdGVkIjpmYWxzZSwiRGF0ZUZvcm1hdCI6eyIkcmVmIjoiMTc3MyJ9LCJXZWVrTnVtYmVyaW5nIjp7IiRpZCI6IjE3NzUiLCJGb3JtYXQiOjAsIklzVmlzaWJsZSI6ZmFsc2UsIkxhc3RLbm93blZpc2liaWxpdHlTdGF0ZSI6ZmFsc2V9LCJJZCI6IjFmOTc5ZTkyLTA2ZGQtNDg1Yy1iZGQ4LTAxZmFmNDRmYjliMSIsIkltcG9ydElkIjoiMjQiLCJUaXRsZSI6IkluZHVjdGlvbiBQcm9qZWN0IiwiTm90ZSI6bnVsbCwiSHlwZXJsaW5rIjp7IiRpZCI6IjE3NzYiLCJBZGRyZXNzIjpudWxsLCJTdWJBZGRyZXNzIjpudWxsfSwiSXNDaGFuZ2VkIjpmYWxzZSwiSXNOZXciOmZhbHNlfX1dLCJfbWlsZXN0b25lcyI6W10sIklkIjoiMDAwMDAwMDAtMDAwMC0wMDAwLTAwMDAtMDAwMDAwMDAwMDAwIiwiSXNTaW5nbGVJdGVtUm93Ijp0cnVlfSx7IiRpZCI6IjE3NzciLCJfdGFza3MiOlt7IiRpZCI6IjE3NzgiLCJfYXR0YWNoZWRNaWxlc3RvbmVzIjpbXSwiVGFza0RlZmluaXRpb24iOnsiJGlkIjoiMTc3OSIsIkdyb3VwTmFtZSI6bnVsbCwiU3RhcnREYXRlIjoiMjAyMy0wOC0wMVQwMDowMDowMFoiLCJFbmREYXRlIjoiMjAyNi0wNy0zMVQyMzo1OTowMFoiLCJQZXJjZW50YWdlQ29tcGxldGUiOm51bGwsIlN0eWxlIjp7IiRpZCI6IjE3ODAiLCJTaGFwZSI6NCwiU2hhcGVUaGlja25lc3MiOjEsIkR1cmF0aW9uRm9ybWF0Ijo1LCJJbmNsdWRlTm9uV29ya2luZ0RheXNJbkR1cmF0aW9uIjpmYWxzZSwiUGVyY2VudGFnZUNvbXBsZXRlU3R5bGUiOnsiJGlkIjoiMTc4MSIsIkZvbnRTZXR0aW5ncyI6eyIkaWQiOiIxNzgyIiwiRm9udFNpemUiOjEwLCJGb250TmFtZSI6IkNhbGlicmkiLCJJc0JvbGQiOmZhbHNlLCJJc0l0YWxpYyI6ZmFsc2UsIklzVW5kZXJsaW5lZCI6ZmFsc2UsIlBhcmVudFN0eWxlIjpudWxsfSwiQXV0b1NpemUiOjAsIkZvcmVncm91bmQiOnsiJGlkIjoiMTc4MyIsIkNvbG9yIjp7IiRpZCI6IjE3ODQiLCJBIjoyNTUsIlIiOjIzOCwiRyI6MjM2LCJCIjoyMjV9fSwiTWF4V2lkdGgiOjIwMC4wLCJNYXhIZWlnaHQiOiJJbmZpbml0eSIsIlNtYXJ0Rm9yZWdyb3VuZElzQWN0aXZlIjpmYWxzZSwiSG9yaXpvbnRhbEFsaWdubWVudCI6MSwiVmVydGljYWxBbGlnbm1lbnQiOjAsIlNtYXJ0Rm9yZWdyb3VuZCI6bnVsbCwiQmFja2dyb3VuZEZpbGxUeXBlIjowLCJNYXJnaW4iOnsiJGlkIjoiMTc4NSIsIlRvcCI6MC4wLCJMZWZ0IjowLjAsIlJpZ2h0IjowLjAsIkJvdHRvbSI6MC4wfSwiUGFkZGluZyI6eyIkaWQiOiIxNzg2IiwiVG9wIjowLjAsIkxlZnQiOjAuMCwiUmlnaHQiOjAuMCwiQm90dG9tIjowLjB9LCJCYWNrZ3JvdW5kIjp7IiRpZCI6IjE3ODciLCJDb2xvciI6eyIkaWQiOiIxNzg4IiwiQSI6ODksIlIiOjAsIkciOjAsIkIiOjB9fSwiSXNWaXNpYmxlIjp0cnVlLCJXaWR0aCI6MC4wLCJIZWlnaHQiOjAuMCwiQm9yZGVyU3R5bGUiOnsiJGlkIjoiMTc4OSIsIkxpbmVDb2xvciI6bnVsbCwiTGluZVdlaWdodCI6MC4wLCJMaW5lVHlwZSI6MCwiUGFyZW50U3R5bGUiOm51bGx9LCJQYXJlbnRTdHlsZSI6bnVsbH0sIkR1cmF0aW9uU3R5bGUiOnsiJGlkIjoiMTc5MCIsIkZvbnRTZXR0aW5ncyI6eyIkaWQiOiIxNzkxIiwiRm9udFNpemUiOjEwLCJGb250TmFtZSI6IkNhbGlicmkiLCJJc0JvbGQiOmZhbHNlLCJJc0l0YWxpYyI6ZmFsc2UsIklzVW5kZXJsaW5lZCI6ZmFsc2UsIlBhcmVudFN0eWxlIjpudWxsfSwiQXV0b1NpemUiOjIsIkZvcmVncm91bmQiOnsiJGlkIjoiMTc5MiIsIkNvbG9yIjp7IiRpZCI6IjE3OTMiLCJBIjoyNTUsIlIiOjIzNywiRyI6MTI1LCJCIjo0OX19LCJNYXhXaWR0aCI6MjAwLjAsIk1heEhlaWdodCI6IkluZmluaXR5IiwiU21hcnRGb3JlZ3JvdW5kSXNBY3RpdmUiOmZhbHNlLCJIb3Jpem9udGFsQWxpZ25tZW50IjowLCJWZXJ0aWNhbEFsaWdubWVudCI6MCwiU21hcnRGb3JlZ3JvdW5kIjpudWxsLCJCYWNrZ3JvdW5kRmlsbFR5cGUiOjAsIk1hcmdpbiI6eyIkaWQiOiIxNzk0IiwiVG9wIjowLjAsIkxlZnQiOjAuMCwiUmlnaHQiOjAuMCwiQm90dG9tIjowLjB9LCJQYWRkaW5nIjp7IiRpZCI6IjE3OTUiLCJUb3AiOjAuMCwiTGVmdCI6MC4wLCJSaWdodCI6MC4wLCJCb3R0b20iOjAuMH0sIkJhY2tncm91bmQiOnsiJGlkIjoiMTc5NiIsIkNvbG9yIjp7IiRpZCI6IjE3OTciLCJBIjo4OSwiUiI6MCwiRyI6MCwiQiI6MH19LCJJc1Zpc2libGUiOmZhbHNlLCJXaWR0aCI6MC4wLCJIZWlnaHQiOjAuMCwiQm9yZGVyU3R5bGUiOnsiJGlkIjoiMTc5OCIsIkxpbmVDb2xvciI6bnVsbCwiTGluZVdlaWdodCI6MC4wLCJMaW5lVHlwZSI6MCwiUGFyZW50U3R5bGUiOm51bGx9LCJQYXJlbnRTdHlsZSI6bnVsbH0sIkhvcml6b250YWxDb25uZWN0b3JTdHlsZSI6eyIkaWQiOiIxNzk5IiwiTGluZUNvbG9yIjp7IiRpZCI6IjE4MDAiLCIkdHlwZSI6Ik5MUkUuQ29tbW9uLkRvbS5Tb2xpZENvbG9yQnJ1c2gsIE5MUkUuQ29tbW9uIiwiQ29sb3IiOnsiJGlkIjoiMTgwMSIsIkEiOjI1NSwiUiI6MjA0LCJHIjoyMDQsIkIiOjIwNH19LCJMaW5lV2VpZ2h0IjoxLjAsIkxpbmVUeXBlIjowLCJQYXJlbnRTdHlsZSI6bnVsbH0sIlZlcnRpY2FsQ29ubmVjdG9yU3R5bGUiOnsiJGlkIjoiMTgwMiIsIkxpbmVDb2xvciI6eyIkaWQiOiIxODAzIiwiJHR5cGUiOiJOTFJFLkNvbW1vbi5Eb20uU29saWRDb2xvckJydXNoLCBOTFJFLkNvbW1vbiIsIkNvbG9yIjp7IiRpZCI6IjE4MDQiLCJBIjoyNTUsIlIiOjIwNCwiRyI6MjA0LCJCIjoyMDR9fSwiTGluZVdlaWdodCI6MC4wLCJMaW5lVHlwZSI6MCwiUGFyZW50U3R5bGUiOm51bGx9LCJNYXJnaW4iOm51bGwsIlN0YXJ0RGF0ZVBvc2l0aW9uIjo2LCJFbmREYXRlUG9zaXRpb24iOjYsIkRhdGVJc1Zpc2libGUiOmZhbHNlLCJUaXRsZVBvc2l0aW9uIjoyLCJEdXJhdGlvblBvc2l0aW9uIjo2LCJQZXJjZW50YWdlQ29tcGxldGVkUG9zaXRpb24iOjYsIlNwYWNpbmciOjMsIklzQmVsb3dUaW1lYmFuZCI6dHJ1ZSwiUGVyY2VudGFnZUNvbXBsZXRlU2hhcGVPcGFjaXR5IjozNSwiU2hhcGVTdHlsZSI6eyIkaWQiOiIxODA1IiwiTWFyZ2luIjp7IiRpZCI6IjE4MDYiLCJUb3AiOjAuMCwiTGVmdCI6NC4wLCJSaWdodCI6NC4wLCJCb3R0b20iOjAuMH0sIlBhZGRpbmciOnsiJGlkIjoiMTgwNyIsIlRvcCI6MC4wLCJMZWZ0IjowLjAsIlJpZ2h0IjowLjAsIkJvdHRvbSI6MC4wfSwiQmFja2dyb3VuZCI6eyIkaWQiOiIxODA4IiwiQ29sb3IiOnsiJGlkIjoiMTgwOSIsIkEiOjI1NSwiUiI6MCwiRyI6NTYsIkIiOjEwMX19LCJJc1Zpc2libGUiOnRydWUsIldpZHRoIjoxMTkuMDU1MTE0NzQ2MDkzNzUsIkhlaWdodCI6MTYuMCwiQm9yZGVyU3R5bGUiOnsiJGlkIjoiMTgxMCIsIkxpbmVDb2xvciI6eyIkaWQiOiIxODExIiwiJHR5cGUiOiJOTFJFLkNvbW1vbi5Eb20uU29saWRDb2xvckJydXNoLCBOTFJFLkNvbW1vbiIsIkNvbG9yIjp7IiRpZCI6IjE4MTIiLCJBIjoyNTUsIlIiOjI1NSwiRyI6MCwiQiI6MH19LCJMaW5lV2VpZ2h0IjowLjAsIkxpbmVUeXBlIjowLCJQYXJlbnRTdHlsZSI6bnVsbH0sIlBhcmVudFN0eWxlIjpudWxsfSwiVGl0bGVTdHlsZSI6eyIkaWQiOiIxODEzIiwiRm9udFNldHRpbmdzIjp7IiRpZCI6IjE4MTQiLCJGb250U2l6ZSI6OSwiRm9udE5hbWUiOiJDYWxpYnJpIiwiSXNCb2xkIjp0cnVlLCJJc0l0YWxpYyI6ZmFsc2UsIklzVW5kZXJsaW5lZCI6ZmFsc2UsIlBhcmVudFN0eWxlIjpudWxsfSwiQXV0b1NpemUiOjIsIkZvcmVncm91bmQiOnsiJGlkIjoiMTgxNSIsIkNvbG9yIjp7IiRpZCI6IjE4MTYiLCJBIjoyNTUsIlIiOjI1NSwiRyI6MjU1LCJCIjoyNTV9fSwiTWF4V2lkdGgiOjg4LjAsIk1heEhlaWdodCI6IkluZmluaXR5IiwiU21hcnRGb3JlZ3JvdW5kSXNBY3RpdmUiOmZhbHNlLCJIb3Jpem9udGFsQWxpZ25tZW50IjoxLCJWZXJ0aWNhbEFsaWdubWVudCI6MCwiU21hcnRGb3JlZ3JvdW5kIjpudWxsLCJCYWNrZ3JvdW5kRmlsbFR5cGUiOjAsIk1hcmdpbiI6eyIkaWQiOiIxODE3IiwiVG9wIjowLjAsIkxlZnQiOjAuMCwiUmlnaHQiOjAuMCwiQm90dG9tIjowLjB9LCJQYWRkaW5nIjp7IiRpZCI6IjE4MTgiLCJUb3AiOjAuMCwiTGVmdCI6MC4wLCJSaWdodCI6MC4wLCJCb3R0b20iOjAuMH0sIkJhY2tncm91bmQiOnsiJGlkIjoiMTgxOSIsIkNvbG9yIjp7IiRpZCI6IjE4MjAiLCJBIjowLCJSIjoyNTUsIkciOjI1NSwiQiI6MjU1fX0sIklzVmlzaWJsZSI6dHJ1ZSwiV2lkdGgiOjAuMCwiSGVpZ2h0IjowLjAsIkJvcmRlclN0eWxlIjp7IiRpZCI6IjE4MjEiLCJMaW5lQ29sb3IiOm51bGwsIkxpbmVXZWlnaHQiOjAuMCwiTGluZVR5cGUiOjAsIlBhcmVudFN0eWxlIjpudWxsfSwiUGFyZW50U3R5bGUiOm51bGx9LCJEYXRlU3R5bGUiOnsiJGlkIjoiMTgyMiIsIkZvbnRTZXR0aW5ncyI6eyIkaWQiOiIxODIzIiwiRm9udFNpemUiOjEwLCJGb250TmFtZSI6IkNhbGlicmkiLCJJc0JvbGQiOmZhbHNlLCJJc0l0YWxpYyI6ZmFsc2UsIklzVW5kZXJsaW5lZCI6ZmFsc2UsIlBhcmVudFN0eWxlIjpudWxsfSwiQXV0b1NpemUiOjAsIkZvcmVncm91bmQiOnsiJGlkIjoiMTgyNCIsIkNvbG9yIjp7IiRpZCI6IjE4MjUiLCJBIjoyNTUsIlIiOjY4LCJHIjo4NCwiQiI6MTA2fX0sIk1heFdpZHRoIjoyMDAuMCwiTWF4SGVpZ2h0IjoiSW5maW5pdHkiLCJTbWFydEZvcmVncm91bmRJc0FjdGl2ZSI6ZmFsc2UsIkhvcml6b250YWxBbGlnbm1lbnQiOjAsIlZlcnRpY2FsQWxpZ25tZW50IjowLCJTbWFydEZvcmVncm91bmQiOm51bGwsIkJhY2tncm91bmRGaWxsVHlwZSI6MCwiTWFyZ2luIjp7IiRpZCI6IjE4MjYiLCJUb3AiOjAuMCwiTGVmdCI6MC4wLCJSaWdodCI6MC4wLCJCb3R0b20iOjAuMH0sIlBhZGRpbmciOnsiJGlkIjoiMTgyNyIsIlRvcCI6MC4wLCJMZWZ0IjowLjAsIlJpZ2h0IjowLjAsIkJvdHRvbSI6MC4wfSwiQmFja2dyb3VuZCI6eyIkaWQiOiIxODI4IiwiQ29sb3IiOnsiJGlkIjoiMTgyOSIsIkEiOjg5LCJSIjowLCJHIjowLCJCIjowfX0sIklzVmlzaWJsZSI6dHJ1ZSwiV2lkdGgiOjAuMCwiSGVpZ2h0IjowLjAsIkJvcmRlclN0eWxlIjp7IiRpZCI6IjE4MzAiLCJMaW5lQ29sb3IiOm51bGwsIkxpbmVXZWlnaHQiOjAuMCwiTGluZVR5cGUiOjAsIlBhcmVudFN0eWxlIjpudWxsfSwiUGFyZW50U3R5bGUiOm51bGx9LCJEYXRlRm9ybWF0Ijp7IiRpZCI6IjE4MzEiLCJGb3JtYXRTdHJpbmciOiJNTU0gZCIsIlNlcGFyYXRvciI6Ii8iLCJVc2VJbnRlcm5hdGlvbmFsRGF0ZUZvcm1hdCI6ZmFsc2UsIkRhdGVJc1Zpc2libGUiOnRydWUsIlRpbWVJc1Zpc2libGUiOmZhbHNlLCJIb3VyRGlnaXRzIjoxLCJBbVBtRGVzaWduYXRvciI6MiwiVHJpbTAwTWludXRlcyI6ZmFsc2UsIkxhc3RLbm93blZpc2liaWxpdHlTdGF0ZSI6bnVsbH0sIldlZWtOdW1iZXJpbmciOnsiJGlkIjoiMTgzMiIsIkZvcm1hdCI6MCwiSXNWaXNpYmxlIjpmYWxzZSwiTGFzdEtub3duVmlzaWJpbGl0eVN0YXRlIjpmYWxzZX0sIklzVmlzaWJsZSI6dHJ1ZSwiUGFyZW50U3R5bGUiOm51bGx9LCJJbmRleCI6MiwiU21hcnREdXJhdGlvbkFjdGl2YXRlZCI6ZmFsc2UsIkRhdGVGb3JtYXQiOnsiJHJlZiI6IjE4MzEifSwiV2Vla051bWJlcmluZyI6eyIkaWQiOiIxODMzIiwiRm9ybWF0IjowLCJJc1Zpc2libGUiOmZhbHNlLCJMYXN0S25vd25WaXNpYmlsaXR5U3RhdGUiOmZhbHNlfSwiSWQiOiJiYzI3ODcwOS1mNDhiLTQzMTEtOWRhZi0yMTliMmRmN2ZiMDQiLCJJbXBvcnRJZCI6IjI1IiwiVGl0bGUiOiJJbnRlcm5hbCBDb21tcyBQcm9qZWN0IiwiTm90ZSI6bnVsbCwiSHlwZXJsaW5rIjp7IiRpZCI6IjE4MzQiLCJBZGRyZXNzIjpudWxsLCJTdWJBZGRyZXNzIjpudWxsfSwiSXNDaGFuZ2VkIjpmYWxzZSwiSXNOZXciOmZhbHNlfX1dLCJfbWlsZXN0b25lcyI6W10sIklkIjoiMDAwMDAwMDAtMDAwMC0wMDAwLTAwMDAtMDAwMDAwMDAwMDAwIiwiSXNTaW5nbGVJdGVtUm93Ijp0cnVlfV0sIkluZGV4Ijo4LCJJZCI6ImRhYjFkNTM0LWRlYzQtNGU0My1hNTMxLWY3MDY0YzNlZmQ5ZiIsIkhlYWRlclRleHQiOiJJbnNwaXJlLCBkZXZlbG9wIGFuZCBzdXBwb3J0XHJMZWFkOiBcdTAwMGJCcmVuZGEgTWFzc2llXHJTdXBwb3J0IExlYWQ6XHUwMDBiTW9yYWcgTWNMYWNobGFuIiwiSXNEZWZhdWx0IjpmYWxzZSwiU3R5bGUiOnsiJGlkIjoiMTgzNSIsIkhlYWRlclN0eWxlIjp7IiRpZCI6IjE4MzYiLCJUZXh0U3R5bGUiOnsiJGlkIjoiMTgzNyIsIkZvbnRTZXR0aW5ncyI6eyIkaWQiOiIxODM4IiwiRm9udFNpemUiOjksIkZvbnROYW1lIjoiQ2FsaWJyaSIsIklzQm9sZCI6ZmFsc2UsIklzSXRhbGljIjpmYWxzZSwiSXNVbmRlcmxpbmVkIjpmYWxzZSwiUGFyZW50U3R5bGUiOm51bGx9LCJBdXRvU2l6ZSI6MiwiRm9yZWdyb3VuZCI6eyIkaWQiOiIxODM5IiwiQ29sb3IiOnsiJGlkIjoiMTg0MCIsIkEiOjI1NSwiUiI6MCwiRyI6MCwiQiI6MH19LCJNYXhXaWR0aCI6NjkuNzM1MjY5NzkzMjQyNiwiTWF4SGVpZ2h0IjowLjAsIlNtYXJ0Rm9yZWdyb3VuZElzQWN0aXZlIjpmYWxzZSwiSG9yaXpvbnRhbEFsaWdubWVudCI6MCwiVmVydGljYWxBbGlnbm1lbnQiOjAsIlNtYXJ0Rm9yZWdyb3VuZCI6bnVsbCwiQmFja2dyb3VuZEZpbGxUeXBlIjowLCJNYXJnaW4iOnsiJGlkIjoiMTg0MSIsIlRvcCI6MC4wLCJMZWZ0IjowLjAsIlJpZ2h0IjowLjAsIkJvdHRvbSI6MC4wfSwiUGFkZGluZyI6eyIkaWQiOiIxODQyIiwiVG9wIjowLjAsIkxlZnQiOjAuMCwiUmlnaHQiOjAuMCwiQm90dG9tIjowLjB9LCJCYWNrZ3JvdW5kIjpudWxsLCJJc1Zpc2libGUiOnRydWUsIldpZHRoIjowLjAsIkhlaWdodCI6MC4wLCJCb3JkZXJTdHlsZSI6bnVsbCwiUGFyZW50U3R5bGUiOm51bGx9LCJSZWN0YW5nbGVTdHlsZSI6eyIkaWQiOiIxODQzIiwiTWFyZ2luIjp7IiRpZCI6IjE4NDQiLCJUb3AiOjAuMCwiTGVmdCI6MC4wLCJSaWdodCI6MC4wLCJCb3R0b20iOjAuMH0sIlBhZGRpbmciOnsiJGlkIjoiMTg0NSIsIlRvcCI6MC4wLCJMZWZ0IjowLjAsIlJpZ2h0IjowLjAsIkJvdHRvbSI6MC4wfSwiQmFja2dyb3VuZCI6eyIkaWQiOiIxODQ2IiwiQ29sb3IiOnsiJGlkIjoiMTg0NyIsIkEiOjYzLCJSIjowLCJHIjo1NiwiQiI6MTAxfX0sIklzVmlzaWJsZSI6dHJ1ZSwiV2lkdGgiOjAuMCwiSGVpZ2h0IjowLjAsIkJvcmRlclN0eWxlIjp7IiRpZCI6IjE4NDgiLCJMaW5lQ29sb3IiOnsiJGlkIjoiMTg0OSIsIiR0eXBlIjoiTkxSRS5Db21tb24uRG9tLlNvbGlkQ29sb3JCcnVzaCwgTkxSRS5Db21tb24iLCJDb2xvciI6eyIkaWQiOiIxODUwIiwiQSI6MjU1LCJSIjoyNTUsIkciOjAsIkIiOjB9fSwiTGluZVdlaWdodCI6MC4wLCJMaW5lVHlwZSI6MCwiUGFyZW50U3R5bGUiOm51bGx9LCJQYXJlbnRTdHlsZSI6bnVsbH0sIk1hcmdpbiI6eyIkaWQiOiIxODUxIiwiVG9wIjowLjAsIkxlZnQiOjAuMCwiUmlnaHQiOjAuMCwiQm90dG9tIjowLjB9LCJQYWRkaW5nIjp7IiRpZCI6IjE4NTIiLCJUb3AiOjAuMCwiTGVmdCI6MC4wLCJSaWdodCI6MC4wLCJCb3R0b20iOjAuMH0sIkJhY2tncm91bmQiOm51bGwsIklzVmlzaWJsZSI6dHJ1ZSwiV2lkdGgiOjAuMCwiSGVpZ2h0IjowLjAsIkJvcmRlclN0eWxlIjpudWxsLCJQYXJlbnRTdHlsZSI6bnVsbH0sIkJhY2tncm91bmRTdHlsZSI6eyIkaWQiOiIxODUzIiwiTWFyZ2luIjp7IiRpZCI6IjE4NTQiLCJUb3AiOjAuMCwiTGVmdCI6MC4wLCJSaWdodCI6MC4wLCJCb3R0b20iOjAuMH0sIlBhZGRpbmciOnsiJGlkIjoiMTg1NSIsIlRvcCI6MC4wLCJMZWZ0IjowLjAsIlJpZ2h0IjowLjAsIkJvdHRvbSI6MC4wfSwiQmFja2dyb3VuZCI6eyIkaWQiOiIxODU2IiwiQ29sb3IiOnsiJGlkIjoiMTg1NyIsIkEiOjUxLCJSIjoxNjUsIkciOjE2NSwiQiI6MTY1fX0sIklzVmlzaWJsZSI6dHJ1ZSwiV2lkdGgiOjAuMCwiSGVpZ2h0IjowLjAsIkJvcmRlclN0eWxlIjp7IiRpZCI6IjE4NTgiLCJMaW5lQ29sb3IiOnsiJGlkIjoiMTg1OSIsIiR0eXBlIjoiTkxSRS5Db21tb24uRG9tLlNvbGlkQ29sb3JCcnVzaCwgTkxSRS5Db21tb24iLCJDb2xvciI6eyIkaWQiOiIxODYwIiwiQSI6MjU1LCJSIjoyNTUsIkciOjAsIkIiOjB9fSwiTGluZVdlaWdodCI6MC4wLCJMaW5lVHlwZSI6MCwiUGFyZW50U3R5bGUiOm51bGx9LCJQYXJlbnRTdHlsZSI6bnVsbH0sIk1hcmdpbiI6eyIkaWQiOiIxODYxIiwiVG9wIjowLjAsIkxlZnQiOjAuMCwiUmlnaHQiOjAuMCwiQm90dG9tIjowLjB9LCJQYWRkaW5nIjp7IiRpZCI6IjE4NjIiLCJUb3AiOjAuMCwiTGVmdCI6MC4wLCJSaWdodCI6MC4wLCJCb3R0b20iOjAuMH0sIklzVmlzaWJsZSI6dHJ1ZSwiV2lkdGgiOjAuMCwiSGVpZ2h0IjowLjAsIkJvcmRlclN0eWxlIjpudWxsLCJQYXJlbnRTdHlsZSI6bnVsbH19LHsiJGlkIjoiMTg2MyIsIl9yb3dzIjpbXSwiSW5kZXgiOjMxLCJJZCI6ImY4Yzc1NWMwLTJmMmItNGRkZC04MjUyLWE1ZDRhOTc4N2ZkNCIsIkhlYWRlclRleHQiOm51bGwsIklzRGVmYXVsdCI6dHJ1ZSwiU3R5bGUiOnsiJGlkIjoiMTg2NCIsIkhlYWRlclN0eWxlIjp7IiRpZCI6IjE4NjUiLCJUZXh0U3R5bGUiOnsiJGlkIjoiMTg2NiIsIkZvbnRTZXR0aW5ncyI6eyIkaWQiOiIxODY3IiwiRm9udFNpemUiOjEyLCJGb250TmFtZSI6IkNhbGlicmkiLCJJc0JvbGQiOmZhbHNlLCJJc0l0YWxpYyI6ZmFsc2UsIklzVW5kZXJsaW5lZCI6ZmFsc2UsIlBhcmVudFN0eWxlIjpudWxsfSwiQXV0b1NpemUiOjAsIkZvcmVncm91bmQiOnsiJGlkIjoiMTg2OCIsIkNvbG9yIjp7IiRpZCI6IjE4NjkiLCJBIjoyNTUsIlIiOjAsIkciOjAsIkIiOjB9fSwiTWF4V2lkdGgiOjAuMCwiTWF4SGVpZ2h0IjowLjAsIlNtYXJ0Rm9yZWdyb3VuZElzQWN0aXZlIjpmYWxzZSwiSG9yaXpvbnRhbEFsaWdubWVudCI6MCwiVmVydGljYWxBbGlnbm1lbnQiOjAsIlNtYXJ0Rm9yZWdyb3VuZCI6bnVsbCwiQmFja2dyb3VuZEZpbGxUeXBlIjowLCJNYXJnaW4iOnsiJGlkIjoiMTg3MCIsIlRvcCI6MC4wLCJMZWZ0IjowLjAsIlJpZ2h0IjowLjAsIkJvdHRvbSI6MC4wfSwiUGFkZGluZyI6eyIkaWQiOiIxODcxIiwiVG9wIjowLjAsIkxlZnQiOjAuMCwiUmlnaHQiOjAuMCwiQm90dG9tIjowLjB9LCJCYWNrZ3JvdW5kIjpudWxsLCJJc1Zpc2libGUiOmZhbHNlLCJXaWR0aCI6MC4wLCJIZWlnaHQiOjAuMCwiQm9yZGVyU3R5bGUiOm51bGwsIlBhcmVudFN0eWxlIjpudWxsfSwiUmVjdGFuZ2xlU3R5bGUiOnsiJGlkIjoiMTg3MiIsIk1hcmdpbiI6eyIkaWQiOiIxODczIiwiVG9wIjowLjAsIkxlZnQiOjAuMCwiUmlnaHQiOjAuMCwiQm90dG9tIjowLjB9LCJQYWRkaW5nIjp7IiRpZCI6IjE4NzQiLCJUb3AiOjAuMCwiTGVmdCI6MC4wLCJSaWdodCI6MC4wLCJCb3R0b20iOjAuMH0sIkJhY2tncm91bmQiOnsiJGlkIjoiMTg3NSIsIkNvbG9yIjp7IiRpZCI6IjE4NzYiLCJBIjo2MywiUiI6NjgsIkciOjExNCwiQiI6MTk2fX0sIklzVmlzaWJsZSI6ZmFsc2UsIldpZHRoIjowLjAsIkhlaWdodCI6MC4wLCJCb3JkZXJTdHlsZSI6eyIkaWQiOiIxODc3IiwiTGluZUNvbG9yIjp7IiRpZCI6IjE4NzgiLCIkdHlwZSI6Ik5MUkUuQ29tbW9uLkRvbS5Tb2xpZENvbG9yQnJ1c2gsIE5MUkUuQ29tbW9uIiwiQ29sb3IiOnsiJGlkIjoiMTg3OSIsIkEiOjI1NSwiUiI6MjU1LCJHIjowLCJCIjowfX0sIkxpbmVXZWlnaHQiOjAuMCwiTGluZVR5cGUiOjAsIlBhcmVudFN0eWxlIjpudWxsfSwiUGFyZW50U3R5bGUiOm51bGx9LCJNYXJnaW4iOnsiJGlkIjoiMTg4MCIsIlRvcCI6MC4wLCJMZWZ0IjowLjAsIlJpZ2h0IjowLjAsIkJvdHRvbSI6MC4wfSwiUGFkZGluZyI6eyIkaWQiOiIxODgxIiwiVG9wIjowLjAsIkxlZnQiOjAuMCwiUmlnaHQiOjAuMCwiQm90dG9tIjowLjB9LCJCYWNrZ3JvdW5kIjpudWxsLCJJc1Zpc2libGUiOnRydWUsIldpZHRoIjowLjAsIkhlaWdodCI6MC4wLCJCb3JkZXJTdHlsZSI6bnVsbCwiUGFyZW50U3R5bGUiOm51bGx9LCJCYWNrZ3JvdW5kU3R5bGUiOnsiJGlkIjoiMTg4MiIsIk1hcmdpbiI6eyIkaWQiOiIxODgzIiwiVG9wIjowLjAsIkxlZnQiOjAuMCwiUmlnaHQiOjAuMCwiQm90dG9tIjowLjB9LCJQYWRkaW5nIjp7IiRpZCI6IjE4ODQiLCJUb3AiOjAuMCwiTGVmdCI6MC4wLCJSaWdodCI6MC4wLCJCb3R0b20iOjAuMH0sIkJhY2tncm91bmQiOnsiJGlkIjoiMTg4NSIsIkNvbG9yIjp7IiRpZCI6IjE4ODYiLCJBIjo1MSwiUiI6MTY1LCJHIjoxNjUsIkIiOjE2NX19LCJJc1Zpc2libGUiOnRydWUsIldpZHRoIjowLjAsIkhlaWdodCI6MC4wLCJCb3JkZXJTdHlsZSI6eyIkaWQiOiIxODg3IiwiTGluZUNvbG9yIjp7IiRpZCI6IjE4ODgiLCIkdHlwZSI6Ik5MUkUuQ29tbW9uLkRvbS5Tb2xpZENvbG9yQnJ1c2gsIE5MUkUuQ29tbW9uIiwiQ29sb3IiOnsiJGlkIjoiMTg4OSIsIkEiOjI1NSwiUiI6MjU1LCJHIjowLCJCIjowfX0sIkxpbmVXZWlnaHQiOjAuMCwiTGluZVR5cGUiOjAsIlBhcmVudFN0eWxlIjpudWxsfSwiUGFyZW50U3R5bGUiOm51bGx9LCJNYXJnaW4iOnsiJGlkIjoiMTg5MCIsIlRvcCI6MC4wLCJMZWZ0IjowLjAsIlJpZ2h0IjowLjAsIkJvdHRvbSI6MC4wfSwiUGFkZGluZyI6eyIkaWQiOiIxODkxIiwiVG9wIjowLjAsIkxlZnQiOjAuMCwiUmlnaHQiOjAuMCwiQm90dG9tIjowLjB9LCJJc1Zpc2libGUiOmZhbHNlLCJXaWR0aCI6MC4wLCJIZWlnaHQiOjAuMCwiQm9yZGVyU3R5bGUiOm51bGwsIlBhcmVudFN0eWxlIjpudWxsfX1dLCJJZCI6ImVjOTA1YWZiLTliOGQtNGJjMS04Y2ZkLWYxZmI4YmY2ZmI3NCIsIkluZGV4IjozLCJIZWFkZXJUZXh0IjoiUGVvcGxlIEZpcnN0IiwiU3R5bGUiOnsiJGlkIjoiMTg5MiIsIkhlYWRlclN0eWxlIjp7IiRpZCI6IjE4OTMiLCJUZXh0SXNWZXJ0aWNhbCI6ZmFsc2UsIlRleHRTdHlsZSI6eyIkaWQiOiIxODk0IiwiRm9udFNldHRpbmdzIjp7IiRpZCI6IjE4OTUiLCJGb250U2l6ZSI6MTAsIkZvbnROYW1lIjoiQ2FsaWJyaSIsIklzQm9sZCI6dHJ1ZSwiSXNJdGFsaWMiOmZhbHNlLCJJc1VuZGVybGluZWQiOmZhbHNlLCJQYXJlbnRTdHlsZSI6bnVsbH0sIkF1dG9TaXplIjowLCJGb3JlZ3JvdW5kIjp7IiRpZCI6IjE4OTYiLCJDb2xvciI6eyIkaWQiOiIxODk3IiwiQSI6MjU1LCJSIjowLCJHIjo1NiwiQiI6MTAxfX0sIk1heFdpZHRoIjowLjAsIk1heEhlaWdodCI6MC4wLCJTbWFydEZvcmVncm91bmRJc0FjdGl2ZSI6ZmFsc2UsIkhvcml6b250YWxBbGlnbm1lbnQiOjAsIlZlcnRpY2FsQWxpZ25tZW50IjowLCJTbWFydEZvcmVncm91bmQiOm51bGwsIkJhY2tncm91bmRGaWxsVHlwZSI6MCwiTWFyZ2luIjp7IiRpZCI6IjE4OTgiLCJUb3AiOjAuMCwiTGVmdCI6MC4wLCJSaWdodCI6MC4wLCJCb3R0b20iOjAuMH0sIlBhZGRpbmciOnsiJGlkIjoiMTg5OSIsIlRvcCI6MC4wLCJMZWZ0IjowLjAsIlJpZ2h0IjowLjAsIkJvdHRvbSI6MC4wfSwiQmFja2dyb3VuZCI6bnVsbCwiSXNWaXNpYmxlIjpmYWxzZSwiV2lkdGgiOjAuMCwiSGVpZ2h0IjowLjAsIkJvcmRlclN0eWxlIjpudWxsLCJQYXJlbnRTdHlsZSI6bnVsbH0sIlJlY3RhbmdsZVN0eWxlIjp7IiRpZCI6IjE5MDAiLCJNYXJnaW4iOnsiJGlkIjoiMTkwMSIsIlRvcCI6MC4wLCJMZWZ0IjowLjAsIlJpZ2h0IjowLjAsIkJvdHRvbSI6MC4wfSwiUGFkZGluZyI6eyIkaWQiOiIxOTAyIiwiVG9wIjowLjAsIkxlZnQiOjAuMCwiUmlnaHQiOjAuMCwiQm90dG9tIjowLjB9LCJCYWNrZ3JvdW5kIjp7IiRpZCI6IjE5MDMiLCJDb2xvciI6eyIkaWQiOiIxOTA0IiwiQSI6MjU1LCJSIjowLCJHIjo1NiwiQiI6MTAxfX0sIklzVmlzaWJsZSI6ZmFsc2UsIldpZHRoIjowLjAsIkhlaWdodCI6MC4wLCJCb3JkZXJTdHlsZSI6eyIkaWQiOiIxOTA1IiwiTGluZUNvbG9yIjp7IiRpZCI6IjE5MDYiLCIkdHlwZSI6Ik5MUkUuQ29tbW9uLkRvbS5Tb2xpZENvbG9yQnJ1c2gsIE5MUkUuQ29tbW9uIiwiQ29sb3IiOnsiJGlkIjoiMTkwNyIsIkEiOjI1NSwiUiI6ODgsIkciOjM5LCJCIjo3fX0sIkxpbmVXZWlnaHQiOjAuMCwiTGluZVR5cGUiOjAsIlBhcmVudFN0eWxlIjpudWxsfSwiUGFyZW50U3R5bGUiOm51bGx9LCJNYXJnaW4iOnsiJGlkIjoiMTkwOCIsIlRvcCI6MC4wLCJMZWZ0IjowLjAsIlJpZ2h0IjowLjAsIkJvdHRvbSI6MC4wfSwiUGFkZGluZyI6eyIkaWQiOiIxOTA5IiwiVG9wIjowLjAsIkxlZnQiOjAuMCwiUmlnaHQiOjAuMCwiQm90dG9tIjowLjB9LCJCYWNrZ3JvdW5kIjpudWxsLCJJc1Zpc2libGUiOnRydWUsIldpZHRoIjowLjAsIkhlaWdodCI6MC4wLCJCb3JkZXJTdHlsZSI6bnVsbCwiUGFyZW50U3R5bGUiOm51bGx9LCJCYWNrZ3JvdW5kU3R5bGUiOnsiJGlkIjoiMTkxMCIsIk1hcmdpbiI6eyIkaWQiOiIxOTExIiwiVG9wIjowLjAsIkxlZnQiOjAuMCwiUmlnaHQiOjAuMCwiQm90dG9tIjowLjB9LCJQYWRkaW5nIjp7IiRpZCI6IjE5MTIiLCJUb3AiOjAuMCwiTGVmdCI6MC4wLCJSaWdodCI6MC4wLCJCb3R0b20iOjAuMH0sIkJhY2tncm91bmQiOnsiJGlkIjoiMTkxMyIsIkNvbG9yIjp7IiRpZCI6IjE5MTQiLCJBIjo1MSwiUiI6MTY1LCJHIjoxNjUsIkIiOjE2NX19LCJJc1Zpc2libGUiOnRydWUsIldpZHRoIjowLjAsIkhlaWdodCI6MC4wLCJCb3JkZXJTdHlsZSI6eyIkaWQiOiIxOTE1IiwiTGluZUNvbG9yIjp7IiRpZCI6IjE5MTYiLCIkdHlwZSI6Ik5MUkUuQ29tbW9uLkRvbS5Tb2xpZENvbG9yQnJ1c2gsIE5MUkUuQ29tbW9uIiwiQ29sb3IiOnsiJGlkIjoiMTkxNyIsIkEiOjI1NSwiUiI6ODgsIkciOjM5LCJCIjo3fX0sIkxpbmVXZWlnaHQiOjAuMCwiTGluZVR5cGUiOjAsIlBhcmVudFN0eWxlIjpudWxsfSwiUGFyZW50U3R5bGUiOm51bGx9LCJJc0Fib3ZlVGltZWJhbmQiOmZhbHNlLCJNYXJnaW4iOnsiJGlkIjoiMTkxOCIsIlRvcCI6MC4wLCJMZWZ0IjowLjAsIlJpZ2h0IjowLjAsIkJvdHRvbSI6MC4wfSwiUGFkZGluZyI6eyIkaWQiOiIxOTE5IiwiVG9wIjowLjAsIkxlZnQiOjAuMCwiUmlnaHQiOjAuMCwiQm90dG9tIjowLjB9LCJJc1Zpc2libGUiOmZhbHNlLCJXaWR0aCI6MC4wLCJIZWlnaHQiOjAuMCwiQm9yZGVyU3R5bGUiOnsiJGlkIjoiMTkyMCIsIkxpbmVDb2xvciI6bnVsbCwiTGluZVdlaWdodCI6MC4wLCJMaW5lVHlwZSI6MCwiUGFyZW50U3R5bGUiOm51bGx9LCJQYXJlbnRTdHlsZSI6bnVsbH19XSwiQ3VsdHVyZUluZm9OYW1lIjoiZW4tVVMiLCJTdHlsZU5hbWUiOm51bGwsIlZlcnNpb24iOnsiJGlkIjoiMTkyMSIsIlZlcnNpb24iOiIzLjcuMyIsIk9yaWdpbmFsQXNzZW1ibHlWZXJzaW9uIjpudWxsLCJFZGl0aW9uIjpudWxsLCJMYXN0U2F2ZWRFZGl0aW9uIjozLCJJc1BsdXNFZGl0aW9uIjpmYWxzZSwiSXNQcm9FZGl0aW9uIjpmYWxzZX0sIkVmZmVjdCI6MCwiU3R5bGUiOnsiJGlkIjoiMTkyMiIsIkRlZmF1bHREZXBlbmRlbmN5U3R5bGUiOnsiJGlkIjoiMTkyMyIsIkxpbmVTdHlsZSI6eyIkaWQiOiIxOTI0IiwiTGluZUNvbG9yIjp7IiRpZCI6IjE5MjUiLCIkdHlwZSI6Ik5MUkUuQ29tbW9uLkRvbS5Tb2xpZENvbG9yQnJ1c2gsIE5MUkUuQ29tbW9uIiwiQ29sb3IiOnsiJGlkIjoiMTkyNiIsIkEiOjI1NSwiUiI6MCwiRyI6MCwiQiI6MH19LCJMaW5lV2VpZ2h0IjoxLjAsIkxpbmVUeXBlIjowLCJQYXJlbnRTdHlsZSI6bnVsbH0sIkVuZEFycm93aGVhZExpbmVTdHlsZSI6eyIkaWQiOiIxOTI3IiwiS2luZCI6MSwiV2lkdGgiOjEsIkxlbmd0aCI6MCwiUGFyZW50U3R5bGUiOm51bGx9LCJCcmluZ1RvRnJvbnQiOnRydWUsIkVsYm93UmFkaXVzIjowLjAsIk1hcmdpbiI6eyIkaWQiOiIxOTI4IiwiVG9wIjowLjAsIkxlZnQiOjAuMCwiUmlnaHQiOjAuMCwiQm90dG9tIjowLjB9LCJQYWRkaW5nIjp7IiRpZCI6IjE5MjkiLCJUb3AiOjAuMCwiTGVmdCI6MC4wLCJSaWdodCI6MC4wLCJCb3R0b20iOjAuMH0sIkJhY2tncm91bmQiOm51bGwsIklzVmlzaWJsZSI6dHJ1ZSwiV2lkdGgiOjAuMCwiSGVpZ2h0IjowLjAsIkJvcmRlclN0eWxlIjpudWxsLCJQYXJlbnRTdHlsZSI6bnVsbH0sIkNyaXRpY2FsUGF0aFN0eWxlIjp7IiRpZCI6IjE5MzAiLCJDcml0aWNhbFBhdGhTdHlsZU9wdGlvbnMiOjE1LCJMaW5lU3R5bGUiOnsiJGlkIjoiMTkzMSIsIkxpbmVDb2xvciI6eyIkaWQiOiIxOTMyIiwiJHR5cGUiOiJOTFJFLkNvbW1vbi5Eb20uU29saWRDb2xvckJydXNoLCBOTFJFLkNvbW1vbiIsIkNvbG9yIjp7IiRpZCI6IjE5MzMiLCJBIjoyNTUsIlIiOjIyMiwiRyI6NTAsIkIiOjUwfX0sIkxpbmVXZWlnaHQiOjEuMCwiTGluZVR5cGUiOjAsIlBhcmVudFN0eWxlIjpudWxsfSwiVGl0bGVGb3JlZ3JvdW5kIjp7IiRpZCI6IjE5MzQiLCJDb2xvciI6eyIkaWQiOiIxOTM1IiwiQSI6MjU1LCJSIjoxNzYsIkciOjE5LCJCIjoyNX19LCJTaGFwZXNCYWNrZ3JvdW5kIjp7IiRpZCI6IjE5MzYiLCJDb2xvciI6eyIkaWQiOiIxOTM3IiwiQSI6MjU1LCJSIjoyNTMsIkciOjIwMywiQiI6MjA4fX0sIlNoYXBlc0JvcmRlclN0eWxlIjp7IiRpZCI6IjE5MzgiLCJMaW5lQ29sb3IiOnsiJGlkIjoiMTkzOSIsIiR0eXBlIjoiTkxSRS5Db21tb24uRG9tLlNvbGlkQ29sb3JCcnVzaCwgTkxSRS5Db21tb24iLCJDb2xvciI6eyIkaWQiOiIxOTQwIiwiQSI6MjU1LCJSIjoyMjIsIkciOjUwLCJCIjo1MH19LCJMaW5lV2VpZ2h0IjoxLjUsIkxpbmVUeXBlIjowLCJQYXJlbnRTdHlsZSI6bnVsbH0sIk1hcmdpbiI6eyIkaWQiOiIxOTQxIiwiVG9wIjowLjAsIkxlZnQiOjAuMCwiUmlnaHQiOjAuMCwiQm90dG9tIjowLjB9LCJQYWRkaW5nIjp7IiRpZCI6IjE5NDIiLCJUb3AiOjAuMCwiTGVmdCI6MC4wLCJSaWdodCI6MC4wLCJCb3R0b20iOjAuMH0sIkJhY2tncm91bmQiOm51bGwsIklzVmlzaWJsZSI6ZmFsc2UsIldpZHRoIjowLjAsIkhlaWdodCI6MC4wLCJCb3JkZXJTdHlsZSI6bnVsbCwiUGFyZW50U3R5bGUiOm51bGx9LCJUaW1lYmFuZFN0eWxlIjp7IiRpZCI6IjE5NDMiLCJTY2FsZU1hcmtpbmciOjAsIlNoYXBlIjowLCJTaGFwZVN0eWxlIjp7IiRpZCI6IjE5NDQiLCJNYXJnaW4iOnsiJGlkIjoiMTk0NSIsIlRvcCI6MC4wLCJMZWZ0IjoxMC4wLCJSaWdodCI6MTAuMCwiQm90dG9tIjowLjB9LCJQYWRkaW5nIjp7IiRpZCI6IjE5NDYiLCJUb3AiOjUuMCwiTGVmdCI6MTMuMCwiUmlnaHQiOjEzLjAsIkJvdHRvbSI6NS4wfSwiQmFja2dyb3VuZCI6eyIkaWQiOiIxOTQ3IiwiQ29sb3IiOnsiJGlkIjoiMTk0OCIsIkEiOjI1NSwiUiI6MCwiRyI6MCwiQiI6MH19LCJJc1Zpc2libGUiOnRydWUsIldpZHRoIjo4NTguMCwiSGVpZ2h0IjozMC4wLCJCb3JkZXJTdHlsZSI6eyIkaWQiOiIxOTQ5IiwiTGluZUNvbG9yIjp7IiRpZCI6IjE5NTAiLCIkdHlwZSI6Ik5MUkUuQ29tbW9uLkRvbS5Tb2xpZENvbG9yQnJ1c2gsIE5MUkUuQ29tbW9uIiwiQ29sb3IiOnsiJGlkIjoiMTk1MSIsIkEiOjI1NSwiUiI6MjU1LCJHIjowLCJCIjowfX0sIkxpbmVXZWlnaHQiOjAuMCwiTGluZVR5cGUiOjAsIlBhcmVudFN0eWxlIjpudWxsfSwiUGFyZW50U3R5bGUiOm51bGx9LCJNaWRkbGVUaWVyU2hhcGVTdHlsZSI6eyIkaWQiOiIxOTUyIiwiTWFyZ2luIjp7IiRpZCI6IjE5NTMiLCJUb3AiOjAuMCwiTGVmdCI6MTAuMCwiUmlnaHQiOjEwLjAsIkJvdHRvbSI6MC4wfSwiUGFkZGluZyI6eyIkaWQiOiIxOTU0IiwiVG9wIjo1LjAsIkxlZnQiOjEzLjAsIlJpZ2h0IjoxMy4wLCJCb3R0b20iOjUuMH0sIkJhY2tncm91bmQiOnsiJGlkIjoiMTk1NSIsIkNvbG9yIjp7IiRpZCI6IjE5NTYiLCJBIjoyNTUsIlIiOjAsIkciOjAsIkIiOjB9fSwiSXNWaXNpYmxlIjp0cnVlLCJXaWR0aCI6ODU4LjAsIkhlaWdodCI6MzAuMCwiQm9yZGVyU3R5bGUiOnsiJGlkIjoiMTk1NyIsIkxpbmVDb2xvciI6eyIkaWQiOiIxOTU4IiwiJHR5cGUiOiJOTFJFLkNvbW1vbi5Eb20uU29saWRDb2xvckJydXNoLCBOTFJFLkNvbW1vbiIsIkNvbG9yIjp7IiRpZCI6IjE5NTkiLCJBIjoyNTUsIlIiOjI1NSwiRyI6MCwiQiI6MH19LCJMaW5lV2VpZ2h0IjowLjAsIkxpbmVUeXBlIjowLCJQYXJlbnRTdHlsZSI6bnVsbH0sIlBhcmVudFN0eWxlIjpudWxsfSwiQm90dG9tVGllclNoYXBlU3R5bGUiOnsiJGlkIjoiMTk2MCIsIk1hcmdpbiI6eyIkaWQiOiIxOTYxIiwiVG9wIjowLjAsIkxlZnQiOjEwLjAsIlJpZ2h0IjoxMC4wLCJCb3R0b20iOjAuMH0sIlBhZGRpbmciOnsiJGlkIjoiMTk2MiIsIlRvcCI6NS4wLCJMZWZ0IjoxMy4wLCJSaWdodCI6MTMuMCwiQm90dG9tIjo1LjB9LCJCYWNrZ3JvdW5kIjp7IiRpZCI6IjE5NjMiLCJDb2xvciI6eyIkaWQiOiIxOTY0IiwiQSI6MjU1LCJSIjo2OCwiRyI6ODQsIkIiOjEwNn19LCJJc1Zpc2libGUiOnRydWUsIldpZHRoIjo4NTguMCwiSGVpZ2h0IjozMC4wLCJCb3JkZXJTdHlsZSI6eyIkaWQiOiIxOTY1IiwiTGluZUNvbG9yIjp7IiRpZCI6IjE5NjYiLCIkdHlwZSI6Ik5MUkUuQ29tbW9uLkRvbS5Tb2xpZENvbG9yQnJ1c2gsIE5MUkUuQ29tbW9uIiwiQ29sb3IiOnsiJGlkIjoiMTk2NyIsIkEiOjI1NSwiUiI6MjU1LCJHIjowLCJCIjowfX0sIkxpbmVXZWlnaHQiOjAuMCwiTGluZVR5cGUiOjAsIlBhcmVudFN0eWxlIjpudWxsfSwiUGFyZW50U3R5bGUiOm51bGx9LCJSaWdodEVuZENhcHNTdHlsZSI6eyIkaWQiOiIxOTY4IiwiRm9udFNldHRpbmdzIjp7IiRpZCI6IjE5NjkiLCJGb250U2l6ZSI6MTgsIkZvbnROYW1lIjoiQ2FsaWJyaSIsIklzQm9sZCI6dHJ1ZSwiSXNJdGFsaWMiOmZhbHNlLCJJc1VuZGVybGluZWQiOmZhbHNlLCJQYXJlbnRTdHlsZSI6bnVsbH0sIkF1dG9TaXplIjowLCJGb3JlZ3JvdW5kIjp7IiRpZCI6IjE5NzAiLCJDb2xvciI6eyIkaWQiOiIxOTcxIiwiQSI6MjU1LCJSIjoxMjEsIkciOjE2OCwiQiI6MTY0fX0sIk1heFdpZHRoIjoiSW5maW5pdHkiLCJNYXhIZWlnaHQiOiJJbmZpbml0eSIsIlNtYXJ0Rm9yZWdyb3VuZElzQWN0aXZlIjpmYWxzZSwiSG9yaXpvbnRhbEFsaWdubWVudCI6MCwiVmVydGljYWxBbGlnbm1lbnQiOjAsIlNtYXJ0Rm9yZWdyb3VuZCI6bnVsbCwiQmFja2dyb3VuZEZpbGxUeXBlIjowLCJNYXJnaW4iOnsiJGlkIjoiMTk3MiIsIlRvcCI6MC4wLCJMZWZ0IjowLjAsIlJpZ2h0IjoyMC4wLCJCb3R0b20iOjAuMH0sIlBhZGRpbmciOnsiJGlkIjoiMTk3MyIsIlRvcCI6MC4wLCJMZWZ0IjowLjAsIlJpZ2h0IjowLjAsIkJvdHRvbSI6MC4wfSwiQmFja2dyb3VuZCI6eyIkaWQiOiIxOTc0IiwiQ29sb3IiOnsiJGlkIjoiMTk3NSIsIkEiOjg5LCJSIjowLCJHIjowLCJCIjowfX0sIklzVmlzaWJsZSI6ZmFsc2UsIldpZHRoIjowLjAsIkhlaWdodCI6MC4wLCJCb3JkZXJTdHlsZSI6bnVsbCwiUGFyZW50U3R5bGUiOm51bGx9LCJMZWZ0RW5kQ2Fwc1N0eWxlIjp7IiRpZCI6IjE5NzYiLCJGb250U2V0dGluZ3MiOnsiJGlkIjoiMTk3NyIsIkZvbnRTaXplIjozMiwiRm9udE5hbWUiOiJDYWxpYnJpIiwiSXNCb2xkIjp0cnVlLCJJc0l0YWxpYyI6ZmFsc2UsIklzVW5kZXJsaW5lZCI6ZmFsc2UsIlBhcmVudFN0eWxlIjpudWxsfSwiQXV0b1NpemUiOjAsIkZvcmVncm91bmQiOnsiJGlkIjoiMTk3OCIsIkNvbG9yIjp7IiRpZCI6IjE5NzkiLCJBIjoyNTUsIlIiOjEyMSwiRyI6MTY4LCJCIjoxNjR9fSwiTWF4V2lkdGgiOiJJbmZpbml0eSIsIk1heEhlaWdodCI6IkluZmluaXR5IiwiU21hcnRGb3JlZ3JvdW5kSXNBY3RpdmUiOmZhbHNlLCJIb3Jpem9udGFsQWxpZ25tZW50IjowLCJWZXJ0aWNhbEFsaWdubWVudCI6MCwiU21hcnRGb3JlZ3JvdW5kIjpudWxsLCJCYWNrZ3JvdW5kRmlsbFR5cGUiOjAsIk1hcmdpbiI6eyIkaWQiOiIxOTgwIiwiVG9wIjowLjAsIkxlZnQiOjQwLjUyMTkzNjQ1OTkwOTI1NiwiUmlnaHQiOjAuMCwiQm90dG9tIjowLjB9LCJQYWRkaW5nIjp7IiRpZCI6IjE5ODEiLCJUb3AiOjAuMCwiTGVmdCI6MC4wLCJSaWdodCI6MC4wLCJCb3R0b20iOjAuMH0sIkJhY2tncm91bmQiOnsiJGlkIjoiMTk4MiIsIkNvbG9yIjp7IiRpZCI6IjE5ODMiLCJBIjo4OSwiUiI6MCwiRyI6MCwiQiI6MH19LCJJc1Zpc2libGUiOmZhbHNlLCJXaWR0aCI6MC4wLCJIZWlnaHQiOjAuMCwiQm9yZGVyU3R5bGUiOm51bGwsIlBhcmVudFN0eWxlIjpudWxsfSwiVG9kYXlUZXh0U3R5bGUiOnsiJGlkIjoiMTk4NCIsIkZvbnRTZXR0aW5ncyI6eyIkaWQiOiIxOTg1IiwiRm9udFNpemUiOjEyLCJGb250TmFtZSI6IkNhbGlicmkiLCJJc0JvbGQiOmZhbHNlLCJJc0l0YWxpYyI6ZmFsc2UsIklzVW5kZXJsaW5lZCI6ZmFsc2UsIlBhcmVudFN0eWxlIjpudWxsfSwiQXV0b1NpemUiOjAsIkZvcmVncm91bmQiOnsiJGlkIjoiMTk4NiIsIkNvbG9yIjp7IiRpZCI6IjE5ODciLCJBIjoyNTUsIlIiOjAsIkciOjAsIkIiOjB9fSwiTWF4V2lkdGgiOjIwMC4wLCJNYXhIZWlnaHQiOiJJbmZpbml0eSIsIlNtYXJ0Rm9yZWdyb3VuZElzQWN0aXZlIjpmYWxzZSwiSG9yaXpvbnRhbEFsaWdubWVudCI6MCwiVmVydGljYWxBbGlnbm1lbnQiOjAsIlNtYXJ0Rm9yZWdyb3VuZCI6bnVsbCwiQmFja2dyb3VuZEZpbGxUeXBlIjowLCJNYXJnaW4iOnsiJGlkIjoiMTk4OCIsIlRvcCI6MC4wLCJMZWZ0IjowLjAsIlJpZ2h0IjowLjAsIkJvdHRvbSI6MC4wfSwiUGFkZGluZyI6eyIkaWQiOiIxOTg5IiwiVG9wIjowLjAsIkxlZnQiOjAuMCwiUmlnaHQiOjAuMCwiQm90dG9tIjowLjB9LCJCYWNrZ3JvdW5kIjp7IiRpZCI6IjE5OTAiLCJDb2xvciI6eyIkaWQiOiIxOTkxIiwiQSI6ODksIlIiOjAsIkciOjAsIkIiOjB9fSwiSXNWaXNpYmxlIjpmYWxzZSwiV2lkdGgiOjAuMCwiSGVpZ2h0IjowLjAsIkJvcmRlclN0eWxlIjpudWxsLCJQYXJlbnRTdHlsZSI6bnVsbH0sIlRvZGF5TWFya2VyU3R5bGUiOnsiJGlkIjoiMTk5MiIsIk1hcmdpbiI6eyIkaWQiOiIxOTkzIiwiVG9wIjowLjAsIkxlZnQiOjAuMCwiUmlnaHQiOjAuMCwiQm90dG9tIjowLjB9LCJQYWRkaW5nIjp7IiRpZCI6IjE5OTQiLCJUb3AiOjAuMCwiTGVmdCI6MC4wLCJSaWdodCI6MC4wLCJCb3R0b20iOjAuMH0sIkJhY2tncm91bmQiOnsiJGlkIjoiMTk5NSIsIkNvbG9yIjp7IiRpZCI6IjE5OTYiLCJBIjoyNTUsIlIiOjI1NSwiRyI6MCwiQiI6MH19LCJJc1Zpc2libGUiOnRydWUsIldpZHRoIjowLjAsIkhlaWdodCI6MC4wLCJCb3JkZXJTdHlsZSI6bnVsbCwiUGFyZW50U3R5bGUiOm51bGx9LCJTY2FsZVN0eWxlIjp7IiRpZCI6IjE5OTciLCJTaGFwZSI6NSwiU2hvd1NlZ21lbnRTZXBhcmF0b3JzIjp0cnVlLCJTZWdtZW50U2VwYXJhdG9yT3BhY2l0eSI6MzAsIkhhc0JlZW5WaXNpYmxlQmVmb3JlIjp0cnVlLCJGb250U2V0dGluZ3MiOnsiJGlkIjoiMTk5OCIsIkZvbnRTaXplIjoxMiwiRm9udE5hbWUiOiJDYWxpYnJpIiwiSXNCb2xkIjpmYWxzZSwiSXNJdGFsaWMiOmZhbHNlLCJJc1VuZGVybGluZWQiOmZhbHNlLCJQYXJlbnRTdHlsZSI6bnVsbH0sIkF1dG9TaXplIjowLCJGb3JlZ3JvdW5kIjp7IiRpZCI6IjE5OTkiLCJDb2xvciI6eyIkaWQiOiIyMDAwIiwiQSI6MjU1LCJSIjoyNTUsIkciOjI1NSwiQiI6MjU1fX0sIk1heFdpZHRoIjoyMDAuMCwiTWF4SGVpZ2h0IjoiSW5maW5pdHkiLCJTbWFydEZvcmVncm91bmRJc0FjdGl2ZSI6ZmFsc2UsIkhvcml6b250YWxBbGlnbm1lbnQiOjAsIlZlcnRpY2FsQWxpZ25tZW50IjoxLCJTbWFydEZvcmVncm91bmQiOm51bGwsIkJhY2tncm91bmRGaWxsVHlwZSI6MCwiTWFyZ2luIjp7IiRpZCI6IjIwMDEiLCJUb3AiOjAuMCwiTGVmdCI6NS4wLCJSaWdodCI6MC4wLCJCb3R0b20iOjAuMH0sIlBhZGRpbmciOnsiJGlkIjoiMjAwMiIsIlRvcCI6MC4wLCJMZWZ0IjowLjAsIlJpZ2h0IjowLjAsIkJvdHRvbSI6MC4wfSwiQmFja2dyb3VuZCI6eyIkaWQiOiIyMDAzIiwiQ29sb3IiOnsiJGlkIjoiMjAwNCIsIkEiOjg5LCJSIjowLCJHIjowLCJCIjowfX0sIklzVmlzaWJsZSI6dHJ1ZSwiV2lkdGgiOjAuMCwiSGVpZ2h0IjowLjAsIkJvcmRlclN0eWxlIjpudWxsLCJQYXJlbnRTdHlsZSI6bnVsbH0sIlNpbmdsZVNjYWxlU2hhcGVTdHlsZSI6eyIkaWQiOiIyMDA1IiwiU2hhcGUiOjUsIkhlaWdodCI6MzAuMH0sIk1pZGRsZVRpZXJTY2FsZVN0eWxlIjp7IiRpZCI6IjIwMDYiLCJTaGFwZSI6NSwiU2hvd1NlZ21lbnRTZXBhcmF0b3JzIjp0cnVlLCJTZWdtZW50U2VwYXJhdG9yT3BhY2l0eSI6MzAsIkhhc0JlZW5WaXNpYmxlQmVmb3JlIjp0cnVlLCJGb250U2V0dGluZ3MiOnsiJGlkIjoiMjAwNyIsIkZvbnRTaXplIjoxMiwiRm9udE5hbWUiOiJDYWxpYnJpIiwiSXNCb2xkIjpmYWxzZSwiSXNJdGFsaWMiOmZhbHNlLCJJc1VuZGVybGluZWQiOmZhbHNlLCJQYXJlbnRTdHlsZSI6bnVsbH0sIkF1dG9TaXplIjowLCJGb3JlZ3JvdW5kIjp7IiRyZWYiOiIxOTk5In0sIk1heFdpZHRoIjoyMDAuMCwiTWF4SGVpZ2h0IjoiSW5maW5pdHkiLCJTbWFydEZvcmVncm91bmRJc0FjdGl2ZSI6ZmFsc2UsIkhvcml6b250YWxBbGlnbm1lbnQiOjAsIlZlcnRpY2FsQWxpZ25tZW50IjoxLCJTbWFydEZvcmVncm91bmQiOm51bGwsIkJhY2tncm91bmRGaWxsVHlwZSI6MCwiTWFyZ2luIjp7IiRpZCI6IjIwMDgiLCJUb3AiOjAuMCwiTGVmdCI6NS4wLCJSaWdodCI6MC4wLCJCb3R0b20iOjAuMH0sIlBhZGRpbmciOnsiJGlkIjoiMjAwOSIsIlRvcCI6MC4wLCJMZWZ0IjowLjAsIlJpZ2h0IjowLjAsIkJvdHRvbSI6MC4wfSwiQmFja2dyb3VuZCI6eyIkaWQiOiIyMDEwIiwiQ29sb3IiOnsiJGlkIjoiMjAxMSIsIkEiOjg5LCJSIjowLCJHIjowLCJCIjowfX0sIklzVmlzaWJsZSI6ZmFsc2UsIldpZHRoIjowLjAsIkhlaWdodCI6MC4wLCJCb3JkZXJTdHlsZSI6bnVsbCwiUGFyZW50U3R5bGUiOm51bGx9LCJCb3R0b21UaWVyU2NhbGVTdHlsZSI6eyIkaWQiOiIyMDEyIiwiU2hhcGUiOjUsIlNob3dTZWdtZW50U2VwYXJhdG9ycyI6dHJ1ZSwiU2VnbWVudFNlcGFyYXRvck9wYWNpdHkiOjMwLCJIYXNCZWVuVmlzaWJsZUJlZm9yZSI6ZmFsc2UsIkZvbnRTZXR0aW5ncyI6eyIkaWQiOiIyMDEzIiwiRm9udFNpemUiOjE4LCJGb250TmFtZSI6IkNhbGlicmkiLCJJc0JvbGQiOmZhbHNlLCJJc0l0YWxpYyI6ZmFsc2UsIklzVW5kZXJsaW5lZCI6ZmFsc2UsIlBhcmVudFN0eWxlIjpudWxsfSwiQXV0b1NpemUiOjAsIkZvcmVncm91bmQiOnsiJGlkIjoiMjAxNCIsIkNvbG9yIjp7IiRpZCI6IjIwMTUiLCJBIjoyNTUsIlIiOjI1NSwiRyI6MjU1LCJCIjoyNTV9fSwiTWF4V2lkdGgiOjIwMC4wLCJNYXhIZWlnaHQiOiJJbmZpbml0eSIsIlNtYXJ0Rm9yZWdyb3VuZElzQWN0aXZlIjpmYWxzZSwiSG9yaXpvbnRhbEFsaWdubWVudCI6MCwiVmVydGljYWxBbGlnbm1lbnQiOjEsIlNtYXJ0Rm9yZWdyb3VuZCI6bnVsbCwiQmFja2dyb3VuZEZpbGxUeXBlIjowLCJNYXJnaW4iOnsiJGlkIjoiMjAxNiIsIlRvcCI6MC4wLCJMZWZ0Ijo1LjAsIlJpZ2h0IjowLjAsIkJvdHRvbSI6MC4wfSwiUGFkZGluZyI6eyIkaWQiOiIyMDE3IiwiVG9wIjowLjAsIkxlZnQiOjAuMCwiUmlnaHQiOjAuMCwiQm90dG9tIjowLjB9LCJCYWNrZ3JvdW5kIjp7IiRpZCI6IjIwMTgiLCJDb2xvciI6eyIkaWQiOiIyMDE5IiwiQSI6ODksIlIiOjAsIkciOjAsIkIiOjB9fSwiSXNWaXNpYmxlIjpmYWxzZSwiV2lkdGgiOjAuMCwiSGVpZ2h0IjowLjAsIkJvcmRlclN0eWxlIjpudWxsLCJQYXJlbnRTdHlsZSI6bnVsbH0sIkVsYXBzZWRUaW1lQmFja2dyb3VuZCI6eyIkaWQiOiIyMDIwIiwiQ29sb3IiOnsiJGlkIjoiMjAyMSIsIkEiOjc3LCJSIjoyNTUsIkciOjAsIkIiOjB9fSwiQXBwZW5kWWVhck9uWWVhckNoYW5nZSI6dHJ1ZSwiRWxhcHNlZFRpbWVGb3JtYXQiOjAsIlRvZGF5TWFya2VyUG9zaXRpb24iOjAsIlF1aWNrUG9zaXRpb24iOjMsIkFic29sdXRlUG9zaXRpb24iOjguNjU4MDMxLCJNYXJnaW4iOnsiJGlkIjoiMjAyMiIsIlRvcCI6MC4wLCJMZWZ0IjoxMC4wLCJSaWdodCI6MTAuMCwiQm90dG9tIjowLjB9LCJQYWRkaW5nIjp7IiRpZCI6IjIwMjMiLCJUb3AiOjAuMCwiTGVmdCI6MC4wLCJSaWdodCI6MC4wLCJCb3R0b20iOjAuMH0sIkJhY2tncm91bmQiOnsiJGlkIjoiMjAyNCIsIkNvbG9yIjp7IiRpZCI6IjIwMjUiLCJBIjoyNTUsIlIiOjQ3LCJHIjo1NCwiQiI6MTUzfX0sIklzVmlzaWJsZSI6dHJ1ZSwiV2lkdGgiOjAuMCwiSGVpZ2h0IjowLjAsIkJvcmRlclN0eWxlIjpudWxsLCJQYXJlbnRTdHlsZSI6bnVsbH0sIkRlZmF1bHRNaWxlc3RvbmVTdHlsZSI6eyIkaWQiOiIyMDI2IiwiU2hhcGUiOjAsIkNvbm5lY3Rvck1hcmdpbiI6eyIkaWQiOiIyMDI3IiwiVG9wIjowLjAsIkxlZnQiOjIuMCwiUmlnaHQiOjIuMCwiQm90dG9tIjowLjB9LCJDb25uZWN0b3JTdHlsZSI6eyIkaWQiOiIyMDI4IiwiTGluZUNvbG9yIjp7IiRpZCI6IjIwMjkiLCIkdHlwZSI6Ik5MUkUuQ29tbW9uLkRvbS5Tb2xpZENvbG9yQnJ1c2gsIE5MUkUuQ29tbW9uIiwiQ29sb3IiOnsiJGlkIjoiMjAzMCIsIkEiOjEyNywiUiI6NzksIkciOjEyOSwiQiI6MTg5fX0sIkxpbmVXZWlnaHQiOjEuMCwiTGluZVR5cGUiOjAsIlBhcmVudFN0eWxlIjpudWxsfSwiSXNCZWxvd1RpbWViYW5kIjpmYWxzZSwiUG9zaXRpb25PblRhc2siOjAsIkhpZGVEYXRlIjpmYWxzZSwiU2hhcGVTaXplIjoxLCJTcGFjaW5nIjoxLjAsIlBhZGRpbmciOnsiJGlkIjoiMjAzMSIsIlRvcCI6Ny4wLCJMZWZ0IjozLjAsIlJpZ2h0IjowLjAsIkJvdHRvbSI6Mi4wfSwiU2hhcGVTdHlsZSI6eyIkaWQiOiIyMDMyIiwiTWFyZ2luIjp7IiRpZCI6IjIwMzMiLCJUb3AiOjAuMCwiTGVmdCI6MC4wLCJSaWdodCI6MC4wLCJCb3R0b20iOjAuMH0sIlBhZGRpbmciOnsiJGlkIjoiMjAzNCIsIlRvcCI6MC4wLCJMZWZ0IjowLjAsIlJpZ2h0IjowLjAsIkJvdHRvbSI6MC4wfSwiQmFja2dyb3VuZCI6eyIkaWQiOiIyMDM1IiwiQ29sb3IiOnsiJGlkIjoiMjAzNiIsIkEiOjI1NSwiUiI6MCwiRyI6MTE0LCJCIjoxODh9fSwiSXNWaXNpYmxlIjp0cnVlLCJXaWR0aCI6MTguMCwiSGVpZ2h0IjoyMC4wLCJCb3JkZXJTdHlsZSI6eyIkaWQiOiIyMDM3IiwiTGluZUNvbG9yIjp7IiRpZCI6IjIwMzgiLCIkdHlwZSI6Ik5MUkUuQ29tbW9uLkRvbS5Tb2xpZENvbG9yQnJ1c2gsIE5MUkUuQ29tbW9uIiwiQ29sb3IiOnsiJGlkIjoiMjAzOSIsIkEiOjI1NSwiUiI6MjU1LCJHIjowLCJCIjowfX0sIkxpbmVXZWlnaHQiOjAuMCwiTGluZVR5cGUiOjAsIlBhcmVudFN0eWxlIjpudWxsfSwiUGFyZW50U3R5bGUiOm51bGx9LCJUaXRsZVN0eWxlIjp7IiRpZCI6IjIwNDAiLCJGb250U2V0dGluZ3MiOnsiJGlkIjoiMjA0MSIsIkZvbnRTaXplIjoxMSwiRm9udE5hbWUiOiJDYWxpYnJpIiwiSXNCb2xkIjp0cnVlLCJJc0l0YWxpYyI6ZmFsc2UsIklzVW5kZXJsaW5lZCI6ZmFsc2UsIlBhcmVudFN0eWxlIjpudWxsfSwiQXV0b1NpemUiOjAsIkZvcmVncm91bmQiOnsiJGlkIjoiMjA0MiIsIkNvbG9yIjp7IiRpZCI6IjIwNDMiLCJBIjoyNTUsIlIiOjAsIkciOjAsIkIiOjB9fSwiTWF4V2lkdGgiOjIwMC4wLCJNYXhIZWlnaHQiOiJJbmZpbml0eSIsIlNtYXJ0Rm9yZWdyb3VuZElzQWN0aXZlIjpmYWxzZSwiSG9yaXpvbnRhbEFsaWdubWVudCI6MSwiVmVydGljYWxBbGlnbm1lbnQiOjAsIlNtYXJ0Rm9yZWdyb3VuZCI6bnVsbCwiQmFja2dyb3VuZEZpbGxUeXBlIjowLCJNYXJnaW4iOnsiJGlkIjoiMjA0NCIsIlRvcCI6MC4wLCJMZWZ0IjowLjAsIlJpZ2h0IjowLjAsIkJvdHRvbSI6MC4wfSwiUGFkZGluZyI6eyIkaWQiOiIyMDQ1IiwiVG9wIjowLjAsIkxlZnQiOjAuMCwiUmlnaHQiOjAuMCwiQm90dG9tIjowLjB9LCJCYWNrZ3JvdW5kIjp7IiRpZCI6IjIwNDYiLCJDb2xvciI6eyIkaWQiOiIyMDQ3IiwiQSI6ODksIlIiOjAsIkciOjAsIkIiOjB9fSwiSXNWaXNpYmxlIjp0cnVlLCJXaWR0aCI6MC4wLCJIZWlnaHQiOjAuMCwiQm9yZGVyU3R5bGUiOm51bGwsIlBhcmVudFN0eWxlIjpudWxsfSwiRGF0ZVN0eWxlIjp7IiRpZCI6IjIwNDgiLCJGb250U2V0dGluZ3MiOnsiJGlkIjoiMjA0OSIsIkZvbnRTaXplIjoxMCwiRm9udE5hbWUiOiJDYWxpYnJpIiwiSXNCb2xkIjpmYWxzZSwiSXNJdGFsaWMiOmZhbHNlLCJJc1VuZGVybGluZWQiOmZhbHNlLCJQYXJlbnRTdHlsZSI6bnVsbH0sIkF1dG9TaXplIjowLCJGb3JlZ3JvdW5kIjp7IiRpZCI6IjIwNTAiLCJDb2xvciI6eyIkaWQiOiIyMDUxIiwiQSI6MjU1LCJSIjo2OCwiRyI6ODQsIkIiOjEwNn19LCJNYXhXaWR0aCI6MjAwLjAsIk1heEhlaWdodCI6IkluZmluaXR5IiwiU21hcnRGb3JlZ3JvdW5kSXNBY3RpdmUiOmZhbHNlLCJIb3Jpem9udGFsQWxpZ25tZW50IjowLCJWZXJ0aWNhbEFsaWdubWVudCI6MCwiU21hcnRGb3JlZ3JvdW5kIjpudWxsLCJCYWNrZ3JvdW5kRmlsbFR5cGUiOjAsIk1hcmdpbiI6eyIkaWQiOiIyMDUyIiwiVG9wIjowLjAsIkxlZnQiOjAuMCwiUmlnaHQiOjAuMCwiQm90dG9tIjowLjB9LCJQYWRkaW5nIjp7IiRpZCI6IjIwNTMiLCJUb3AiOjAuMCwiTGVmdCI6MC4wLCJSaWdodCI6MC4wLCJCb3R0b20iOjAuMH0sIkJhY2tncm91bmQiOnsiJGlkIjoiMjA1NCIsIkNvbG9yIjp7IiRpZCI6IjIwNTUiLCJBIjo4OSwiUiI6MCwiRyI6MCwiQiI6MH19LCJJc1Zpc2libGUiOmZhbHNlLCJXaWR0aCI6MC4wLCJIZWlnaHQiOjAuMCwiQm9yZGVyU3R5bGUiOm51bGwsIlBhcmVudFN0eWxlIjpudWxsfSwiRGF0ZUZvcm1hdCI6eyIkaWQiOiIyMDU2IiwiRm9ybWF0U3RyaW5nIjoiTU1NIGQiLCJTZXBhcmF0b3IiOiIvIiwiVXNlSW50ZXJuYXRpb25hbERhdGVGb3JtYXQiOmZhbHNlLCJEYXRlSXNWaXNpYmxlIjp0cnVlLCJUaW1lSXNWaXNpYmxlIjpmYWxzZSwiSG91ckRpZ2l0cyI6MSwiQW1QbURlc2lnbmF0b3IiOjIsIlRyaW0wME1pbnV0ZXMiOmZhbHNlLCJMYXN0S25vd25WaXNpYmlsaXR5U3RhdGUiOm51bGx9LCJXZWVrTnVtYmVyaW5nIjp7IiRpZCI6IjIwNTciLCJGb3JtYXQiOjAsIklzVmlzaWJsZSI6ZmFsc2UsIkxhc3RLbm93blZpc2liaWxpdHlTdGF0ZSI6ZmFsc2V9LCJJc1Zpc2libGUiOnRydWUsIlBhcmVudFN0eWxlIjpudWxsfSwiRGVmYXVsdFRhc2tTdHlsZSI6eyIkaWQiOiIyMDU4IiwiU2hhcGUiOjcsIlNoYXBlVGhpY2tuZXNzIjowLCJEdXJhdGlvbkZvcm1hdCI6NSwiSW5jbHVkZU5vbldvcmtpbmdEYXlzSW5EdXJhdGlvbiI6ZmFsc2UsIlBlcmNlbnRhZ2VDb21wbGV0ZVN0eWxlIjp7IiRpZCI6IjIwNTkiLCJGb250U2V0dGluZ3MiOnsiJGlkIjoiMjA2MCIsIkZvbnRTaXplIjoxMCwiRm9udE5hbWUiOiJDYWxpYnJpIiwiSXNCb2xkIjpmYWxzZSwiSXNJdGFsaWMiOmZhbHNlLCJJc1VuZGVybGluZWQiOmZhbHNlLCJQYXJlbnRTdHlsZSI6bnVsbH0sIkF1dG9TaXplIjowLCJGb3JlZ3JvdW5kIjp7IiRpZCI6IjIwNjEiLCJDb2xvciI6eyIkaWQiOiIyMDYyIiwiQSI6MjU1LCJSIjoyMzgsIkciOjIzNiwiQiI6MjI1fX0sIk1heFdpZHRoIjoyMDAuMCwiTWF4SGVpZ2h0IjoiSW5maW5pdHkiLCJTbWFydEZvcmVncm91bmRJc0FjdGl2ZSI6ZmFsc2UsIkhvcml6b250YWxBbGlnbm1lbnQiOjEsIlZlcnRpY2FsQWxpZ25tZW50IjowLCJTbWFydEZvcmVncm91bmQiOm51bGwsIkJhY2tncm91bmRGaWxsVHlwZSI6MCwiTWFyZ2luIjp7IiRyZWYiOiI5NDEifSwiUGFkZGluZyI6eyIkcmVmIjoiOTQyIn0sIkJhY2tncm91bmQiOnsiJGlkIjoiMjA2MyIsIkNvbG9yIjp7IiRpZCI6IjIwNjQiLCJBIjo4OSwiUiI6MCwiRyI6MCwiQiI6MH19LCJJc1Zpc2libGUiOnRydWUsIldpZHRoIjowLjAsIkhlaWdodCI6MC4wLCJCb3JkZXJTdHlsZSI6bnVsbCwiUGFyZW50U3R5bGUiOm51bGx9LCJEdXJhdGlvblN0eWxlIjp7IiRpZCI6IjIwNjUiLCJGb250U2V0dGluZ3MiOnsiJGlkIjoiMjA2NiIsIkZvbnRTaXplIjoxMCwiRm9udE5hbWUiOiJDYWxpYnJpIiwiSXNCb2xkIjpmYWxzZSwiSXNJdGFsaWMiOmZhbHNlLCJJc1VuZGVybGluZWQiOmZhbHNlLCJQYXJlbnRTdHlsZSI6bnVsbH0sIkF1dG9TaXplIjowLCJGb3JlZ3JvdW5kIjp7IiRyZWYiOiI5NDgifSwiTWF4V2lkdGgiOjIwMC4wLCJNYXhIZWlnaHQiOiJJbmZpbml0eSIsIlNtYXJ0Rm9yZWdyb3VuZElzQWN0aXZlIjpmYWxzZSwiSG9yaXpvbnRhbEFsaWdubWVudCI6MCwiVmVydGljYWxBbGlnbm1lbnQiOjAsIlNtYXJ0Rm9yZWdyb3VuZCI6bnVsbCwiQmFja2dyb3VuZEZpbGxUeXBlIjowLCJNYXJnaW4iOnsiJHJlZiI6Ijk1MCJ9LCJQYWRkaW5nIjp7IiRyZWYiOiI5NTEifSwiQmFja2dyb3VuZCI6eyIkcmVmIjoiOTUyIn0sIklzVmlzaWJsZSI6dHJ1ZSwiV2lkdGgiOjAuMCwiSGVpZ2h0IjowLjAsIkJvcmRlclN0eWxlIjpudWxsLCJQYXJlbnRTdHlsZSI6bnVsbH0sIkhvcml6b250YWxDb25uZWN0b3JTdHlsZSI6eyIkaWQiOiIyMDY3IiwiTGluZUNvbG9yIjp7IiRyZWYiOiI5NTYifSwiTGluZVdlaWdodCI6MS4wLCJMaW5lVHlwZSI6MCwiUGFyZW50U3R5bGUiOm51bGx9LCJWZXJ0aWNhbENvbm5lY3RvclN0eWxlIjp7IiRpZCI6IjIwNjgiLCJMaW5lQ29sb3IiOnsiJHJlZiI6Ijk1OSJ9LCJMaW5lV2VpZ2h0IjowLjAsIkxpbmVUeXBlIjowLCJQYXJlbnRTdHlsZSI6bnVsbH0sIk1hcmdpbiI6bnVsbCwiU3RhcnREYXRlUG9zaXRpb24iOjYsIkVuZERhdGVQb3NpdGlvbiI6NiwiRGF0ZUlzVmlzaWJsZSI6ZmFsc2UsIlRpdGxlUG9zaXRpb24iOjUsIkR1cmF0aW9uUG9zaXRpb24iOjYsIlBlcmNlbnRhZ2VDb21wbGV0ZWRQb3NpdGlvbiI6MiwiU3BhY2luZyI6MywiSXNCZWxvd1RpbWViYW5kIjp0cnVlLCJQZXJjZW50YWdlQ29tcGxldGVTaGFwZU9wYWNpdHkiOjM1LCJTaGFwZVN0eWxlIjp7IiRpZCI6IjIwNjkiLCJNYXJnaW4iOnsiJHJlZiI6Ijk2MiJ9LCJQYWRkaW5nIjp7IiRyZWYiOiI5NjMifSwiQmFja2dyb3VuZCI6eyIkaWQiOiIyMDcwIiwiQ29sb3IiOnsiJGlkIjoiMjA3MSIsIkEiOjI1NSwiUiI6MCwiRyI6MTE0LCJCIjoxODh9fSwiSXNWaXNpYmxlIjp0cnVlLCJXaWR0aCI6MC4wLCJIZWlnaHQiOjEwLjAsIkJvcmRlclN0eWxlIjp7IiRpZCI6IjIwNzIiLCJMaW5lQ29sb3IiOnsiJGlkIjoiMjA3MyIsIiR0eXBlIjoiTkxSRS5Db21tb24uRG9tLlNvbGlkQ29sb3JCcnVzaCwgTkxSRS5Db21tb24iLCJDb2xvciI6eyIkaWQiOiIyMDc0IiwiQSI6MjU1LCJSIjoyNTUsIkciOjAsIkIiOjB9fSwiTGluZVdlaWdodCI6MC4wLCJMaW5lVHlwZSI6MCwiUGFyZW50U3R5bGUiOm51bGx9LCJQYXJlbnRTdHlsZSI6bnVsbH0sIlRpdGxlU3R5bGUiOnsiJGlkIjoiMjA3NSIsIkZvbnRTZXR0aW5ncyI6eyIkaWQiOiIyMDc2IiwiRm9udFNpemUiOjExLCJGb250TmFtZSI6IkNhbGlicmkiLCJJc0JvbGQiOnRydWUsIklzSXRhbGljIjpmYWxzZSwiSXNVbmRlcmxpbmVkIjpmYWxzZSwiUGFyZW50U3R5bGUiOm51bGx9LCJBdXRvU2l6ZSI6MCwiRm9yZWdyb3VuZCI6eyIkaWQiOiIyMDc3IiwiQ29sb3IiOnsiJGlkIjoiMjA3OCIsIkEiOjI1NSwiUiI6MCwiRyI6MCwiQiI6MH19LCJNYXhXaWR0aCI6OTYwLjAsIk1heEhlaWdodCI6IkluZmluaXR5IiwiU21hcnRGb3JlZ3JvdW5kSXNBY3RpdmUiOmZhbHNlLCJIb3Jpem9udGFsQWxpZ25tZW50IjowLCJWZXJ0aWNhbEFsaWdubWVudCI6MCwiU21hcnRGb3JlZ3JvdW5kIjpudWxsLCJCYWNrZ3JvdW5kRmlsbFR5cGUiOjAsIk1hcmdpbiI6eyIkcmVmIjoiOTczIn0sIlBhZGRpbmciOnsiJHJlZiI6Ijk3NCJ9LCJCYWNrZ3JvdW5kIjp7IiRpZCI6IjIwNzkiLCJDb2xvciI6eyIkaWQiOiIyMDgwIiwiQSI6ODksIlIiOjAsIkciOjAsIkIiOjB9fSwiSXNWaXNpYmxlIjp0cnVlLCJXaWR0aCI6MC4wLCJIZWlnaHQiOjAuMCwiQm9yZGVyU3R5bGUiOm51bGwsIlBhcmVudFN0eWxlIjpudWxsfSwiRGF0ZVN0eWxlIjp7IiRpZCI6IjIwODEiLCJGb250U2V0dGluZ3MiOnsiJGlkIjoiMjA4MiIsIkZvbnRTaXplIjoxMCwiRm9udE5hbWUiOiJDYWxpYnJpIiwiSXNCb2xkIjpmYWxzZSwiSXNJdGFsaWMiOmZhbHNlLCJJc1VuZGVybGluZWQiOmZhbHNlLCJQYXJlbnRTdHlsZSI6bnVsbH0sIkF1dG9TaXplIjowLCJGb3JlZ3JvdW5kIjp7IiRyZWYiOiI5ODAifSwiTWF4V2lkdGgiOjIwMC4wLCJNYXhIZWlnaHQiOiJJbmZpbml0eSIsIlNtYXJ0Rm9yZWdyb3VuZElzQWN0aXZlIjpmYWxzZSwiSG9yaXpvbnRhbEFsaWdubWVudCI6MCwiVmVydGljYWxBbGlnbm1lbnQiOjAsIlNtYXJ0Rm9yZWdyb3VuZCI6bnVsbCwiQmFja2dyb3VuZEZpbGxUeXBlIjowLCJNYXJnaW4iOnsiJHJlZiI6Ijk4MiJ9LCJQYWRkaW5nIjp7IiRyZWYiOiI5ODMifSwiQmFja2dyb3VuZCI6eyIkcmVmIjoiOTg0In0sIklzVmlzaWJsZSI6dHJ1ZSwiV2lkdGgiOjAuMCwiSGVpZ2h0IjowLjAsIkJvcmRlclN0eWxlIjpudWxsLCJQYXJlbnRTdHlsZSI6bnVsbH0sIkRhdGVGb3JtYXQiOnsiJGlkIjoiMjA4MyIsIkZvcm1hdFN0cmluZyI6Ik1NTSBkIiwiU2VwYXJhdG9yIjoiLyIsIlVzZUludGVybmF0aW9uYWxEYXRlRm9ybWF0IjpmYWxzZSwiRGF0ZUlzVmlzaWJsZSI6dHJ1ZSwiVGltZUlzVmlzaWJsZSI6ZmFsc2UsIkhvdXJEaWdpdHMiOjEsIkFtUG1EZXNpZ25hdG9yIjoyLCJUcmltMDBNaW51dGVzIjpmYWxzZSwiTGFzdEtub3duVmlzaWJpbGl0eVN0YXRlIjpudWxsfSwiV2Vla051bWJlcmluZyI6eyIkaWQiOiIyMDg0IiwiRm9ybWF0IjowLCJJc1Zpc2libGUiOmZhbHNlLCJMYXN0S25vd25WaXNpYmlsaXR5U3RhdGUiOmZhbHNlfSwiSXNWaXNpYmxlIjp0cnVlLCJQYXJlbnRTdHlsZSI6bnVsbCwiX2V4cGxpY2l0bHlTZXQiOnsiJGlkIjoiMjA4NSIsIlNoYXBlU3R5bGUiOmZhbHNlLCJUaXRsZVN0eWxlIjpmYWxzZSwiRGF0ZVN0eWxlIjpmYWxzZSwiSG9yaXpvbnRhbENvbm5lY3RvclN0eWxlIjpmYWxzZSwiVmVydGljYWxDb25uZWN0b3JTdHlsZSI6ZmFsc2UsIlBlcmNlbnRhZ2VDb21wbGV0ZVNoYXBlT3BhY2l0eSI6ZmFsc2UsIlNoYXBlIjpmYWxzZSwiU2hhcGVUaGlja25lc3MiOmZhbHNlLCJEdXJhdGlvbkZvcm1hdCI6ZmFsc2UsIkluY2x1ZGVOb25Xb3JraW5nRGF5c0luRHVyYXRpb24iOmZhbHNlLCJNYXJnaW4iOmZhbHNlLCJTdGFydERhdGVQb3NpdGlvbiI6ZmFsc2UsIkVuZERhdGVQb3NpdGlvbiI6ZmFsc2UsIlRpdGxlUG9zaXRpb24iOmZhbHNlLCJEdXJhdGlvblBvc2l0aW9uIjpmYWxzZSwiUGVyY2VudGFnZUNvbXBsZXRlZFBvc2l0aW9uIjpmYWxzZSwiU3BhY2luZyI6ZmFsc2UsIklzQmVsb3dUaW1lYmFuZCI6ZmFsc2UsIkRhdGVGb3JtYXQiOmZhbHNlLCJXZWVrTnVtYmVyaW5nIjpmYWxzZSwiSXNWaXNpYmxlIjpmYWxzZX19LCJHcmlkbGluZVBhbmVsU3R5bGUiOnsiJGlkIjoiMjA4NiIsIkdyaWRsaW5lU3R5bGUiOnsiJGlkIjoiMjA4NyIsIkxpbmVDb2xvciI6eyIkaWQiOiIyMDg4IiwiJHR5cGUiOiJOTFJFLkNvbW1vbi5Eb20uU29saWRDb2xvckJydXNoLCBOTFJFLkNvbW1vbiIsIkNvbG9yIjp7IiRpZCI6IjIwODkiLCJBIjozOCwiUiI6MCwiRyI6NTYsIkIiOjEwMX19LCJMaW5lV2VpZ2h0IjoxLjAsIkxpbmVUeXBlIjowLCJQYXJlbnRTdHlsZSI6bnVsbH0sIk1hcmdpbiI6eyIkaWQiOiIyMDkwIiwiVG9wIjowLjAsIkxlZnQiOjAuMCwiUmlnaHQiOjAuMCwiQm90dG9tIjowLjB9LCJQYWRkaW5nIjp7IiRpZCI6IjIwOTEiLCJUb3AiOjAuMCwiTGVmdCI6MC4wLCJSaWdodCI6MC4wLCJCb3R0b20iOjAuMH0sIkJhY2tncm91bmQiOm51bGwsIklzVmlzaWJsZSI6ZmFsc2UsIldpZHRoIjowLjAsIkhlaWdodCI6MC4wLCJCb3JkZXJTdHlsZSI6eyIkaWQiOiIyMDkyIiwiTGluZUNvbG9yIjpudWxsLCJMaW5lV2VpZ2h0IjowLjAsIkxpbmVUeXBlIjowLCJQYXJlbnRTdHlsZSI6bnVsbH0sIlBhcmVudFN0eWxlIjpudWxsfSwiQWN0aXZpdHlMaW5lUGFuZWxTdHlsZSI6eyIkaWQiOiIyMDkzIiwiQWN0aXZpdHlMaW5lU3R5bGUiOnsiJGlkIjoiMjA5NCIsIkxpbmVDb2xvciI6eyIkaWQiOiIyMDk1IiwiJHR5cGUiOiJOTFJFLkNvbW1vbi5Eb20uU29saWRDb2xvckJydXNoLCBOTFJFLkNvbW1vbiIsIkNvbG9yIjp7IiRpZCI6IjIwOTYiLCJBIjozOCwiUiI6NjgsIkciOjExNCwiQiI6MTk2fX0sIkxpbmVXZWlnaHQiOjEuMCwiTGluZVR5cGUiOjAsIlBhcmVudFN0eWxlIjpudWxsfSwiTWFyZ2luIjp7IiRpZCI6IjIwOTciLCJUb3AiOjAuMCwiTGVmdCI6MC4wLCJSaWdodCI6MC4wLCJCb3R0b20iOjAuMH0sIlBhZGRpbmciOnsiJGlkIjoiMjA5OCIsIlRvcCI6MC4wLCJMZWZ0IjowLjAsIlJpZ2h0IjowLjAsIkJvdHRvbSI6MC4wfSwiQmFja2dyb3VuZCI6bnVsbCwiSXNWaXNpYmxlIjpmYWxzZSwiV2lkdGgiOjAuMCwiSGVpZ2h0IjowLjAsIkJvcmRlclN0eWxlIjp7IiRpZCI6IjIwOTkiLCJMaW5lQ29sb3IiOm51bGwsIkxpbmVXZWlnaHQiOjAuMCwiTGluZVR5cGUiOjAsIlBhcmVudFN0eWxlIjpudWxsfSwiUGFyZW50U3R5bGUiOm51bGx9LCJTaG93RWxhcHNlZFRpbWVHcmFkaWVudFN0eWxlIjpmYWxzZSwiVGltZWJhbmRSZXNlcnZlZExlZnRBcmVhU3R5bGUiOnsiJGlkIjoiMjEwMCIsIkFjdGl2aXR5SGVhZGVyV2lkdGgiOjc5LjczNTI2OTc5MzI0MjYsIklzU2V0Ijp0cnVlfSwiRGVmYXVsdFN3aW1sYW5lU3R5bGUiOm51bGx9LCJTY2FsZSI6bnVsbCwiU2NhbGVWMiI6eyIkaWQiOiIyMTAxIiwiU3RhcnREYXRlIjoiMDAwMS0wMS0wMVQwMDowMDowMCIsIkVuZERhdGUiOiIyMDI2LTA3LTMxVDIzOjU5OjAwIiwiQXV0b0RhdGVSYW5nZSI6dHJ1ZSwiV29ya2luZ0RheXMiOjMxLCJGaXNjYWxZZWFyIjp7IiRpZCI6IjIxMDIiLCJTdGFydE1vbnRoIjo4LCJVc2VTdGFydGluZ1llYXJGb3JOdW1iZXJpbmciOnRydWUsIlNob3dGaXNjYWxZZWFyTGFiZWwiOnRydWV9LCJUb2RheU1hcmtlclRleHQiOiJUb2RheSIsIkF1dG9TY2FsZVR5cGUiOmZhbHNlLCJUaW1lYmFuZFNjYWxlcyI6eyIkaWQiOiIyMTAzIiwiVG9wU2NhbGVMYXllciI6eyIkaWQiOiIyMTA0IiwiRm9ybWF0IjoiTU1NIiwiVHlwZSI6NH0sIk1pZGRsZVNjYWxlTGF5ZXIiOnsiJGlkIjoiMjEwNSIsIkZvcm1hdCI6Ik1NTSIsIlR5cGUiOjJ9LCJCb3R0b21TY2FsZUxheWVyIjp7IiRpZCI6IjIxMDYiLCJGb3JtYXQiOm51bGwsIlR5cGUiOjB9fX0sIk1pbGVzdG9uZXMiOltdLCJUYXNrcyI6W10sIlN3aW1sYW5lcyI6W10sIk1zUHJvamVjdEl0ZW1zVHJlZSI6eyIkaWQiOiIyMTA3IiwiUm9vdCI6eyJJbXBvcnRJZCI6bnVsbCwiSXNJbXBvcnRlZCI6ZmFsc2UsIkNoaWxkcmVuIjpbXX19LCJNZXRhZGF0YSI6eyIkaWQiOiIyMTA4IiwiRXhjZWxTaGVldE5hbWUiOiJUaW1lbGluZSBEYXRhIiwiSXRlbXNUaXRsZXMiOiJbXCJCdWlsZCBjaGFuZ2UgY2FwYWJpbGl0eVwiLFwiQ29udGludW91cyBJbXByb3ZlbWVudCBQcm9ncmFtbWVcIixcIlBlcmZvcm1hbmNlIGFuZCBCZW5jaG1hcmtpbmcgUHJvamVjdFwiLFwiVE0xIFByb2plY3RcIixcIkF1dG9tYXRpb24gUHJvZ3JhbW1lXCIsXCJQVFAgUHJvamVjdFwiLFwiRmluYW5jZSBTeXN0ZW1zIEltcHJvdmVtZW50IFByb2dyYW1tZVwiLFwiRlAmQSBjYXBhY2l0eSByZXZpZXdcIixcIkJJL01JIERldmVsb3BtZW50IFByb2plY3RcIixcIlByb2N1cmVtZW50IHJldmlld1wiLFwiR3JhbnQgYW5kIHJlc2VhcmNoIGZyYW1ld29ya1wiLFwiVHJhaW5pbmcgYW5kIE1hdGVyaWFscyBQcm9qZWN0XCIsXCJTZXJ2aWNlIGNyZWRpdCByZXZpZXdcIixcIkJ1aWxkIENvbW1lcmNpYWwgZnVuY3Rpb25cIixcIkRldmVsb3AgRmluYW5jaWFsIENvbnRyb2xzIEZyYW1ld29ya1wiLFwiU3RyYXRlZ3kgRGVsaXZlcnkgVW5pdFwiLFwiUG9ydGZvbGlvIE1hbmFnZW1lbnQgU3lzdGVtIChQTVMpXCIsXCJQcm9jdXJlIFBNU1wiLFwiUE1TIEdvIExpdmVcIixcIlJJc2sgTWFuYWdlbWVudCBGcmFtZXdvcmtcIixcIlBsYWNlbWVudCBhbmQgQ29hY2hpbmcgUHJvZ3JhbW1lXCIsXCJFbWVyZ2luZyBUYWxlbnQgUHJvZ3JhbW1lXCIsXCJNZW50b3JzaGlwIFByb2dyYW1tZVwiLFwiSW5kdWN0aW9uIFByb2plY3RcIixcIkludGVybmFsIENvbW1zIFByb2plY3RcIl0iLCJJdGVtc1N3aW1sYW5lcyI6IltcIlNlcnZpY2UgRXhjZWxsZW5jZVwiLFwiU2VydmljZSBFeGNlbGxlbmNlXCIsXCJTZXJ2aWNlIEV4Y2VsbGVuY2VcIixcIlNlcnZpY2UgRXhjZWxsZW5jZVwiLFwiU2VydmljZSBFeGNlbGxlbmNlXCIsXCJTZXJ2aWNlIEV4Y2VsbGVuY2VcIixcIlNlcnZpY2UgRXhjZWxsZW5jZVwiLFwiVmFsdWVcIixcIlZhbHVlXCIsXCJWYWx1ZVwiLFwiVmFsdWVcIixcIlZhbHVlXCIsXCJWYWx1ZVwiLFwiVmFsdWVcIixcIlN0ZXdhcmRzaGlwIGFuZCBjb21wbGlhbmNlXCIsXCJTdGV3YXJkc2hpcCBhbmQgY29tcGxpYW5jZVwiLFwiU3Rld2FyZHNoaXAgYW5kIGNvbXBsaWFuY2VcIixcIlN0ZXdhcmRzaGlwIGFuZCBjb21wbGlhbmNlXCIsXCJTdGV3YXJkc2hpcCBhbmQgY29tcGxpYW5jZVwiLFwiU3Rld2FyZHNoaXAgYW5kIGNvbXBsaWFuY2VcIixcIlBlb3BsZSBGaXJzdFwiLFwiUGVvcGxlIEZpcnN0XCIsXCJQZW9wbGUgRmlyc3RcIixcIlBlb3BsZSBGaXJzdFwiLFwiUGVvcGxlIEZpcnN0XCJdIiwiTXNlTGF0ZXN0SW1wb3J0SXRlbXMiOiJ7XCIkaWRcIjpcIjFcIixcIlJvb3RcIjp7XCJJbXBvcnRJZFwiOm51bGwsXCJJc0ltcG9ydGVkXCI6ZmFsc2UsXCJDaGlsZHJlblwiOlt7XCIkaWRcIjpcIjJcIixcIkltcG9ydElkXCI6XCIxXCIsXCJJc0ltcG9ydGVkXCI6dHJ1ZSxcIkNoaWxkcmVuXCI6W119LHtcIiRpZFwiOlwiM1wiLFwiSW1wb3J0SWRcIjpcIjJcIixcIklzSW1wb3J0ZWRcIjp0cnVlLFwiQ2hpbGRyZW5cIjpbXX0se1wiJGlkXCI6XCI0XCIsXCJJbXBvcnRJZFwiOlwiM1wiLFwiSXNJbXBvcnRlZFwiOnRydWUsXCJDaGlsZHJlblwiOltdfSx7XCIkaWRcIjpcIjVcIixcIkltcG9ydElkXCI6XCI0XCIsXCJJc0ltcG9ydGVkXCI6dHJ1ZSxcIkNoaWxkcmVuXCI6W119LHtcIiRpZFwiOlwiNlwiLFwiSW1wb3J0SWRcIjpcIjVcIixcIklzSW1wb3J0ZWRcIjp0cnVlLFwiQ2hpbGRyZW5cIjpbXX0se1wiJGlkXCI6XCI3XCIsXCJJbXBvcnRJZFwiOlwiNlwiLFwiSXNJbXBvcnRlZFwiOnRydWUsXCJDaGlsZHJlblwiOltdfSx7XCIkaWRcIjpcIjhcIixcIkltcG9ydElkXCI6XCI3XCIsXCJJc0ltcG9ydGVkXCI6dHJ1ZSxcIkNoaWxkcmVuXCI6W119LHtcIiRpZFwiOlwiOVwiLFwiSW1wb3J0SWRcIjpcIjhcIixcIklzSW1wb3J0ZWRcIjp0cnVlLFwiQ2hpbGRyZW5cIjpbXX0se1wiJGlkXCI6XCIxMFwiLFwiSW1wb3J0SWRcIjpcIjlcIixcIklzSW1wb3J0ZWRcIjp0cnVlLFwiQ2hpbGRyZW5cIjpbXX0se1wiJGlkXCI6XCIxMVwiLFwiSW1wb3J0SWRcIjpcIjEwXCIsXCJJc0ltcG9ydGVkXCI6dHJ1ZSxcIkNoaWxkcmVuXCI6W119LHtcIiRpZFwiOlwiMTJcIixcIkltcG9ydElkXCI6XCIxMVwiLFwiSXNJbXBvcnRlZFwiOnRydWUsXCJDaGlsZHJlblwiOltdfSx7XCIkaWRcIjpcIjEzXCIsXCJJbXBvcnRJZFwiOlwiMTJcIixcIklzSW1wb3J0ZWRcIjp0cnVlLFwiQ2hpbGRyZW5cIjpbXX0se1wiJGlkXCI6XCIxNFwiLFwiSW1wb3J0SWRcIjpcIjEzXCIsXCJJc0ltcG9ydGVkXCI6dHJ1ZSxcIkNoaWxkcmVuXCI6W119LHtcIiRpZFwiOlwiMTVcIixcIkltcG9ydElkXCI6XCIxNFwiLFwiSXNJbXBvcnRlZFwiOnRydWUsXCJDaGlsZHJlblwiOltdfSx7XCIkaWRcIjpcIjE2XCIsXCJJbXBvcnRJZFwiOlwiMTVcIixcIklzSW1wb3J0ZWRcIjp0cnVlLFwiQ2hpbGRyZW5cIjpbXX0se1wiJGlkXCI6XCIxN1wiLFwiSW1wb3J0SWRcIjpcIjE2XCIsXCJJc0ltcG9ydGVkXCI6dHJ1ZSxcIkNoaWxkcmVuXCI6W119LHtcIiRpZFwiOlwiMThcIixcIkltcG9ydElkXCI6XCIxN1wiLFwiSXNJbXBvcnRlZFwiOnRydWUsXCJDaGlsZHJlblwiOltdfSx7XCIkaWRcIjpcIjE5XCIsXCJJbXBvcnRJZFwiOlwiMThcIixcIklzSW1wb3J0ZWRcIjp0cnVlLFwiQ2hpbGRyZW5cIjpbXX0se1wiJGlkXCI6XCIyMFwiLFwiSW1wb3J0SWRcIjpcIjE5XCIsXCJJc0ltcG9ydGVkXCI6dHJ1ZSxcIkNoaWxkcmVuXCI6W119LHtcIiRpZFwiOlwiMjFcIixcIkltcG9ydElkXCI6XCIyMFwiLFwiSXNJbXBvcnRlZFwiOnRydWUsXCJDaGlsZHJlblwiOltdfSx7XCIkaWRcIjpcIjIyXCIsXCJJbXBvcnRJZFwiOlwiMjFcIixcIklzSW1wb3J0ZWRcIjp0cnVlLFwiQ2hpbGRyZW5cIjpbXX0se1wiJGlkXCI6XCIyM1wiLFwiSW1wb3J0SWRcIjpcIjIyXCIsXCJJc0ltcG9ydGVkXCI6dHJ1ZSxcIkNoaWxkcmVuXCI6W119LHtcIiRpZFwiOlwiMjRcIixcIkltcG9ydElkXCI6XCIyM1wiLFwiSXNJbXBvcnRlZFwiOnRydWUsXCJDaGlsZHJlblwiOltdfSx7XCIkaWRcIjpcIjI1XCIsXCJJbXBvcnRJZFwiOlwiMjRcIixcIklzSW1wb3J0ZWRcIjp0cnVlLFwiQ2hpbGRyZW5cIjpbXX0se1wiJGlkXCI6XCIyNlwiLFwiSW1wb3J0SWRcIjpcIjI1XCIsXCJJc0ltcG9ydGVkXCI6dHJ1ZSxcIkNoaWxkcmVuXCI6W119XX19IiwiQ29sdW1uc01hcHBpbmciOiJbe1wiJGlkXCI6XCIxXCIsXCJTZWxlY3RlZE1hcHBpbmdcIjo4LFwiQ29sdW1uSGVhZGVyXCI6XCJDb2x1bW4wXCIsXCJDb2x1bW5GcmllbmRseU5hbWVcIjpcIlVuaXF1ZSBJRFwifSx7XCIkaWRcIjpcIjJcIixcIlNlbGVjdGVkTWFwcGluZ1wiOjEsXCJDb2x1bW5IZWFkZXJcIjpcIkNvbHVtbjFcIixcIkNvbHVtbkZyaWVuZGx5TmFtZVwiOlwiU3dpbWxhbmVcIn0se1wiJGlkXCI6XCIzXCIsXCJTZWxlY3RlZE1hcHBpbmdcIjo3LFwiQ29sdW1uSGVhZGVyXCI6XCJDb2x1bW4yXCIsXCJDb2x1bW5GcmllbmRseU5hbWVcIjpcIlN1Yi1Td2ltbGFuZVwifSx7XCIkaWRcIjpcIjRcIixcIlNlbGVjdGVkTWFwcGluZ1wiOjIsXCJDb2x1bW5IZWFkZXJcIjpcIkNvbHVtbjNcIixcIkNvbHVtbkZyaWVuZGx5TmFtZVwiOlwiVGl0bGVcIn0se1wiJGlkXCI6XCI1XCIsXCJTZWxlY3RlZE1hcHBpbmdcIjozLFwiQ29sdW1uSGVhZGVyXCI6XCJDb2x1bW40XCIsXCJDb2x1bW5GcmllbmRseU5hbWVcIjpcIlN0YXJ0IGRhdGVcIn0se1wiJGlkXCI6XCI2XCIsXCJTZWxlY3RlZE1hcHBpbmdcIjo0LFwiQ29sdW1uSGVhZGVyXCI6XCJDb2x1bW41XCIsXCJDb2x1bW5GcmllbmRseU5hbWVcIjpcIkVuZCBkYXRlXCJ9LHtcIiRpZFwiOlwiN1wiLFwiU2VsZWN0ZWRNYXBwaW5nXCI6NSxcIkNvbHVtbkhlYWRlclwiOlwiQ29sdW1uN1wiLFwiQ29sdW1uRnJpZW5kbHlOYW1lXCI6XCIlIENvbXBsZXRlZFwifSx7XCIkaWRcIjpcIjhcIixcIlNlbGVjdGVkTWFwcGluZ1wiOjYsXCJDb2x1bW5IZWFkZXJcIjpcIkNvbHVtbjhcIixcIkNvbHVtbkZyaWVuZGx5TmFtZVwiOlwiTm90ZVwifV0iLCJIZWFkZXJSb3dJbmRleCI6IjAiLCJNc2VTeW5jQnlVaWQiOiJUcnVlIiwiU291cmNlVGVtcGxhdGUiOiJ7XCIkaWRcIjpcIjFcIixcIklkXCI6XCJjYzI2Zjg2My0yN2NlLTQ4MGUtYTU4OS1iM2YxMmYyZDZlYjBcIixcIkN1bHR1cmVJbmZvTmFtZVwiOlwiZW4tVVNcIixcIlZlcnNpb25cIjp7XCIkaWRcIjpcIjJcIixcIlRlbXBsYXRlRG9tVmVyc2lvblwiOlwiMS4zLjFcIn0sXCJFZmZlY3RcIjoxLFwiU3R5bGVcIjp7XCIkaWRcIjpcIjNcIixcIlRpbWViYW5kU3R5bGVcIjp7XCIkaWRcIjpcIjRcIixcIlNjYWxlTWFya2luZ1wiOjEsXCJTaGFwZVwiOjEwLFwiU2hhcGVTdHlsZVwiOntcIiRpZFwiOlwiNVwiLFwiTWFyZ2luXCI6e1wiJGlkXCI6XCI2XCIsXCJUb3BcIjowLjAsXCJMZWZ0XCI6MTAuMCxcIlJpZ2h0XCI6MTAuMCxcIkJvdHRvbVwiOjAuMH0sXCJQYWRkaW5nXCI6e1wiJGlkXCI6XCI3XCIsXCJUb3BcIjozLjAsXCJMZWZ0XCI6MC4wLFwiUmlnaHRcIjowLjAsXCJCb3R0b21cIjozLjB9LFwiQmFja2dyb3VuZFwiOntcIiRpZFwiOlwiOFwiLFwiQ29sb3JcIjp7XCIkaWRcIjpcIjlcIixcIkFcIjoyNTUsXCJSXCI6NjgsXCJHXCI6ODQsXCJCXCI6MTA2fX0sXCJJc1Zpc2libGVcIjp0cnVlLFwiV2lkdGhcIjo4NTguMCxcIkhlaWdodFwiOjIwLjAsXCJCb3JkZXJTdHlsZVwiOntcIiRpZFwiOlwiMTBcIixcIkxpbmVDb2xvclwiOntcIiRpZFwiOlwiMTFcIixcIiR0eXBlXCI6XCJOTFJFLkNvbW1vbi5Eb20uU29saWRDb2xvckJydXNoLCBOTFJFLkNvbW1vblwiLFwiQ29sb3JcIjp7XCIkaWRcIjpcIjEyXCIsXCJBXCI6MjU1LFwiUlwiOjI1NSxcIkdcIjowLFwiQlwiOjB9fSxcIkxpbmVXZWlnaHRcIjowLjAsXCJMaW5lVHlwZVwiOjB9fSxcIk1pZGRsZVRpZXJTaGFwZVN0eWxlXCI6e1wiJGlkXCI6XCIxM1wiLFwiTWFyZ2luXCI6e1wiJGlkXCI6XCIxNFwiLFwiVG9wXCI6MC4wLFwiTGVmdFwiOjEwLjAsXCJSaWdodFwiOjEwLjAsXCJCb3R0b21cIjowLjB9LFwiUGFkZGluZ1wiOntcIiRpZFwiOlwiMTVcIixcIlRvcFwiOjMuMCxcIkxlZnRcIjowLjAsXCJSaWdodFwiOjAuMCxcIkJvdHRvbVwiOjMuMH0sXCJCYWNrZ3JvdW5kXCI6e1wiJGlkXCI6XCIxNlwiLFwiQ29sb3JcIjp7XCIkaWRcIjpcIjE3XCIsXCJBXCI6MjU1LFwiUlwiOjY4LFwiR1wiOjg0LFwiQlwiOjEwNn19LFwiSXNWaXNpYmxlXCI6dHJ1ZSxcIldpZHRoXCI6ODU4LjAsXCJIZWlnaHRcIjoyMC4wLFwiQm9yZGVyU3R5bGVcIjp7XCIkaWRcIjpcIjE4XCIsXCJMaW5lQ29sb3JcIjp7XCIkaWRcIjpcIjE5XCIsXCIkdHlwZVwiOlwiTkxSRS5Db21tb24uRG9tLlNvbGlkQ29sb3JCcnVzaCwgTkxSRS5Db21tb25cIixcIkNvbG9yXCI6e1wiJGlkXCI6XCIyMFwiLFwiQVwiOjI1NSxcIlJcIjoyNTUsXCJHXCI6MCxcIkJcIjowfX0sXCJMaW5lV2VpZ2h0XCI6MC4wLFwiTGluZVR5cGVcIjowfX0sXCJCb3R0b21UaWVyU2hhcGVTdHlsZVwiOntcIiRpZFwiOlwiMjFcIixcIk1hcmdpblwiOntcIiRpZFwiOlwiMjJcIixcIlRvcFwiOjAuMCxcIkxlZnRcIjoxMC4wLFwiUmlnaHRcIjoxMC4wLFwiQm90dG9tXCI6MC4wfSxcIlBhZGRpbmdcIjp7XCIkaWRcIjpcIjIzXCIsXCJUb3BcIjozLjAsXCJMZWZ0XCI6MC4wLFwiUmlnaHRcIjowLjAsXCJCb3R0b21cIjozLjB9LFwiQmFja2dyb3VuZFwiOntcIiRpZFwiOlwiMjRcIixcIkNvbG9yXCI6e1wiJGlkXCI6XCIyNVwiLFwiQVwiOjI1NSxcIlJcIjo2OCxcIkdcIjo4NCxcIkJcIjoxMDZ9fSxcIklzVmlzaWJsZVwiOnRydWUsXCJXaWR0aFwiOjg1OC4wLFwiSGVpZ2h0XCI6MjAuMCxcIkJvcmRlclN0eWxlXCI6e1wiJGlkXCI6XCIyNlwiLFwiTGluZUNvbG9yXCI6e1wiJGlkXCI6XCIyN1wiLFwiJHR5cGVcIjpcIk5MUkUuQ29tbW9uLkRvbS5Tb2xpZENvbG9yQnJ1c2gsIE5MUkUuQ29tbW9uXCIsXCJDb2xvclwiOntcIiRpZFwiOlwiMjhcIixcIkFcIjoyNTUsXCJSXCI6MjU1LFwiR1wiOjAsXCJCXCI6MH19LFwiTGluZVdlaWdodFwiOjAuMCxcIkxpbmVUeXBlXCI6MH19LFwiUmlnaHRFbmRDYXBzU3R5bGVcIjp7XCIkaWRcIjpcIjI5XCIsXCJGb250U2V0dGluZ3NcIjp7XCIkaWRcIjpcIjMwXCIsXCJGb250U2l6ZVwiOjE4LFwiRm9udE5hbWVcIjpcIkNhbGlicmlcIixcIklzQm9sZFwiOnRydWUsXCJJc0l0YWxpY1wiOmZhbHNlLFwiSXNVbmRlcmxpbmVkXCI6ZmFsc2V9LFwiQXV0b1NpemVcIjowLFwiRm9yZWdyb3VuZFwiOntcIiRpZFwiOlwiMzFcIixcIkNvbG9yXCI6e1wiJGlkXCI6XCIzMlwiLFwiQVwiOjI1NSxcIlJcIjoyMzcsXCJHXCI6MTI1LFwiQlwiOjQ5fX0sXCJCYWNrZ3JvdW5kRmlsbFR5cGVcIjowLFwiTWF4V2lkdGhcIjpcIkluZmluaXR5XCIsXCJNYXhIZWlnaHRcIjpcIkluZmluaXR5XCIsXCJTbWFydEZvcmVncm91bmRJc0FjdGl2ZVwiOmZhbHNlLFwiSG9yaXpvbnRhbEFsaWdubWVudFwiOjAsXCJWZXJ0aWNhbEFsaWdubWVudFwiOjAsXCJTbWFydEZvcmVncm91bmRcIjpudWxsLFwiTWFyZ2luXCI6e1wiJGlkXCI6XCIzM1wiLFwiVG9wXCI6MC4wLFwiTGVmdFwiOjAuMCxcIlJpZ2h0XCI6MjAuMCxcIkJvdHRvbVwiOjAuMH0sXCJQYWRkaW5nXCI6e1wiJGlkXCI6XCIzNFwiLFwiVG9wXCI6MC4wLFwiTGVmdFwiOjAuMCxcIlJpZ2h0XCI6MC4wLFwiQm90dG9tXCI6MC4wfSxcIkJhY2tncm91bmRcIjp7XCIkaWRcIjpcIjM1XCIsXCJDb2xvclwiOntcIiRpZFwiOlwiMzZcIixcIkFcIjowLFwiUlwiOjAsXCJHXCI6MCxcIkJcIjowfX0sXCJJc1Zpc2libGVcIjp0cnVlLFwiV2lkdGhcIjowLjAsXCJIZWlnaHRcIjowLjAsXCJCb3JkZXJTdHlsZVwiOm51bGx9LFwiTGVmdEVuZENhcHNTdHlsZVwiOntcIiRpZFwiOlwiMzdcIixcIkZvbnRTZXR0aW5nc1wiOntcIiRpZFwiOlwiMzhcIixcIkZvbnRTaXplXCI6MTgsXCJGb250TmFtZVwiOlwiQ2FsaWJyaVwiLFwiSXNCb2xkXCI6dHJ1ZSxcIklzSXRhbGljXCI6ZmFsc2UsXCJJc1VuZGVybGluZWRcIjpmYWxzZX0sXCJBdXRvU2l6ZVwiOjAsXCJGb3JlZ3JvdW5kXCI6e1wiJGlkXCI6XCIzOVwiLFwiQ29sb3JcIjp7XCIkaWRcIjpcIjQwXCIsXCJBXCI6MjU1LFwiUlwiOjIzNyxcIkdcIjoxMjUsXCJCXCI6NDl9fSxcIkJhY2tncm91bmRGaWxsVHlwZVwiOjAsXCJNYXhXaWR0aFwiOlwiSW5maW5pdHlcIixcIk1heEhlaWdodFwiOlwiSW5maW5pdHlcIixcIlNtYXJ0Rm9yZWdyb3VuZElzQWN0aXZlXCI6ZmFsc2UsXCJIb3Jpem9udGFsQWxpZ25tZW50XCI6MCxcIlZlcnRpY2FsQWxpZ25tZW50XCI6MCxcIlNtYXJ0Rm9yZWdyb3VuZFwiOm51bGwsXCJNYXJnaW5cIjp7XCIkaWRcIjpcIjQxXCIsXCJUb3BcIjowLjAsXCJMZWZ0XCI6MjAuMCxcIlJpZ2h0XCI6MC4wLFwiQm90dG9tXCI6MC4wfSxcIlBhZGRpbmdcIjp7XCIkaWRcIjpcIjQyXCIsXCJUb3BcIjowLjAsXCJMZWZ0XCI6MC4wLFwiUmlnaHRcIjowLjAsXCJCb3R0b21cIjowLjB9LFwiQmFja2dyb3VuZFwiOntcIiRpZFwiOlwiNDNcIixcIkNvbG9yXCI6e1wiJHJlZlwiOlwiMzZcIn19LFwiSXNWaXNpYmxlXCI6ZmFsc2UsXCJXaWR0aFwiOjAuMCxcIkhlaWdodFwiOjAuMCxcIkJvcmRlclN0eWxlXCI6bnVsbH0sXCJUb2RheVRleHRTdHlsZVwiOntcIiRpZFwiOlwiNDRcIixcIkZvbnRTZXR0aW5nc1wiOntcIiRpZFwiOlwiNDVcIixcIkZvbnRTaXplXCI6MTIsXCJGb250TmFtZVwiOlwiQ2FsaWJyaVwiLFwiSXNCb2xkXCI6ZmFsc2UsXCJJc0l0YWxpY1wiOmZhbHNlLFwiSXNVbmRlcmxpbmVkXCI6ZmFsc2V9LFwiQXV0b1NpemVcIjowLFwiRm9yZWdyb3VuZFwiOntcIiRpZFwiOlwiNDZcIixcIkNvbG9yXCI6e1wiJGlkXCI6XCI0N1wiLFwiQVwiOjI1NSxcIlJcIjowLFwiR1wiOjAsXCJCXCI6MH19LFwiQmFja2dyb3VuZEZpbGxUeXBlXCI6MCxcIk1heFdpZHRoXCI6MjAwLjAsXCJNYXhIZWlnaHRcIjpcIkluZmluaXR5XCIsXCJTbWFydEZvcmVncm91bmRJc0FjdGl2ZVwiOmZhbHNlLFwiSG9yaXpvbnRhbEFsaWdubWVudFwiOjAsXCJWZXJ0aWNhbEFsaWdubWVudFwiOjAsXCJTbWFydEZvcmVncm91bmRcIjpudWxsLFwiTWFyZ2luXCI6e1wiJGlkXCI6XCI0OFwiLFwiVG9wXCI6MC4wLFwiTGVmdFwiOjAuMCxcIlJpZ2h0XCI6MC4wLFwiQm90dG9tXCI6MC4wfSxcIlBhZGRpbmdcIjp7XCIkaWRcIjpcIjQ5XCIsXCJUb3BcIjowLjAsXCJMZWZ0XCI6MC4wLFwiUmlnaHRcIjowLjAsXCJCb3R0b21cIjowLjB9LFwiQmFja2dyb3VuZFwiOntcIiRpZFwiOlwiNTBcIixcIkNvbG9yXCI6e1wiJHJlZlwiOlwiMzZcIn19LFwiSXNWaXNpYmxlXCI6dHJ1ZSxcIldpZHRoXCI6MC4wLFwiSGVpZ2h0XCI6MC4wLFwiQm9yZGVyU3R5bGVcIjpudWxsfSxcIlRvZGF5TWFya2VyU3R5bGVcIjp7XCIkaWRcIjpcIjUxXCIsXCJNYXJnaW5cIjp7XCIkaWRcIjpcIjUyXCIsXCJUb3BcIjowLjAsXCJMZWZ0XCI6MC4wLFwiUmlnaHRcIjowLjAsXCJCb3R0b21cIjowLjB9LFwiUGFkZGluZ1wiOntcIiRpZFwiOlwiNTNcIixcIlRvcFwiOjAuMCxcIkxlZnRcIjowLjAsXCJSaWdodFwiOjAuMCxcIkJvdHRvbVwiOjAuMH0sXCJCYWNrZ3JvdW5kXCI6e1wiJGlkXCI6XCI1NFwiLFwiQ29sb3JcIjp7XCIkaWRcIjpcIjU1XCIsXCJBXCI6MjU1LFwiUlwiOjI1NSxcIkdcIjowLFwiQlwiOjB9fSxcIklzVmlzaWJsZVwiOnRydWUsXCJXaWR0aFwiOjAuMCxcIkhlaWdodFwiOjAuMCxcIkJvcmRlclN0eWxlXCI6bnVsbH0sXCJTY2FsZVN0eWxlXCI6e1wiJGlkXCI6XCI1NlwiLFwiU2hvd1NlZ21lbnRTZXBhcmF0b3JzXCI6dHJ1ZSxcIlNlZ21lbnRTZXBhcmF0b3JPcGFjaXR5XCI6MzAsXCJTaGFwZVwiOjMsXCJIYXNCZWVuVmlzaWJsZUJlZm9yZVwiOnRydWUsXCJGb250U2V0dGluZ3NcIjp7XCIkaWRcIjpcIjU3XCIsXCJGb250U2l6ZVwiOjEyLFwiRm9udE5hbWVcIjpcIkNhbGlicmlcIixcIklzQm9sZFwiOmZhbHNlLFwiSXNJdGFsaWNcIjpmYWxzZSxcIklzVW5kZXJsaW5lZFwiOmZhbHNlfSxcIkF1dG9TaXplXCI6MCxcIkZvcmVncm91bmRcIjp7XCIkaWRcIjpcIjU4XCIsXCJDb2xvclwiOntcIiRpZFwiOlwiNTl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jBcIixcIlRvcFwiOjAuMCxcIkxlZnRcIjo1LjAsXCJSaWdodFwiOjAuMCxcIkJvdHRvbVwiOjAuMH0sXCJQYWRkaW5nXCI6e1wiJGlkXCI6XCI2MVwiLFwiVG9wXCI6MC4wLFwiTGVmdFwiOjAuMCxcIlJpZ2h0XCI6MC4wLFwiQm90dG9tXCI6MC4wfSxcIkJhY2tncm91bmRcIjp7XCIkaWRcIjpcIjYyXCIsXCJDb2xvclwiOntcIiRyZWZcIjpcIjM2XCJ9fSxcIklzVmlzaWJsZVwiOnRydWUsXCJXaWR0aFwiOjAuMCxcIkhlaWdodFwiOjAuMCxcIkJvcmRlclN0eWxlXCI6bnVsbH0sXCJNaWRkbGVUaWVyU2NhbGVTdHlsZVwiOntcIiRpZFwiOlwiNjNcIixcIlNob3dTZWdtZW50U2VwYXJhdG9yc1wiOnRydWUsXCJTZWdtZW50U2VwYXJhdG9yT3BhY2l0eVwiOjMwLFwiU2hhcGVcIjozLFwiSGFzQmVlblZpc2libGVCZWZvcmVcIjpmYWxzZSxcIkZvbnRTZXR0aW5nc1wiOntcIiRpZFwiOlwiNjRcIixcIkZvbnRTaXplXCI6MTIsXCJGb250TmFtZVwiOlwiQ2FsaWJyaVwiLFwiSXNCb2xkXCI6ZmFsc2UsXCJJc0l0YWxpY1wiOmZhbHNlLFwiSXNVbmRlcmxpbmVkXCI6ZmFsc2V9LFwiQXV0b1NpemVcIjowLFwiRm9yZWdyb3VuZFwiOntcIiRpZFwiOlwiNjVcIixcIkNvbG9yXCI6e1wiJGlkXCI6XCI2NlwiLFwiQVwiOjI1NSxcIlJcIjoyNTUsXCJHXCI6MjU1LFwiQlwiOjI1NX19LFwiQmFja2dyb3VuZEZpbGxUeXBlXCI6MCxcIk1heFdpZHRoXCI6MjAwLjAsXCJNYXhIZWlnaHRcIjpcIkluZmluaXR5XCIsXCJTbWFydEZvcmVncm91bmRJc0FjdGl2ZVwiOmZhbHNlLFwiSG9yaXpvbnRhbEFsaWdubWVudFwiOjAsXCJWZXJ0aWNhbEFsaWdubWVudFwiOjEsXCJTbWFydEZvcmVncm91bmRcIjpudWxsLFwiTWFyZ2luXCI6e1wiJGlkXCI6XCI2N1wiLFwiVG9wXCI6MC4wLFwiTGVmdFwiOjUuMCxcIlJpZ2h0XCI6MC4wLFwiQm90dG9tXCI6MC4wfSxcIlBhZGRpbmdcIjp7XCIkaWRcIjpcIjY4XCIsXCJUb3BcIjowLjAsXCJMZWZ0XCI6MC4wLFwiUmlnaHRcIjowLjAsXCJCb3R0b21cIjowLjB9LFwiQmFja2dyb3VuZFwiOntcIiRpZFwiOlwiNjlcIixcIkNvbG9yXCI6e1wiJGlkXCI6XCI3MFwiLFwiQVwiOjAsXCJSXCI6MCxcIkdcIjowLFwiQlwiOjB9fSxcIklzVmlzaWJsZVwiOmZhbHNlLFwiV2lkdGhcIjowLjAsXCJIZWlnaHRcIjowLjAsXCJCb3JkZXJTdHlsZVwiOm51bGx9LFwiQm90dG9tVGllclNjYWxlU3R5bGVcIjp7XCIkaWRcIjpcIjcxXCIsXCJTaG93U2VnbWVudFNlcGFyYXRvcnNcIjp0cnVlLFwiU2VnbWVudFNlcGFyYXRvck9wYWNpdHlcIjozMCxcIlNoYXBlXCI6MyxcIkhhc0JlZW5WaXNpYmxlQmVmb3JlXCI6ZmFsc2UsXCJGb250U2V0dGluZ3NcIjp7XCIkaWRcIjpcIjcyXCIsXCJGb250U2l6ZVwiOjEyLFwiRm9udE5hbWVcIjpcIkNhbGlicmlcIixcIklzQm9sZFwiOmZhbHNlLFwiSXNJdGFsaWNcIjpmYWxzZSxcIklzVW5kZXJsaW5lZFwiOmZhbHNlfSxcIkF1dG9TaXplXCI6MCxcIkZvcmVncm91bmRcIjp7XCIkaWRcIjpcIjczXCIsXCJDb2xvclwiOntcIiRpZFwiOlwiNzRcIixcIkFcIjoyNTUsXCJSXCI6MjU1LFwiR1wiOjI1NSxcIkJcIjoyNTV9fSxcIkJhY2tncm91bmRGaWxsVHlwZVwiOjAsXCJNYXhXaWR0aFwiOjIwMC4wLFwiTWF4SGVpZ2h0XCI6XCJJbmZpbml0eVwiLFwiU21hcnRGb3JlZ3JvdW5kSXNBY3RpdmVcIjpmYWxzZSxcIkhvcml6b250YWxBbGlnbm1lbnRcIjowLFwiVmVydGljYWxBbGlnbm1lbnRcIjoxLFwiU21hcnRGb3JlZ3JvdW5kXCI6bnVsbCxcIk1hcmdpblwiOntcIiRpZFwiOlwiNzVcIixcIlRvcFwiOjAuMCxcIkxlZnRcIjo1LjAsXCJSaWdodFwiOjAuMCxcIkJvdHRvbVwiOjAuMH0sXCJQYWRkaW5nXCI6e1wiJGlkXCI6XCI3NlwiLFwiVG9wXCI6MC4wLFwiTGVmdFwiOjAuMCxcIlJpZ2h0XCI6MC4wLFwiQm90dG9tXCI6MC4wfSxcIkJhY2tncm91bmRcIjp7XCIkaWRcIjpcIjc3XCIsXCJDb2xvclwiOntcIiRpZFwiOlwiNzhcIixcIkFcIjowLFwiUlwiOjAsXCJHXCI6MCxcIkJcIjowfX0sXCJJc1Zpc2libGVcIjpmYWxzZSxcIldpZHRoXCI6MC4wLFwiSGVpZ2h0XCI6MC4wLFwiQm9yZGVyU3R5bGVcIjpudWxsfSxcIlNpbmdsZVNjYWxlU2hhcGVTdHlsZVwiOm51bGwsXCJFbGFwc2VkVGltZUJhY2tncm91bmRcIjp7XCIkaWRcIjpcIjc5XCIsXCJDb2xvclwiOntcIiRpZFwiOlwiODBcIixcIkFcIjoxOTEsXCJSXCI6MjU1LFwiR1wiOjAsXCJCXCI6MH19LFwiQXBwZW5kWWVhck9uWWVhckNoYW5nZVwiOmZhbHNlLFwiRWxhcHNlZFRpbWVGb3JtYXRcIjoyLFwiVG9kYXlNYXJrZXJQb3NpdGlvblwiOjMsXCJRdWlja1Bvc2l0aW9uXCI6MixcIkFic29sdXRlUG9zaXRpb25cIjo0MDUuMCxcIk1hcmdpblwiOntcIiRpZFwiOlwiODFcIixcIlRvcFwiOjAuMCxcIkxlZnRcIjoxMC4wLFwiUmlnaHRcIjoxMC4wLFwiQm90dG9tXCI6MC4wfSxcIlBhZGRpbmdcIjp7XCIkaWRcIjpcIjgyXCIsXCJUb3BcIjowLjAsXCJMZWZ0XCI6MC4wLFwiUmlnaHRcIjowLjAsXCJCb3R0b21cIjowLjB9LFwiQmFja2dyb3VuZFwiOntcIiRpZFwiOlwiODNcIixcIkNvbG9yXCI6e1wiJGlkXCI6XCI4NFwiLFwiQVwiOjI1NSxcIlJcIjo0NyxcIkdcIjo1NCxcIkJcIjoxNTN9fSxcIklzVmlzaWJsZVwiOnRydWUsXCJXaWR0aFwiOjAuMCxcIkhlaWdodFwiOjAuMCxcIkJvcmRlclN0eWxlXCI6bnVsbH0sXCJEZWZhdWx0TWlsZXN0b25lU3R5bGVcIjp7XCIkaWRcIjpcIjg1XCIsXCJTaGFwZVwiOjIsXCJDb25uZWN0b3JNYXJnaW5cIjp7XCIkaWRcIjpcIjg2XCIsXCJUb3BcIjowLjAsXCJMZWZ0XCI6Mi4wLFwiUmlnaHRcIjoyLjAsXCJCb3R0b21cIjowLjB9LFwiQ29ubmVjdG9yU3R5bGVcIjp7XCIkaWRcIjpcIjg3XCIsXCJMaW5lQ29sb3JcIjp7XCIkaWRcIjpcIjg4XCIsXCIkdHlwZVwiOlwiTkxSRS5Db21tb24uRG9tLlNvbGlkQ29sb3JCcnVzaCwgTkxSRS5Db21tb25cIixcIkNvbG9yXCI6e1wiJGlkXCI6XCI4OVwiLFwiQVwiOjEyNyxcIlJcIjo3OSxcIkdcIjoxMjksXCJCXCI6MTg5fX0sXCJMaW5lV2VpZ2h0XCI6MS4wLFwiTGluZVR5cGVcIjowfSxcIklzQmVsb3dUaW1lYmFuZFwiOmZhbHNlLFwiSGlkZURhdGVcIjpmYWxzZSxcIlNoYXBlU2l6ZVwiOjEsXCJTcGFjaW5nXCI6Mi4wLFwiUGFkZGluZ1wiOntcIiRpZFwiOlwiOTBcIixcIlRvcFwiOjcuMCxcIkxlZnRcIjozLjAsXCJSaWdodFwiOjAuMCxcIkJvdHRvbVwiOjIuMH0sXCJQb3NpdGlvblwiOm51bGwsXCJQb3NpdGlvbk9uVGFza1wiOjAsXCJTaGFwZVN0eWxlXCI6e1wiJGlkXCI6XCI5MVwiLFwiTWFyZ2luXCI6e1wiJGlkXCI6XCI5MlwiLFwiVG9wXCI6MC4wLFwiTGVmdFwiOjAuMCxcIlJpZ2h0XCI6MC4wLFwiQm90dG9tXCI6MC4wfSxcIlBhZGRpbmdcIjp7XCIkaWRcIjpcIjkzXCIsXCJUb3BcIjowLjAsXCJMZWZ0XCI6MC4wLFwiUmlnaHRcIjowLjAsXCJCb3R0b21cIjowLjB9LFwiQmFja2dyb3VuZFwiOntcIiRpZFwiOlwiOTRcIixcIkNvbG9yXCI6e1wiJGlkXCI6XCI5NVwiLFwiQVwiOjI1NSxcIlJcIjowLFwiR1wiOjExNCxcIkJcIjoxODh9fSxcIklzVmlzaWJsZVwiOnRydWUsXCJXaWR0aFwiOjEzLjAsXCJIZWlnaHRcIjoxMy4wLFwiQm9yZGVyU3R5bGVcIjp7XCIkaWRcIjpcIjk2XCIsXCJMaW5lQ29sb3JcIjp7XCIkaWRcIjpcIjk3XCIsXCIkdHlwZVwiOlwiTkxSRS5Db21tb24uRG9tLlNvbGlkQ29sb3JCcnVzaCwgTkxSRS5Db21tb25cIixcIkNvbG9yXCI6e1wiJGlkXCI6XCI5OFwiLFwiQVwiOjI1NSxcIlJcIjoyNTUsXCJHXCI6MCxcIkJcIjowfX0sXCJMaW5lV2VpZ2h0XCI6MC4wLFwiTGluZVR5cGVcIjowfX0sXCJUaXRsZVN0eWxlXCI6e1wiJGlkXCI6XCI5OVwiLFwiRm9udFNldHRpbmdzXCI6e1wiJGlkXCI6XCIxMDBcIixcIkZvbnRTaXplXCI6MTEsXCJGb250TmFtZVwiOlwiQ2FsaWJyaVwiLFwiSXNCb2xkXCI6dHJ1ZSxcIklzSXRhbGljXCI6ZmFsc2UsXCJJc1VuZGVybGluZWRcIjpmYWxzZX0sXCJBdXRvU2l6ZVwiOjAsXCJGb3JlZ3JvdW5kXCI6e1wiJGlkXCI6XCIxMDFcIixcIkNvbG9yXCI6e1wiJGlkXCI6XCIxMDJcIixcIkFcIjoyNTUsXCJSXCI6MCxcIkdcIjowLFwiQlwiOjB9fSxcIkJhY2tncm91bmRGaWxsVHlwZVwiOjAsXCJNYXhXaWR0aFwiOjIwMC4wLFwiTWF4SGVpZ2h0XCI6XCJJbmZpbml0eVwiLFwiU21hcnRGb3JlZ3JvdW5kSXNBY3RpdmVcIjpmYWxzZSxcIkhvcml6b250YWxBbGlnbm1lbnRcIjowLFwiVmVydGljYWxBbGlnbm1lbnRcIjowLFwiU21hcnRGb3JlZ3JvdW5kXCI6bnVsbCxcIk1hcmdpblwiOntcIiRpZFwiOlwiMTAzXCIsXCJUb3BcIjowLjAsXCJMZWZ0XCI6MC4wLFwiUmlnaHRcIjowLjAsXCJCb3R0b21cIjowLjB9LFwiUGFkZGluZ1wiOntcIiRpZFwiOlwiMTA0XCIsXCJUb3BcIjowLjAsXCJMZWZ0XCI6MC4wLFwiUmlnaHRcIjowLjAsXCJCb3R0b21cIjowLjB9LFwiQmFja2dyb3VuZFwiOntcIiRpZFwiOlwiMTA1XCIsXCJDb2xvclwiOntcIiRyZWZcIjpcIjM2XCJ9fSxcIklzVmlzaWJsZVwiOnRydWUsXCJXaWR0aFwiOjAuMCxcIkhlaWdodFwiOjAuMCxcIkJvcmRlclN0eWxlXCI6bnVsbH0sXCJEYXRlU3R5bGVcIjp7XCIkaWRcIjpcIjEwNlwiLFwiRm9udFNldHRpbmdzXCI6e1wiJGlkXCI6XCIxMDdcIixcIkZvbnRTaXplXCI6MTAsXCJGb250TmFtZVwiOlwiQ2FsaWJyaVwiLFwiSXNCb2xkXCI6ZmFsc2UsXCJJc0l0YWxpY1wiOmZhbHNlLFwiSXNVbmRlcmxpbmVkXCI6ZmFsc2V9LFwiQXV0b1NpemVcIjowLFwiRm9yZWdyb3VuZFwiOntcIiRpZFwiOlwiMTA4XCIsXCJDb2xvclwiOntcIiRpZFwiOlwiMTA5XCIsXCJBXCI6MjU1LFwiUlwiOjY4LFwiR1wiOjg0LFwiQlwiOjEwNn19LFwiQmFja2dyb3VuZEZpbGxUeXBlXCI6MCxcIk1heFdpZHRoXCI6MjAwLjAsXCJNYXhIZWlnaHRcIjpcIkluZmluaXR5XCIsXCJTbWFydEZvcmVncm91bmRJc0FjdGl2ZVwiOmZhbHNlLFwiSG9yaXpvbnRhbEFsaWdubWVudFwiOjAsXCJWZXJ0aWNhbEFsaWdubWVudFwiOjAsXCJTbWFydEZvcmVncm91bmRcIjpudWxsLFwiTWFyZ2luXCI6e1wiJGlkXCI6XCIxMTBcIixcIlRvcFwiOjAuMCxcIkxlZnRcIjowLjAsXCJSaWdodFwiOjAuMCxcIkJvdHRvbVwiOjAuMH0sXCJQYWRkaW5nXCI6e1wiJGlkXCI6XCIxMTFcIixcIlRvcFwiOjAuMCxcIkxlZnRcIjowLjAsXCJSaWdodFwiOjAuMCxcIkJvdHRvbVwiOjAuMH0sXCJCYWNrZ3JvdW5kXCI6e1wiJGlkXCI6XCIxMTJcIixcIkNvbG9yXCI6e1wiJHJlZlwiOlwiMzZcIn19LFwiSXNWaXNpYmxlXCI6dHJ1ZSxcIldpZHRoXCI6MC4wLFwiSGVpZ2h0XCI6MC4wLFwiQm9yZGVyU3R5bGVcIjpudWxsfSxcIkRhdGVGb3JtYXRcIjp7XCIkaWRcIjpcIjExM1wiLFwiRm9ybWF0U3RyaW5nXCI6XCJNTU0gZFwiLFwiU2VwYXJhdG9yXCI6XCIvXCIsXCJVc2VJbnRlcm5hdGlvbmFsRGF0ZUZvcm1hdFwiOmZhbHNlLFwiRGF0ZUlzVmlzaWJsZVwiOnRydWUsXCJUaW1lSXNWaXNpYmxlXCI6ZmFsc2UsXCJIb3VyRGlnaXRzXCI6MSxcIkFtUG1EZXNpZ25hdG9yXCI6MixcIlRyaW0wME1pbnV0ZXNcIjpmYWxzZSxcIkxhc3RLbm93blZpc2liaWxpdHlTdGF0ZVwiOm51bGx9LFwiSXNWaXNpYmxlXCI6dHJ1ZX0sXCJEZWZhdWx0VGFza1N0eWxlXCI6e1wiJGlkXCI6XCIxMTRcIixcIlNoYXBlXCI6MSxcIlNoYXBlVGhpY2tuZXNzXCI6MCxcIkR1cmF0aW9uRm9ybWF0XCI6MCxcIlBlcmNlbnRhZ2VDb21wbGV0ZVN0eWxlXCI6e1wiJGlkXCI6XCIxMTVcIixcIkZvbnRTZXR0aW5nc1wiOntcIiRpZFwiOlwiMTE2XCIsXCJGb250U2l6ZVwiOjEwLFwiRm9udE5hbWVcIjpcIkNhbGlicmlcIixcIklzQm9sZFwiOmZhbHNlLFwiSXNJdGFsaWNcIjpmYWxzZSxcIklzVW5kZXJsaW5lZFwiOmZhbHNlfSxcIkF1dG9TaXplXCI6MCxcIkZvcmVncm91bmRcIjp7XCIkaWRcIjpcIjExN1wiLFwiQ29sb3JcIjp7XCIkaWRcIjpcIjExOFwiLFwiQVwiOjI1NSxcIlJcIjoyMzcsXCJHXCI6MTI1LFwiQlwiOjQ5fX0sXCJCYWNrZ3JvdW5kRmlsbFR5cGVcIjowLFwiTWF4V2lkdGhcIjoyMDAuMCxcIk1heEhlaWdodFwiOlwiSW5maW5pdHlcIixcIlNtYXJ0Rm9yZWdyb3VuZElzQWN0aXZlXCI6ZmFsc2UsXCJIb3Jpem9udGFsQWxpZ25tZW50XCI6MCxcIlZlcnRpY2FsQWxpZ25tZW50XCI6MCxcIlNtYXJ0Rm9yZWdyb3VuZFwiOm51bGwsXCJNYXJnaW5cIjp7XCIkaWRcIjpcIjExOVwiLFwiVG9wXCI6MC4wLFwiTGVmdFwiOjAuMCxcIlJpZ2h0XCI6MC4wLFwiQm90dG9tXCI6MC4wfSxcIlBhZGRpbmdcIjp7XCIkaWRcIjpcIjEyMFwiLFwiVG9wXCI6MC4wLFwiTGVmdFwiOjAuMCxcIlJpZ2h0XCI6MC4wLFwiQm90dG9tXCI6MC4wfSxcIkJhY2tncm91bmRcIjp7XCIkaWRcIjpcIjEyMVwiLFwiQ29sb3JcIjp7XCIkcmVmXCI6XCIzNlwifX0sXCJJc1Zpc2libGVcIjp0cnVlLFwiV2lkdGhcIjowLjAsXCJIZWlnaHRcIjowLjAsXCJCb3JkZXJTdHlsZVwiOm51bGx9LFwiRHVyYXRpb25TdHlsZVwiOntcIiRpZFwiOlwiMTIyXCIsXCJGb250U2V0dGluZ3NcIjp7XCIkaWRcIjpcIjEyM1wiLFwiRm9udFNpemVcIjoxMCxcIkZvbnROYW1lXCI6XCJDYWxpYnJpXCIsXCJJc0JvbGRcIjpmYWxzZSxcIklzSXRhbGljXCI6ZmFsc2UsXCJJc1VuZGVybGluZWRcIjpmYWxzZX0sXCJBdXRvU2l6ZVwiOjAsXCJGb3JlZ3JvdW5kXCI6e1wiJGlkXCI6XCIxMjRcIixcIkNvbG9yXCI6e1wiJGlkXCI6XCIxMjVcIixcIkFcIjoyNTUsXCJSXCI6MjM3LFwiR1wiOjEyNSxcIkJcIjo0OX19LFwiQmFja2dyb3VuZEZpbGxUeXBlXCI6MCxcIk1heFdpZHRoXCI6MjAwLjAsXCJNYXhIZWlnaHRcIjpcIkluZmluaXR5XCIsXCJTbWFydEZvcmVncm91bmRJc0FjdGl2ZVwiOmZhbHNlLFwiSG9yaXpvbnRhbEFsaWdubWVudFwiOjAsXCJWZXJ0aWNhbEFsaWdubWVudFwiOjAsXCJTbWFydEZvcmVncm91bmRcIjpudWxsLFwiTWFyZ2luXCI6e1wiJGlkXCI6XCIxMjZcIixcIlRvcFwiOjAuMCxcIkxlZnRcIjowLjAsXCJSaWdodFwiOjAuMCxcIkJvdHRvbVwiOjAuMH0sXCJQYWRkaW5nXCI6e1wiJGlkXCI6XCIxMjdcIixcIlRvcFwiOjAuMCxcIkxlZnRcIjowLjAsXCJSaWdodFwiOjAuMCxcIkJvdHRvbVwiOjAuMH0sXCJCYWNrZ3JvdW5kXCI6e1wiJGlkXCI6XCIxMjhcIixcIkNvbG9yXCI6e1wiJHJlZlwiOlwiMzZcIn19LFwiSXNWaXNpYmxlXCI6dHJ1ZSxcIldpZHRoXCI6MC4wLFwiSGVpZ2h0XCI6MC4wLFwiQm9yZGVyU3R5bGVcIjpudWxsfSxcIkhvcml6b250YWxDb25uZWN0b3JTdHlsZVwiOntcIiRpZFwiOlwiMTI5XCIsXCJMaW5lQ29sb3JcIjp7XCIkaWRcIjpcIjEzMFwiLFwiJHR5cGVcIjpcIk5MUkUuQ29tbW9uLkRvbS5Tb2xpZENvbG9yQnJ1c2gsIE5MUkUuQ29tbW9uXCIsXCJDb2xvclwiOntcIiRpZFwiOlwiMTMxXCIsXCJBXCI6MjU1LFwiUlwiOjIwNCxcIkdcIjoyMDQsXCJCXCI6MjA0fX0sXCJMaW5lV2VpZ2h0XCI6MS4wLFwiTGluZVR5cGVcIjowfSxcIlZlcnRpY2FsQ29ubmVjdG9yU3R5bGVcIjp7XCIkaWRcIjpcIjEzMlwiLFwiTGluZUNvbG9yXCI6e1wiJGlkXCI6XCIxMzNcIixcIiR0eXBlXCI6XCJOTFJFLkNvbW1vbi5Eb20uU29saWRDb2xvckJydXNoLCBOTFJFLkNvbW1vblwiLFwiQ29sb3JcIjp7XCIkaWRcIjpcIjEzNFwiLFwiQVwiOjI1NSxcIlJcIjoyMDQsXCJHXCI6MjA0LFwiQlwiOjIwNH19LFwiTGluZVdlaWdodFwiOjAuMCxcIkxpbmVUeXBlXCI6MH0sXCJNYXJnaW5cIjpudWxsLFwiU3RhcnREYXRlUG9zaXRpb25cIjozLFwiRW5kRGF0ZVBvc2l0aW9uXCI6MyxcIlRpdGxlUG9zaXRpb25cIjo0LFwiRHVyYXRpb25Qb3NpdGlvblwiOjYsXCJQZXJjZW50YWdlQ29tcGxldGVkUG9zaXRpb25cIjo2LFwiU3BhY2luZ1wiOjUsXCJJc0JlbG93VGltZWJhbmRcIjpmYWxzZSxcIlBlcmNlbnRhZ2VDb21wbGV0ZVNoYXBlT3BhY2l0eVwiOjM1LFwiR3JvdXBOYW1lXCI6bnVsbCxcIkF0dGFjaGVkTWlsZXN0b25lc1N0eWxlc1wiOm51bGwsXCJTaGFwZVN0eWxlXCI6e1wiJGlkXCI6XCIxMzVcIixcIk1hcmdpblwiOntcIiRpZFwiOlwiMTM2XCIsXCJUb3BcIjowLjAsXCJMZWZ0XCI6NC4wLFwiUmlnaHRcIjo0LjAsXCJCb3R0b21cIjowLjB9LFwiUGFkZGluZ1wiOntcIiRpZFwiOlwiMTM3XCIsXCJUb3BcIjowLjAsXCJMZWZ0XCI6MC4wLFwiUmlnaHRcIjowLjAsXCJCb3R0b21cIjowLjB9LFwiQmFja2dyb3VuZFwiOntcIiRpZFwiOlwiMTM4XCIsXCJDb2xvclwiOntcIiRpZFwiOlwiMTM5XCIsXCJBXCI6MjU1LFwiUlwiOjAsXCJHXCI6MTE0LFwiQlwiOjE4OH19LFwiSXNWaXNpYmxlXCI6dHJ1ZSxcIldpZHRoXCI6MC4wLFwiSGVpZ2h0XCI6MTAuMCxcIkJvcmRlclN0eWxlXCI6e1wiJGlkXCI6XCIxNDBcIixcIkxpbmVDb2xvclwiOntcIiRpZFwiOlwiMTQxXCIsXCIkdHlwZVwiOlwiTkxSRS5Db21tb24uRG9tLlNvbGlkQ29sb3JCcnVzaCwgTkxSRS5Db21tb25cIixcIkNvbG9yXCI6e1wiJGlkXCI6XCIxNDJcIixcIkFcIjoyNTUsXCJSXCI6MjU1LFwiR1wiOjAsXCJCXCI6MH19LFwiTGluZVdlaWdodFwiOjAuMCxcIkxpbmVUeXBlXCI6MH19LFwiVGl0bGVTdHlsZVwiOntcIiRpZFwiOlwiMTQzXCIsXCJGb250U2V0dGluZ3NcIjp7XCIkaWRcIjpcIjE0NFwiLFwiRm9udFNpemVcIjoxMSxcIkZvbnROYW1lXCI6XCJDYWxpYnJpXCIsXCJJc0JvbGRcIjp0cnVlLFwiSXNJdGFsaWNcIjpmYWxzZSxcIklzVW5kZXJsaW5lZFwiOmZhbHNlfSxcIkF1dG9TaXplXCI6MCxcIkZvcmVncm91bmRcIjp7XCIkaWRcIjpcIjE0NVwiLFwiQ29sb3JcIjp7XCIkaWRcIjpcIjE0NlwiLFwiQVwiOjI1NSxcIlJcIjowLFwiR1wiOjAsXCJCXCI6MH19LFwiQmFja2dyb3VuZEZpbGxUeXBlXCI6MCxcIk1heFdpZHRoXCI6OTYwLjAsXCJNYXhIZWlnaHRcIjpcIkluZmluaXR5XCIsXCJTbWFydEZvcmVncm91bmRJc0FjdGl2ZVwiOmZhbHNlLFwiSG9yaXpvbnRhbEFsaWdubWVudFwiOjAsXCJWZXJ0aWNhbEFsaWdubWVudFwiOjAsXCJTbWFydEZvcmVncm91bmRcIjpudWxsLFwiTWFyZ2luXCI6e1wiJGlkXCI6XCIxNDdcIixcIlRvcFwiOjAuMCxcIkxlZnRcIjowLjAsXCJSaWdodFwiOjAuMCxcIkJvdHRvbVwiOjAuMH0sXCJQYWRkaW5nXCI6e1wiJGlkXCI6XCIxNDhcIixcIlRvcFwiOjAuMCxcIkxlZnRcIjowLjAsXCJSaWdodFwiOjAuMCxcIkJvdHRvbVwiOjAuMH0sXCJCYWNrZ3JvdW5kXCI6e1wiJGlkXCI6XCIxNDlcIixcIkNvbG9yXCI6e1wiJHJlZlwiOlwiMzZcIn19LFwiSXNWaXNpYmxlXCI6dHJ1ZSxcIldpZHRoXCI6MC4wLFwiSGVpZ2h0XCI6MC4wLFwiQm9yZGVyU3R5bGVcIjpudWxsfSxcIkRhdGVTdHlsZVwiOntcIiRpZFwiOlwiMTUwXCIsXCJGb250U2V0dGluZ3NcIjp7XCIkaWRcIjpcIjE1MVwiLFwiRm9udFNpemVcIjoxMCxcIkZvbnROYW1lXCI6XCJDYWxpYnJpXCIsXCJJc0JvbGRcIjpmYWxzZSxcIklzSXRhbGljXCI6ZmFsc2UsXCJJc1VuZGVybGluZWRcIjpmYWxzZX0sXCJBdXRvU2l6ZVwiOjAsXCJGb3JlZ3JvdW5kXCI6e1wiJGlkXCI6XCIxNTJcIixcIkNvbG9yXCI6e1wiJGlkXCI6XCIxNTNcIixcIkFcIjoyNTUsXCJSXCI6NjgsXCJHXCI6ODQsXCJCXCI6MTA2fX0sXCJCYWNrZ3JvdW5kRmlsbFR5cGVcIjowLFwiTWF4V2lkdGhcIjoyMDAuMCxcIk1heEhlaWdodFwiOlwiSW5maW5pdHlcIixcIlNtYXJ0Rm9yZWdyb3VuZElzQWN0aXZlXCI6ZmFsc2UsXCJIb3Jpem9udGFsQWxpZ25tZW50XCI6MixcIlZlcnRpY2FsQWxpZ25tZW50XCI6MCxcIlNtYXJ0Rm9yZWdyb3VuZFwiOm51bGwsXCJNYXJnaW5cIjp7XCIkaWRcIjpcIjE1NFwiLFwiVG9wXCI6MC4wLFwiTGVmdFwiOjAuMCxcIlJpZ2h0XCI6MC4wLFwiQm90dG9tXCI6MC4wfSxcIlBhZGRpbmdcIjp7XCIkaWRcIjpcIjE1NVwiLFwiVG9wXCI6MC4wLFwiTGVmdFwiOjAuMCxcIlJpZ2h0XCI6MC4wLFwiQm90dG9tXCI6MC4wfSxcIkJhY2tncm91bmRcIjp7XCIkaWRcIjpcIjE1NlwiLFwiQ29sb3JcIjp7XCIkcmVmXCI6XCIzNlwifX0sXCJJc1Zpc2libGVcIjp0cnVlLFwiV2lkdGhcIjowLjAsXCJIZWlnaHRcIjowLjAsXCJCb3JkZXJTdHlsZVwiOm51bGx9LFwiRGF0ZUZvcm1hdFwiOntcIiRpZFwiOlwiMTU3XCIsXCJGb3JtYXRTdHJpbmdcIjpcIk1NTSBkXCIsXCJTZXBhcmF0b3JcIjpcIi9cIixcIlVzZUludGVybmF0aW9uYWxEYXRlRm9ybWF0XCI6ZmFsc2UsXCJEYXRlSXNWaXNpYmxlXCI6dHJ1ZSxcIlRpbWVJc1Zpc2libGVcIjpmYWxzZSxcIkhvdXJEaWdpdHNcIjoxLFwiQW1QbURlc2lnbmF0b3JcIjoyLFwiVHJpbTAwTWludXRlc1wiOmZhbHNlLFwiTGFzdEtub3duVmlzaWJpbGl0eVN0YXRlXCI6bnVsbH0sXCJJc1Zpc2libGVcIjp0cnVlfSxcIlNob3dFbGFwc2VkVGltZUdyYWRpZW50U3R5bGVcIjpmYWxzZSxcIlRpbWViYW5kUmVzZXJ2ZWRMZWZ0QXJlYVN0eWxlXCI6bnVsbCxcIkRlZmF1bHRTd2ltbGFuZVN0eWxlXCI6e1wiJGlkXCI6XCIxNThcIixcIkhlYWRlclN0eWxlXCI6e1wiJGlkXCI6XCIxNTlcIixcIlRleHRTdHlsZVwiOntcIiRpZFwiOlwiMTYwXCIsXCJGb250U2V0dGluZ3NcIjp7XCIkaWRcIjpcIjE2MVwiLFwiRm9udFNpemVcIjoxMixcIkZvbnROYW1lXCI6XCJDYWxpYnJpXCIsXCJJc0JvbGRcIjpmYWxzZSxcIklzSXRhbGljXCI6ZmFsc2UsXCJJc1VuZGVybGluZWRcIjpmYWxzZX0sXCJBdXRvU2l6ZVwiOjAsXCJGb3JlZ3JvdW5kXCI6e1wiJGlkXCI6XCIxNjJcIixcIkNvbG9yXCI6e1wiJGlkXCI6XCIxNjNcIixcIkFcIjoyNTUsXCJSXCI6MzIsXCJHXCI6NTYsXCJCXCI6MTAwfX0sXCJCYWNrZ3JvdW5kRmlsbFR5cGVcIjowLFwiTWF4V2lkdGhcIjowLjAsXCJNYXhIZWlnaHRcIjowLjAsXCJTbWFydEZvcmVncm91bmRJc0FjdGl2ZVwiOmZhbHNlLFwiSG9yaXpvbnRhbEFsaWdubWVudFwiOjAsXCJWZXJ0aWNhbEFsaWdubWVudFwiOjAsXCJTbWFydEZvcmVncm91bmRcIjpudWxsLFwiTWFyZ2luXCI6e1wiJGlkXCI6XCIxNjRcIixcIlRvcFwiOjAuMCxcIkxlZnRcIjowLjAsXCJSaWdodFwiOjAuMCxcIkJvdHRvbVwiOjAuMH0sXCJQYWRkaW5nXCI6e1wiJGlkXCI6XCIxNjVcIixcIlRvcFwiOjAuMCxcIkxlZnRcIjowLjAsXCJSaWdodFwiOjAuMCxcIkJvdHRvbVwiOjAuMH0sXCJCYWNrZ3JvdW5kXCI6bnVsbCxcIklzVmlzaWJsZVwiOmZhbHNlLFwiV2lkdGhcIjowLjAsXCJIZWlnaHRcIjowLjAsXCJCb3JkZXJTdHlsZVwiOm51bGx9LFwiUmVjdGFuZ2xlU3R5bGVcIjp7XCIkaWRcIjpcIjE2NlwiLFwiTWFyZ2luXCI6e1wiJGlkXCI6XCIxNjdcIixcIlRvcFwiOjAuMCxcIkxlZnRcIjowLjAsXCJSaWdodFwiOjAuMCxcIkJvdHRvbVwiOjAuMH0sXCJQYWRkaW5nXCI6e1wiJGlkXCI6XCIxNjhcIixcIlRvcFwiOjAuMCxcIkxlZnRcIjowLjAsXCJSaWdodFwiOjAuMCxcIkJvdHRvbVwiOjAuMH0sXCJCYWNrZ3JvdW5kXCI6e1wiJGlkXCI6XCIxNjlcIixcIkNvbG9yXCI6e1wiJGlkXCI6XCIxNzBcIixcIkFcIjoxMjcsXCJSXCI6OTEsXCJHXCI6MTU1LFwiQlwiOjIxM319LFwiSXNWaXNpYmxlXCI6ZmFsc2UsXCJXaWR0aFwiOjAuMCxcIkhlaWdodFwiOjAuMCxcIkJvcmRlclN0eWxlXCI6e1wiJGlkXCI6XCIxNzFcIixcIkxpbmVDb2xvclwiOntcIiRpZFwiOlwiMTcyXCIsXCIkdHlwZVwiOlwiTkxSRS5Db21tb24uRG9tLlNvbGlkQ29sb3JCcnVzaCwgTkxSRS5Db21tb25cIixcIkNvbG9yXCI6e1wiJGlkXCI6XCIxNzNcIixcIkFcIjoyNTUsXCJSXCI6MjU1LFwiR1wiOjAsXCJCXCI6MH19LFwiTGluZVdlaWdodFwiOjAuMCxcIkxpbmVUeXBlXCI6MH19LFwiVGV4dElzVmVydGljYWxcIjpmYWxzZX0sXCJCYWNrZ3JvdW5kU3R5bGVcIjp7XCIkaWRcIjpcIjE3NFwiLFwiTWFyZ2luXCI6e1wiJGlkXCI6XCIxNzVcIixcIlRvcFwiOjAuMCxcIkxlZnRcIjowLjAsXCJSaWdodFwiOjAuMCxcIkJvdHRvbVwiOjAuMH0sXCJQYWRkaW5nXCI6e1wiJGlkXCI6XCIxNzZcIixcIlRvcFwiOjAuMCxcIkxlZnRcIjowLjAsXCJSaWdodFwiOjAuMCxcIkJvdHRvbVwiOjAuMH0sXCJCYWNrZ3JvdW5kXCI6e1wiJGlkXCI6XCIxNzdcIixcIkNvbG9yXCI6e1wiJGlkXCI6XCIxNzhcIixcIkFcIjozOCxcIlJcIjo5MSxcIkdcIjoxNTUsXCJCXCI6MjEzfX0sXCJJc1Zpc2libGVcIjp0cnVlLFwiV2lkdGhcIjowLjAsXCJIZWlnaHRcIjowLjAsXCJCb3JkZXJTdHlsZVwiOntcIiRpZFwiOlwiMTc5XCIsXCJMaW5lQ29sb3JcIjp7XCIkaWRcIjpcIjE4MFwiLFwiJHR5cGVcIjpcIk5MUkUuQ29tbW9uLkRvbS5Tb2xpZENvbG9yQnJ1c2gsIE5MUkUuQ29tbW9uXCIsXCJDb2xvclwiOntcIiRpZFwiOlwiMTgxXCIsXCJBXCI6MjU1LFwiUlwiOjI1NSxcIkdcIjowLFwiQlwiOjB9fSxcIkxpbmVXZWlnaHRcIjowLjAsXCJMaW5lVHlwZVwiOjB9fSxcIklzQWJvdmVUaW1lYmFuZFwiOmZhbHNlfSxcIkN1c3RvbU1pbGVzdG9uZVN0eWxlTGlzdFwiOltdLFwiQ3VzdG9tVGFza1N0eWxlTGlzdFwiOltdLFwiQ3VzdG9tU3dpbWxhbmVEZWZpbml0aW9uU3R5bGVMaXN0XCI6W10sXCJDdXN0b21Td2ltbGFuZVYyU3R5bGVMaXN0XCI6W10sXCJHcmlkbGluZVBhbmVsU3R5bGVcIjp7XCIkaWRcIjpcIjE4MlwiLFwiR3JpZGxpbmVTdHlsZVwiOntcIiRpZFwiOlwiMTgzXCIsXCJMaW5lQ29sb3JcIjp7XCIkaWRcIjpcIjE4NFwiLFwiJHR5cGVcIjpcIk5MUkUuQ29tbW9uLkRvbS5Tb2xpZENvbG9yQnJ1c2gsIE5MUkUuQ29tbW9uXCIsXCJDb2xvclwiOntcIiRpZFwiOlwiMTg1XCIsXCJBXCI6MzgsXCJSXCI6OTEsXCJHXCI6MTU1LFwiQlwiOjIxM319LFwiTGluZVdlaWdodFwiOjEuMCxcIkxpbmVUeXBlXCI6MH0sXCJJc1Zpc2libGVcIjp0cnVlfSxcIkFjdGl2aXR5TGluZVBhbmVsU3R5bGVcIjp7XCIkaWRcIjpcIjE4NlwiLFwiQWN0aXZpdHlMaW5lU3R5bGVcIjp7XCIkaWRcIjpcIjE4N1wiLFwiTGluZUNvbG9yXCI6e1wiJGlkXCI6XCIxODhcIixcIiR0eXBlXCI6XCJOTFJFLkNvbW1vbi5Eb20uU29saWRDb2xvckJydXNoLCBOTFJFLkNvbW1vblwiLFwiQ29sb3JcIjp7XCIkaWRcIjpcIjE4OVwiLFwiQVwiOjM4LFwiUlwiOjY4LFwiR1wiOjExNCxcIkJcIjoxOTZ9fSxcIkxpbmVXZWlnaHRcIjoxLjAsXCJMaW5lVHlwZVwiOjB9LFwiSXNWaXNpYmxlXCI6dHJ1ZX0sXCJEZWZhdWx0RGVwZW5kZW5jeVN0eWxlXCI6e1wiJGlkXCI6XCIxOTBcIixcIkxpbmVTdHlsZVwiOntcIiRpZFwiOlwiMTkxXCIsXCJMaW5lQ29sb3JcIjp7XCIkaWRcIjpcIjE5MlwiLFwiJHR5cGVcIjpcIk5MUkUuQ29tbW9uLkRvbS5Tb2xpZENvbG9yQnJ1c2gsIE5MUkUuQ29tbW9uXCIsXCJDb2xvclwiOntcIiRpZFwiOlwiMTkzXCIsXCJBXCI6MjU1LFwiUlwiOjAsXCJHXCI6MCxcIkJcIjowfX0sXCJMaW5lV2VpZ2h0XCI6MS4wLFwiTGluZVR5cGVcIjowfSxcIkVuZEFycm93aGVhZExpbmVTdHlsZVwiOntcIiRpZFwiOlwiMTk0XCIsXCJLaW5kXCI6MSxcIldpZHRoXCI6MSxcIkxlbmd0aFwiOjAsXCJQYXJlbnRTdHlsZVwiOm51bGx9LFwiQnJpbmdUb0Zyb250XCI6dHJ1ZSxcIklzVmlzaWJsZVwiOnRydWUsXCJSYWRpdXNcIjowLjB9LFwiQ3JpdGljYWxQYXRoU3R5bGVcIjp7XCIkaWRcIjpcIjE5NVwiLFwiQ3JpdGljYWxQYXRoU3R5bGVPcHRpb25zXCI6MTUsXCJMaW5lU3R5bGVcIjp7XCIkaWRcIjpcIjE5NlwiLFwiTGluZUNvbG9yXCI6e1wiJGlkXCI6XCIxOTdcIixcIiR0eXBlXCI6XCJOTFJFLkNvbW1vbi5Eb20uU29saWRDb2xvckJydXNoLCBOTFJFLkNvbW1vblwiLFwiQ29sb3JcIjp7XCIkaWRcIjpcIjE5OFwiLFwiQVwiOjI1NSxcIlJcIjoyMjIsXCJHXCI6NTAsXCJCXCI6NTB9fSxcIkxpbmVXZWlnaHRcIjoxLjAsXCJMaW5lVHlwZVwiOjB9LFwiVGl0bGVGb3JlZ3JvdW5kXCI6e1wiJGlkXCI6XCIxOTlcIixcIkNvbG9yXCI6e1wiJGlkXCI6XCIyMDBcIixcIkFcIjoyNTUsXCJSXCI6MTc2LFwiR1wiOjE5LFwiQlwiOjI1fX0sXCJTaGFwZXNCYWNrZ3JvdW5kXCI6e1wiJGlkXCI6XCIyMDFcIixcIkNvbG9yXCI6e1wiJGlkXCI6XCIyMDJcIixcIkFcIjoyNTUsXCJSXCI6MjUzLFwiR1wiOjIwMyxcIkJcIjoyMDh9fSxcIlNoYXBlc0JvcmRlclN0eWxlXCI6e1wiJGlkXCI6XCIyMDNcIixcIkxpbmVDb2xvclwiOntcIiRpZFwiOlwiMjA0XCIsXCIkdHlwZVwiOlwiTkxSRS5Db21tb24uRG9tLlNvbGlkQ29sb3JCcnVzaCwgTkxSRS5Db21tb25cIixcIkNvbG9yXCI6e1wiJGlkXCI6XCIyMDVcIixcIkFcIjoyNTUsXCJSXCI6MjIyLFwiR1wiOjUwLFwiQlwiOjUwfX0sXCJMaW5lV2VpZ2h0XCI6MS41LFwiTGluZVR5cGVcIjowfSxcIklzVmlzaWJsZVwiOmZhbHNlfX0sXCJTY2FsZVwiOntcIiRpZFwiOlwiMjA2XCIsXCJTdGFydERhdGVcIjpcIjAwMDEtMDEtMDFUMDA6MDA6MDBcIixcIkVuZERhdGVcIjpcIjAwMDEtMDEtMDFUMDA6MDA6MDBcIixcIkZvcm1hdFwiOlwid1wiLFwiVHlwZVwiOjEsXCJBdXRvRGF0ZVJhbmdlXCI6dHJ1ZSxcIldvcmtpbmdEYXlzXCI6MzEsXCJUb2RheU1hcmtlclRleHRcIjpcIlRvZGF5XCIsXCJBdXRvU2NhbGVUeXBlXCI6dHJ1ZX0sXCJTY2FsZVYyXCI6e1wiJGlkXCI6XCIyMDdcIixcIlN0YXJ0RGF0ZVwiOlwiMDAwMS0wMS0wMVQwMDowMDowMFwiLFwiRW5kRGF0ZVwiOlwiMDAwMS0wMS0wMVQwMDowMDowMFwiLFwiQXV0b0RhdGVSYW5nZVwiOnRydWUsXCJXb3JraW5nRGF5c1wiOjMxLFwiVG9kYXlNYXJrZXJUZXh0XCI6XCJUb2RheVwiLFwiQXV0b1NjYWxlVHlwZVwiOnRydWUsXCJUaW1lYmFuZFNjYWxlc1wiOntcIiRpZFwiOlwiMjA4XCIsXCJUb3BTY2FsZUxheWVyXCI6e1wiJGlkXCI6XCIyMDlcIixcIkZvcm1hdFwiOlwid1wiLFwiVHlwZVwiOjF9LFwiTWlkZGxlU2NhbGVMYXllclwiOntcIiRpZFwiOlwiMjEwXCIsXCJGb3JtYXRcIjpudWxsLFwiVHlwZVwiOjB9LFwiQm90dG9tU2NhbGVMYXllclwiOntcIiRpZFwiOlwiMjExXCIsXCJGb3JtYXRcIjpudWxsLFwiVHlwZVwiOjB9fX0sXCJNaWxlc3RvbmVzXCI6W10sXCJUYXNrc1wiOltdLFwiU3dpbWxhbmVzXCI6W10sXCJTd2ltbGFuZXNWMlwiOltdLFwiRGVwZW5kZW5jaWVzXCI6W10sXCJEZXBlbmRlbmN5U2V0dGluZ3NcIjp7XCIkaWRcIjpcIjIxMlwiLFwiRGVwZW5kZW5jeU1vZHVsZUVuYWJsZWRcIjpmYWxzZSxcIlNjaGVkdWxpbmdTZXR0aW5nc1wiOntcIiRpZFwiOlwiMjEzXCIsXCJEZXBlbmRlbmNpZXNTY2hlZHVsaW5nTW9kZVNldHRpbmdcIjoxLFwiRGVwZW5kZW5jaWVzUHJldmlvdXNTY2hlZHVsaW5nTW9kZVwiOjEsXCJPbkJyZWFraW5nRmxleGlibGVTY2hlZHVsaW5nTW9kZVNldHRpbmdcIjowLFwiT25CcmVha2luZ1N0cmljdFNjaGVkdWxpbmdNb2RlU2V0dGluZ1wiOjB9fSxcIlNldHRpbmdzXCI6e1wiJGlkXCI6XCIyMTRcIixcIkltcGFPcHRpb25zXCI6e1wiJGlkXCI6XCIyMTVcIixcIkxlZnRUb1JpZ2h0XCI6ZmFsc2UsXCJQYXlsb2FkT3B0aW9uc1wiOjJ9fSxcIlRpbWVDb25maWd1cmF0aW9uXCI6e1wiJGlkXCI6XCIyMTZcIixcIlVzZVRpbWVcIjpmYWxzZSxcIldvcmtEYXlTdGFydFwiOlwiMDA6MDA6MDBcIixcIldvcmtEYXlFbmRcIjpcIjIzOjU5OjAwXCJ9fSIsIlJlY2VudENvbG9yc0NvbGxlY3Rpb24iOiJbXSIsIlVwZGF0ZVNjYWxlRm9ySW1wb3J0ZWRUaW1lbGluZSI6IkZhbHNlIn0sIlNldHRpbmdzIjp7IiRpZCI6IjIxMDkiLCJJbXBhT3B0aW9ucyI6eyIkaWQiOiIyMTEwIiwiTGVmdFRvUmlnaHQiOmZhbHNlLCJQYXlsb2FkT3B0aW9ucyI6Mn0sIlVzZUNvbXByZXNzaW9uIjpmYWxzZSwiQ29tcHJlc2lvblBlcmNlbnRhZ2UiOjUwLjAsIkluYWN0aXZlSW50ZXJ2YWxXaWR0aFRocmVzaG9sZCI6MzAuMCwiSW5hY3RpdmVJbnRlcnZhbFdpZHRoIjoxLjAsIlNwbGl0VGFza3MiOmZhbHNlLCJVc2VDbHVzdGVyIjpmYWxzZSwiRXBzaWxvbiI6NS4wLCJNaW5Qb2ludHNUb0Zvcm1BQ2x1c3RlciI6MiwiR2VuZXJhdGVJbnZpc2libGVTaGFwZXMiOmZhbHNlLCJTbWFydFRpbWVsaW5lVGFza1BlcmNlbnRhZ2VGaXQiOmZhbHNlfSwiSXNOZXciOmZhbHNlLCJJbXBvcnRUeXBlIjo0LCJGaWxlUGF0aCI6IlxcXFxNYWNcXEhvbWVcXERvd25sb2Fkc1xcRmluYW5jZSBSb2FkbWFwIFRpbWVsaW5lIERhdGEueGxzeCIsIlRpbWVDb25maWd1cmF0aW9uIjp7IiRpZCI6IjIxMTEiLCJVc2VUaW1lIjpmYWxzZSwiV29ya0RheVN0YXJ0IjoiMDA6MDA6MDAiLCJXb3JrRGF5RW5kIjoiMjM6NTk6MDAifSwiTGFzdFVzZWRUZW1wbGF0ZUlkIjoiNzA5YjM1NDktNDlhMC00ZTU4LWJhNTctZmRiOTE4OTNiNjQ4IiwiRmlyc3RXZWVrT2ZZZWFyIjowLCJQbGFjZU1pbGVzdG9uZUF0VGhlQmVnaW5uaW5nT2ZUaGVEYXkiOmZhbHNlLCJEZXBlbmRlbmN5U2NoZWR1bGluZ1NldHRpbmdzIjp7IiRpZCI6IjIxMTIiLCJEZXBlbmRlbmNpZXNTY2hlZHVsaW5nTW9kZVNldHRpbmciOiJGbGV4aWJsZSIsIkRlcGVuZGVuY2llc1ByZXZpb3VzU2NoZWR1bGluZ01vZGUiOiJGbGV4aWJsZSIsIk9uQnJlYWtpbmdGbGV4aWJsZVNjaGVkdWxpbmdNb2RlU2V0dGluZyI6IkFza0V2ZXJ5dGltZSIsIk9uQnJlYWtpbmdTdHJpY3RTY2hlZHVsaW5nTW9kZVNldHRpbmciOiJBc2tFdmVyeXRpbWUifSwiRGVwZW5kZW5jeU1vZHVsZUVuYWJsZWQiOnRydWUsIkRlcGVuZGVuY2llcyI6eyJfZGVwZW5kZW5jaWVzIjpbeyIkaWQiOiIyMTEzIiwiSWQiOiI2NGRkMzQ5NC1iNzdlLTRmZDItODczMS0zMDQxM2Y3Yjc1ZjQiLCJGcm9tIjp7IiRyZWYiOiI5OTEifSwiS2luZCI6MCwiQ254U3RhcnRLaW5kIjowLCJDbnhFbmRLaW5kIjowLCJMYWciOm51bGwsIlRvIjp7IiRyZWYiOiI5MzQifSwiU3R5bGUiOnsiJGlkIjoiMjExNCIsIkxpbmVTdHlsZSI6eyIkaWQiOiIyMTE1IiwiTGluZUNvbG9yIjp7IiRpZCI6IjIxMTYiLCIkdHlwZSI6Ik5MUkUuQ29tbW9uLkRvbS5Tb2xpZENvbG9yQnJ1c2gsIE5MUkUuQ29tbW9uIiwiQ29sb3IiOnsiJGlkIjoiMjExNyIsIkEiOjI1NSwiUiI6MCwiRyI6MCwiQiI6MH19LCJMaW5lV2VpZ2h0IjoxLjAsIkxpbmVUeXBlIjowLCJQYXJlbnRTdHlsZSI6bnVsbH0sIkVuZEFycm93aGVhZExpbmVTdHlsZSI6eyIkaWQiOiIyMTE4IiwiS2luZCI6MSwiV2lkdGgiOjEsIkxlbmd0aCI6MCwiUGFyZW50U3R5bGUiOm51bGx9LCJCcmluZ1RvRnJvbnQiOnRydWUsIkVsYm93UmFkaXVzIjowLjAsIk1hcmdpbiI6eyIkcmVmIjoiMTkyOCJ9LCJQYWRkaW5nIjp7IiRyZWYiOiIxOTI5In0sIkJhY2tncm91bmQiOm51bGwsIklzVmlzaWJsZSI6ZmFsc2UsIldpZHRoIjowLjAsIkhlaWdodCI6MC4wLCJCb3JkZXJTdHlsZSI6bnVsbCwiUGFyZW50U3R5bGUiOm51bGx9LCJJc0F1dG9Nb2RlIjp0cnVlfSx7IiRpZCI6IjIxMTkiLCJJZCI6ImY1NjMzNjgwLTAzYjEtNDdhYi05NjI4LWFiOTcyYjhhMTE2MyIsIkZyb20iOnsiJHJlZiI6IjkzNCJ9LCJLaW5kIjowLCJDbnhTdGFydEtpbmQiOjAsIkNueEVuZEtpbmQiOjAsIkxhZyI6bnVsbCwiVG8iOnsiJHJlZiI6IjEwNDgifSwiU3R5bGUiOnsiJGlkIjoiMjEyMCIsIkxpbmVTdHlsZSI6eyIkaWQiOiIyMTIxIiwiTGluZUNvbG9yIjp7IiRyZWYiOiIyMTE2In0sIkxpbmVXZWlnaHQiOjEuMCwiTGluZVR5cGUiOjAsIlBhcmVudFN0eWxlIjpudWxsfSwiRW5kQXJyb3doZWFkTGluZVN0eWxlIjp7IiRpZCI6IjIxMjIiLCJLaW5kIjoxLCJXaWR0aCI6MSwiTGVuZ3RoIjowLCJQYXJlbnRTdHlsZSI6bnVsbH0sIkJyaW5nVG9Gcm9udCI6dHJ1ZSwiRWxib3dSYWRpdXMiOjAuMCwiTWFyZ2luIjp7IiRyZWYiOiIxOTI4In0sIlBhZGRpbmciOnsiJHJlZiI6IjE5MjkifSwiQmFja2dyb3VuZCI6bnVsbCwiSXNWaXNpYmxlIjpmYWxzZSwiV2lkdGgiOjAuMCwiSGVpZ2h0IjowLjAsIkJvcmRlclN0eWxlIjpudWxsLCJQYXJlbnRTdHlsZSI6bnVsbH0sIklzQXV0b01vZGUiOnRydWV9XX19"/>
  <p:tag name="__MASTER" val="__part_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TIMEBANDSCALETYPE" val="Days"/>
  <p:tag name="OTLTIMEBANDSHAPETYPE" val="RectangleTimeband"/>
  <p:tag name="OTLTIMEBANDSHAPEHEIGHT" val="14.3999996185303"/>
  <p:tag name="OTLTIMEBANDSHAPEPADDINGLEFT" val="13"/>
  <p:tag name="OTLTIMEBANDCULTUREINFO" val="en-US"/>
  <p:tag name="OTLTIMEBANDQUICKPOSITION" val="Custom"/>
  <p:tag name="OTLTIMEBANDTHREEDEFFECTS" val="None"/>
  <p:tag name="OTLTIMEBANDAUTODATERANGE" val="True"/>
  <p:tag name="OTLTIMEBANDSTARTDATE" val="0001-01-01T00:00:00.0000000"/>
  <p:tag name="OTLTIMEBANDENDDATE" val="2026-07-31T23:59:00.0000000"/>
  <p:tag name="OTLTIMEBANDWORKINGDAYS" val="Standard"/>
  <p:tag name="OTLTIMEBANDELAPSEDTIMEEXTENSION" val="False"/>
  <p:tag name="OTLTIMEBANDUSETIME" val="False"/>
  <p:tag name="OTLTIMEBANDTIMECONFIGWORKDAYSTART" val="00:00:00"/>
  <p:tag name="OTLTIMEBANDTIMECONFIGWORKDAYEND" val="23:59:00"/>
  <p:tag name="OTLTIMEBANDAPPENDYEARONYEARCHANGE" val="True"/>
  <p:tag name="OTLTIMEBANDSCALEMARKING" val="None"/>
  <p:tag name="OTLRIGHTENDCAPSMARGINRIGHT" val="20"/>
  <p:tag name="OTLTIMEBANDFYSTARTMONTH" val="August"/>
  <p:tag name="OTLTIMEBANDSHOWFYLABEL" val="True"/>
  <p:tag name="OTLTIMEBANDUSESTARTINGOFTHEYEARFORFYNUMBERING" val="True"/>
  <p:tag name="OTLTIMEBANDDEPENABLED" val="True"/>
  <p:tag name="OTLTIMEBANDDEPSCHEDULINGMODE" val="Flexible"/>
  <p:tag name="OTLTIMEBANDDEPPREVIOUSSCHEDULINGMODE" val="Flexible"/>
  <p:tag name="OTLTIMEBANDDEPONBREAKINGSTRICTSCHEDULINGMODE" val="AskEverytime"/>
  <p:tag name="OTLTIMEBANDDEPONBREAKINGFLEXIBLESCHEDULINGMODE" val="AskEverytime"/>
  <p:tag name="OTLTIMEBANDRESERVEDLEFTAREAISSET" val="True"/>
  <p:tag name="OTLLEFTENDCAPSMARGINLEFT" val="40.5219364599093"/>
  <p:tag name="OTLTIMEBANDRESERVEDLEFTAREAWIDTH" val="79.735269793242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  <p:tag name="OTLELAPSEDSTYLE" val="Hid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429</Words>
  <Application>Microsoft Office PowerPoint</Application>
  <PresentationFormat>Widescreen</PresentationFormat>
  <Paragraphs>107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Angus Ross</dc:creator>
  <cp:lastModifiedBy>Angus Ross</cp:lastModifiedBy>
  <cp:revision>1</cp:revision>
  <dcterms:created xsi:type="dcterms:W3CDTF">2023-10-12T12:52:36Z</dcterms:created>
  <dcterms:modified xsi:type="dcterms:W3CDTF">2023-10-12T12:53:51Z</dcterms:modified>
</cp:coreProperties>
</file>