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899" r:id="rId5"/>
    <p:sldMasterId id="2147483940" r:id="rId6"/>
    <p:sldMasterId id="2147483661" r:id="rId7"/>
  </p:sldMasterIdLst>
  <p:notesMasterIdLst>
    <p:notesMasterId r:id="rId15"/>
  </p:notesMasterIdLst>
  <p:sldIdLst>
    <p:sldId id="500" r:id="rId8"/>
    <p:sldId id="838840326" r:id="rId9"/>
    <p:sldId id="838840330" r:id="rId10"/>
    <p:sldId id="838840445" r:id="rId11"/>
    <p:sldId id="838840465" r:id="rId12"/>
    <p:sldId id="838840331" r:id="rId13"/>
    <p:sldId id="83884044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C0C584C-BB24-4CF1-BFA6-0B28A14F74EE}">
          <p14:sldIdLst>
            <p14:sldId id="500"/>
            <p14:sldId id="838840326"/>
          </p14:sldIdLst>
        </p14:section>
        <p14:section name="Un-roomed Events" id="{7BF7E8AD-AC09-43B6-B0E6-39C0E1E1091F}">
          <p14:sldIdLst>
            <p14:sldId id="838840330"/>
            <p14:sldId id="838840445"/>
          </p14:sldIdLst>
        </p14:section>
        <p14:section name="Change Requests" id="{29B6C4B2-4238-4A14-AA40-3AC6A4C6A2B5}">
          <p14:sldIdLst>
            <p14:sldId id="838840465"/>
            <p14:sldId id="838840331"/>
          </p14:sldIdLst>
        </p14:section>
        <p14:section name="Communication plan" id="{7A6B98B6-A6BB-4E72-B116-EA902DE9BC89}">
          <p14:sldIdLst>
            <p14:sldId id="838840443"/>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854941F-A929-DE6E-1496-E9D25C8B3ADD}" name="Jonathan Werry" initials="JW" userId="S::jonathan.werry@glasgow.ac.uk::c1633849-42bd-422c-b8f6-a412da530176" providerId="AD"/>
  <p188:author id="{65D32031-EE95-94DD-00B2-0650BE152271}" name="Gail Devlin" initials="GD" userId="S::gail.devlin@glasgow.ac.uk::4be2394f-e0f8-4332-9ecf-6702df2d175d" providerId="AD"/>
  <p188:author id="{2F45E532-8B8F-7FE1-1BCC-C8ACE7FDD43F}" name="Gary Wright" initials="GW" userId="S::Gary.Wright@glasgow.ac.uk::a0eeeda2-3cb3-4c06-877c-7b184679b115" providerId="AD"/>
  <p188:author id="{DF827939-5146-993F-B57F-A6D935376480}" name="Ciara Lightbody" initials="CL" userId="S::Ciara.Lightbody@glasgow.ac.uk::5f0ba964-545f-4cdf-bfc0-22890e2d0abc" providerId="AD"/>
  <p188:author id="{3659B06B-A4AD-8C50-B439-CEC884A54D71}" name="Karen Lee" initials="KL" userId="S::karen.lee@glasgow.ac.uk::e56a3952-20f4-4d61-99e8-3bcc97054e46" providerId="AD"/>
  <p188:author id="{8E2BCA7F-CD15-3FAC-45F9-A1677186304E}" name="Oana Baboolal" initials="OB" userId="S::Oana.Baboolal@glasgow.ac.uk::278b5f7d-88be-4854-b0c9-55dea0c04c4b" providerId="AD"/>
  <p188:author id="{700EFDD5-C8AB-95CD-2BB4-722B1B110668}" name="Oana Baboolal" initials="OB" userId="S::oana.baboolal@glasgow.ac.uk::278b5f7d-88be-4854-b0c9-55dea0c04c4b" providerId="AD"/>
  <p188:author id="{57D51BE1-72FC-C19D-5299-3EEBD27BDC41}" name="Andrena Dougall" initials="AD" userId="S::andrena.dougall@glasgow.ac.uk::d39f178c-6581-4e78-92da-2ebd9035823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808080"/>
    <a:srgbClr val="E7E8E9"/>
    <a:srgbClr val="395A4F"/>
    <a:srgbClr val="548235"/>
    <a:srgbClr val="003460"/>
    <a:srgbClr val="7CCCF0"/>
    <a:srgbClr val="25ABCC"/>
    <a:srgbClr val="FFFFFF"/>
    <a:srgbClr val="003865"/>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275873-5145-1FC2-D888-55AB1C3DA0F7}" v="93" dt="2024-06-04T11:40:13.1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ana Baboolal" userId="S::oana.baboolal@glasgow.ac.uk::278b5f7d-88be-4854-b0c9-55dea0c04c4b" providerId="AD" clId="Web-{D979989F-1279-C9C8-A385-EDDF2864D043}"/>
    <pc:docChg chg="addSld delSld modSld sldOrd addMainMaster delMainMaster">
      <pc:chgData name="Oana Baboolal" userId="S::oana.baboolal@glasgow.ac.uk::278b5f7d-88be-4854-b0c9-55dea0c04c4b" providerId="AD" clId="Web-{D979989F-1279-C9C8-A385-EDDF2864D043}" dt="2023-09-22T15:30:29.788" v="466" actId="20577"/>
      <pc:docMkLst>
        <pc:docMk/>
      </pc:docMkLst>
      <pc:sldChg chg="del">
        <pc:chgData name="Oana Baboolal" userId="S::oana.baboolal@glasgow.ac.uk::278b5f7d-88be-4854-b0c9-55dea0c04c4b" providerId="AD" clId="Web-{D979989F-1279-C9C8-A385-EDDF2864D043}" dt="2023-09-22T15:21:33.833" v="235"/>
        <pc:sldMkLst>
          <pc:docMk/>
          <pc:sldMk cId="0" sldId="380"/>
        </pc:sldMkLst>
      </pc:sldChg>
      <pc:sldChg chg="addSp delSp modSp">
        <pc:chgData name="Oana Baboolal" userId="S::oana.baboolal@glasgow.ac.uk::278b5f7d-88be-4854-b0c9-55dea0c04c4b" providerId="AD" clId="Web-{D979989F-1279-C9C8-A385-EDDF2864D043}" dt="2023-09-22T15:16:40.432" v="198" actId="14100"/>
        <pc:sldMkLst>
          <pc:docMk/>
          <pc:sldMk cId="1285260372" sldId="838840405"/>
        </pc:sldMkLst>
        <pc:spChg chg="mod">
          <ac:chgData name="Oana Baboolal" userId="S::oana.baboolal@glasgow.ac.uk::278b5f7d-88be-4854-b0c9-55dea0c04c4b" providerId="AD" clId="Web-{D979989F-1279-C9C8-A385-EDDF2864D043}" dt="2023-09-22T15:06:35.553" v="135" actId="20577"/>
          <ac:spMkLst>
            <pc:docMk/>
            <pc:sldMk cId="1285260372" sldId="838840405"/>
            <ac:spMk id="5" creationId="{54232005-3B28-CDC1-CE66-1DFB733B080E}"/>
          </ac:spMkLst>
        </pc:spChg>
        <pc:graphicFrameChg chg="add del mod">
          <ac:chgData name="Oana Baboolal" userId="S::oana.baboolal@glasgow.ac.uk::278b5f7d-88be-4854-b0c9-55dea0c04c4b" providerId="AD" clId="Web-{D979989F-1279-C9C8-A385-EDDF2864D043}" dt="2023-09-22T15:08:44.229" v="136"/>
          <ac:graphicFrameMkLst>
            <pc:docMk/>
            <pc:sldMk cId="1285260372" sldId="838840405"/>
            <ac:graphicFrameMk id="3" creationId="{53E4837C-F32F-B1B9-17AA-CC5A4959924D}"/>
          </ac:graphicFrameMkLst>
        </pc:graphicFrameChg>
        <pc:graphicFrameChg chg="add del mod">
          <ac:chgData name="Oana Baboolal" userId="S::oana.baboolal@glasgow.ac.uk::278b5f7d-88be-4854-b0c9-55dea0c04c4b" providerId="AD" clId="Web-{D979989F-1279-C9C8-A385-EDDF2864D043}" dt="2023-09-22T15:09:45.043" v="140"/>
          <ac:graphicFrameMkLst>
            <pc:docMk/>
            <pc:sldMk cId="1285260372" sldId="838840405"/>
            <ac:graphicFrameMk id="6" creationId="{3332EB96-965C-84BC-B080-8EDC2AD8B88B}"/>
          </ac:graphicFrameMkLst>
        </pc:graphicFrameChg>
        <pc:graphicFrameChg chg="add mod">
          <ac:chgData name="Oana Baboolal" userId="S::oana.baboolal@glasgow.ac.uk::278b5f7d-88be-4854-b0c9-55dea0c04c4b" providerId="AD" clId="Web-{D979989F-1279-C9C8-A385-EDDF2864D043}" dt="2023-09-22T15:16:40.432" v="198" actId="14100"/>
          <ac:graphicFrameMkLst>
            <pc:docMk/>
            <pc:sldMk cId="1285260372" sldId="838840405"/>
            <ac:graphicFrameMk id="7" creationId="{5E663D9E-4AD6-2911-F287-D49A7E7FF520}"/>
          </ac:graphicFrameMkLst>
        </pc:graphicFrameChg>
        <pc:graphicFrameChg chg="add mod">
          <ac:chgData name="Oana Baboolal" userId="S::oana.baboolal@glasgow.ac.uk::278b5f7d-88be-4854-b0c9-55dea0c04c4b" providerId="AD" clId="Web-{D979989F-1279-C9C8-A385-EDDF2864D043}" dt="2023-09-22T15:16:23.135" v="196" actId="1076"/>
          <ac:graphicFrameMkLst>
            <pc:docMk/>
            <pc:sldMk cId="1285260372" sldId="838840405"/>
            <ac:graphicFrameMk id="8" creationId="{8AF6C580-CCDD-65AD-D566-B4952E12CC4B}"/>
          </ac:graphicFrameMkLst>
        </pc:graphicFrameChg>
        <pc:graphicFrameChg chg="mod modGraphic">
          <ac:chgData name="Oana Baboolal" userId="S::oana.baboolal@glasgow.ac.uk::278b5f7d-88be-4854-b0c9-55dea0c04c4b" providerId="AD" clId="Web-{D979989F-1279-C9C8-A385-EDDF2864D043}" dt="2023-09-22T15:14:10.646" v="183"/>
          <ac:graphicFrameMkLst>
            <pc:docMk/>
            <pc:sldMk cId="1285260372" sldId="838840405"/>
            <ac:graphicFrameMk id="13" creationId="{0361914C-CA58-CC0C-E2A8-6CD27E5E35E7}"/>
          </ac:graphicFrameMkLst>
        </pc:graphicFrameChg>
        <pc:graphicFrameChg chg="mod modGraphic">
          <ac:chgData name="Oana Baboolal" userId="S::oana.baboolal@glasgow.ac.uk::278b5f7d-88be-4854-b0c9-55dea0c04c4b" providerId="AD" clId="Web-{D979989F-1279-C9C8-A385-EDDF2864D043}" dt="2023-09-22T15:14:50.397" v="187" actId="1076"/>
          <ac:graphicFrameMkLst>
            <pc:docMk/>
            <pc:sldMk cId="1285260372" sldId="838840405"/>
            <ac:graphicFrameMk id="14" creationId="{6D654391-A7B0-5BF2-D6E3-006C7CD2D4CD}"/>
          </ac:graphicFrameMkLst>
        </pc:graphicFrameChg>
        <pc:graphicFrameChg chg="del mod modGraphic">
          <ac:chgData name="Oana Baboolal" userId="S::oana.baboolal@glasgow.ac.uk::278b5f7d-88be-4854-b0c9-55dea0c04c4b" providerId="AD" clId="Web-{D979989F-1279-C9C8-A385-EDDF2864D043}" dt="2023-09-22T14:48:46.064" v="19"/>
          <ac:graphicFrameMkLst>
            <pc:docMk/>
            <pc:sldMk cId="1285260372" sldId="838840405"/>
            <ac:graphicFrameMk id="25" creationId="{D16997E8-C3E8-F195-3164-1BEB1E8A47CF}"/>
          </ac:graphicFrameMkLst>
        </pc:graphicFrameChg>
      </pc:sldChg>
      <pc:sldChg chg="del">
        <pc:chgData name="Oana Baboolal" userId="S::oana.baboolal@glasgow.ac.uk::278b5f7d-88be-4854-b0c9-55dea0c04c4b" providerId="AD" clId="Web-{D979989F-1279-C9C8-A385-EDDF2864D043}" dt="2023-09-22T15:17:14.777" v="201"/>
        <pc:sldMkLst>
          <pc:docMk/>
          <pc:sldMk cId="3165805128" sldId="838840406"/>
        </pc:sldMkLst>
      </pc:sldChg>
      <pc:sldChg chg="addSp delSp modSp ord">
        <pc:chgData name="Oana Baboolal" userId="S::oana.baboolal@glasgow.ac.uk::278b5f7d-88be-4854-b0c9-55dea0c04c4b" providerId="AD" clId="Web-{D979989F-1279-C9C8-A385-EDDF2864D043}" dt="2023-09-22T15:26:47.859" v="335" actId="20577"/>
        <pc:sldMkLst>
          <pc:docMk/>
          <pc:sldMk cId="3429524952" sldId="838840407"/>
        </pc:sldMkLst>
        <pc:spChg chg="del">
          <ac:chgData name="Oana Baboolal" userId="S::oana.baboolal@glasgow.ac.uk::278b5f7d-88be-4854-b0c9-55dea0c04c4b" providerId="AD" clId="Web-{D979989F-1279-C9C8-A385-EDDF2864D043}" dt="2023-09-22T15:18:27.561" v="216"/>
          <ac:spMkLst>
            <pc:docMk/>
            <pc:sldMk cId="3429524952" sldId="838840407"/>
            <ac:spMk id="2" creationId="{E33FEA94-4DF5-04B9-5B87-D43183F0C9A1}"/>
          </ac:spMkLst>
        </pc:spChg>
        <pc:spChg chg="del">
          <ac:chgData name="Oana Baboolal" userId="S::oana.baboolal@glasgow.ac.uk::278b5f7d-88be-4854-b0c9-55dea0c04c4b" providerId="AD" clId="Web-{D979989F-1279-C9C8-A385-EDDF2864D043}" dt="2023-09-22T15:19:17.797" v="225"/>
          <ac:spMkLst>
            <pc:docMk/>
            <pc:sldMk cId="3429524952" sldId="838840407"/>
            <ac:spMk id="3" creationId="{537BDA7D-3331-9764-4F2D-0C5902D52596}"/>
          </ac:spMkLst>
        </pc:spChg>
        <pc:spChg chg="del mod">
          <ac:chgData name="Oana Baboolal" userId="S::oana.baboolal@glasgow.ac.uk::278b5f7d-88be-4854-b0c9-55dea0c04c4b" providerId="AD" clId="Web-{D979989F-1279-C9C8-A385-EDDF2864D043}" dt="2023-09-22T15:18:40.749" v="219"/>
          <ac:spMkLst>
            <pc:docMk/>
            <pc:sldMk cId="3429524952" sldId="838840407"/>
            <ac:spMk id="6" creationId="{36A90C51-C726-5BA3-18CD-647EF3CA30C9}"/>
          </ac:spMkLst>
        </pc:spChg>
        <pc:spChg chg="mod">
          <ac:chgData name="Oana Baboolal" userId="S::oana.baboolal@glasgow.ac.uk::278b5f7d-88be-4854-b0c9-55dea0c04c4b" providerId="AD" clId="Web-{D979989F-1279-C9C8-A385-EDDF2864D043}" dt="2023-09-22T15:19:08.468" v="224" actId="14100"/>
          <ac:spMkLst>
            <pc:docMk/>
            <pc:sldMk cId="3429524952" sldId="838840407"/>
            <ac:spMk id="8" creationId="{E1DEA662-E858-5DDC-28FA-5FE32DC3B204}"/>
          </ac:spMkLst>
        </pc:spChg>
        <pc:spChg chg="del">
          <ac:chgData name="Oana Baboolal" userId="S::oana.baboolal@glasgow.ac.uk::278b5f7d-88be-4854-b0c9-55dea0c04c4b" providerId="AD" clId="Web-{D979989F-1279-C9C8-A385-EDDF2864D043}" dt="2023-09-22T15:18:20.779" v="212"/>
          <ac:spMkLst>
            <pc:docMk/>
            <pc:sldMk cId="3429524952" sldId="838840407"/>
            <ac:spMk id="9" creationId="{89C34C5B-8423-6217-28D9-EC0EFD696E9D}"/>
          </ac:spMkLst>
        </pc:spChg>
        <pc:spChg chg="del">
          <ac:chgData name="Oana Baboolal" userId="S::oana.baboolal@glasgow.ac.uk::278b5f7d-88be-4854-b0c9-55dea0c04c4b" providerId="AD" clId="Web-{D979989F-1279-C9C8-A385-EDDF2864D043}" dt="2023-09-22T15:18:20.873" v="213"/>
          <ac:spMkLst>
            <pc:docMk/>
            <pc:sldMk cId="3429524952" sldId="838840407"/>
            <ac:spMk id="10" creationId="{22B1042B-702C-B408-40DE-E4A7E10BBF65}"/>
          </ac:spMkLst>
        </pc:spChg>
        <pc:spChg chg="add mod">
          <ac:chgData name="Oana Baboolal" userId="S::oana.baboolal@glasgow.ac.uk::278b5f7d-88be-4854-b0c9-55dea0c04c4b" providerId="AD" clId="Web-{D979989F-1279-C9C8-A385-EDDF2864D043}" dt="2023-09-22T15:23:49.415" v="249" actId="14100"/>
          <ac:spMkLst>
            <pc:docMk/>
            <pc:sldMk cId="3429524952" sldId="838840407"/>
            <ac:spMk id="11" creationId="{DA93584F-07AE-0AE4-F71A-C41B75B2BEAD}"/>
          </ac:spMkLst>
        </pc:spChg>
        <pc:spChg chg="add mod">
          <ac:chgData name="Oana Baboolal" userId="S::oana.baboolal@glasgow.ac.uk::278b5f7d-88be-4854-b0c9-55dea0c04c4b" providerId="AD" clId="Web-{D979989F-1279-C9C8-A385-EDDF2864D043}" dt="2023-09-22T15:26:47.859" v="335" actId="20577"/>
          <ac:spMkLst>
            <pc:docMk/>
            <pc:sldMk cId="3429524952" sldId="838840407"/>
            <ac:spMk id="12" creationId="{6CCDF6F1-7B91-0D55-D7B1-2BAD1C7EB1A1}"/>
          </ac:spMkLst>
        </pc:spChg>
        <pc:picChg chg="add del mod">
          <ac:chgData name="Oana Baboolal" userId="S::oana.baboolal@glasgow.ac.uk::278b5f7d-88be-4854-b0c9-55dea0c04c4b" providerId="AD" clId="Web-{D979989F-1279-C9C8-A385-EDDF2864D043}" dt="2023-09-22T15:23:18.883" v="244"/>
          <ac:picMkLst>
            <pc:docMk/>
            <pc:sldMk cId="3429524952" sldId="838840407"/>
            <ac:picMk id="4" creationId="{403A4F15-7CB4-217A-02BB-E34527125E81}"/>
          </ac:picMkLst>
        </pc:picChg>
        <pc:picChg chg="add mod">
          <ac:chgData name="Oana Baboolal" userId="S::oana.baboolal@glasgow.ac.uk::278b5f7d-88be-4854-b0c9-55dea0c04c4b" providerId="AD" clId="Web-{D979989F-1279-C9C8-A385-EDDF2864D043}" dt="2023-09-22T15:23:51.790" v="250" actId="1076"/>
          <ac:picMkLst>
            <pc:docMk/>
            <pc:sldMk cId="3429524952" sldId="838840407"/>
            <ac:picMk id="7" creationId="{D0D844E0-A78E-AB37-0711-EE56C3E821D6}"/>
          </ac:picMkLst>
        </pc:picChg>
      </pc:sldChg>
      <pc:sldChg chg="del">
        <pc:chgData name="Oana Baboolal" userId="S::oana.baboolal@glasgow.ac.uk::278b5f7d-88be-4854-b0c9-55dea0c04c4b" providerId="AD" clId="Web-{D979989F-1279-C9C8-A385-EDDF2864D043}" dt="2023-09-22T15:21:07.285" v="234"/>
        <pc:sldMkLst>
          <pc:docMk/>
          <pc:sldMk cId="927729899" sldId="838840408"/>
        </pc:sldMkLst>
      </pc:sldChg>
      <pc:sldChg chg="modSp">
        <pc:chgData name="Oana Baboolal" userId="S::oana.baboolal@glasgow.ac.uk::278b5f7d-88be-4854-b0c9-55dea0c04c4b" providerId="AD" clId="Web-{D979989F-1279-C9C8-A385-EDDF2864D043}" dt="2023-09-22T15:20:51.816" v="233" actId="1076"/>
        <pc:sldMkLst>
          <pc:docMk/>
          <pc:sldMk cId="4157707826" sldId="838840409"/>
        </pc:sldMkLst>
        <pc:graphicFrameChg chg="mod">
          <ac:chgData name="Oana Baboolal" userId="S::oana.baboolal@glasgow.ac.uk::278b5f7d-88be-4854-b0c9-55dea0c04c4b" providerId="AD" clId="Web-{D979989F-1279-C9C8-A385-EDDF2864D043}" dt="2023-09-22T15:20:51.816" v="233" actId="1076"/>
          <ac:graphicFrameMkLst>
            <pc:docMk/>
            <pc:sldMk cId="4157707826" sldId="838840409"/>
            <ac:graphicFrameMk id="9" creationId="{14B851F1-E50E-2CF1-6114-EAA51322F4BE}"/>
          </ac:graphicFrameMkLst>
        </pc:graphicFrameChg>
      </pc:sldChg>
      <pc:sldChg chg="addSp delSp modSp add del ord replId">
        <pc:chgData name="Oana Baboolal" userId="S::oana.baboolal@glasgow.ac.uk::278b5f7d-88be-4854-b0c9-55dea0c04c4b" providerId="AD" clId="Web-{D979989F-1279-C9C8-A385-EDDF2864D043}" dt="2023-09-22T15:30:29.788" v="466" actId="20577"/>
        <pc:sldMkLst>
          <pc:docMk/>
          <pc:sldMk cId="2790956261" sldId="838840411"/>
        </pc:sldMkLst>
        <pc:spChg chg="add mod">
          <ac:chgData name="Oana Baboolal" userId="S::oana.baboolal@glasgow.ac.uk::278b5f7d-88be-4854-b0c9-55dea0c04c4b" providerId="AD" clId="Web-{D979989F-1279-C9C8-A385-EDDF2864D043}" dt="2023-09-22T15:30:29.788" v="466" actId="20577"/>
          <ac:spMkLst>
            <pc:docMk/>
            <pc:sldMk cId="2790956261" sldId="838840411"/>
            <ac:spMk id="4" creationId="{4C946CCD-2EBA-F254-EEA3-5B28ADBD9E8E}"/>
          </ac:spMkLst>
        </pc:spChg>
        <pc:graphicFrameChg chg="add mod">
          <ac:chgData name="Oana Baboolal" userId="S::oana.baboolal@glasgow.ac.uk::278b5f7d-88be-4854-b0c9-55dea0c04c4b" providerId="AD" clId="Web-{D979989F-1279-C9C8-A385-EDDF2864D043}" dt="2023-09-22T15:28:48.300" v="398" actId="1076"/>
          <ac:graphicFrameMkLst>
            <pc:docMk/>
            <pc:sldMk cId="2790956261" sldId="838840411"/>
            <ac:graphicFrameMk id="2" creationId="{A3AE4AF3-96E4-9445-1858-DDD63748A27F}"/>
          </ac:graphicFrameMkLst>
        </pc:graphicFrameChg>
        <pc:graphicFrameChg chg="del mod modGraphic">
          <ac:chgData name="Oana Baboolal" userId="S::oana.baboolal@glasgow.ac.uk::278b5f7d-88be-4854-b0c9-55dea0c04c4b" providerId="AD" clId="Web-{D979989F-1279-C9C8-A385-EDDF2864D043}" dt="2023-09-22T15:17:22.512" v="206"/>
          <ac:graphicFrameMkLst>
            <pc:docMk/>
            <pc:sldMk cId="2790956261" sldId="838840411"/>
            <ac:graphicFrameMk id="13" creationId="{0361914C-CA58-CC0C-E2A8-6CD27E5E35E7}"/>
          </ac:graphicFrameMkLst>
        </pc:graphicFrameChg>
        <pc:graphicFrameChg chg="del mod modGraphic">
          <ac:chgData name="Oana Baboolal" userId="S::oana.baboolal@glasgow.ac.uk::278b5f7d-88be-4854-b0c9-55dea0c04c4b" providerId="AD" clId="Web-{D979989F-1279-C9C8-A385-EDDF2864D043}" dt="2023-09-22T15:17:23.246" v="209"/>
          <ac:graphicFrameMkLst>
            <pc:docMk/>
            <pc:sldMk cId="2790956261" sldId="838840411"/>
            <ac:graphicFrameMk id="14" creationId="{6D654391-A7B0-5BF2-D6E3-006C7CD2D4CD}"/>
          </ac:graphicFrameMkLst>
        </pc:graphicFrameChg>
        <pc:graphicFrameChg chg="mod">
          <ac:chgData name="Oana Baboolal" userId="S::oana.baboolal@glasgow.ac.uk::278b5f7d-88be-4854-b0c9-55dea0c04c4b" providerId="AD" clId="Web-{D979989F-1279-C9C8-A385-EDDF2864D043}" dt="2023-09-22T15:28:48.238" v="397" actId="1076"/>
          <ac:graphicFrameMkLst>
            <pc:docMk/>
            <pc:sldMk cId="2790956261" sldId="838840411"/>
            <ac:graphicFrameMk id="25" creationId="{D16997E8-C3E8-F195-3164-1BEB1E8A47CF}"/>
          </ac:graphicFrameMkLst>
        </pc:graphicFrameChg>
      </pc:sldChg>
      <pc:sldChg chg="delSp add del replId">
        <pc:chgData name="Oana Baboolal" userId="S::oana.baboolal@glasgow.ac.uk::278b5f7d-88be-4854-b0c9-55dea0c04c4b" providerId="AD" clId="Web-{D979989F-1279-C9C8-A385-EDDF2864D043}" dt="2023-09-22T15:20:14.799" v="230"/>
        <pc:sldMkLst>
          <pc:docMk/>
          <pc:sldMk cId="2742549792" sldId="838840412"/>
        </pc:sldMkLst>
        <pc:graphicFrameChg chg="del">
          <ac:chgData name="Oana Baboolal" userId="S::oana.baboolal@glasgow.ac.uk::278b5f7d-88be-4854-b0c9-55dea0c04c4b" providerId="AD" clId="Web-{D979989F-1279-C9C8-A385-EDDF2864D043}" dt="2023-09-22T15:19:58.142" v="226"/>
          <ac:graphicFrameMkLst>
            <pc:docMk/>
            <pc:sldMk cId="2742549792" sldId="838840412"/>
            <ac:graphicFrameMk id="4" creationId="{4A461795-6B99-E5BC-E35C-88590D622A4E}"/>
          </ac:graphicFrameMkLst>
        </pc:graphicFrameChg>
      </pc:sldChg>
      <pc:sldChg chg="add del">
        <pc:chgData name="Oana Baboolal" userId="S::oana.baboolal@glasgow.ac.uk::278b5f7d-88be-4854-b0c9-55dea0c04c4b" providerId="AD" clId="Web-{D979989F-1279-C9C8-A385-EDDF2864D043}" dt="2023-09-22T14:48:01.344" v="3"/>
        <pc:sldMkLst>
          <pc:docMk/>
          <pc:sldMk cId="725287801" sldId="838840413"/>
        </pc:sldMkLst>
      </pc:sldChg>
      <pc:sldChg chg="addSp delSp modSp add">
        <pc:chgData name="Oana Baboolal" userId="S::oana.baboolal@glasgow.ac.uk::278b5f7d-88be-4854-b0c9-55dea0c04c4b" providerId="AD" clId="Web-{D979989F-1279-C9C8-A385-EDDF2864D043}" dt="2023-09-22T15:01:45.215" v="104" actId="20577"/>
        <pc:sldMkLst>
          <pc:docMk/>
          <pc:sldMk cId="3052711668" sldId="838840413"/>
        </pc:sldMkLst>
        <pc:spChg chg="add del mod">
          <ac:chgData name="Oana Baboolal" userId="S::oana.baboolal@glasgow.ac.uk::278b5f7d-88be-4854-b0c9-55dea0c04c4b" providerId="AD" clId="Web-{D979989F-1279-C9C8-A385-EDDF2864D043}" dt="2023-09-22T15:01:40.715" v="103"/>
          <ac:spMkLst>
            <pc:docMk/>
            <pc:sldMk cId="3052711668" sldId="838840413"/>
            <ac:spMk id="3" creationId="{3CA3B6D5-014C-180A-4875-BCE2D99070CE}"/>
          </ac:spMkLst>
        </pc:spChg>
        <pc:spChg chg="add del mod">
          <ac:chgData name="Oana Baboolal" userId="S::oana.baboolal@glasgow.ac.uk::278b5f7d-88be-4854-b0c9-55dea0c04c4b" providerId="AD" clId="Web-{D979989F-1279-C9C8-A385-EDDF2864D043}" dt="2023-09-22T15:01:45.215" v="104" actId="20577"/>
          <ac:spMkLst>
            <pc:docMk/>
            <pc:sldMk cId="3052711668" sldId="838840413"/>
            <ac:spMk id="4" creationId="{F43801D2-CA65-BD1D-0A5C-AA9A11FC4D51}"/>
          </ac:spMkLst>
        </pc:spChg>
      </pc:sldChg>
      <pc:sldChg chg="add del">
        <pc:chgData name="Oana Baboolal" userId="S::oana.baboolal@glasgow.ac.uk::278b5f7d-88be-4854-b0c9-55dea0c04c4b" providerId="AD" clId="Web-{D979989F-1279-C9C8-A385-EDDF2864D043}" dt="2023-09-22T14:58:30.740" v="92"/>
        <pc:sldMkLst>
          <pc:docMk/>
          <pc:sldMk cId="1556239753" sldId="838840414"/>
        </pc:sldMkLst>
      </pc:sldChg>
      <pc:sldChg chg="modSp add del mod replId setBg">
        <pc:chgData name="Oana Baboolal" userId="S::oana.baboolal@glasgow.ac.uk::278b5f7d-88be-4854-b0c9-55dea0c04c4b" providerId="AD" clId="Web-{D979989F-1279-C9C8-A385-EDDF2864D043}" dt="2023-09-22T15:05:06.956" v="113"/>
        <pc:sldMkLst>
          <pc:docMk/>
          <pc:sldMk cId="1582826668" sldId="838840414"/>
        </pc:sldMkLst>
        <pc:spChg chg="mod">
          <ac:chgData name="Oana Baboolal" userId="S::oana.baboolal@glasgow.ac.uk::278b5f7d-88be-4854-b0c9-55dea0c04c4b" providerId="AD" clId="Web-{D979989F-1279-C9C8-A385-EDDF2864D043}" dt="2023-09-22T15:03:16.093" v="109" actId="20577"/>
          <ac:spMkLst>
            <pc:docMk/>
            <pc:sldMk cId="1582826668" sldId="838840414"/>
            <ac:spMk id="4" creationId="{F43801D2-CA65-BD1D-0A5C-AA9A11FC4D51}"/>
          </ac:spMkLst>
        </pc:spChg>
      </pc:sldChg>
      <pc:sldChg chg="addSp delSp modSp add del">
        <pc:chgData name="Oana Baboolal" userId="S::oana.baboolal@glasgow.ac.uk::278b5f7d-88be-4854-b0c9-55dea0c04c4b" providerId="AD" clId="Web-{D979989F-1279-C9C8-A385-EDDF2864D043}" dt="2023-09-22T15:02:51.748" v="105"/>
        <pc:sldMkLst>
          <pc:docMk/>
          <pc:sldMk cId="4122449576" sldId="838840414"/>
        </pc:sldMkLst>
        <pc:spChg chg="add">
          <ac:chgData name="Oana Baboolal" userId="S::oana.baboolal@glasgow.ac.uk::278b5f7d-88be-4854-b0c9-55dea0c04c4b" providerId="AD" clId="Web-{D979989F-1279-C9C8-A385-EDDF2864D043}" dt="2023-09-22T15:01:12.823" v="98"/>
          <ac:spMkLst>
            <pc:docMk/>
            <pc:sldMk cId="4122449576" sldId="838840414"/>
            <ac:spMk id="3" creationId="{5BBD765F-ADDD-6F72-0DCD-AE9E73B2EC1B}"/>
          </ac:spMkLst>
        </pc:spChg>
        <pc:spChg chg="del">
          <ac:chgData name="Oana Baboolal" userId="S::oana.baboolal@glasgow.ac.uk::278b5f7d-88be-4854-b0c9-55dea0c04c4b" providerId="AD" clId="Web-{D979989F-1279-C9C8-A385-EDDF2864D043}" dt="2023-09-22T15:00:51.619" v="95"/>
          <ac:spMkLst>
            <pc:docMk/>
            <pc:sldMk cId="4122449576" sldId="838840414"/>
            <ac:spMk id="4" creationId="{00000000-0000-0000-0000-000000000000}"/>
          </ac:spMkLst>
        </pc:spChg>
        <pc:spChg chg="del">
          <ac:chgData name="Oana Baboolal" userId="S::oana.baboolal@glasgow.ac.uk::278b5f7d-88be-4854-b0c9-55dea0c04c4b" providerId="AD" clId="Web-{D979989F-1279-C9C8-A385-EDDF2864D043}" dt="2023-09-22T15:00:50.573" v="94"/>
          <ac:spMkLst>
            <pc:docMk/>
            <pc:sldMk cId="4122449576" sldId="838840414"/>
            <ac:spMk id="5" creationId="{00000000-0000-0000-0000-000000000000}"/>
          </ac:spMkLst>
        </pc:spChg>
        <pc:spChg chg="del mod">
          <ac:chgData name="Oana Baboolal" userId="S::oana.baboolal@glasgow.ac.uk::278b5f7d-88be-4854-b0c9-55dea0c04c4b" providerId="AD" clId="Web-{D979989F-1279-C9C8-A385-EDDF2864D043}" dt="2023-09-22T15:00:55.604" v="97"/>
          <ac:spMkLst>
            <pc:docMk/>
            <pc:sldMk cId="4122449576" sldId="838840414"/>
            <ac:spMk id="7" creationId="{00000000-0000-0000-0000-000000000000}"/>
          </ac:spMkLst>
        </pc:spChg>
      </pc:sldChg>
      <pc:sldChg chg="modSp add">
        <pc:chgData name="Oana Baboolal" userId="S::oana.baboolal@glasgow.ac.uk::278b5f7d-88be-4854-b0c9-55dea0c04c4b" providerId="AD" clId="Web-{D979989F-1279-C9C8-A385-EDDF2864D043}" dt="2023-09-22T15:05:57.551" v="132" actId="20577"/>
        <pc:sldMkLst>
          <pc:docMk/>
          <pc:sldMk cId="2959878713" sldId="838840415"/>
        </pc:sldMkLst>
        <pc:spChg chg="mod">
          <ac:chgData name="Oana Baboolal" userId="S::oana.baboolal@glasgow.ac.uk::278b5f7d-88be-4854-b0c9-55dea0c04c4b" providerId="AD" clId="Web-{D979989F-1279-C9C8-A385-EDDF2864D043}" dt="2023-09-22T15:05:57.551" v="132" actId="20577"/>
          <ac:spMkLst>
            <pc:docMk/>
            <pc:sldMk cId="2959878713" sldId="838840415"/>
            <ac:spMk id="4" creationId="{F43801D2-CA65-BD1D-0A5C-AA9A11FC4D51}"/>
          </ac:spMkLst>
        </pc:spChg>
      </pc:sldChg>
      <pc:sldChg chg="add del replId">
        <pc:chgData name="Oana Baboolal" userId="S::oana.baboolal@glasgow.ac.uk::278b5f7d-88be-4854-b0c9-55dea0c04c4b" providerId="AD" clId="Web-{D979989F-1279-C9C8-A385-EDDF2864D043}" dt="2023-09-22T15:27:20.922" v="337"/>
        <pc:sldMkLst>
          <pc:docMk/>
          <pc:sldMk cId="162926951" sldId="838840416"/>
        </pc:sldMkLst>
      </pc:sldChg>
      <pc:sldMasterChg chg="add addSldLayout">
        <pc:chgData name="Oana Baboolal" userId="S::oana.baboolal@glasgow.ac.uk::278b5f7d-88be-4854-b0c9-55dea0c04c4b" providerId="AD" clId="Web-{D979989F-1279-C9C8-A385-EDDF2864D043}" dt="2023-09-22T15:00:43.979" v="93"/>
        <pc:sldMasterMkLst>
          <pc:docMk/>
          <pc:sldMasterMk cId="3635699181" sldId="2147483648"/>
        </pc:sldMasterMkLst>
        <pc:sldLayoutChg chg="add">
          <pc:chgData name="Oana Baboolal" userId="S::oana.baboolal@glasgow.ac.uk::278b5f7d-88be-4854-b0c9-55dea0c04c4b" providerId="AD" clId="Web-{D979989F-1279-C9C8-A385-EDDF2864D043}" dt="2023-09-22T15:00:43.979" v="93"/>
          <pc:sldLayoutMkLst>
            <pc:docMk/>
            <pc:sldMasterMk cId="3635699181" sldId="2147483648"/>
            <pc:sldLayoutMk cId="1184273414" sldId="2147483649"/>
          </pc:sldLayoutMkLst>
        </pc:sldLayoutChg>
        <pc:sldLayoutChg chg="add">
          <pc:chgData name="Oana Baboolal" userId="S::oana.baboolal@glasgow.ac.uk::278b5f7d-88be-4854-b0c9-55dea0c04c4b" providerId="AD" clId="Web-{D979989F-1279-C9C8-A385-EDDF2864D043}" dt="2023-09-22T15:00:43.979" v="93"/>
          <pc:sldLayoutMkLst>
            <pc:docMk/>
            <pc:sldMasterMk cId="3635699181" sldId="2147483648"/>
            <pc:sldLayoutMk cId="3412524663" sldId="2147483652"/>
          </pc:sldLayoutMkLst>
        </pc:sldLayoutChg>
        <pc:sldLayoutChg chg="add">
          <pc:chgData name="Oana Baboolal" userId="S::oana.baboolal@glasgow.ac.uk::278b5f7d-88be-4854-b0c9-55dea0c04c4b" providerId="AD" clId="Web-{D979989F-1279-C9C8-A385-EDDF2864D043}" dt="2023-09-22T15:00:43.979" v="93"/>
          <pc:sldLayoutMkLst>
            <pc:docMk/>
            <pc:sldMasterMk cId="3635699181" sldId="2147483648"/>
            <pc:sldLayoutMk cId="2249408175" sldId="2147483653"/>
          </pc:sldLayoutMkLst>
        </pc:sldLayoutChg>
        <pc:sldLayoutChg chg="add">
          <pc:chgData name="Oana Baboolal" userId="S::oana.baboolal@glasgow.ac.uk::278b5f7d-88be-4854-b0c9-55dea0c04c4b" providerId="AD" clId="Web-{D979989F-1279-C9C8-A385-EDDF2864D043}" dt="2023-09-22T15:00:43.979" v="93"/>
          <pc:sldLayoutMkLst>
            <pc:docMk/>
            <pc:sldMasterMk cId="3635699181" sldId="2147483648"/>
            <pc:sldLayoutMk cId="1101283040" sldId="2147483654"/>
          </pc:sldLayoutMkLst>
        </pc:sldLayoutChg>
        <pc:sldLayoutChg chg="add">
          <pc:chgData name="Oana Baboolal" userId="S::oana.baboolal@glasgow.ac.uk::278b5f7d-88be-4854-b0c9-55dea0c04c4b" providerId="AD" clId="Web-{D979989F-1279-C9C8-A385-EDDF2864D043}" dt="2023-09-22T15:00:43.979" v="93"/>
          <pc:sldLayoutMkLst>
            <pc:docMk/>
            <pc:sldMasterMk cId="3635699181" sldId="2147483648"/>
            <pc:sldLayoutMk cId="2328039894" sldId="2147483656"/>
          </pc:sldLayoutMkLst>
        </pc:sldLayoutChg>
        <pc:sldLayoutChg chg="add">
          <pc:chgData name="Oana Baboolal" userId="S::oana.baboolal@glasgow.ac.uk::278b5f7d-88be-4854-b0c9-55dea0c04c4b" providerId="AD" clId="Web-{D979989F-1279-C9C8-A385-EDDF2864D043}" dt="2023-09-22T15:00:43.979" v="93"/>
          <pc:sldLayoutMkLst>
            <pc:docMk/>
            <pc:sldMasterMk cId="3635699181" sldId="2147483648"/>
            <pc:sldLayoutMk cId="176892827" sldId="2147483683"/>
          </pc:sldLayoutMkLst>
        </pc:sldLayoutChg>
        <pc:sldLayoutChg chg="add">
          <pc:chgData name="Oana Baboolal" userId="S::oana.baboolal@glasgow.ac.uk::278b5f7d-88be-4854-b0c9-55dea0c04c4b" providerId="AD" clId="Web-{D979989F-1279-C9C8-A385-EDDF2864D043}" dt="2023-09-22T15:00:43.979" v="93"/>
          <pc:sldLayoutMkLst>
            <pc:docMk/>
            <pc:sldMasterMk cId="3635699181" sldId="2147483648"/>
            <pc:sldLayoutMk cId="1163810323" sldId="2147483684"/>
          </pc:sldLayoutMkLst>
        </pc:sldLayoutChg>
        <pc:sldLayoutChg chg="add">
          <pc:chgData name="Oana Baboolal" userId="S::oana.baboolal@glasgow.ac.uk::278b5f7d-88be-4854-b0c9-55dea0c04c4b" providerId="AD" clId="Web-{D979989F-1279-C9C8-A385-EDDF2864D043}" dt="2023-09-22T15:00:43.979" v="93"/>
          <pc:sldLayoutMkLst>
            <pc:docMk/>
            <pc:sldMasterMk cId="3635699181" sldId="2147483648"/>
            <pc:sldLayoutMk cId="582120193" sldId="2147483690"/>
          </pc:sldLayoutMkLst>
        </pc:sldLayoutChg>
        <pc:sldLayoutChg chg="add">
          <pc:chgData name="Oana Baboolal" userId="S::oana.baboolal@glasgow.ac.uk::278b5f7d-88be-4854-b0c9-55dea0c04c4b" providerId="AD" clId="Web-{D979989F-1279-C9C8-A385-EDDF2864D043}" dt="2023-09-22T15:00:43.979" v="93"/>
          <pc:sldLayoutMkLst>
            <pc:docMk/>
            <pc:sldMasterMk cId="3635699181" sldId="2147483648"/>
            <pc:sldLayoutMk cId="4118795720" sldId="2147483691"/>
          </pc:sldLayoutMkLst>
        </pc:sldLayoutChg>
      </pc:sldMasterChg>
      <pc:sldMasterChg chg="add del addSldLayout delSldLayout">
        <pc:chgData name="Oana Baboolal" userId="S::oana.baboolal@glasgow.ac.uk::278b5f7d-88be-4854-b0c9-55dea0c04c4b" providerId="AD" clId="Web-{D979989F-1279-C9C8-A385-EDDF2864D043}" dt="2023-09-22T14:48:01.344" v="3"/>
        <pc:sldMasterMkLst>
          <pc:docMk/>
          <pc:sldMasterMk cId="0" sldId="2147483656"/>
        </pc:sldMasterMkLst>
        <pc:sldLayoutChg chg="add del">
          <pc:chgData name="Oana Baboolal" userId="S::oana.baboolal@glasgow.ac.uk::278b5f7d-88be-4854-b0c9-55dea0c04c4b" providerId="AD" clId="Web-{D979989F-1279-C9C8-A385-EDDF2864D043}" dt="2023-09-22T14:48:01.344" v="3"/>
          <pc:sldLayoutMkLst>
            <pc:docMk/>
            <pc:sldMasterMk cId="0" sldId="2147483656"/>
            <pc:sldLayoutMk cId="415852364" sldId="2147483691"/>
          </pc:sldLayoutMkLst>
        </pc:sldLayoutChg>
        <pc:sldLayoutChg chg="add del">
          <pc:chgData name="Oana Baboolal" userId="S::oana.baboolal@glasgow.ac.uk::278b5f7d-88be-4854-b0c9-55dea0c04c4b" providerId="AD" clId="Web-{D979989F-1279-C9C8-A385-EDDF2864D043}" dt="2023-09-22T14:48:01.344" v="3"/>
          <pc:sldLayoutMkLst>
            <pc:docMk/>
            <pc:sldMasterMk cId="0" sldId="2147483656"/>
            <pc:sldLayoutMk cId="2525534883" sldId="2147483692"/>
          </pc:sldLayoutMkLst>
        </pc:sldLayoutChg>
        <pc:sldLayoutChg chg="add del">
          <pc:chgData name="Oana Baboolal" userId="S::oana.baboolal@glasgow.ac.uk::278b5f7d-88be-4854-b0c9-55dea0c04c4b" providerId="AD" clId="Web-{D979989F-1279-C9C8-A385-EDDF2864D043}" dt="2023-09-22T14:48:01.344" v="3"/>
          <pc:sldLayoutMkLst>
            <pc:docMk/>
            <pc:sldMasterMk cId="0" sldId="2147483656"/>
            <pc:sldLayoutMk cId="1958950143" sldId="2147483693"/>
          </pc:sldLayoutMkLst>
        </pc:sldLayoutChg>
        <pc:sldLayoutChg chg="add del">
          <pc:chgData name="Oana Baboolal" userId="S::oana.baboolal@glasgow.ac.uk::278b5f7d-88be-4854-b0c9-55dea0c04c4b" providerId="AD" clId="Web-{D979989F-1279-C9C8-A385-EDDF2864D043}" dt="2023-09-22T14:48:01.344" v="3"/>
          <pc:sldLayoutMkLst>
            <pc:docMk/>
            <pc:sldMasterMk cId="0" sldId="2147483656"/>
            <pc:sldLayoutMk cId="172190412" sldId="2147483694"/>
          </pc:sldLayoutMkLst>
        </pc:sldLayoutChg>
        <pc:sldLayoutChg chg="add del">
          <pc:chgData name="Oana Baboolal" userId="S::oana.baboolal@glasgow.ac.uk::278b5f7d-88be-4854-b0c9-55dea0c04c4b" providerId="AD" clId="Web-{D979989F-1279-C9C8-A385-EDDF2864D043}" dt="2023-09-22T14:48:01.344" v="3"/>
          <pc:sldLayoutMkLst>
            <pc:docMk/>
            <pc:sldMasterMk cId="0" sldId="2147483656"/>
            <pc:sldLayoutMk cId="2457354128" sldId="2147483695"/>
          </pc:sldLayoutMkLst>
        </pc:sldLayoutChg>
        <pc:sldLayoutChg chg="add del">
          <pc:chgData name="Oana Baboolal" userId="S::oana.baboolal@glasgow.ac.uk::278b5f7d-88be-4854-b0c9-55dea0c04c4b" providerId="AD" clId="Web-{D979989F-1279-C9C8-A385-EDDF2864D043}" dt="2023-09-22T14:48:01.344" v="3"/>
          <pc:sldLayoutMkLst>
            <pc:docMk/>
            <pc:sldMasterMk cId="0" sldId="2147483656"/>
            <pc:sldLayoutMk cId="3609411629" sldId="2147483696"/>
          </pc:sldLayoutMkLst>
        </pc:sldLayoutChg>
        <pc:sldLayoutChg chg="add del">
          <pc:chgData name="Oana Baboolal" userId="S::oana.baboolal@glasgow.ac.uk::278b5f7d-88be-4854-b0c9-55dea0c04c4b" providerId="AD" clId="Web-{D979989F-1279-C9C8-A385-EDDF2864D043}" dt="2023-09-22T14:48:01.344" v="3"/>
          <pc:sldLayoutMkLst>
            <pc:docMk/>
            <pc:sldMasterMk cId="0" sldId="2147483656"/>
            <pc:sldLayoutMk cId="2771402490" sldId="2147483697"/>
          </pc:sldLayoutMkLst>
        </pc:sldLayoutChg>
        <pc:sldLayoutChg chg="add del">
          <pc:chgData name="Oana Baboolal" userId="S::oana.baboolal@glasgow.ac.uk::278b5f7d-88be-4854-b0c9-55dea0c04c4b" providerId="AD" clId="Web-{D979989F-1279-C9C8-A385-EDDF2864D043}" dt="2023-09-22T14:48:01.344" v="3"/>
          <pc:sldLayoutMkLst>
            <pc:docMk/>
            <pc:sldMasterMk cId="0" sldId="2147483656"/>
            <pc:sldLayoutMk cId="2432742198" sldId="2147483698"/>
          </pc:sldLayoutMkLst>
        </pc:sldLayoutChg>
        <pc:sldLayoutChg chg="add del">
          <pc:chgData name="Oana Baboolal" userId="S::oana.baboolal@glasgow.ac.uk::278b5f7d-88be-4854-b0c9-55dea0c04c4b" providerId="AD" clId="Web-{D979989F-1279-C9C8-A385-EDDF2864D043}" dt="2023-09-22T14:48:01.344" v="3"/>
          <pc:sldLayoutMkLst>
            <pc:docMk/>
            <pc:sldMasterMk cId="0" sldId="2147483656"/>
            <pc:sldLayoutMk cId="3687341407" sldId="2147483699"/>
          </pc:sldLayoutMkLst>
        </pc:sldLayoutChg>
        <pc:sldLayoutChg chg="add del">
          <pc:chgData name="Oana Baboolal" userId="S::oana.baboolal@glasgow.ac.uk::278b5f7d-88be-4854-b0c9-55dea0c04c4b" providerId="AD" clId="Web-{D979989F-1279-C9C8-A385-EDDF2864D043}" dt="2023-09-22T14:48:01.344" v="3"/>
          <pc:sldLayoutMkLst>
            <pc:docMk/>
            <pc:sldMasterMk cId="0" sldId="2147483656"/>
            <pc:sldLayoutMk cId="3475736458" sldId="2147483700"/>
          </pc:sldLayoutMkLst>
        </pc:sldLayoutChg>
        <pc:sldLayoutChg chg="add del">
          <pc:chgData name="Oana Baboolal" userId="S::oana.baboolal@glasgow.ac.uk::278b5f7d-88be-4854-b0c9-55dea0c04c4b" providerId="AD" clId="Web-{D979989F-1279-C9C8-A385-EDDF2864D043}" dt="2023-09-22T14:48:01.344" v="3"/>
          <pc:sldLayoutMkLst>
            <pc:docMk/>
            <pc:sldMasterMk cId="0" sldId="2147483656"/>
            <pc:sldLayoutMk cId="779330822" sldId="2147483701"/>
          </pc:sldLayoutMkLst>
        </pc:sldLayoutChg>
      </pc:sldMasterChg>
      <pc:sldMasterChg chg="addSldLayout">
        <pc:chgData name="Oana Baboolal" userId="S::oana.baboolal@glasgow.ac.uk::278b5f7d-88be-4854-b0c9-55dea0c04c4b" providerId="AD" clId="Web-{D979989F-1279-C9C8-A385-EDDF2864D043}" dt="2023-09-22T14:48:22.454" v="4"/>
        <pc:sldMasterMkLst>
          <pc:docMk/>
          <pc:sldMasterMk cId="1452303755" sldId="2147483660"/>
        </pc:sldMasterMkLst>
        <pc:sldLayoutChg chg="add">
          <pc:chgData name="Oana Baboolal" userId="S::oana.baboolal@glasgow.ac.uk::278b5f7d-88be-4854-b0c9-55dea0c04c4b" providerId="AD" clId="Web-{D979989F-1279-C9C8-A385-EDDF2864D043}" dt="2023-09-22T14:48:22.454" v="4"/>
          <pc:sldLayoutMkLst>
            <pc:docMk/>
            <pc:sldMasterMk cId="1452303755" sldId="2147483660"/>
            <pc:sldLayoutMk cId="509355569" sldId="2147483939"/>
          </pc:sldLayoutMkLst>
        </pc:sldLayoutChg>
      </pc:sldMasterChg>
      <pc:sldMasterChg chg="add addSldLayout">
        <pc:chgData name="Oana Baboolal" userId="S::oana.baboolal@glasgow.ac.uk::278b5f7d-88be-4854-b0c9-55dea0c04c4b" providerId="AD" clId="Web-{D979989F-1279-C9C8-A385-EDDF2864D043}" dt="2023-09-22T14:58:11.302" v="91"/>
        <pc:sldMasterMkLst>
          <pc:docMk/>
          <pc:sldMasterMk cId="2116696295" sldId="2147483899"/>
        </pc:sldMasterMkLst>
        <pc:sldLayoutChg chg="add">
          <pc:chgData name="Oana Baboolal" userId="S::oana.baboolal@glasgow.ac.uk::278b5f7d-88be-4854-b0c9-55dea0c04c4b" providerId="AD" clId="Web-{D979989F-1279-C9C8-A385-EDDF2864D043}" dt="2023-09-22T14:58:11.302" v="91"/>
          <pc:sldLayoutMkLst>
            <pc:docMk/>
            <pc:sldMasterMk cId="2116696295" sldId="2147483899"/>
            <pc:sldLayoutMk cId="1723845242" sldId="2147483886"/>
          </pc:sldLayoutMkLst>
        </pc:sldLayoutChg>
        <pc:sldLayoutChg chg="add">
          <pc:chgData name="Oana Baboolal" userId="S::oana.baboolal@glasgow.ac.uk::278b5f7d-88be-4854-b0c9-55dea0c04c4b" providerId="AD" clId="Web-{D979989F-1279-C9C8-A385-EDDF2864D043}" dt="2023-09-22T14:58:11.302" v="91"/>
          <pc:sldLayoutMkLst>
            <pc:docMk/>
            <pc:sldMasterMk cId="2116696295" sldId="2147483899"/>
            <pc:sldLayoutMk cId="1032450828" sldId="2147483900"/>
          </pc:sldLayoutMkLst>
        </pc:sldLayoutChg>
        <pc:sldLayoutChg chg="add">
          <pc:chgData name="Oana Baboolal" userId="S::oana.baboolal@glasgow.ac.uk::278b5f7d-88be-4854-b0c9-55dea0c04c4b" providerId="AD" clId="Web-{D979989F-1279-C9C8-A385-EDDF2864D043}" dt="2023-09-22T14:58:11.302" v="91"/>
          <pc:sldLayoutMkLst>
            <pc:docMk/>
            <pc:sldMasterMk cId="2116696295" sldId="2147483899"/>
            <pc:sldLayoutMk cId="3443044416" sldId="2147483905"/>
          </pc:sldLayoutMkLst>
        </pc:sldLayoutChg>
        <pc:sldLayoutChg chg="add">
          <pc:chgData name="Oana Baboolal" userId="S::oana.baboolal@glasgow.ac.uk::278b5f7d-88be-4854-b0c9-55dea0c04c4b" providerId="AD" clId="Web-{D979989F-1279-C9C8-A385-EDDF2864D043}" dt="2023-09-22T14:58:11.302" v="91"/>
          <pc:sldLayoutMkLst>
            <pc:docMk/>
            <pc:sldMasterMk cId="2116696295" sldId="2147483899"/>
            <pc:sldLayoutMk cId="3103540678" sldId="2147483906"/>
          </pc:sldLayoutMkLst>
        </pc:sldLayoutChg>
        <pc:sldLayoutChg chg="add">
          <pc:chgData name="Oana Baboolal" userId="S::oana.baboolal@glasgow.ac.uk::278b5f7d-88be-4854-b0c9-55dea0c04c4b" providerId="AD" clId="Web-{D979989F-1279-C9C8-A385-EDDF2864D043}" dt="2023-09-22T14:58:11.302" v="91"/>
          <pc:sldLayoutMkLst>
            <pc:docMk/>
            <pc:sldMasterMk cId="2116696295" sldId="2147483899"/>
            <pc:sldLayoutMk cId="2985016560" sldId="2147483907"/>
          </pc:sldLayoutMkLst>
        </pc:sldLayoutChg>
        <pc:sldLayoutChg chg="add">
          <pc:chgData name="Oana Baboolal" userId="S::oana.baboolal@glasgow.ac.uk::278b5f7d-88be-4854-b0c9-55dea0c04c4b" providerId="AD" clId="Web-{D979989F-1279-C9C8-A385-EDDF2864D043}" dt="2023-09-22T14:58:11.302" v="91"/>
          <pc:sldLayoutMkLst>
            <pc:docMk/>
            <pc:sldMasterMk cId="2116696295" sldId="2147483899"/>
            <pc:sldLayoutMk cId="4033002988" sldId="2147483908"/>
          </pc:sldLayoutMkLst>
        </pc:sldLayoutChg>
        <pc:sldLayoutChg chg="add">
          <pc:chgData name="Oana Baboolal" userId="S::oana.baboolal@glasgow.ac.uk::278b5f7d-88be-4854-b0c9-55dea0c04c4b" providerId="AD" clId="Web-{D979989F-1279-C9C8-A385-EDDF2864D043}" dt="2023-09-22T14:58:11.302" v="91"/>
          <pc:sldLayoutMkLst>
            <pc:docMk/>
            <pc:sldMasterMk cId="2116696295" sldId="2147483899"/>
            <pc:sldLayoutMk cId="868583245" sldId="2147483909"/>
          </pc:sldLayoutMkLst>
        </pc:sldLayoutChg>
        <pc:sldLayoutChg chg="add">
          <pc:chgData name="Oana Baboolal" userId="S::oana.baboolal@glasgow.ac.uk::278b5f7d-88be-4854-b0c9-55dea0c04c4b" providerId="AD" clId="Web-{D979989F-1279-C9C8-A385-EDDF2864D043}" dt="2023-09-22T14:58:11.302" v="91"/>
          <pc:sldLayoutMkLst>
            <pc:docMk/>
            <pc:sldMasterMk cId="2116696295" sldId="2147483899"/>
            <pc:sldLayoutMk cId="287291157" sldId="2147483925"/>
          </pc:sldLayoutMkLst>
        </pc:sldLayoutChg>
        <pc:sldLayoutChg chg="add">
          <pc:chgData name="Oana Baboolal" userId="S::oana.baboolal@glasgow.ac.uk::278b5f7d-88be-4854-b0c9-55dea0c04c4b" providerId="AD" clId="Web-{D979989F-1279-C9C8-A385-EDDF2864D043}" dt="2023-09-22T14:58:11.302" v="91"/>
          <pc:sldLayoutMkLst>
            <pc:docMk/>
            <pc:sldMasterMk cId="2116696295" sldId="2147483899"/>
            <pc:sldLayoutMk cId="3934725205" sldId="2147483926"/>
          </pc:sldLayoutMkLst>
        </pc:sldLayoutChg>
      </pc:sldMasterChg>
    </pc:docChg>
  </pc:docChgLst>
  <pc:docChgLst>
    <pc:chgData name="Gary Wright" userId="a0eeeda2-3cb3-4c06-877c-7b184679b115" providerId="ADAL" clId="{FB8299D3-FB01-4ADD-AB8B-34650EA0F470}"/>
    <pc:docChg chg="undo custSel modSld">
      <pc:chgData name="Gary Wright" userId="a0eeeda2-3cb3-4c06-877c-7b184679b115" providerId="ADAL" clId="{FB8299D3-FB01-4ADD-AB8B-34650EA0F470}" dt="2023-10-10T09:28:44.877" v="303"/>
      <pc:docMkLst>
        <pc:docMk/>
      </pc:docMkLst>
      <pc:sldChg chg="addCm modCm">
        <pc:chgData name="Gary Wright" userId="a0eeeda2-3cb3-4c06-877c-7b184679b115" providerId="ADAL" clId="{FB8299D3-FB01-4ADD-AB8B-34650EA0F470}" dt="2023-10-10T09:20:12.889" v="11"/>
        <pc:sldMkLst>
          <pc:docMk/>
          <pc:sldMk cId="1285260372" sldId="838840405"/>
        </pc:sldMkLst>
        <pc:extLst>
          <p:ext xmlns:p="http://schemas.openxmlformats.org/presentationml/2006/main" uri="{D6D511B9-2390-475A-947B-AFAB55BFBCF1}">
            <pc226:cmChg xmlns:pc226="http://schemas.microsoft.com/office/powerpoint/2022/06/main/command" chg="add">
              <pc226:chgData name="Gary Wright" userId="a0eeeda2-3cb3-4c06-877c-7b184679b115" providerId="ADAL" clId="{FB8299D3-FB01-4ADD-AB8B-34650EA0F470}" dt="2023-10-10T09:20:12.889" v="11"/>
              <pc2:cmMkLst xmlns:pc2="http://schemas.microsoft.com/office/powerpoint/2019/9/main/command">
                <pc:docMk/>
                <pc:sldMk cId="1285260372" sldId="838840405"/>
                <pc2:cmMk id="{F2A0D97C-EC8B-4818-80FE-8EA9146C8822}"/>
              </pc2:cmMkLst>
              <pc226:cmRplyChg chg="add">
                <pc226:chgData name="Gary Wright" userId="a0eeeda2-3cb3-4c06-877c-7b184679b115" providerId="ADAL" clId="{FB8299D3-FB01-4ADD-AB8B-34650EA0F470}" dt="2023-10-10T09:20:12.889" v="11"/>
                <pc2:cmRplyMkLst xmlns:pc2="http://schemas.microsoft.com/office/powerpoint/2019/9/main/command">
                  <pc:docMk/>
                  <pc:sldMk cId="1285260372" sldId="838840405"/>
                  <pc2:cmMk id="{F2A0D97C-EC8B-4818-80FE-8EA9146C8822}"/>
                  <pc2:cmRplyMk id="{B4391DA1-26BC-433F-B360-642D9E36DE5E}"/>
                </pc2:cmRplyMkLst>
              </pc226:cmRplyChg>
            </pc226:cmChg>
          </p:ext>
        </pc:extLst>
      </pc:sldChg>
      <pc:sldChg chg="modSp mod">
        <pc:chgData name="Gary Wright" userId="a0eeeda2-3cb3-4c06-877c-7b184679b115" providerId="ADAL" clId="{FB8299D3-FB01-4ADD-AB8B-34650EA0F470}" dt="2023-10-10T09:15:16.239" v="8" actId="1076"/>
        <pc:sldMkLst>
          <pc:docMk/>
          <pc:sldMk cId="4157707826" sldId="838840409"/>
        </pc:sldMkLst>
        <pc:spChg chg="mod">
          <ac:chgData name="Gary Wright" userId="a0eeeda2-3cb3-4c06-877c-7b184679b115" providerId="ADAL" clId="{FB8299D3-FB01-4ADD-AB8B-34650EA0F470}" dt="2023-10-10T09:15:16.239" v="8" actId="1076"/>
          <ac:spMkLst>
            <pc:docMk/>
            <pc:sldMk cId="4157707826" sldId="838840409"/>
            <ac:spMk id="5" creationId="{54232005-3B28-CDC1-CE66-1DFB733B080E}"/>
          </ac:spMkLst>
        </pc:spChg>
      </pc:sldChg>
      <pc:sldChg chg="addSp delSp modSp mod addCm">
        <pc:chgData name="Gary Wright" userId="a0eeeda2-3cb3-4c06-877c-7b184679b115" providerId="ADAL" clId="{FB8299D3-FB01-4ADD-AB8B-34650EA0F470}" dt="2023-10-10T09:28:44.877" v="303"/>
        <pc:sldMkLst>
          <pc:docMk/>
          <pc:sldMk cId="201188227" sldId="838840410"/>
        </pc:sldMkLst>
        <pc:spChg chg="add mod">
          <ac:chgData name="Gary Wright" userId="a0eeeda2-3cb3-4c06-877c-7b184679b115" providerId="ADAL" clId="{FB8299D3-FB01-4ADD-AB8B-34650EA0F470}" dt="2023-10-10T09:27:38.751" v="302" actId="1076"/>
          <ac:spMkLst>
            <pc:docMk/>
            <pc:sldMk cId="201188227" sldId="838840410"/>
            <ac:spMk id="2" creationId="{95EFB8B6-3FAB-5DA6-0CD0-6FC76AECE89B}"/>
          </ac:spMkLst>
        </pc:spChg>
        <pc:spChg chg="add mod">
          <ac:chgData name="Gary Wright" userId="a0eeeda2-3cb3-4c06-877c-7b184679b115" providerId="ADAL" clId="{FB8299D3-FB01-4ADD-AB8B-34650EA0F470}" dt="2023-10-10T09:27:38.751" v="302" actId="1076"/>
          <ac:spMkLst>
            <pc:docMk/>
            <pc:sldMk cId="201188227" sldId="838840410"/>
            <ac:spMk id="3" creationId="{77C73AB0-8F5D-B5BE-B6F3-5E6C39F3CF9B}"/>
          </ac:spMkLst>
        </pc:spChg>
        <pc:spChg chg="add mod">
          <ac:chgData name="Gary Wright" userId="a0eeeda2-3cb3-4c06-877c-7b184679b115" providerId="ADAL" clId="{FB8299D3-FB01-4ADD-AB8B-34650EA0F470}" dt="2023-10-10T09:27:38.751" v="302" actId="1076"/>
          <ac:spMkLst>
            <pc:docMk/>
            <pc:sldMk cId="201188227" sldId="838840410"/>
            <ac:spMk id="4" creationId="{DBE6FB4E-EAA1-433A-2984-C927554DE3E1}"/>
          </ac:spMkLst>
        </pc:spChg>
        <pc:spChg chg="mod">
          <ac:chgData name="Gary Wright" userId="a0eeeda2-3cb3-4c06-877c-7b184679b115" providerId="ADAL" clId="{FB8299D3-FB01-4ADD-AB8B-34650EA0F470}" dt="2023-10-10T09:27:38.751" v="302" actId="1076"/>
          <ac:spMkLst>
            <pc:docMk/>
            <pc:sldMk cId="201188227" sldId="838840410"/>
            <ac:spMk id="6" creationId="{C782D581-6D3E-4285-45E0-91A29D00DE5A}"/>
          </ac:spMkLst>
        </pc:spChg>
        <pc:spChg chg="mod">
          <ac:chgData name="Gary Wright" userId="a0eeeda2-3cb3-4c06-877c-7b184679b115" providerId="ADAL" clId="{FB8299D3-FB01-4ADD-AB8B-34650EA0F470}" dt="2023-10-10T09:27:38.751" v="302" actId="1076"/>
          <ac:spMkLst>
            <pc:docMk/>
            <pc:sldMk cId="201188227" sldId="838840410"/>
            <ac:spMk id="7" creationId="{D6D4B87D-82A7-0795-B57D-9FE93331A147}"/>
          </ac:spMkLst>
        </pc:spChg>
        <pc:spChg chg="del">
          <ac:chgData name="Gary Wright" userId="a0eeeda2-3cb3-4c06-877c-7b184679b115" providerId="ADAL" clId="{FB8299D3-FB01-4ADD-AB8B-34650EA0F470}" dt="2023-10-10T09:26:41.640" v="241" actId="478"/>
          <ac:spMkLst>
            <pc:docMk/>
            <pc:sldMk cId="201188227" sldId="838840410"/>
            <ac:spMk id="8" creationId="{E1DEA662-E858-5DDC-28FA-5FE32DC3B204}"/>
          </ac:spMkLst>
        </pc:spChg>
        <pc:spChg chg="add mod">
          <ac:chgData name="Gary Wright" userId="a0eeeda2-3cb3-4c06-877c-7b184679b115" providerId="ADAL" clId="{FB8299D3-FB01-4ADD-AB8B-34650EA0F470}" dt="2023-10-10T09:27:38.751" v="302" actId="1076"/>
          <ac:spMkLst>
            <pc:docMk/>
            <pc:sldMk cId="201188227" sldId="838840410"/>
            <ac:spMk id="9" creationId="{C040CF20-B40A-82C3-BDC5-505D8B22410D}"/>
          </ac:spMkLst>
        </pc:spChg>
        <pc:spChg chg="add mod">
          <ac:chgData name="Gary Wright" userId="a0eeeda2-3cb3-4c06-877c-7b184679b115" providerId="ADAL" clId="{FB8299D3-FB01-4ADD-AB8B-34650EA0F470}" dt="2023-10-10T09:27:38.751" v="302" actId="1076"/>
          <ac:spMkLst>
            <pc:docMk/>
            <pc:sldMk cId="201188227" sldId="838840410"/>
            <ac:spMk id="11" creationId="{764F3A4D-F64D-7FCB-6D14-163BBC8EEDC4}"/>
          </ac:spMkLst>
        </pc:spChg>
        <pc:spChg chg="add mod">
          <ac:chgData name="Gary Wright" userId="a0eeeda2-3cb3-4c06-877c-7b184679b115" providerId="ADAL" clId="{FB8299D3-FB01-4ADD-AB8B-34650EA0F470}" dt="2023-10-10T09:27:38.751" v="302" actId="1076"/>
          <ac:spMkLst>
            <pc:docMk/>
            <pc:sldMk cId="201188227" sldId="838840410"/>
            <ac:spMk id="12" creationId="{F4F109F9-9A6A-8F33-7770-97C337C66866}"/>
          </ac:spMkLst>
        </pc:spChg>
        <pc:spChg chg="add mod">
          <ac:chgData name="Gary Wright" userId="a0eeeda2-3cb3-4c06-877c-7b184679b115" providerId="ADAL" clId="{FB8299D3-FB01-4ADD-AB8B-34650EA0F470}" dt="2023-10-10T09:27:38.751" v="302" actId="1076"/>
          <ac:spMkLst>
            <pc:docMk/>
            <pc:sldMk cId="201188227" sldId="838840410"/>
            <ac:spMk id="13" creationId="{AEDCA24D-63A8-43DD-5A7C-C73B13159E1D}"/>
          </ac:spMkLst>
        </pc:spChg>
        <pc:spChg chg="mod">
          <ac:chgData name="Gary Wright" userId="a0eeeda2-3cb3-4c06-877c-7b184679b115" providerId="ADAL" clId="{FB8299D3-FB01-4ADD-AB8B-34650EA0F470}" dt="2023-10-10T09:27:38.751" v="302" actId="1076"/>
          <ac:spMkLst>
            <pc:docMk/>
            <pc:sldMk cId="201188227" sldId="838840410"/>
            <ac:spMk id="14" creationId="{AB9C7666-CB9D-0E9D-0668-EB1564770173}"/>
          </ac:spMkLst>
        </pc:spChg>
        <pc:spChg chg="mod">
          <ac:chgData name="Gary Wright" userId="a0eeeda2-3cb3-4c06-877c-7b184679b115" providerId="ADAL" clId="{FB8299D3-FB01-4ADD-AB8B-34650EA0F470}" dt="2023-10-10T09:27:38.751" v="302" actId="1076"/>
          <ac:spMkLst>
            <pc:docMk/>
            <pc:sldMk cId="201188227" sldId="838840410"/>
            <ac:spMk id="15" creationId="{FFE66C67-51FF-DC94-03A3-20EFFF367D60}"/>
          </ac:spMkLst>
        </pc:spChg>
        <pc:spChg chg="add mod">
          <ac:chgData name="Gary Wright" userId="a0eeeda2-3cb3-4c06-877c-7b184679b115" providerId="ADAL" clId="{FB8299D3-FB01-4ADD-AB8B-34650EA0F470}" dt="2023-10-10T09:27:38.751" v="302" actId="1076"/>
          <ac:spMkLst>
            <pc:docMk/>
            <pc:sldMk cId="201188227" sldId="838840410"/>
            <ac:spMk id="16" creationId="{3344FA9F-6C90-2934-344C-2D5E33623576}"/>
          </ac:spMkLst>
        </pc:spChg>
        <pc:extLst>
          <p:ext xmlns:p="http://schemas.openxmlformats.org/presentationml/2006/main" uri="{D6D511B9-2390-475A-947B-AFAB55BFBCF1}">
            <pc226:cmChg xmlns:pc226="http://schemas.microsoft.com/office/powerpoint/2022/06/main/command" chg="add">
              <pc226:chgData name="Gary Wright" userId="a0eeeda2-3cb3-4c06-877c-7b184679b115" providerId="ADAL" clId="{FB8299D3-FB01-4ADD-AB8B-34650EA0F470}" dt="2023-10-10T09:28:44.877" v="303"/>
              <pc2:cmMkLst xmlns:pc2="http://schemas.microsoft.com/office/powerpoint/2019/9/main/command">
                <pc:docMk/>
                <pc:sldMk cId="201188227" sldId="838840410"/>
                <pc2:cmMk id="{C22E7AC9-6640-4928-9DBB-241D2C2C88AE}"/>
              </pc2:cmMkLst>
            </pc226:cmChg>
          </p:ext>
        </pc:extLst>
      </pc:sldChg>
      <pc:sldChg chg="modSp mod addCm">
        <pc:chgData name="Gary Wright" userId="a0eeeda2-3cb3-4c06-877c-7b184679b115" providerId="ADAL" clId="{FB8299D3-FB01-4ADD-AB8B-34650EA0F470}" dt="2023-10-10T09:16:58.842" v="9"/>
        <pc:sldMkLst>
          <pc:docMk/>
          <pc:sldMk cId="2790956261" sldId="838840411"/>
        </pc:sldMkLst>
        <pc:graphicFrameChg chg="mod">
          <ac:chgData name="Gary Wright" userId="a0eeeda2-3cb3-4c06-877c-7b184679b115" providerId="ADAL" clId="{FB8299D3-FB01-4ADD-AB8B-34650EA0F470}" dt="2023-10-10T09:14:13.487" v="1" actId="14100"/>
          <ac:graphicFrameMkLst>
            <pc:docMk/>
            <pc:sldMk cId="2790956261" sldId="838840411"/>
            <ac:graphicFrameMk id="2" creationId="{4A461795-6B99-E5BC-E35C-88590D622A4E}"/>
          </ac:graphicFrameMkLst>
        </pc:graphicFrameChg>
        <pc:extLst>
          <p:ext xmlns:p="http://schemas.openxmlformats.org/presentationml/2006/main" uri="{D6D511B9-2390-475A-947B-AFAB55BFBCF1}">
            <pc226:cmChg xmlns:pc226="http://schemas.microsoft.com/office/powerpoint/2022/06/main/command" chg="add">
              <pc226:chgData name="Gary Wright" userId="a0eeeda2-3cb3-4c06-877c-7b184679b115" providerId="ADAL" clId="{FB8299D3-FB01-4ADD-AB8B-34650EA0F470}" dt="2023-10-10T09:16:58.842" v="9"/>
              <pc2:cmMkLst xmlns:pc2="http://schemas.microsoft.com/office/powerpoint/2019/9/main/command">
                <pc:docMk/>
                <pc:sldMk cId="2790956261" sldId="838840411"/>
                <pc2:cmMk id="{FEE59C60-21BF-4BF2-9AC2-2312759563C4}"/>
              </pc2:cmMkLst>
            </pc226:cmChg>
          </p:ext>
        </pc:extLst>
      </pc:sldChg>
    </pc:docChg>
  </pc:docChgLst>
  <pc:docChgLst>
    <pc:chgData name="Oana Baboolal" userId="S::oana.baboolal@glasgow.ac.uk::278b5f7d-88be-4854-b0c9-55dea0c04c4b" providerId="AD" clId="Web-{DFF4A378-5E7C-B61E-881A-F6939112564A}"/>
    <pc:docChg chg="addSld modSld">
      <pc:chgData name="Oana Baboolal" userId="S::oana.baboolal@glasgow.ac.uk::278b5f7d-88be-4854-b0c9-55dea0c04c4b" providerId="AD" clId="Web-{DFF4A378-5E7C-B61E-881A-F6939112564A}" dt="2023-09-22T10:16:35.852" v="421" actId="1076"/>
      <pc:docMkLst>
        <pc:docMk/>
      </pc:docMkLst>
      <pc:sldChg chg="modSp">
        <pc:chgData name="Oana Baboolal" userId="S::oana.baboolal@glasgow.ac.uk::278b5f7d-88be-4854-b0c9-55dea0c04c4b" providerId="AD" clId="Web-{DFF4A378-5E7C-B61E-881A-F6939112564A}" dt="2023-09-22T09:47:06.067" v="9"/>
        <pc:sldMkLst>
          <pc:docMk/>
          <pc:sldMk cId="927729899" sldId="838840408"/>
        </pc:sldMkLst>
        <pc:graphicFrameChg chg="modGraphic">
          <ac:chgData name="Oana Baboolal" userId="S::oana.baboolal@glasgow.ac.uk::278b5f7d-88be-4854-b0c9-55dea0c04c4b" providerId="AD" clId="Web-{DFF4A378-5E7C-B61E-881A-F6939112564A}" dt="2023-09-22T09:47:06.067" v="9"/>
          <ac:graphicFrameMkLst>
            <pc:docMk/>
            <pc:sldMk cId="927729899" sldId="838840408"/>
            <ac:graphicFrameMk id="2" creationId="{93F42BFF-BEA5-1674-27FE-EDA730BF9E41}"/>
          </ac:graphicFrameMkLst>
        </pc:graphicFrameChg>
      </pc:sldChg>
      <pc:sldChg chg="addSp delSp modSp add replId">
        <pc:chgData name="Oana Baboolal" userId="S::oana.baboolal@glasgow.ac.uk::278b5f7d-88be-4854-b0c9-55dea0c04c4b" providerId="AD" clId="Web-{DFF4A378-5E7C-B61E-881A-F6939112564A}" dt="2023-09-22T10:16:35.852" v="421" actId="1076"/>
        <pc:sldMkLst>
          <pc:docMk/>
          <pc:sldMk cId="201188227" sldId="838840410"/>
        </pc:sldMkLst>
        <pc:spChg chg="add mod">
          <ac:chgData name="Oana Baboolal" userId="S::oana.baboolal@glasgow.ac.uk::278b5f7d-88be-4854-b0c9-55dea0c04c4b" providerId="AD" clId="Web-{DFF4A378-5E7C-B61E-881A-F6939112564A}" dt="2023-09-22T10:16:30.540" v="420" actId="1076"/>
          <ac:spMkLst>
            <pc:docMk/>
            <pc:sldMk cId="201188227" sldId="838840410"/>
            <ac:spMk id="4" creationId="{E938EC23-C2B5-2C78-18AD-B60BACA6C564}"/>
          </ac:spMkLst>
        </pc:spChg>
        <pc:spChg chg="mod">
          <ac:chgData name="Oana Baboolal" userId="S::oana.baboolal@glasgow.ac.uk::278b5f7d-88be-4854-b0c9-55dea0c04c4b" providerId="AD" clId="Web-{DFF4A378-5E7C-B61E-881A-F6939112564A}" dt="2023-09-22T09:46:20.363" v="7" actId="20577"/>
          <ac:spMkLst>
            <pc:docMk/>
            <pc:sldMk cId="201188227" sldId="838840410"/>
            <ac:spMk id="5" creationId="{54232005-3B28-CDC1-CE66-1DFB733B080E}"/>
          </ac:spMkLst>
        </pc:spChg>
        <pc:spChg chg="mod">
          <ac:chgData name="Oana Baboolal" userId="S::oana.baboolal@glasgow.ac.uk::278b5f7d-88be-4854-b0c9-55dea0c04c4b" providerId="AD" clId="Web-{DFF4A378-5E7C-B61E-881A-F6939112564A}" dt="2023-09-22T10:15:39.976" v="414" actId="1076"/>
          <ac:spMkLst>
            <pc:docMk/>
            <pc:sldMk cId="201188227" sldId="838840410"/>
            <ac:spMk id="8" creationId="{E1DEA662-E858-5DDC-28FA-5FE32DC3B204}"/>
          </ac:spMkLst>
        </pc:spChg>
        <pc:spChg chg="add del mod">
          <ac:chgData name="Oana Baboolal" userId="S::oana.baboolal@glasgow.ac.uk::278b5f7d-88be-4854-b0c9-55dea0c04c4b" providerId="AD" clId="Web-{DFF4A378-5E7C-B61E-881A-F6939112564A}" dt="2023-09-22T10:16:01.054" v="416" actId="1076"/>
          <ac:spMkLst>
            <pc:docMk/>
            <pc:sldMk cId="201188227" sldId="838840410"/>
            <ac:spMk id="9" creationId="{89C34C5B-8423-6217-28D9-EC0EFD696E9D}"/>
          </ac:spMkLst>
        </pc:spChg>
        <pc:spChg chg="mod">
          <ac:chgData name="Oana Baboolal" userId="S::oana.baboolal@glasgow.ac.uk::278b5f7d-88be-4854-b0c9-55dea0c04c4b" providerId="AD" clId="Web-{DFF4A378-5E7C-B61E-881A-F6939112564A}" dt="2023-09-22T10:16:35.852" v="421" actId="1076"/>
          <ac:spMkLst>
            <pc:docMk/>
            <pc:sldMk cId="201188227" sldId="838840410"/>
            <ac:spMk id="10" creationId="{22B1042B-702C-B408-40DE-E4A7E10BBF65}"/>
          </ac:spMkLst>
        </pc:spChg>
        <pc:graphicFrameChg chg="add del mod modGraphic">
          <ac:chgData name="Oana Baboolal" userId="S::oana.baboolal@glasgow.ac.uk::278b5f7d-88be-4854-b0c9-55dea0c04c4b" providerId="AD" clId="Web-{DFF4A378-5E7C-B61E-881A-F6939112564A}" dt="2023-09-22T10:15:17.538" v="411"/>
          <ac:graphicFrameMkLst>
            <pc:docMk/>
            <pc:sldMk cId="201188227" sldId="838840410"/>
            <ac:graphicFrameMk id="3" creationId="{E493DCE2-2214-1E78-EC7E-DC433701E1E0}"/>
          </ac:graphicFrameMkLst>
        </pc:graphicFrameChg>
      </pc:sldChg>
    </pc:docChg>
  </pc:docChgLst>
  <pc:docChgLst>
    <pc:chgData name="Oana Baboolal" userId="S::oana.baboolal@glasgow.ac.uk::278b5f7d-88be-4854-b0c9-55dea0c04c4b" providerId="AD" clId="Web-{9EFD3793-3EC1-F0CF-1CDB-B67EEF23765D}"/>
    <pc:docChg chg="delSld modSld addSection modSection">
      <pc:chgData name="Oana Baboolal" userId="S::oana.baboolal@glasgow.ac.uk::278b5f7d-88be-4854-b0c9-55dea0c04c4b" providerId="AD" clId="Web-{9EFD3793-3EC1-F0CF-1CDB-B67EEF23765D}" dt="2024-04-30T09:47:36.390" v="7"/>
      <pc:docMkLst>
        <pc:docMk/>
      </pc:docMkLst>
      <pc:sldChg chg="modSp">
        <pc:chgData name="Oana Baboolal" userId="S::oana.baboolal@glasgow.ac.uk::278b5f7d-88be-4854-b0c9-55dea0c04c4b" providerId="AD" clId="Web-{9EFD3793-3EC1-F0CF-1CDB-B67EEF23765D}" dt="2024-04-30T09:47:13.999" v="5" actId="20577"/>
        <pc:sldMkLst>
          <pc:docMk/>
          <pc:sldMk cId="1751635025" sldId="838840326"/>
        </pc:sldMkLst>
        <pc:spChg chg="mod">
          <ac:chgData name="Oana Baboolal" userId="S::oana.baboolal@glasgow.ac.uk::278b5f7d-88be-4854-b0c9-55dea0c04c4b" providerId="AD" clId="Web-{9EFD3793-3EC1-F0CF-1CDB-B67EEF23765D}" dt="2024-04-30T09:47:13.999" v="5" actId="20577"/>
          <ac:spMkLst>
            <pc:docMk/>
            <pc:sldMk cId="1751635025" sldId="838840326"/>
            <ac:spMk id="12" creationId="{E4FE9AC9-794C-1442-274D-AD18A9521E93}"/>
          </ac:spMkLst>
        </pc:spChg>
      </pc:sldChg>
      <pc:sldChg chg="delCm modCm">
        <pc:chgData name="Oana Baboolal" userId="S::oana.baboolal@glasgow.ac.uk::278b5f7d-88be-4854-b0c9-55dea0c04c4b" providerId="AD" clId="Web-{9EFD3793-3EC1-F0CF-1CDB-B67EEF23765D}" dt="2024-04-30T09:47:36.390" v="7"/>
        <pc:sldMkLst>
          <pc:docMk/>
          <pc:sldMk cId="2300677195" sldId="838840330"/>
        </pc:sldMkLst>
        <pc:extLst>
          <p:ext xmlns:p="http://schemas.openxmlformats.org/presentationml/2006/main" uri="{D6D511B9-2390-475A-947B-AFAB55BFBCF1}">
            <pc226:cmChg xmlns:pc226="http://schemas.microsoft.com/office/powerpoint/2022/06/main/command" chg="del mod">
              <pc226:chgData name="Oana Baboolal" userId="S::oana.baboolal@glasgow.ac.uk::278b5f7d-88be-4854-b0c9-55dea0c04c4b" providerId="AD" clId="Web-{9EFD3793-3EC1-F0CF-1CDB-B67EEF23765D}" dt="2024-04-30T09:47:36.390" v="7"/>
              <pc2:cmMkLst xmlns:pc2="http://schemas.microsoft.com/office/powerpoint/2019/9/main/command">
                <pc:docMk/>
                <pc:sldMk cId="2300677195" sldId="838840330"/>
                <pc2:cmMk id="{DB04303D-1A50-4C49-8EB7-E2B5330A9CBB}"/>
              </pc2:cmMkLst>
            </pc226:cmChg>
          </p:ext>
        </pc:extLst>
      </pc:sldChg>
      <pc:sldChg chg="del">
        <pc:chgData name="Oana Baboolal" userId="S::oana.baboolal@glasgow.ac.uk::278b5f7d-88be-4854-b0c9-55dea0c04c4b" providerId="AD" clId="Web-{9EFD3793-3EC1-F0CF-1CDB-B67EEF23765D}" dt="2024-04-30T09:44:53.761" v="0"/>
        <pc:sldMkLst>
          <pc:docMk/>
          <pc:sldMk cId="3733123555" sldId="838840454"/>
        </pc:sldMkLst>
      </pc:sldChg>
    </pc:docChg>
  </pc:docChgLst>
  <pc:docChgLst>
    <pc:chgData name="Oana Baboolal" userId="278b5f7d-88be-4854-b0c9-55dea0c04c4b" providerId="ADAL" clId="{F523BF51-D6BF-4D27-A9DA-B962F1F020AA}"/>
    <pc:docChg chg="custSel modSld">
      <pc:chgData name="Oana Baboolal" userId="278b5f7d-88be-4854-b0c9-55dea0c04c4b" providerId="ADAL" clId="{F523BF51-D6BF-4D27-A9DA-B962F1F020AA}" dt="2023-10-10T15:16:51.976" v="89" actId="1076"/>
      <pc:docMkLst>
        <pc:docMk/>
      </pc:docMkLst>
      <pc:sldChg chg="modSp mod">
        <pc:chgData name="Oana Baboolal" userId="278b5f7d-88be-4854-b0c9-55dea0c04c4b" providerId="ADAL" clId="{F523BF51-D6BF-4D27-A9DA-B962F1F020AA}" dt="2023-09-26T09:42:29.794" v="48" actId="20577"/>
        <pc:sldMkLst>
          <pc:docMk/>
          <pc:sldMk cId="4157707826" sldId="838840409"/>
        </pc:sldMkLst>
        <pc:graphicFrameChg chg="modGraphic">
          <ac:chgData name="Oana Baboolal" userId="278b5f7d-88be-4854-b0c9-55dea0c04c4b" providerId="ADAL" clId="{F523BF51-D6BF-4D27-A9DA-B962F1F020AA}" dt="2023-09-26T09:42:29.794" v="48" actId="20577"/>
          <ac:graphicFrameMkLst>
            <pc:docMk/>
            <pc:sldMk cId="4157707826" sldId="838840409"/>
            <ac:graphicFrameMk id="9" creationId="{14B851F1-E50E-2CF1-6114-EAA51322F4BE}"/>
          </ac:graphicFrameMkLst>
        </pc:graphicFrameChg>
      </pc:sldChg>
      <pc:sldChg chg="modSp mod">
        <pc:chgData name="Oana Baboolal" userId="278b5f7d-88be-4854-b0c9-55dea0c04c4b" providerId="ADAL" clId="{F523BF51-D6BF-4D27-A9DA-B962F1F020AA}" dt="2023-09-26T09:42:10.508" v="30" actId="1076"/>
        <pc:sldMkLst>
          <pc:docMk/>
          <pc:sldMk cId="2790956261" sldId="838840411"/>
        </pc:sldMkLst>
        <pc:graphicFrameChg chg="mod">
          <ac:chgData name="Oana Baboolal" userId="278b5f7d-88be-4854-b0c9-55dea0c04c4b" providerId="ADAL" clId="{F523BF51-D6BF-4D27-A9DA-B962F1F020AA}" dt="2023-09-26T09:42:10.508" v="30" actId="1076"/>
          <ac:graphicFrameMkLst>
            <pc:docMk/>
            <pc:sldMk cId="2790956261" sldId="838840411"/>
            <ac:graphicFrameMk id="2" creationId="{4A461795-6B99-E5BC-E35C-88590D622A4E}"/>
          </ac:graphicFrameMkLst>
        </pc:graphicFrameChg>
        <pc:graphicFrameChg chg="modGraphic">
          <ac:chgData name="Oana Baboolal" userId="278b5f7d-88be-4854-b0c9-55dea0c04c4b" providerId="ADAL" clId="{F523BF51-D6BF-4D27-A9DA-B962F1F020AA}" dt="2023-09-26T09:42:07.570" v="29" actId="20577"/>
          <ac:graphicFrameMkLst>
            <pc:docMk/>
            <pc:sldMk cId="2790956261" sldId="838840411"/>
            <ac:graphicFrameMk id="25" creationId="{D16997E8-C3E8-F195-3164-1BEB1E8A47CF}"/>
          </ac:graphicFrameMkLst>
        </pc:graphicFrameChg>
      </pc:sldChg>
      <pc:sldChg chg="modSp mod">
        <pc:chgData name="Oana Baboolal" userId="278b5f7d-88be-4854-b0c9-55dea0c04c4b" providerId="ADAL" clId="{F523BF51-D6BF-4D27-A9DA-B962F1F020AA}" dt="2023-10-10T13:43:49.336" v="60" actId="20577"/>
        <pc:sldMkLst>
          <pc:docMk/>
          <pc:sldMk cId="3362483572" sldId="838840417"/>
        </pc:sldMkLst>
        <pc:spChg chg="mod">
          <ac:chgData name="Oana Baboolal" userId="278b5f7d-88be-4854-b0c9-55dea0c04c4b" providerId="ADAL" clId="{F523BF51-D6BF-4D27-A9DA-B962F1F020AA}" dt="2023-10-10T13:43:49.336" v="60" actId="20577"/>
          <ac:spMkLst>
            <pc:docMk/>
            <pc:sldMk cId="3362483572" sldId="838840417"/>
            <ac:spMk id="7" creationId="{D6D4B87D-82A7-0795-B57D-9FE93331A147}"/>
          </ac:spMkLst>
        </pc:spChg>
      </pc:sldChg>
      <pc:sldChg chg="addSp delSp modSp mod">
        <pc:chgData name="Oana Baboolal" userId="278b5f7d-88be-4854-b0c9-55dea0c04c4b" providerId="ADAL" clId="{F523BF51-D6BF-4D27-A9DA-B962F1F020AA}" dt="2023-10-10T15:16:51.976" v="89" actId="1076"/>
        <pc:sldMkLst>
          <pc:docMk/>
          <pc:sldMk cId="1025462454" sldId="838840418"/>
        </pc:sldMkLst>
        <pc:graphicFrameChg chg="del">
          <ac:chgData name="Oana Baboolal" userId="278b5f7d-88be-4854-b0c9-55dea0c04c4b" providerId="ADAL" clId="{F523BF51-D6BF-4D27-A9DA-B962F1F020AA}" dt="2023-10-10T15:02:23.029" v="75" actId="478"/>
          <ac:graphicFrameMkLst>
            <pc:docMk/>
            <pc:sldMk cId="1025462454" sldId="838840418"/>
            <ac:graphicFrameMk id="2" creationId="{5E663D9E-4AD6-2911-F287-D49A7E7FF520}"/>
          </ac:graphicFrameMkLst>
        </pc:graphicFrameChg>
        <pc:graphicFrameChg chg="del mod">
          <ac:chgData name="Oana Baboolal" userId="278b5f7d-88be-4854-b0c9-55dea0c04c4b" providerId="ADAL" clId="{F523BF51-D6BF-4D27-A9DA-B962F1F020AA}" dt="2023-10-10T15:00:44.353" v="67" actId="478"/>
          <ac:graphicFrameMkLst>
            <pc:docMk/>
            <pc:sldMk cId="1025462454" sldId="838840418"/>
            <ac:graphicFrameMk id="8" creationId="{8AF6C580-CCDD-65AD-D566-B4952E12CC4B}"/>
          </ac:graphicFrameMkLst>
        </pc:graphicFrameChg>
        <pc:picChg chg="add mod">
          <ac:chgData name="Oana Baboolal" userId="278b5f7d-88be-4854-b0c9-55dea0c04c4b" providerId="ADAL" clId="{F523BF51-D6BF-4D27-A9DA-B962F1F020AA}" dt="2023-10-10T15:16:51.976" v="89" actId="1076"/>
          <ac:picMkLst>
            <pc:docMk/>
            <pc:sldMk cId="1025462454" sldId="838840418"/>
            <ac:picMk id="1025" creationId="{5A8A53E1-FBD0-FE85-0A7F-8F230E1C0947}"/>
          </ac:picMkLst>
        </pc:picChg>
        <pc:picChg chg="add mod">
          <ac:chgData name="Oana Baboolal" userId="278b5f7d-88be-4854-b0c9-55dea0c04c4b" providerId="ADAL" clId="{F523BF51-D6BF-4D27-A9DA-B962F1F020AA}" dt="2023-10-10T15:16:35.419" v="86" actId="14100"/>
          <ac:picMkLst>
            <pc:docMk/>
            <pc:sldMk cId="1025462454" sldId="838840418"/>
            <ac:picMk id="1026" creationId="{3D3FC13C-182B-11F9-DB9E-798D3347B7A2}"/>
          </ac:picMkLst>
        </pc:picChg>
      </pc:sldChg>
    </pc:docChg>
  </pc:docChgLst>
  <pc:docChgLst>
    <pc:chgData name="Oana Baboolal" userId="278b5f7d-88be-4854-b0c9-55dea0c04c4b" providerId="ADAL" clId="{AC20A23E-CCD2-4D70-AFD1-D9ED64429046}"/>
    <pc:docChg chg="custSel addSld modSld sldOrd">
      <pc:chgData name="Oana Baboolal" userId="278b5f7d-88be-4854-b0c9-55dea0c04c4b" providerId="ADAL" clId="{AC20A23E-CCD2-4D70-AFD1-D9ED64429046}" dt="2023-09-04T07:55:45.877" v="973" actId="20577"/>
      <pc:docMkLst>
        <pc:docMk/>
      </pc:docMkLst>
      <pc:sldChg chg="modSp mod">
        <pc:chgData name="Oana Baboolal" userId="278b5f7d-88be-4854-b0c9-55dea0c04c4b" providerId="ADAL" clId="{AC20A23E-CCD2-4D70-AFD1-D9ED64429046}" dt="2023-09-04T07:52:07.084" v="547" actId="207"/>
        <pc:sldMkLst>
          <pc:docMk/>
          <pc:sldMk cId="2573045259" sldId="838840400"/>
        </pc:sldMkLst>
        <pc:spChg chg="mod">
          <ac:chgData name="Oana Baboolal" userId="278b5f7d-88be-4854-b0c9-55dea0c04c4b" providerId="ADAL" clId="{AC20A23E-CCD2-4D70-AFD1-D9ED64429046}" dt="2023-09-04T07:51:45.617" v="545" actId="207"/>
          <ac:spMkLst>
            <pc:docMk/>
            <pc:sldMk cId="2573045259" sldId="838840400"/>
            <ac:spMk id="81" creationId="{7E4C2E97-77ED-E12F-F236-79EEE2CB6527}"/>
          </ac:spMkLst>
        </pc:spChg>
        <pc:spChg chg="mod">
          <ac:chgData name="Oana Baboolal" userId="278b5f7d-88be-4854-b0c9-55dea0c04c4b" providerId="ADAL" clId="{AC20A23E-CCD2-4D70-AFD1-D9ED64429046}" dt="2023-09-04T07:16:30.814" v="106" actId="14100"/>
          <ac:spMkLst>
            <pc:docMk/>
            <pc:sldMk cId="2573045259" sldId="838840400"/>
            <ac:spMk id="83" creationId="{45FE0A30-8DE7-3352-4FDA-66361FE3D0AB}"/>
          </ac:spMkLst>
        </pc:spChg>
        <pc:spChg chg="mod">
          <ac:chgData name="Oana Baboolal" userId="278b5f7d-88be-4854-b0c9-55dea0c04c4b" providerId="ADAL" clId="{AC20A23E-CCD2-4D70-AFD1-D9ED64429046}" dt="2023-09-04T07:51:55.016" v="546" actId="207"/>
          <ac:spMkLst>
            <pc:docMk/>
            <pc:sldMk cId="2573045259" sldId="838840400"/>
            <ac:spMk id="88" creationId="{28AFB5B3-3CBE-E79A-CF96-ABD6976CE5BB}"/>
          </ac:spMkLst>
        </pc:spChg>
        <pc:spChg chg="mod">
          <ac:chgData name="Oana Baboolal" userId="278b5f7d-88be-4854-b0c9-55dea0c04c4b" providerId="ADAL" clId="{AC20A23E-CCD2-4D70-AFD1-D9ED64429046}" dt="2023-09-04T07:52:07.084" v="547" actId="207"/>
          <ac:spMkLst>
            <pc:docMk/>
            <pc:sldMk cId="2573045259" sldId="838840400"/>
            <ac:spMk id="94" creationId="{F7A991F9-0998-1C98-2BCB-363E4149E608}"/>
          </ac:spMkLst>
        </pc:spChg>
      </pc:sldChg>
      <pc:sldChg chg="delSp modSp add mod ord">
        <pc:chgData name="Oana Baboolal" userId="278b5f7d-88be-4854-b0c9-55dea0c04c4b" providerId="ADAL" clId="{AC20A23E-CCD2-4D70-AFD1-D9ED64429046}" dt="2023-09-04T07:55:45.877" v="973" actId="20577"/>
        <pc:sldMkLst>
          <pc:docMk/>
          <pc:sldMk cId="2991643762" sldId="838840401"/>
        </pc:sldMkLst>
        <pc:spChg chg="del mod">
          <ac:chgData name="Oana Baboolal" userId="278b5f7d-88be-4854-b0c9-55dea0c04c4b" providerId="ADAL" clId="{AC20A23E-CCD2-4D70-AFD1-D9ED64429046}" dt="2023-09-04T07:23:20.429" v="114" actId="478"/>
          <ac:spMkLst>
            <pc:docMk/>
            <pc:sldMk cId="2991643762" sldId="838840401"/>
            <ac:spMk id="2" creationId="{30C74559-EDC6-83B0-AAD0-AEB6E8FA8639}"/>
          </ac:spMkLst>
        </pc:spChg>
        <pc:spChg chg="del">
          <ac:chgData name="Oana Baboolal" userId="278b5f7d-88be-4854-b0c9-55dea0c04c4b" providerId="ADAL" clId="{AC20A23E-CCD2-4D70-AFD1-D9ED64429046}" dt="2023-09-04T07:23:18.974" v="112" actId="478"/>
          <ac:spMkLst>
            <pc:docMk/>
            <pc:sldMk cId="2991643762" sldId="838840401"/>
            <ac:spMk id="4" creationId="{BDD0D97E-03C5-AC3C-8D69-AD641D500F82}"/>
          </ac:spMkLst>
        </pc:spChg>
        <pc:spChg chg="mod">
          <ac:chgData name="Oana Baboolal" userId="278b5f7d-88be-4854-b0c9-55dea0c04c4b" providerId="ADAL" clId="{AC20A23E-CCD2-4D70-AFD1-D9ED64429046}" dt="2023-09-04T07:55:45.877" v="973" actId="20577"/>
          <ac:spMkLst>
            <pc:docMk/>
            <pc:sldMk cId="2991643762" sldId="838840401"/>
            <ac:spMk id="81" creationId="{7E4C2E97-77ED-E12F-F236-79EEE2CB6527}"/>
          </ac:spMkLst>
        </pc:spChg>
        <pc:spChg chg="del">
          <ac:chgData name="Oana Baboolal" userId="278b5f7d-88be-4854-b0c9-55dea0c04c4b" providerId="ADAL" clId="{AC20A23E-CCD2-4D70-AFD1-D9ED64429046}" dt="2023-09-04T07:23:57.503" v="123" actId="478"/>
          <ac:spMkLst>
            <pc:docMk/>
            <pc:sldMk cId="2991643762" sldId="838840401"/>
            <ac:spMk id="83" creationId="{45FE0A30-8DE7-3352-4FDA-66361FE3D0AB}"/>
          </ac:spMkLst>
        </pc:spChg>
        <pc:spChg chg="del">
          <ac:chgData name="Oana Baboolal" userId="278b5f7d-88be-4854-b0c9-55dea0c04c4b" providerId="ADAL" clId="{AC20A23E-CCD2-4D70-AFD1-D9ED64429046}" dt="2023-09-04T07:23:24.955" v="117" actId="478"/>
          <ac:spMkLst>
            <pc:docMk/>
            <pc:sldMk cId="2991643762" sldId="838840401"/>
            <ac:spMk id="88" creationId="{28AFB5B3-3CBE-E79A-CF96-ABD6976CE5BB}"/>
          </ac:spMkLst>
        </pc:spChg>
        <pc:spChg chg="del">
          <ac:chgData name="Oana Baboolal" userId="278b5f7d-88be-4854-b0c9-55dea0c04c4b" providerId="ADAL" clId="{AC20A23E-CCD2-4D70-AFD1-D9ED64429046}" dt="2023-09-04T07:23:33.233" v="118" actId="478"/>
          <ac:spMkLst>
            <pc:docMk/>
            <pc:sldMk cId="2991643762" sldId="838840401"/>
            <ac:spMk id="93" creationId="{E8D7426D-7852-F0E8-F09A-9CF0325E6A71}"/>
          </ac:spMkLst>
        </pc:spChg>
        <pc:spChg chg="del">
          <ac:chgData name="Oana Baboolal" userId="278b5f7d-88be-4854-b0c9-55dea0c04c4b" providerId="ADAL" clId="{AC20A23E-CCD2-4D70-AFD1-D9ED64429046}" dt="2023-09-04T07:23:39.868" v="121" actId="478"/>
          <ac:spMkLst>
            <pc:docMk/>
            <pc:sldMk cId="2991643762" sldId="838840401"/>
            <ac:spMk id="94" creationId="{F7A991F9-0998-1C98-2BCB-363E4149E608}"/>
          </ac:spMkLst>
        </pc:spChg>
        <pc:spChg chg="del">
          <ac:chgData name="Oana Baboolal" userId="278b5f7d-88be-4854-b0c9-55dea0c04c4b" providerId="ADAL" clId="{AC20A23E-CCD2-4D70-AFD1-D9ED64429046}" dt="2023-09-04T07:23:36.477" v="119" actId="478"/>
          <ac:spMkLst>
            <pc:docMk/>
            <pc:sldMk cId="2991643762" sldId="838840401"/>
            <ac:spMk id="99" creationId="{9BFA45B5-D45B-6F0F-76C4-5D38921F3F4D}"/>
          </ac:spMkLst>
        </pc:spChg>
        <pc:grpChg chg="del">
          <ac:chgData name="Oana Baboolal" userId="278b5f7d-88be-4854-b0c9-55dea0c04c4b" providerId="ADAL" clId="{AC20A23E-CCD2-4D70-AFD1-D9ED64429046}" dt="2023-09-04T07:23:14.811" v="111" actId="478"/>
          <ac:grpSpMkLst>
            <pc:docMk/>
            <pc:sldMk cId="2991643762" sldId="838840401"/>
            <ac:grpSpMk id="78" creationId="{CE9203FA-CC40-3EB8-39F3-FE1B21F7C98F}"/>
          </ac:grpSpMkLst>
        </pc:grpChg>
        <pc:grpChg chg="del mod">
          <ac:chgData name="Oana Baboolal" userId="278b5f7d-88be-4854-b0c9-55dea0c04c4b" providerId="ADAL" clId="{AC20A23E-CCD2-4D70-AFD1-D9ED64429046}" dt="2023-09-04T07:23:22.878" v="116" actId="478"/>
          <ac:grpSpMkLst>
            <pc:docMk/>
            <pc:sldMk cId="2991643762" sldId="838840401"/>
            <ac:grpSpMk id="89" creationId="{4DD91B8F-BE81-11EE-E76E-F2D1EB1DDB82}"/>
          </ac:grpSpMkLst>
        </pc:grpChg>
        <pc:grpChg chg="del">
          <ac:chgData name="Oana Baboolal" userId="278b5f7d-88be-4854-b0c9-55dea0c04c4b" providerId="ADAL" clId="{AC20A23E-CCD2-4D70-AFD1-D9ED64429046}" dt="2023-09-04T07:23:38.764" v="120" actId="478"/>
          <ac:grpSpMkLst>
            <pc:docMk/>
            <pc:sldMk cId="2991643762" sldId="838840401"/>
            <ac:grpSpMk id="95" creationId="{DE24F457-C5DE-EF45-1CA6-7AF772D42D1C}"/>
          </ac:grpSpMkLst>
        </pc:grpChg>
      </pc:sldChg>
    </pc:docChg>
  </pc:docChgLst>
  <pc:docChgLst>
    <pc:chgData name="Oana Baboolal" userId="S::oana.baboolal@glasgow.ac.uk::278b5f7d-88be-4854-b0c9-55dea0c04c4b" providerId="AD" clId="Web-{65CA6B4C-8657-9742-61E3-0F33F049A10A}"/>
    <pc:docChg chg="modSld">
      <pc:chgData name="Oana Baboolal" userId="S::oana.baboolal@glasgow.ac.uk::278b5f7d-88be-4854-b0c9-55dea0c04c4b" providerId="AD" clId="Web-{65CA6B4C-8657-9742-61E3-0F33F049A10A}" dt="2024-05-30T08:13:10.280" v="22" actId="20577"/>
      <pc:docMkLst>
        <pc:docMk/>
      </pc:docMkLst>
      <pc:sldChg chg="modSp">
        <pc:chgData name="Oana Baboolal" userId="S::oana.baboolal@glasgow.ac.uk::278b5f7d-88be-4854-b0c9-55dea0c04c4b" providerId="AD" clId="Web-{65CA6B4C-8657-9742-61E3-0F33F049A10A}" dt="2024-05-30T08:11:07.650" v="5"/>
        <pc:sldMkLst>
          <pc:docMk/>
          <pc:sldMk cId="1751635025" sldId="838840326"/>
        </pc:sldMkLst>
        <pc:spChg chg="mod">
          <ac:chgData name="Oana Baboolal" userId="S::oana.baboolal@glasgow.ac.uk::278b5f7d-88be-4854-b0c9-55dea0c04c4b" providerId="AD" clId="Web-{65CA6B4C-8657-9742-61E3-0F33F049A10A}" dt="2024-05-30T08:10:52.400" v="2"/>
          <ac:spMkLst>
            <pc:docMk/>
            <pc:sldMk cId="1751635025" sldId="838840326"/>
            <ac:spMk id="15" creationId="{64DA4799-B658-0E2C-1B7B-1C7EDB6AB7BF}"/>
          </ac:spMkLst>
        </pc:spChg>
        <pc:spChg chg="mod">
          <ac:chgData name="Oana Baboolal" userId="S::oana.baboolal@glasgow.ac.uk::278b5f7d-88be-4854-b0c9-55dea0c04c4b" providerId="AD" clId="Web-{65CA6B4C-8657-9742-61E3-0F33F049A10A}" dt="2024-05-30T08:11:07.650" v="5"/>
          <ac:spMkLst>
            <pc:docMk/>
            <pc:sldMk cId="1751635025" sldId="838840326"/>
            <ac:spMk id="16" creationId="{F276382F-C71D-C690-971A-8C3991DD621C}"/>
          </ac:spMkLst>
        </pc:spChg>
      </pc:sldChg>
      <pc:sldChg chg="modSp">
        <pc:chgData name="Oana Baboolal" userId="S::oana.baboolal@glasgow.ac.uk::278b5f7d-88be-4854-b0c9-55dea0c04c4b" providerId="AD" clId="Web-{65CA6B4C-8657-9742-61E3-0F33F049A10A}" dt="2024-05-30T08:11:37.104" v="12"/>
        <pc:sldMkLst>
          <pc:docMk/>
          <pc:sldMk cId="2300677195" sldId="838840330"/>
        </pc:sldMkLst>
        <pc:spChg chg="mod">
          <ac:chgData name="Oana Baboolal" userId="S::oana.baboolal@glasgow.ac.uk::278b5f7d-88be-4854-b0c9-55dea0c04c4b" providerId="AD" clId="Web-{65CA6B4C-8657-9742-61E3-0F33F049A10A}" dt="2024-05-30T08:11:37.104" v="12"/>
          <ac:spMkLst>
            <pc:docMk/>
            <pc:sldMk cId="2300677195" sldId="838840330"/>
            <ac:spMk id="9" creationId="{FA171F44-E7C1-C994-4DB3-4C95F7968178}"/>
          </ac:spMkLst>
        </pc:spChg>
      </pc:sldChg>
      <pc:sldChg chg="modSp">
        <pc:chgData name="Oana Baboolal" userId="S::oana.baboolal@glasgow.ac.uk::278b5f7d-88be-4854-b0c9-55dea0c04c4b" providerId="AD" clId="Web-{65CA6B4C-8657-9742-61E3-0F33F049A10A}" dt="2024-05-30T08:13:10.280" v="22" actId="20577"/>
        <pc:sldMkLst>
          <pc:docMk/>
          <pc:sldMk cId="868646987" sldId="838840443"/>
        </pc:sldMkLst>
        <pc:spChg chg="mod">
          <ac:chgData name="Oana Baboolal" userId="S::oana.baboolal@glasgow.ac.uk::278b5f7d-88be-4854-b0c9-55dea0c04c4b" providerId="AD" clId="Web-{65CA6B4C-8657-9742-61E3-0F33F049A10A}" dt="2024-05-30T08:13:03.217" v="21" actId="20577"/>
          <ac:spMkLst>
            <pc:docMk/>
            <pc:sldMk cId="868646987" sldId="838840443"/>
            <ac:spMk id="1074" creationId="{1BF7A321-6745-6D82-41F5-3C74881D53B8}"/>
          </ac:spMkLst>
        </pc:spChg>
        <pc:spChg chg="mod">
          <ac:chgData name="Oana Baboolal" userId="S::oana.baboolal@glasgow.ac.uk::278b5f7d-88be-4854-b0c9-55dea0c04c4b" providerId="AD" clId="Web-{65CA6B4C-8657-9742-61E3-0F33F049A10A}" dt="2024-05-30T08:13:10.280" v="22" actId="20577"/>
          <ac:spMkLst>
            <pc:docMk/>
            <pc:sldMk cId="868646987" sldId="838840443"/>
            <ac:spMk id="1078" creationId="{DBE1CE2C-100E-B2F0-A086-CFE531E8824D}"/>
          </ac:spMkLst>
        </pc:spChg>
      </pc:sldChg>
    </pc:docChg>
  </pc:docChgLst>
  <pc:docChgLst>
    <pc:chgData name="Oana Baboolal" userId="S::oana.baboolal@glasgow.ac.uk::278b5f7d-88be-4854-b0c9-55dea0c04c4b" providerId="AD" clId="Web-{F909D01E-EECB-765C-46B5-6D7406F9937F}"/>
    <pc:docChg chg="modSld">
      <pc:chgData name="Oana Baboolal" userId="S::oana.baboolal@glasgow.ac.uk::278b5f7d-88be-4854-b0c9-55dea0c04c4b" providerId="AD" clId="Web-{F909D01E-EECB-765C-46B5-6D7406F9937F}" dt="2024-05-30T13:35:56.788" v="1"/>
      <pc:docMkLst>
        <pc:docMk/>
      </pc:docMkLst>
      <pc:sldChg chg="modSp">
        <pc:chgData name="Oana Baboolal" userId="S::oana.baboolal@glasgow.ac.uk::278b5f7d-88be-4854-b0c9-55dea0c04c4b" providerId="AD" clId="Web-{F909D01E-EECB-765C-46B5-6D7406F9937F}" dt="2024-05-30T13:35:56.788" v="1"/>
        <pc:sldMkLst>
          <pc:docMk/>
          <pc:sldMk cId="1191825954" sldId="838840465"/>
        </pc:sldMkLst>
        <pc:graphicFrameChg chg="mod modGraphic">
          <ac:chgData name="Oana Baboolal" userId="S::oana.baboolal@glasgow.ac.uk::278b5f7d-88be-4854-b0c9-55dea0c04c4b" providerId="AD" clId="Web-{F909D01E-EECB-765C-46B5-6D7406F9937F}" dt="2024-05-30T13:35:56.788" v="1"/>
          <ac:graphicFrameMkLst>
            <pc:docMk/>
            <pc:sldMk cId="1191825954" sldId="838840465"/>
            <ac:graphicFrameMk id="3" creationId="{6D01053D-C49F-4D80-579E-C3AE67EB4DD5}"/>
          </ac:graphicFrameMkLst>
        </pc:graphicFrameChg>
      </pc:sldChg>
    </pc:docChg>
  </pc:docChgLst>
  <pc:docChgLst>
    <pc:chgData name="Oana Baboolal" userId="S::oana.baboolal@glasgow.ac.uk::278b5f7d-88be-4854-b0c9-55dea0c04c4b" providerId="AD" clId="Web-{69468108-33D1-61C0-C6F9-0033D7847DBE}"/>
    <pc:docChg chg="mod addSld delSld modSld sldOrd">
      <pc:chgData name="Oana Baboolal" userId="S::oana.baboolal@glasgow.ac.uk::278b5f7d-88be-4854-b0c9-55dea0c04c4b" providerId="AD" clId="Web-{69468108-33D1-61C0-C6F9-0033D7847DBE}" dt="2023-10-10T11:06:14.506" v="119"/>
      <pc:docMkLst>
        <pc:docMk/>
      </pc:docMkLst>
      <pc:sldChg chg="ord delCm modCm">
        <pc:chgData name="Oana Baboolal" userId="S::oana.baboolal@glasgow.ac.uk::278b5f7d-88be-4854-b0c9-55dea0c04c4b" providerId="AD" clId="Web-{69468108-33D1-61C0-C6F9-0033D7847DBE}" dt="2023-10-10T11:03:13.234" v="99"/>
        <pc:sldMkLst>
          <pc:docMk/>
          <pc:sldMk cId="1285260372" sldId="838840405"/>
        </pc:sldMkLst>
        <pc:extLst>
          <p:ext xmlns:p="http://schemas.openxmlformats.org/presentationml/2006/main" uri="{D6D511B9-2390-475A-947B-AFAB55BFBCF1}">
            <pc226:cmChg xmlns:pc226="http://schemas.microsoft.com/office/powerpoint/2022/06/main/command" chg="del mod">
              <pc226:chgData name="Oana Baboolal" userId="S::oana.baboolal@glasgow.ac.uk::278b5f7d-88be-4854-b0c9-55dea0c04c4b" providerId="AD" clId="Web-{69468108-33D1-61C0-C6F9-0033D7847DBE}" dt="2023-10-10T11:02:45.452" v="98"/>
              <pc2:cmMkLst xmlns:pc2="http://schemas.microsoft.com/office/powerpoint/2019/9/main/command">
                <pc:docMk/>
                <pc:sldMk cId="1285260372" sldId="838840405"/>
                <pc2:cmMk id="{F2A0D97C-EC8B-4818-80FE-8EA9146C8822}"/>
              </pc2:cmMkLst>
            </pc226:cmChg>
          </p:ext>
        </pc:extLst>
      </pc:sldChg>
      <pc:sldChg chg="addSp modSp">
        <pc:chgData name="Oana Baboolal" userId="S::oana.baboolal@glasgow.ac.uk::278b5f7d-88be-4854-b0c9-55dea0c04c4b" providerId="AD" clId="Web-{69468108-33D1-61C0-C6F9-0033D7847DBE}" dt="2023-10-10T10:02:37.794" v="77" actId="14100"/>
        <pc:sldMkLst>
          <pc:docMk/>
          <pc:sldMk cId="4157707826" sldId="838840409"/>
        </pc:sldMkLst>
        <pc:spChg chg="add mod">
          <ac:chgData name="Oana Baboolal" userId="S::oana.baboolal@glasgow.ac.uk::278b5f7d-88be-4854-b0c9-55dea0c04c4b" providerId="AD" clId="Web-{69468108-33D1-61C0-C6F9-0033D7847DBE}" dt="2023-10-10T10:02:37.794" v="77" actId="14100"/>
          <ac:spMkLst>
            <pc:docMk/>
            <pc:sldMk cId="4157707826" sldId="838840409"/>
            <ac:spMk id="4" creationId="{209E64AD-9A8A-1D82-B1BD-8166A3F4FCB9}"/>
          </ac:spMkLst>
        </pc:spChg>
        <pc:spChg chg="mod">
          <ac:chgData name="Oana Baboolal" userId="S::oana.baboolal@glasgow.ac.uk::278b5f7d-88be-4854-b0c9-55dea0c04c4b" providerId="AD" clId="Web-{69468108-33D1-61C0-C6F9-0033D7847DBE}" dt="2023-10-10T10:02:11.699" v="75" actId="1076"/>
          <ac:spMkLst>
            <pc:docMk/>
            <pc:sldMk cId="4157707826" sldId="838840409"/>
            <ac:spMk id="5" creationId="{54232005-3B28-CDC1-CE66-1DFB733B080E}"/>
          </ac:spMkLst>
        </pc:spChg>
        <pc:graphicFrameChg chg="mod">
          <ac:chgData name="Oana Baboolal" userId="S::oana.baboolal@glasgow.ac.uk::278b5f7d-88be-4854-b0c9-55dea0c04c4b" providerId="AD" clId="Web-{69468108-33D1-61C0-C6F9-0033D7847DBE}" dt="2023-10-10T10:00:22.160" v="66" actId="1076"/>
          <ac:graphicFrameMkLst>
            <pc:docMk/>
            <pc:sldMk cId="4157707826" sldId="838840409"/>
            <ac:graphicFrameMk id="9" creationId="{14B851F1-E50E-2CF1-6114-EAA51322F4BE}"/>
          </ac:graphicFrameMkLst>
        </pc:graphicFrameChg>
      </pc:sldChg>
      <pc:sldChg chg="delSp modSp ord delCm modCm">
        <pc:chgData name="Oana Baboolal" userId="S::oana.baboolal@glasgow.ac.uk::278b5f7d-88be-4854-b0c9-55dea0c04c4b" providerId="AD" clId="Web-{69468108-33D1-61C0-C6F9-0033D7847DBE}" dt="2023-10-10T11:06:14.506" v="119"/>
        <pc:sldMkLst>
          <pc:docMk/>
          <pc:sldMk cId="201188227" sldId="838840410"/>
        </pc:sldMkLst>
        <pc:spChg chg="mod">
          <ac:chgData name="Oana Baboolal" userId="S::oana.baboolal@glasgow.ac.uk::278b5f7d-88be-4854-b0c9-55dea0c04c4b" providerId="AD" clId="Web-{69468108-33D1-61C0-C6F9-0033D7847DBE}" dt="2023-10-10T11:01:39.325" v="90" actId="20577"/>
          <ac:spMkLst>
            <pc:docMk/>
            <pc:sldMk cId="201188227" sldId="838840410"/>
            <ac:spMk id="7" creationId="{D6D4B87D-82A7-0795-B57D-9FE93331A147}"/>
          </ac:spMkLst>
        </pc:spChg>
        <pc:spChg chg="del">
          <ac:chgData name="Oana Baboolal" userId="S::oana.baboolal@glasgow.ac.uk::278b5f7d-88be-4854-b0c9-55dea0c04c4b" providerId="AD" clId="Web-{69468108-33D1-61C0-C6F9-0033D7847DBE}" dt="2023-10-10T11:06:14.506" v="119"/>
          <ac:spMkLst>
            <pc:docMk/>
            <pc:sldMk cId="201188227" sldId="838840410"/>
            <ac:spMk id="10" creationId="{22B1042B-702C-B408-40DE-E4A7E10BBF65}"/>
          </ac:spMkLst>
        </pc:spChg>
        <pc:extLst>
          <p:ext xmlns:p="http://schemas.openxmlformats.org/presentationml/2006/main" uri="{D6D511B9-2390-475A-947B-AFAB55BFBCF1}">
            <pc226:cmChg xmlns:pc226="http://schemas.microsoft.com/office/powerpoint/2022/06/main/command" chg="del mod modRxn">
              <pc226:chgData name="Oana Baboolal" userId="S::oana.baboolal@glasgow.ac.uk::278b5f7d-88be-4854-b0c9-55dea0c04c4b" providerId="AD" clId="Web-{69468108-33D1-61C0-C6F9-0033D7847DBE}" dt="2023-10-10T11:06:08.631" v="118"/>
              <pc2:cmMkLst xmlns:pc2="http://schemas.microsoft.com/office/powerpoint/2019/9/main/command">
                <pc:docMk/>
                <pc:sldMk cId="201188227" sldId="838840410"/>
                <pc2:cmMk id="{C22E7AC9-6640-4928-9DBB-241D2C2C88AE}"/>
              </pc2:cmMkLst>
            </pc226:cmChg>
          </p:ext>
        </pc:extLst>
      </pc:sldChg>
      <pc:sldChg chg="del">
        <pc:chgData name="Oana Baboolal" userId="S::oana.baboolal@glasgow.ac.uk::278b5f7d-88be-4854-b0c9-55dea0c04c4b" providerId="AD" clId="Web-{69468108-33D1-61C0-C6F9-0033D7847DBE}" dt="2023-10-10T10:00:48.881" v="67"/>
        <pc:sldMkLst>
          <pc:docMk/>
          <pc:sldMk cId="2790956261" sldId="838840411"/>
        </pc:sldMkLst>
      </pc:sldChg>
      <pc:sldChg chg="ord">
        <pc:chgData name="Oana Baboolal" userId="S::oana.baboolal@glasgow.ac.uk::278b5f7d-88be-4854-b0c9-55dea0c04c4b" providerId="AD" clId="Web-{69468108-33D1-61C0-C6F9-0033D7847DBE}" dt="2023-10-10T11:03:16.094" v="100"/>
        <pc:sldMkLst>
          <pc:docMk/>
          <pc:sldMk cId="3362483572" sldId="838840417"/>
        </pc:sldMkLst>
      </pc:sldChg>
      <pc:sldChg chg="delSp modSp add ord replId">
        <pc:chgData name="Oana Baboolal" userId="S::oana.baboolal@glasgow.ac.uk::278b5f7d-88be-4854-b0c9-55dea0c04c4b" providerId="AD" clId="Web-{69468108-33D1-61C0-C6F9-0033D7847DBE}" dt="2023-10-10T11:04:49.988" v="117" actId="1076"/>
        <pc:sldMkLst>
          <pc:docMk/>
          <pc:sldMk cId="1025462454" sldId="838840418"/>
        </pc:sldMkLst>
        <pc:graphicFrameChg chg="mod">
          <ac:chgData name="Oana Baboolal" userId="S::oana.baboolal@glasgow.ac.uk::278b5f7d-88be-4854-b0c9-55dea0c04c4b" providerId="AD" clId="Web-{69468108-33D1-61C0-C6F9-0033D7847DBE}" dt="2023-10-10T11:04:42.956" v="116" actId="14100"/>
          <ac:graphicFrameMkLst>
            <pc:docMk/>
            <pc:sldMk cId="1025462454" sldId="838840418"/>
            <ac:graphicFrameMk id="2" creationId="{5E663D9E-4AD6-2911-F287-D49A7E7FF520}"/>
          </ac:graphicFrameMkLst>
        </pc:graphicFrameChg>
        <pc:graphicFrameChg chg="mod">
          <ac:chgData name="Oana Baboolal" userId="S::oana.baboolal@glasgow.ac.uk::278b5f7d-88be-4854-b0c9-55dea0c04c4b" providerId="AD" clId="Web-{69468108-33D1-61C0-C6F9-0033D7847DBE}" dt="2023-10-10T11:04:49.988" v="117" actId="1076"/>
          <ac:graphicFrameMkLst>
            <pc:docMk/>
            <pc:sldMk cId="1025462454" sldId="838840418"/>
            <ac:graphicFrameMk id="8" creationId="{8AF6C580-CCDD-65AD-D566-B4952E12CC4B}"/>
          </ac:graphicFrameMkLst>
        </pc:graphicFrameChg>
        <pc:graphicFrameChg chg="del">
          <ac:chgData name="Oana Baboolal" userId="S::oana.baboolal@glasgow.ac.uk::278b5f7d-88be-4854-b0c9-55dea0c04c4b" providerId="AD" clId="Web-{69468108-33D1-61C0-C6F9-0033D7847DBE}" dt="2023-10-10T11:01:55.154" v="92"/>
          <ac:graphicFrameMkLst>
            <pc:docMk/>
            <pc:sldMk cId="1025462454" sldId="838840418"/>
            <ac:graphicFrameMk id="13" creationId="{0361914C-CA58-CC0C-E2A8-6CD27E5E35E7}"/>
          </ac:graphicFrameMkLst>
        </pc:graphicFrameChg>
        <pc:graphicFrameChg chg="del mod modGraphic">
          <ac:chgData name="Oana Baboolal" userId="S::oana.baboolal@glasgow.ac.uk::278b5f7d-88be-4854-b0c9-55dea0c04c4b" providerId="AD" clId="Web-{69468108-33D1-61C0-C6F9-0033D7847DBE}" dt="2023-10-10T11:02:00.420" v="95"/>
          <ac:graphicFrameMkLst>
            <pc:docMk/>
            <pc:sldMk cId="1025462454" sldId="838840418"/>
            <ac:graphicFrameMk id="14" creationId="{6D654391-A7B0-5BF2-D6E3-006C7CD2D4CD}"/>
          </ac:graphicFrameMkLst>
        </pc:graphicFrameChg>
      </pc:sldChg>
      <pc:sldChg chg="modSp add replId">
        <pc:chgData name="Oana Baboolal" userId="S::oana.baboolal@glasgow.ac.uk::278b5f7d-88be-4854-b0c9-55dea0c04c4b" providerId="AD" clId="Web-{69468108-33D1-61C0-C6F9-0033D7847DBE}" dt="2023-10-10T11:03:38.063" v="109" actId="20577"/>
        <pc:sldMkLst>
          <pc:docMk/>
          <pc:sldMk cId="3375845790" sldId="838840419"/>
        </pc:sldMkLst>
        <pc:spChg chg="mod">
          <ac:chgData name="Oana Baboolal" userId="S::oana.baboolal@glasgow.ac.uk::278b5f7d-88be-4854-b0c9-55dea0c04c4b" providerId="AD" clId="Web-{69468108-33D1-61C0-C6F9-0033D7847DBE}" dt="2023-10-10T11:03:38.063" v="109" actId="20577"/>
          <ac:spMkLst>
            <pc:docMk/>
            <pc:sldMk cId="3375845790" sldId="838840419"/>
            <ac:spMk id="4" creationId="{F43801D2-CA65-BD1D-0A5C-AA9A11FC4D51}"/>
          </ac:spMkLst>
        </pc:spChg>
      </pc:sldChg>
    </pc:docChg>
  </pc:docChgLst>
  <pc:docChgLst>
    <pc:chgData name="Oana Baboolal" userId="278b5f7d-88be-4854-b0c9-55dea0c04c4b" providerId="ADAL" clId="{80C18429-8E1B-4C06-A47F-C6863519DA80}"/>
    <pc:docChg chg="undo custSel modSld">
      <pc:chgData name="Oana Baboolal" userId="278b5f7d-88be-4854-b0c9-55dea0c04c4b" providerId="ADAL" clId="{80C18429-8E1B-4C06-A47F-C6863519DA80}" dt="2023-09-22T16:03:43.067" v="692" actId="20577"/>
      <pc:docMkLst>
        <pc:docMk/>
      </pc:docMkLst>
      <pc:sldChg chg="modSp mod">
        <pc:chgData name="Oana Baboolal" userId="278b5f7d-88be-4854-b0c9-55dea0c04c4b" providerId="ADAL" clId="{80C18429-8E1B-4C06-A47F-C6863519DA80}" dt="2023-09-22T16:03:43.067" v="692" actId="20577"/>
        <pc:sldMkLst>
          <pc:docMk/>
          <pc:sldMk cId="1285260372" sldId="838840405"/>
        </pc:sldMkLst>
        <pc:spChg chg="mod">
          <ac:chgData name="Oana Baboolal" userId="278b5f7d-88be-4854-b0c9-55dea0c04c4b" providerId="ADAL" clId="{80C18429-8E1B-4C06-A47F-C6863519DA80}" dt="2023-09-22T16:03:43.067" v="692" actId="20577"/>
          <ac:spMkLst>
            <pc:docMk/>
            <pc:sldMk cId="1285260372" sldId="838840405"/>
            <ac:spMk id="5" creationId="{54232005-3B28-CDC1-CE66-1DFB733B080E}"/>
          </ac:spMkLst>
        </pc:spChg>
        <pc:graphicFrameChg chg="mod">
          <ac:chgData name="Oana Baboolal" userId="278b5f7d-88be-4854-b0c9-55dea0c04c4b" providerId="ADAL" clId="{80C18429-8E1B-4C06-A47F-C6863519DA80}" dt="2023-09-22T15:59:17.243" v="555" actId="1036"/>
          <ac:graphicFrameMkLst>
            <pc:docMk/>
            <pc:sldMk cId="1285260372" sldId="838840405"/>
            <ac:graphicFrameMk id="8" creationId="{8AF6C580-CCDD-65AD-D566-B4952E12CC4B}"/>
          </ac:graphicFrameMkLst>
        </pc:graphicFrameChg>
      </pc:sldChg>
      <pc:sldChg chg="modSp mod">
        <pc:chgData name="Oana Baboolal" userId="278b5f7d-88be-4854-b0c9-55dea0c04c4b" providerId="ADAL" clId="{80C18429-8E1B-4C06-A47F-C6863519DA80}" dt="2023-09-22T16:02:07.924" v="595" actId="20577"/>
        <pc:sldMkLst>
          <pc:docMk/>
          <pc:sldMk cId="3429524952" sldId="838840407"/>
        </pc:sldMkLst>
        <pc:spChg chg="mod">
          <ac:chgData name="Oana Baboolal" userId="278b5f7d-88be-4854-b0c9-55dea0c04c4b" providerId="ADAL" clId="{80C18429-8E1B-4C06-A47F-C6863519DA80}" dt="2023-09-22T16:02:07.924" v="595" actId="20577"/>
          <ac:spMkLst>
            <pc:docMk/>
            <pc:sldMk cId="3429524952" sldId="838840407"/>
            <ac:spMk id="5" creationId="{54232005-3B28-CDC1-CE66-1DFB733B080E}"/>
          </ac:spMkLst>
        </pc:spChg>
        <pc:spChg chg="mod">
          <ac:chgData name="Oana Baboolal" userId="278b5f7d-88be-4854-b0c9-55dea0c04c4b" providerId="ADAL" clId="{80C18429-8E1B-4C06-A47F-C6863519DA80}" dt="2023-09-22T15:49:14.170" v="110" actId="1076"/>
          <ac:spMkLst>
            <pc:docMk/>
            <pc:sldMk cId="3429524952" sldId="838840407"/>
            <ac:spMk id="12" creationId="{6CCDF6F1-7B91-0D55-D7B1-2BAD1C7EB1A1}"/>
          </ac:spMkLst>
        </pc:spChg>
        <pc:picChg chg="mod">
          <ac:chgData name="Oana Baboolal" userId="278b5f7d-88be-4854-b0c9-55dea0c04c4b" providerId="ADAL" clId="{80C18429-8E1B-4C06-A47F-C6863519DA80}" dt="2023-09-22T15:49:14.170" v="110" actId="1076"/>
          <ac:picMkLst>
            <pc:docMk/>
            <pc:sldMk cId="3429524952" sldId="838840407"/>
            <ac:picMk id="7" creationId="{D0D844E0-A78E-AB37-0711-EE56C3E821D6}"/>
          </ac:picMkLst>
        </pc:picChg>
      </pc:sldChg>
      <pc:sldChg chg="modSp mod">
        <pc:chgData name="Oana Baboolal" userId="278b5f7d-88be-4854-b0c9-55dea0c04c4b" providerId="ADAL" clId="{80C18429-8E1B-4C06-A47F-C6863519DA80}" dt="2023-09-22T15:58:32.267" v="498" actId="20577"/>
        <pc:sldMkLst>
          <pc:docMk/>
          <pc:sldMk cId="4157707826" sldId="838840409"/>
        </pc:sldMkLst>
        <pc:spChg chg="mod">
          <ac:chgData name="Oana Baboolal" userId="278b5f7d-88be-4854-b0c9-55dea0c04c4b" providerId="ADAL" clId="{80C18429-8E1B-4C06-A47F-C6863519DA80}" dt="2023-09-22T15:58:32.267" v="498" actId="20577"/>
          <ac:spMkLst>
            <pc:docMk/>
            <pc:sldMk cId="4157707826" sldId="838840409"/>
            <ac:spMk id="3" creationId="{FF338CBE-40FD-2FB0-237E-691CE25D1183}"/>
          </ac:spMkLst>
        </pc:spChg>
        <pc:graphicFrameChg chg="mod modGraphic">
          <ac:chgData name="Oana Baboolal" userId="278b5f7d-88be-4854-b0c9-55dea0c04c4b" providerId="ADAL" clId="{80C18429-8E1B-4C06-A47F-C6863519DA80}" dt="2023-09-22T15:46:30.800" v="109" actId="207"/>
          <ac:graphicFrameMkLst>
            <pc:docMk/>
            <pc:sldMk cId="4157707826" sldId="838840409"/>
            <ac:graphicFrameMk id="9" creationId="{14B851F1-E50E-2CF1-6114-EAA51322F4BE}"/>
          </ac:graphicFrameMkLst>
        </pc:graphicFrameChg>
      </pc:sldChg>
      <pc:sldChg chg="addSp delSp modSp mod">
        <pc:chgData name="Oana Baboolal" userId="278b5f7d-88be-4854-b0c9-55dea0c04c4b" providerId="ADAL" clId="{80C18429-8E1B-4C06-A47F-C6863519DA80}" dt="2023-09-22T15:56:33.780" v="471" actId="108"/>
        <pc:sldMkLst>
          <pc:docMk/>
          <pc:sldMk cId="201188227" sldId="838840410"/>
        </pc:sldMkLst>
        <pc:spChg chg="del mod">
          <ac:chgData name="Oana Baboolal" userId="278b5f7d-88be-4854-b0c9-55dea0c04c4b" providerId="ADAL" clId="{80C18429-8E1B-4C06-A47F-C6863519DA80}" dt="2023-09-22T15:52:20.550" v="344" actId="478"/>
          <ac:spMkLst>
            <pc:docMk/>
            <pc:sldMk cId="201188227" sldId="838840410"/>
            <ac:spMk id="2" creationId="{069647EF-FC9E-B7CB-1ACE-A788F3B8955E}"/>
          </ac:spMkLst>
        </pc:spChg>
        <pc:spChg chg="del mod">
          <ac:chgData name="Oana Baboolal" userId="278b5f7d-88be-4854-b0c9-55dea0c04c4b" providerId="ADAL" clId="{80C18429-8E1B-4C06-A47F-C6863519DA80}" dt="2023-09-22T15:51:11.409" v="276" actId="478"/>
          <ac:spMkLst>
            <pc:docMk/>
            <pc:sldMk cId="201188227" sldId="838840410"/>
            <ac:spMk id="4" creationId="{E938EC23-C2B5-2C78-18AD-B60BACA6C564}"/>
          </ac:spMkLst>
        </pc:spChg>
        <pc:spChg chg="add mod ord">
          <ac:chgData name="Oana Baboolal" userId="278b5f7d-88be-4854-b0c9-55dea0c04c4b" providerId="ADAL" clId="{80C18429-8E1B-4C06-A47F-C6863519DA80}" dt="2023-09-22T15:56:16.651" v="469" actId="1036"/>
          <ac:spMkLst>
            <pc:docMk/>
            <pc:sldMk cId="201188227" sldId="838840410"/>
            <ac:spMk id="6" creationId="{C782D581-6D3E-4285-45E0-91A29D00DE5A}"/>
          </ac:spMkLst>
        </pc:spChg>
        <pc:spChg chg="add mod">
          <ac:chgData name="Oana Baboolal" userId="278b5f7d-88be-4854-b0c9-55dea0c04c4b" providerId="ADAL" clId="{80C18429-8E1B-4C06-A47F-C6863519DA80}" dt="2023-09-22T15:56:16.651" v="469" actId="1036"/>
          <ac:spMkLst>
            <pc:docMk/>
            <pc:sldMk cId="201188227" sldId="838840410"/>
            <ac:spMk id="7" creationId="{D6D4B87D-82A7-0795-B57D-9FE93331A147}"/>
          </ac:spMkLst>
        </pc:spChg>
        <pc:spChg chg="mod">
          <ac:chgData name="Oana Baboolal" userId="278b5f7d-88be-4854-b0c9-55dea0c04c4b" providerId="ADAL" clId="{80C18429-8E1B-4C06-A47F-C6863519DA80}" dt="2023-09-22T15:56:21.562" v="470" actId="1076"/>
          <ac:spMkLst>
            <pc:docMk/>
            <pc:sldMk cId="201188227" sldId="838840410"/>
            <ac:spMk id="8" creationId="{E1DEA662-E858-5DDC-28FA-5FE32DC3B204}"/>
          </ac:spMkLst>
        </pc:spChg>
        <pc:spChg chg="mod">
          <ac:chgData name="Oana Baboolal" userId="278b5f7d-88be-4854-b0c9-55dea0c04c4b" providerId="ADAL" clId="{80C18429-8E1B-4C06-A47F-C6863519DA80}" dt="2023-09-22T15:56:33.780" v="471" actId="108"/>
          <ac:spMkLst>
            <pc:docMk/>
            <pc:sldMk cId="201188227" sldId="838840410"/>
            <ac:spMk id="9" creationId="{89C34C5B-8423-6217-28D9-EC0EFD696E9D}"/>
          </ac:spMkLst>
        </pc:spChg>
        <pc:spChg chg="mod">
          <ac:chgData name="Oana Baboolal" userId="278b5f7d-88be-4854-b0c9-55dea0c04c4b" providerId="ADAL" clId="{80C18429-8E1B-4C06-A47F-C6863519DA80}" dt="2023-09-22T15:56:16.651" v="469" actId="1036"/>
          <ac:spMkLst>
            <pc:docMk/>
            <pc:sldMk cId="201188227" sldId="838840410"/>
            <ac:spMk id="10" creationId="{22B1042B-702C-B408-40DE-E4A7E10BBF65}"/>
          </ac:spMkLst>
        </pc:spChg>
        <pc:picChg chg="add mod">
          <ac:chgData name="Oana Baboolal" userId="278b5f7d-88be-4854-b0c9-55dea0c04c4b" providerId="ADAL" clId="{80C18429-8E1B-4C06-A47F-C6863519DA80}" dt="2023-09-22T15:56:16.651" v="469" actId="1036"/>
          <ac:picMkLst>
            <pc:docMk/>
            <pc:sldMk cId="201188227" sldId="838840410"/>
            <ac:picMk id="3" creationId="{4A5CDBE2-8B87-D601-BAF8-225A0C34CEDB}"/>
          </ac:picMkLst>
        </pc:picChg>
      </pc:sldChg>
      <pc:sldChg chg="addSp delSp modSp mod">
        <pc:chgData name="Oana Baboolal" userId="278b5f7d-88be-4854-b0c9-55dea0c04c4b" providerId="ADAL" clId="{80C18429-8E1B-4C06-A47F-C6863519DA80}" dt="2023-09-22T16:01:10.377" v="568" actId="14100"/>
        <pc:sldMkLst>
          <pc:docMk/>
          <pc:sldMk cId="2790956261" sldId="838840411"/>
        </pc:sldMkLst>
        <pc:spChg chg="mod">
          <ac:chgData name="Oana Baboolal" userId="278b5f7d-88be-4854-b0c9-55dea0c04c4b" providerId="ADAL" clId="{80C18429-8E1B-4C06-A47F-C6863519DA80}" dt="2023-09-22T15:58:50.353" v="529"/>
          <ac:spMkLst>
            <pc:docMk/>
            <pc:sldMk cId="2790956261" sldId="838840411"/>
            <ac:spMk id="5" creationId="{54232005-3B28-CDC1-CE66-1DFB733B080E}"/>
          </ac:spMkLst>
        </pc:spChg>
        <pc:graphicFrameChg chg="del">
          <ac:chgData name="Oana Baboolal" userId="278b5f7d-88be-4854-b0c9-55dea0c04c4b" providerId="ADAL" clId="{80C18429-8E1B-4C06-A47F-C6863519DA80}" dt="2023-09-22T15:40:58.105" v="91" actId="478"/>
          <ac:graphicFrameMkLst>
            <pc:docMk/>
            <pc:sldMk cId="2790956261" sldId="838840411"/>
            <ac:graphicFrameMk id="2" creationId="{A3AE4AF3-96E4-9445-1858-DDD63748A27F}"/>
          </ac:graphicFrameMkLst>
        </pc:graphicFrameChg>
        <pc:graphicFrameChg chg="mod modGraphic">
          <ac:chgData name="Oana Baboolal" userId="278b5f7d-88be-4854-b0c9-55dea0c04c4b" providerId="ADAL" clId="{80C18429-8E1B-4C06-A47F-C6863519DA80}" dt="2023-09-22T16:01:10.377" v="568" actId="14100"/>
          <ac:graphicFrameMkLst>
            <pc:docMk/>
            <pc:sldMk cId="2790956261" sldId="838840411"/>
            <ac:graphicFrameMk id="25" creationId="{D16997E8-C3E8-F195-3164-1BEB1E8A47CF}"/>
          </ac:graphicFrameMkLst>
        </pc:graphicFrameChg>
        <pc:picChg chg="add del mod">
          <ac:chgData name="Oana Baboolal" userId="278b5f7d-88be-4854-b0c9-55dea0c04c4b" providerId="ADAL" clId="{80C18429-8E1B-4C06-A47F-C6863519DA80}" dt="2023-09-22T15:56:51.953" v="472" actId="478"/>
          <ac:picMkLst>
            <pc:docMk/>
            <pc:sldMk cId="2790956261" sldId="838840411"/>
            <ac:picMk id="1025" creationId="{A9FB338A-AA26-8EA9-F546-3B5054EA94B4}"/>
          </ac:picMkLst>
        </pc:picChg>
        <pc:picChg chg="add del mod">
          <ac:chgData name="Oana Baboolal" userId="278b5f7d-88be-4854-b0c9-55dea0c04c4b" providerId="ADAL" clId="{80C18429-8E1B-4C06-A47F-C6863519DA80}" dt="2023-09-22T15:57:37.900" v="485" actId="478"/>
          <ac:picMkLst>
            <pc:docMk/>
            <pc:sldMk cId="2790956261" sldId="838840411"/>
            <ac:picMk id="1026" creationId="{9F71A031-675B-D0E7-D07D-9331A6F26682}"/>
          </ac:picMkLst>
        </pc:picChg>
        <pc:picChg chg="add del mod">
          <ac:chgData name="Oana Baboolal" userId="278b5f7d-88be-4854-b0c9-55dea0c04c4b" providerId="ADAL" clId="{80C18429-8E1B-4C06-A47F-C6863519DA80}" dt="2023-09-22T16:00:27.688" v="558" actId="478"/>
          <ac:picMkLst>
            <pc:docMk/>
            <pc:sldMk cId="2790956261" sldId="838840411"/>
            <ac:picMk id="1027" creationId="{21E27872-DE72-303B-CC23-0358765912B3}"/>
          </ac:picMkLst>
        </pc:picChg>
        <pc:picChg chg="add mod">
          <ac:chgData name="Oana Baboolal" userId="278b5f7d-88be-4854-b0c9-55dea0c04c4b" providerId="ADAL" clId="{80C18429-8E1B-4C06-A47F-C6863519DA80}" dt="2023-09-22T16:00:52.874" v="565" actId="14100"/>
          <ac:picMkLst>
            <pc:docMk/>
            <pc:sldMk cId="2790956261" sldId="838840411"/>
            <ac:picMk id="1028" creationId="{2F5C1B2E-8C95-DC59-7302-C1E2D415FEA2}"/>
          </ac:picMkLst>
        </pc:picChg>
      </pc:sldChg>
      <pc:sldChg chg="modSp mod">
        <pc:chgData name="Oana Baboolal" userId="278b5f7d-88be-4854-b0c9-55dea0c04c4b" providerId="ADAL" clId="{80C18429-8E1B-4C06-A47F-C6863519DA80}" dt="2023-09-22T15:33:53.463" v="65" actId="20577"/>
        <pc:sldMkLst>
          <pc:docMk/>
          <pc:sldMk cId="3052711668" sldId="838840413"/>
        </pc:sldMkLst>
        <pc:spChg chg="mod">
          <ac:chgData name="Oana Baboolal" userId="278b5f7d-88be-4854-b0c9-55dea0c04c4b" providerId="ADAL" clId="{80C18429-8E1B-4C06-A47F-C6863519DA80}" dt="2023-09-22T15:33:53.463" v="65" actId="20577"/>
          <ac:spMkLst>
            <pc:docMk/>
            <pc:sldMk cId="3052711668" sldId="838840413"/>
            <ac:spMk id="4" creationId="{F43801D2-CA65-BD1D-0A5C-AA9A11FC4D51}"/>
          </ac:spMkLst>
        </pc:spChg>
      </pc:sldChg>
    </pc:docChg>
  </pc:docChgLst>
  <pc:docChgLst>
    <pc:chgData name="Oana Baboolal" userId="S::oana.baboolal@glasgow.ac.uk::278b5f7d-88be-4854-b0c9-55dea0c04c4b" providerId="AD" clId="Web-{5EBB1A2F-98BA-AC44-CBBD-A91897646418}"/>
    <pc:docChg chg="modSld">
      <pc:chgData name="Oana Baboolal" userId="S::oana.baboolal@glasgow.ac.uk::278b5f7d-88be-4854-b0c9-55dea0c04c4b" providerId="AD" clId="Web-{5EBB1A2F-98BA-AC44-CBBD-A91897646418}" dt="2023-09-25T09:45:03.226" v="387"/>
      <pc:docMkLst>
        <pc:docMk/>
      </pc:docMkLst>
      <pc:sldChg chg="modSp">
        <pc:chgData name="Oana Baboolal" userId="S::oana.baboolal@glasgow.ac.uk::278b5f7d-88be-4854-b0c9-55dea0c04c4b" providerId="AD" clId="Web-{5EBB1A2F-98BA-AC44-CBBD-A91897646418}" dt="2023-09-25T09:40:41.925" v="352"/>
        <pc:sldMkLst>
          <pc:docMk/>
          <pc:sldMk cId="4157707826" sldId="838840409"/>
        </pc:sldMkLst>
        <pc:graphicFrameChg chg="mod modGraphic">
          <ac:chgData name="Oana Baboolal" userId="S::oana.baboolal@glasgow.ac.uk::278b5f7d-88be-4854-b0c9-55dea0c04c4b" providerId="AD" clId="Web-{5EBB1A2F-98BA-AC44-CBBD-A91897646418}" dt="2023-09-25T09:40:41.925" v="352"/>
          <ac:graphicFrameMkLst>
            <pc:docMk/>
            <pc:sldMk cId="4157707826" sldId="838840409"/>
            <ac:graphicFrameMk id="9" creationId="{14B851F1-E50E-2CF1-6114-EAA51322F4BE}"/>
          </ac:graphicFrameMkLst>
        </pc:graphicFrameChg>
      </pc:sldChg>
      <pc:sldChg chg="addSp modSp">
        <pc:chgData name="Oana Baboolal" userId="S::oana.baboolal@glasgow.ac.uk::278b5f7d-88be-4854-b0c9-55dea0c04c4b" providerId="AD" clId="Web-{5EBB1A2F-98BA-AC44-CBBD-A91897646418}" dt="2023-09-25T09:45:03.226" v="387"/>
        <pc:sldMkLst>
          <pc:docMk/>
          <pc:sldMk cId="4007892390" sldId="838840416"/>
        </pc:sldMkLst>
        <pc:spChg chg="mod">
          <ac:chgData name="Oana Baboolal" userId="S::oana.baboolal@glasgow.ac.uk::278b5f7d-88be-4854-b0c9-55dea0c04c4b" providerId="AD" clId="Web-{5EBB1A2F-98BA-AC44-CBBD-A91897646418}" dt="2023-09-25T09:25:56.752" v="44" actId="1076"/>
          <ac:spMkLst>
            <pc:docMk/>
            <pc:sldMk cId="4007892390" sldId="838840416"/>
            <ac:spMk id="3" creationId="{AEEEA946-6138-D56E-8C9E-9C58CF6A369E}"/>
          </ac:spMkLst>
        </pc:spChg>
        <pc:graphicFrameChg chg="mod modGraphic">
          <ac:chgData name="Oana Baboolal" userId="S::oana.baboolal@glasgow.ac.uk::278b5f7d-88be-4854-b0c9-55dea0c04c4b" providerId="AD" clId="Web-{5EBB1A2F-98BA-AC44-CBBD-A91897646418}" dt="2023-09-25T09:44:52.320" v="386"/>
          <ac:graphicFrameMkLst>
            <pc:docMk/>
            <pc:sldMk cId="4007892390" sldId="838840416"/>
            <ac:graphicFrameMk id="2" creationId="{D48DF405-A4B8-6FB2-5465-32C7F2BCC6E7}"/>
          </ac:graphicFrameMkLst>
        </pc:graphicFrameChg>
        <pc:graphicFrameChg chg="add mod modGraphic">
          <ac:chgData name="Oana Baboolal" userId="S::oana.baboolal@glasgow.ac.uk::278b5f7d-88be-4854-b0c9-55dea0c04c4b" providerId="AD" clId="Web-{5EBB1A2F-98BA-AC44-CBBD-A91897646418}" dt="2023-09-25T09:45:03.226" v="387"/>
          <ac:graphicFrameMkLst>
            <pc:docMk/>
            <pc:sldMk cId="4007892390" sldId="838840416"/>
            <ac:graphicFrameMk id="4" creationId="{5F995749-8C02-78C1-C43C-E865A80A67DD}"/>
          </ac:graphicFrameMkLst>
        </pc:graphicFrameChg>
      </pc:sldChg>
    </pc:docChg>
  </pc:docChgLst>
  <pc:docChgLst>
    <pc:chgData name="Oana Baboolal" userId="S::oana.baboolal@glasgow.ac.uk::278b5f7d-88be-4854-b0c9-55dea0c04c4b" providerId="AD" clId="Web-{78608147-3F20-8ED5-4122-6E677F31B46A}"/>
    <pc:docChg chg="modSld">
      <pc:chgData name="Oana Baboolal" userId="S::oana.baboolal@glasgow.ac.uk::278b5f7d-88be-4854-b0c9-55dea0c04c4b" providerId="AD" clId="Web-{78608147-3F20-8ED5-4122-6E677F31B46A}" dt="2024-05-02T09:59:32.561" v="151"/>
      <pc:docMkLst>
        <pc:docMk/>
      </pc:docMkLst>
      <pc:sldChg chg="modSp modCm">
        <pc:chgData name="Oana Baboolal" userId="S::oana.baboolal@glasgow.ac.uk::278b5f7d-88be-4854-b0c9-55dea0c04c4b" providerId="AD" clId="Web-{78608147-3F20-8ED5-4122-6E677F31B46A}" dt="2024-05-02T09:49:52.109" v="83" actId="20577"/>
        <pc:sldMkLst>
          <pc:docMk/>
          <pc:sldMk cId="2300677195" sldId="838840330"/>
        </pc:sldMkLst>
        <pc:spChg chg="mod">
          <ac:chgData name="Oana Baboolal" userId="S::oana.baboolal@glasgow.ac.uk::278b5f7d-88be-4854-b0c9-55dea0c04c4b" providerId="AD" clId="Web-{78608147-3F20-8ED5-4122-6E677F31B46A}" dt="2024-05-02T09:49:52.109" v="83" actId="20577"/>
          <ac:spMkLst>
            <pc:docMk/>
            <pc:sldMk cId="2300677195" sldId="838840330"/>
            <ac:spMk id="3" creationId="{C27F09FD-B773-8F2B-A968-58EDA789E84B}"/>
          </ac:spMkLst>
        </pc:spChg>
        <pc:extLst>
          <p:ext xmlns:p="http://schemas.openxmlformats.org/presentationml/2006/main" uri="{D6D511B9-2390-475A-947B-AFAB55BFBCF1}">
            <pc226:cmChg xmlns:pc226="http://schemas.microsoft.com/office/powerpoint/2022/06/main/command" chg="mod">
              <pc226:chgData name="Oana Baboolal" userId="S::oana.baboolal@glasgow.ac.uk::278b5f7d-88be-4854-b0c9-55dea0c04c4b" providerId="AD" clId="Web-{78608147-3F20-8ED5-4122-6E677F31B46A}" dt="2024-05-02T09:49:49.640" v="80" actId="20577"/>
              <pc2:cmMkLst xmlns:pc2="http://schemas.microsoft.com/office/powerpoint/2019/9/main/command">
                <pc:docMk/>
                <pc:sldMk cId="2300677195" sldId="838840330"/>
                <pc2:cmMk id="{0F012497-8A90-4B5D-8E7A-7B26F8543CE2}"/>
              </pc2:cmMkLst>
            </pc226:cmChg>
          </p:ext>
        </pc:extLst>
      </pc:sldChg>
      <pc:sldChg chg="modSp modCm">
        <pc:chgData name="Oana Baboolal" userId="S::oana.baboolal@glasgow.ac.uk::278b5f7d-88be-4854-b0c9-55dea0c04c4b" providerId="AD" clId="Web-{78608147-3F20-8ED5-4122-6E677F31B46A}" dt="2024-05-02T09:57:58.309" v="149"/>
        <pc:sldMkLst>
          <pc:docMk/>
          <pc:sldMk cId="3827918788" sldId="838840331"/>
        </pc:sldMkLst>
        <pc:spChg chg="mod">
          <ac:chgData name="Oana Baboolal" userId="S::oana.baboolal@glasgow.ac.uk::278b5f7d-88be-4854-b0c9-55dea0c04c4b" providerId="AD" clId="Web-{78608147-3F20-8ED5-4122-6E677F31B46A}" dt="2024-05-02T09:55:34.992" v="148" actId="1076"/>
          <ac:spMkLst>
            <pc:docMk/>
            <pc:sldMk cId="3827918788" sldId="838840331"/>
            <ac:spMk id="10" creationId="{E5724D23-C22A-57A5-74BD-4BC56C6BBF6E}"/>
          </ac:spMkLst>
        </pc:spChg>
        <pc:spChg chg="mod">
          <ac:chgData name="Oana Baboolal" userId="S::oana.baboolal@glasgow.ac.uk::278b5f7d-88be-4854-b0c9-55dea0c04c4b" providerId="AD" clId="Web-{78608147-3F20-8ED5-4122-6E677F31B46A}" dt="2024-05-02T09:55:05.023" v="143" actId="14100"/>
          <ac:spMkLst>
            <pc:docMk/>
            <pc:sldMk cId="3827918788" sldId="838840331"/>
            <ac:spMk id="47" creationId="{0128712A-D9CA-ED1E-A3F8-CF70BCB90906}"/>
          </ac:spMkLst>
        </pc:spChg>
        <pc:grpChg chg="mod">
          <ac:chgData name="Oana Baboolal" userId="S::oana.baboolal@glasgow.ac.uk::278b5f7d-88be-4854-b0c9-55dea0c04c4b" providerId="AD" clId="Web-{78608147-3F20-8ED5-4122-6E677F31B46A}" dt="2024-05-02T09:55:29.914" v="147" actId="1076"/>
          <ac:grpSpMkLst>
            <pc:docMk/>
            <pc:sldMk cId="3827918788" sldId="838840331"/>
            <ac:grpSpMk id="4" creationId="{B7F6256C-3BE6-F088-6EE1-35CAFB6CC4A6}"/>
          </ac:grpSpMkLst>
        </pc:grpChg>
        <pc:cxnChg chg="mod">
          <ac:chgData name="Oana Baboolal" userId="S::oana.baboolal@glasgow.ac.uk::278b5f7d-88be-4854-b0c9-55dea0c04c4b" providerId="AD" clId="Web-{78608147-3F20-8ED5-4122-6E677F31B46A}" dt="2024-05-02T09:55:05.023" v="143" actId="14100"/>
          <ac:cxnSpMkLst>
            <pc:docMk/>
            <pc:sldMk cId="3827918788" sldId="838840331"/>
            <ac:cxnSpMk id="8" creationId="{32AB8AAF-8202-BFE6-C105-0ED25D7D398A}"/>
          </ac:cxnSpMkLst>
        </pc:cxnChg>
        <pc:cxnChg chg="mod">
          <ac:chgData name="Oana Baboolal" userId="S::oana.baboolal@glasgow.ac.uk::278b5f7d-88be-4854-b0c9-55dea0c04c4b" providerId="AD" clId="Web-{78608147-3F20-8ED5-4122-6E677F31B46A}" dt="2024-05-02T09:53:25.567" v="132" actId="14100"/>
          <ac:cxnSpMkLst>
            <pc:docMk/>
            <pc:sldMk cId="3827918788" sldId="838840331"/>
            <ac:cxnSpMk id="27" creationId="{C651FB58-50C0-24C9-86BE-37122DECBF50}"/>
          </ac:cxnSpMkLst>
        </pc:cxnChg>
        <pc:cxnChg chg="mod">
          <ac:chgData name="Oana Baboolal" userId="S::oana.baboolal@glasgow.ac.uk::278b5f7d-88be-4854-b0c9-55dea0c04c4b" providerId="AD" clId="Web-{78608147-3F20-8ED5-4122-6E677F31B46A}" dt="2024-05-02T09:55:34.992" v="148" actId="1076"/>
          <ac:cxnSpMkLst>
            <pc:docMk/>
            <pc:sldMk cId="3827918788" sldId="838840331"/>
            <ac:cxnSpMk id="32" creationId="{195290F1-5714-B8F6-235B-FC3B16225C54}"/>
          </ac:cxnSpMkLst>
        </pc:cxnChg>
        <pc:extLst>
          <p:ext xmlns:p="http://schemas.openxmlformats.org/presentationml/2006/main" uri="{D6D511B9-2390-475A-947B-AFAB55BFBCF1}">
            <pc226:cmChg xmlns:pc226="http://schemas.microsoft.com/office/powerpoint/2022/06/main/command" chg="">
              <pc226:chgData name="Oana Baboolal" userId="S::oana.baboolal@glasgow.ac.uk::278b5f7d-88be-4854-b0c9-55dea0c04c4b" providerId="AD" clId="Web-{78608147-3F20-8ED5-4122-6E677F31B46A}" dt="2024-05-02T09:57:58.309" v="149"/>
              <pc2:cmMkLst xmlns:pc2="http://schemas.microsoft.com/office/powerpoint/2019/9/main/command">
                <pc:docMk/>
                <pc:sldMk cId="3827918788" sldId="838840331"/>
                <pc2:cmMk id="{6039EA39-2AE6-49AF-B767-683F2EEE0F57}"/>
              </pc2:cmMkLst>
              <pc226:cmRplyChg chg="add">
                <pc226:chgData name="Oana Baboolal" userId="S::oana.baboolal@glasgow.ac.uk::278b5f7d-88be-4854-b0c9-55dea0c04c4b" providerId="AD" clId="Web-{78608147-3F20-8ED5-4122-6E677F31B46A}" dt="2024-05-02T09:57:58.309" v="149"/>
                <pc2:cmRplyMkLst xmlns:pc2="http://schemas.microsoft.com/office/powerpoint/2019/9/main/command">
                  <pc:docMk/>
                  <pc:sldMk cId="3827918788" sldId="838840331"/>
                  <pc2:cmMk id="{6039EA39-2AE6-49AF-B767-683F2EEE0F57}"/>
                  <pc2:cmRplyMk id="{D0D636D4-3FF7-4F19-B633-1F6F4C5A7EF1}"/>
                </pc2:cmRplyMkLst>
              </pc226:cmRplyChg>
            </pc226:cmChg>
          </p:ext>
        </pc:extLst>
      </pc:sldChg>
      <pc:sldChg chg="modCm">
        <pc:chgData name="Oana Baboolal" userId="S::oana.baboolal@glasgow.ac.uk::278b5f7d-88be-4854-b0c9-55dea0c04c4b" providerId="AD" clId="Web-{78608147-3F20-8ED5-4122-6E677F31B46A}" dt="2024-05-02T09:59:32.561" v="151"/>
        <pc:sldMkLst>
          <pc:docMk/>
          <pc:sldMk cId="1191825954" sldId="838840465"/>
        </pc:sldMkLst>
        <pc:extLst>
          <p:ext xmlns:p="http://schemas.openxmlformats.org/presentationml/2006/main" uri="{D6D511B9-2390-475A-947B-AFAB55BFBCF1}">
            <pc226:cmChg xmlns:pc226="http://schemas.microsoft.com/office/powerpoint/2022/06/main/command" chg="">
              <pc226:chgData name="Oana Baboolal" userId="S::oana.baboolal@glasgow.ac.uk::278b5f7d-88be-4854-b0c9-55dea0c04c4b" providerId="AD" clId="Web-{78608147-3F20-8ED5-4122-6E677F31B46A}" dt="2024-05-02T09:59:32.561" v="151"/>
              <pc2:cmMkLst xmlns:pc2="http://schemas.microsoft.com/office/powerpoint/2019/9/main/command">
                <pc:docMk/>
                <pc:sldMk cId="1191825954" sldId="838840465"/>
                <pc2:cmMk id="{0AC00A47-AA72-402B-8F0A-2AA8DC04785D}"/>
              </pc2:cmMkLst>
              <pc226:cmRplyChg chg="add mod">
                <pc226:chgData name="Oana Baboolal" userId="S::oana.baboolal@glasgow.ac.uk::278b5f7d-88be-4854-b0c9-55dea0c04c4b" providerId="AD" clId="Web-{78608147-3F20-8ED5-4122-6E677F31B46A}" dt="2024-05-02T09:59:32.561" v="151"/>
                <pc2:cmRplyMkLst xmlns:pc2="http://schemas.microsoft.com/office/powerpoint/2019/9/main/command">
                  <pc:docMk/>
                  <pc:sldMk cId="1191825954" sldId="838840465"/>
                  <pc2:cmMk id="{0AC00A47-AA72-402B-8F0A-2AA8DC04785D}"/>
                  <pc2:cmRplyMk id="{3EC7D726-695F-40C5-A7E7-8BF2A991EBA8}"/>
                </pc2:cmRplyMkLst>
              </pc226:cmRplyChg>
            </pc226:cmChg>
          </p:ext>
        </pc:extLst>
      </pc:sldChg>
    </pc:docChg>
  </pc:docChgLst>
  <pc:docChgLst>
    <pc:chgData name="Gary Wright" userId="a0eeeda2-3cb3-4c06-877c-7b184679b115" providerId="ADAL" clId="{57F1E89E-8AC1-464D-8552-94832293B10B}"/>
    <pc:docChg chg="undo custSel addSld delSld modSld sldOrd">
      <pc:chgData name="Gary Wright" userId="a0eeeda2-3cb3-4c06-877c-7b184679b115" providerId="ADAL" clId="{57F1E89E-8AC1-464D-8552-94832293B10B}" dt="2023-09-25T08:09:51.864" v="773" actId="20577"/>
      <pc:docMkLst>
        <pc:docMk/>
      </pc:docMkLst>
      <pc:sldChg chg="modSp mod">
        <pc:chgData name="Gary Wright" userId="a0eeeda2-3cb3-4c06-877c-7b184679b115" providerId="ADAL" clId="{57F1E89E-8AC1-464D-8552-94832293B10B}" dt="2023-09-25T07:51:51.203" v="48" actId="20577"/>
        <pc:sldMkLst>
          <pc:docMk/>
          <pc:sldMk cId="2707960746" sldId="500"/>
        </pc:sldMkLst>
        <pc:spChg chg="mod">
          <ac:chgData name="Gary Wright" userId="a0eeeda2-3cb3-4c06-877c-7b184679b115" providerId="ADAL" clId="{57F1E89E-8AC1-464D-8552-94832293B10B}" dt="2023-09-25T07:51:51.203" v="48" actId="20577"/>
          <ac:spMkLst>
            <pc:docMk/>
            <pc:sldMk cId="2707960746" sldId="500"/>
            <ac:spMk id="4" creationId="{F43801D2-CA65-BD1D-0A5C-AA9A11FC4D51}"/>
          </ac:spMkLst>
        </pc:spChg>
      </pc:sldChg>
      <pc:sldChg chg="modSp mod">
        <pc:chgData name="Gary Wright" userId="a0eeeda2-3cb3-4c06-877c-7b184679b115" providerId="ADAL" clId="{57F1E89E-8AC1-464D-8552-94832293B10B}" dt="2023-09-25T07:58:13.684" v="364" actId="20577"/>
        <pc:sldMkLst>
          <pc:docMk/>
          <pc:sldMk cId="1285260372" sldId="838840405"/>
        </pc:sldMkLst>
        <pc:spChg chg="mod">
          <ac:chgData name="Gary Wright" userId="a0eeeda2-3cb3-4c06-877c-7b184679b115" providerId="ADAL" clId="{57F1E89E-8AC1-464D-8552-94832293B10B}" dt="2023-09-25T07:58:13.684" v="364" actId="20577"/>
          <ac:spMkLst>
            <pc:docMk/>
            <pc:sldMk cId="1285260372" sldId="838840405"/>
            <ac:spMk id="5" creationId="{54232005-3B28-CDC1-CE66-1DFB733B080E}"/>
          </ac:spMkLst>
        </pc:spChg>
        <pc:graphicFrameChg chg="mod">
          <ac:chgData name="Gary Wright" userId="a0eeeda2-3cb3-4c06-877c-7b184679b115" providerId="ADAL" clId="{57F1E89E-8AC1-464D-8552-94832293B10B}" dt="2023-09-25T07:49:45.576" v="6" actId="1076"/>
          <ac:graphicFrameMkLst>
            <pc:docMk/>
            <pc:sldMk cId="1285260372" sldId="838840405"/>
            <ac:graphicFrameMk id="7" creationId="{5E663D9E-4AD6-2911-F287-D49A7E7FF520}"/>
          </ac:graphicFrameMkLst>
        </pc:graphicFrameChg>
        <pc:graphicFrameChg chg="mod">
          <ac:chgData name="Gary Wright" userId="a0eeeda2-3cb3-4c06-877c-7b184679b115" providerId="ADAL" clId="{57F1E89E-8AC1-464D-8552-94832293B10B}" dt="2023-09-25T07:49:49.936" v="7" actId="1076"/>
          <ac:graphicFrameMkLst>
            <pc:docMk/>
            <pc:sldMk cId="1285260372" sldId="838840405"/>
            <ac:graphicFrameMk id="8" creationId="{8AF6C580-CCDD-65AD-D566-B4952E12CC4B}"/>
          </ac:graphicFrameMkLst>
        </pc:graphicFrameChg>
      </pc:sldChg>
      <pc:sldChg chg="del">
        <pc:chgData name="Gary Wright" userId="a0eeeda2-3cb3-4c06-877c-7b184679b115" providerId="ADAL" clId="{57F1E89E-8AC1-464D-8552-94832293B10B}" dt="2023-09-25T07:57:14.893" v="353" actId="47"/>
        <pc:sldMkLst>
          <pc:docMk/>
          <pc:sldMk cId="3429524952" sldId="838840407"/>
        </pc:sldMkLst>
      </pc:sldChg>
      <pc:sldChg chg="modSp mod ord">
        <pc:chgData name="Gary Wright" userId="a0eeeda2-3cb3-4c06-877c-7b184679b115" providerId="ADAL" clId="{57F1E89E-8AC1-464D-8552-94832293B10B}" dt="2023-09-25T08:02:09.867" v="370" actId="20577"/>
        <pc:sldMkLst>
          <pc:docMk/>
          <pc:sldMk cId="4157707826" sldId="838840409"/>
        </pc:sldMkLst>
        <pc:spChg chg="mod">
          <ac:chgData name="Gary Wright" userId="a0eeeda2-3cb3-4c06-877c-7b184679b115" providerId="ADAL" clId="{57F1E89E-8AC1-464D-8552-94832293B10B}" dt="2023-09-25T08:02:09.867" v="370" actId="20577"/>
          <ac:spMkLst>
            <pc:docMk/>
            <pc:sldMk cId="4157707826" sldId="838840409"/>
            <ac:spMk id="3" creationId="{FF338CBE-40FD-2FB0-237E-691CE25D1183}"/>
          </ac:spMkLst>
        </pc:spChg>
      </pc:sldChg>
      <pc:sldChg chg="addSp delSp modSp mod ord">
        <pc:chgData name="Gary Wright" userId="a0eeeda2-3cb3-4c06-877c-7b184679b115" providerId="ADAL" clId="{57F1E89E-8AC1-464D-8552-94832293B10B}" dt="2023-09-25T08:09:51.864" v="773" actId="20577"/>
        <pc:sldMkLst>
          <pc:docMk/>
          <pc:sldMk cId="201188227" sldId="838840410"/>
        </pc:sldMkLst>
        <pc:spChg chg="add del mod">
          <ac:chgData name="Gary Wright" userId="a0eeeda2-3cb3-4c06-877c-7b184679b115" providerId="ADAL" clId="{57F1E89E-8AC1-464D-8552-94832293B10B}" dt="2023-09-25T07:56:07.653" v="245"/>
          <ac:spMkLst>
            <pc:docMk/>
            <pc:sldMk cId="201188227" sldId="838840410"/>
            <ac:spMk id="2" creationId="{90085552-48D9-7247-8065-D93EE980D2B6}"/>
          </ac:spMkLst>
        </pc:spChg>
        <pc:spChg chg="mod">
          <ac:chgData name="Gary Wright" userId="a0eeeda2-3cb3-4c06-877c-7b184679b115" providerId="ADAL" clId="{57F1E89E-8AC1-464D-8552-94832293B10B}" dt="2023-09-25T07:57:12.832" v="352" actId="20577"/>
          <ac:spMkLst>
            <pc:docMk/>
            <pc:sldMk cId="201188227" sldId="838840410"/>
            <ac:spMk id="5" creationId="{54232005-3B28-CDC1-CE66-1DFB733B080E}"/>
          </ac:spMkLst>
        </pc:spChg>
        <pc:spChg chg="mod">
          <ac:chgData name="Gary Wright" userId="a0eeeda2-3cb3-4c06-877c-7b184679b115" providerId="ADAL" clId="{57F1E89E-8AC1-464D-8552-94832293B10B}" dt="2023-09-25T08:09:26.195" v="762" actId="14100"/>
          <ac:spMkLst>
            <pc:docMk/>
            <pc:sldMk cId="201188227" sldId="838840410"/>
            <ac:spMk id="6" creationId="{C782D581-6D3E-4285-45E0-91A29D00DE5A}"/>
          </ac:spMkLst>
        </pc:spChg>
        <pc:spChg chg="mod ord">
          <ac:chgData name="Gary Wright" userId="a0eeeda2-3cb3-4c06-877c-7b184679b115" providerId="ADAL" clId="{57F1E89E-8AC1-464D-8552-94832293B10B}" dt="2023-09-25T08:09:51.864" v="773" actId="20577"/>
          <ac:spMkLst>
            <pc:docMk/>
            <pc:sldMk cId="201188227" sldId="838840410"/>
            <ac:spMk id="7" creationId="{D6D4B87D-82A7-0795-B57D-9FE93331A147}"/>
          </ac:spMkLst>
        </pc:spChg>
        <pc:spChg chg="mod">
          <ac:chgData name="Gary Wright" userId="a0eeeda2-3cb3-4c06-877c-7b184679b115" providerId="ADAL" clId="{57F1E89E-8AC1-464D-8552-94832293B10B}" dt="2023-09-25T08:05:37.097" v="461" actId="403"/>
          <ac:spMkLst>
            <pc:docMk/>
            <pc:sldMk cId="201188227" sldId="838840410"/>
            <ac:spMk id="8" creationId="{E1DEA662-E858-5DDC-28FA-5FE32DC3B204}"/>
          </ac:spMkLst>
        </pc:spChg>
        <pc:spChg chg="mod">
          <ac:chgData name="Gary Wright" userId="a0eeeda2-3cb3-4c06-877c-7b184679b115" providerId="ADAL" clId="{57F1E89E-8AC1-464D-8552-94832293B10B}" dt="2023-09-25T08:09:07.363" v="759" actId="14100"/>
          <ac:spMkLst>
            <pc:docMk/>
            <pc:sldMk cId="201188227" sldId="838840410"/>
            <ac:spMk id="9" creationId="{89C34C5B-8423-6217-28D9-EC0EFD696E9D}"/>
          </ac:spMkLst>
        </pc:spChg>
        <pc:spChg chg="mod">
          <ac:chgData name="Gary Wright" userId="a0eeeda2-3cb3-4c06-877c-7b184679b115" providerId="ADAL" clId="{57F1E89E-8AC1-464D-8552-94832293B10B}" dt="2023-09-25T08:09:40.547" v="768" actId="20577"/>
          <ac:spMkLst>
            <pc:docMk/>
            <pc:sldMk cId="201188227" sldId="838840410"/>
            <ac:spMk id="10" creationId="{22B1042B-702C-B408-40DE-E4A7E10BBF65}"/>
          </ac:spMkLst>
        </pc:spChg>
        <pc:spChg chg="add mod ord">
          <ac:chgData name="Gary Wright" userId="a0eeeda2-3cb3-4c06-877c-7b184679b115" providerId="ADAL" clId="{57F1E89E-8AC1-464D-8552-94832293B10B}" dt="2023-09-25T08:08:39.734" v="751" actId="14100"/>
          <ac:spMkLst>
            <pc:docMk/>
            <pc:sldMk cId="201188227" sldId="838840410"/>
            <ac:spMk id="11" creationId="{2625ADD7-0C59-3002-E0F5-64E53C9D2679}"/>
          </ac:spMkLst>
        </pc:spChg>
        <pc:spChg chg="add mod ord">
          <ac:chgData name="Gary Wright" userId="a0eeeda2-3cb3-4c06-877c-7b184679b115" providerId="ADAL" clId="{57F1E89E-8AC1-464D-8552-94832293B10B}" dt="2023-09-25T08:05:23.999" v="459" actId="167"/>
          <ac:spMkLst>
            <pc:docMk/>
            <pc:sldMk cId="201188227" sldId="838840410"/>
            <ac:spMk id="12" creationId="{B460B260-B6FE-7779-70FB-63984F71DBCC}"/>
          </ac:spMkLst>
        </pc:spChg>
        <pc:picChg chg="mod">
          <ac:chgData name="Gary Wright" userId="a0eeeda2-3cb3-4c06-877c-7b184679b115" providerId="ADAL" clId="{57F1E89E-8AC1-464D-8552-94832293B10B}" dt="2023-09-25T08:08:33.753" v="749" actId="1076"/>
          <ac:picMkLst>
            <pc:docMk/>
            <pc:sldMk cId="201188227" sldId="838840410"/>
            <ac:picMk id="3" creationId="{4A5CDBE2-8B87-D601-BAF8-225A0C34CEDB}"/>
          </ac:picMkLst>
        </pc:picChg>
        <pc:picChg chg="add mod">
          <ac:chgData name="Gary Wright" userId="a0eeeda2-3cb3-4c06-877c-7b184679b115" providerId="ADAL" clId="{57F1E89E-8AC1-464D-8552-94832293B10B}" dt="2023-09-25T08:08:42.152" v="752" actId="1076"/>
          <ac:picMkLst>
            <pc:docMk/>
            <pc:sldMk cId="201188227" sldId="838840410"/>
            <ac:picMk id="4" creationId="{F0CEF958-B003-235C-4094-4F0B3E3DA99F}"/>
          </ac:picMkLst>
        </pc:picChg>
      </pc:sldChg>
      <pc:sldChg chg="modSp mod ord">
        <pc:chgData name="Gary Wright" userId="a0eeeda2-3cb3-4c06-877c-7b184679b115" providerId="ADAL" clId="{57F1E89E-8AC1-464D-8552-94832293B10B}" dt="2023-09-25T07:57:57.637" v="358" actId="20577"/>
        <pc:sldMkLst>
          <pc:docMk/>
          <pc:sldMk cId="2790956261" sldId="838840411"/>
        </pc:sldMkLst>
        <pc:spChg chg="mod">
          <ac:chgData name="Gary Wright" userId="a0eeeda2-3cb3-4c06-877c-7b184679b115" providerId="ADAL" clId="{57F1E89E-8AC1-464D-8552-94832293B10B}" dt="2023-09-25T07:51:09.504" v="11" actId="14100"/>
          <ac:spMkLst>
            <pc:docMk/>
            <pc:sldMk cId="2790956261" sldId="838840411"/>
            <ac:spMk id="4" creationId="{4C946CCD-2EBA-F254-EEA3-5B28ADBD9E8E}"/>
          </ac:spMkLst>
        </pc:spChg>
        <pc:spChg chg="mod">
          <ac:chgData name="Gary Wright" userId="a0eeeda2-3cb3-4c06-877c-7b184679b115" providerId="ADAL" clId="{57F1E89E-8AC1-464D-8552-94832293B10B}" dt="2023-09-25T07:57:57.637" v="358" actId="20577"/>
          <ac:spMkLst>
            <pc:docMk/>
            <pc:sldMk cId="2790956261" sldId="838840411"/>
            <ac:spMk id="5" creationId="{54232005-3B28-CDC1-CE66-1DFB733B080E}"/>
          </ac:spMkLst>
        </pc:spChg>
        <pc:graphicFrameChg chg="mod">
          <ac:chgData name="Gary Wright" userId="a0eeeda2-3cb3-4c06-877c-7b184679b115" providerId="ADAL" clId="{57F1E89E-8AC1-464D-8552-94832293B10B}" dt="2023-09-25T07:51:04.781" v="9" actId="1076"/>
          <ac:graphicFrameMkLst>
            <pc:docMk/>
            <pc:sldMk cId="2790956261" sldId="838840411"/>
            <ac:graphicFrameMk id="25" creationId="{D16997E8-C3E8-F195-3164-1BEB1E8A47CF}"/>
          </ac:graphicFrameMkLst>
        </pc:graphicFrameChg>
        <pc:picChg chg="mod">
          <ac:chgData name="Gary Wright" userId="a0eeeda2-3cb3-4c06-877c-7b184679b115" providerId="ADAL" clId="{57F1E89E-8AC1-464D-8552-94832293B10B}" dt="2023-09-25T07:51:19.044" v="15" actId="1076"/>
          <ac:picMkLst>
            <pc:docMk/>
            <pc:sldMk cId="2790956261" sldId="838840411"/>
            <ac:picMk id="1028" creationId="{2F5C1B2E-8C95-DC59-7302-C1E2D415FEA2}"/>
          </ac:picMkLst>
        </pc:picChg>
      </pc:sldChg>
      <pc:sldChg chg="modSp mod ord">
        <pc:chgData name="Gary Wright" userId="a0eeeda2-3cb3-4c06-877c-7b184679b115" providerId="ADAL" clId="{57F1E89E-8AC1-464D-8552-94832293B10B}" dt="2023-09-25T07:55:22.957" v="159" actId="20577"/>
        <pc:sldMkLst>
          <pc:docMk/>
          <pc:sldMk cId="3052711668" sldId="838840413"/>
        </pc:sldMkLst>
        <pc:spChg chg="mod">
          <ac:chgData name="Gary Wright" userId="a0eeeda2-3cb3-4c06-877c-7b184679b115" providerId="ADAL" clId="{57F1E89E-8AC1-464D-8552-94832293B10B}" dt="2023-09-25T07:55:22.957" v="159" actId="20577"/>
          <ac:spMkLst>
            <pc:docMk/>
            <pc:sldMk cId="3052711668" sldId="838840413"/>
            <ac:spMk id="4" creationId="{F43801D2-CA65-BD1D-0A5C-AA9A11FC4D51}"/>
          </ac:spMkLst>
        </pc:spChg>
      </pc:sldChg>
      <pc:sldChg chg="modSp del mod ord">
        <pc:chgData name="Gary Wright" userId="a0eeeda2-3cb3-4c06-877c-7b184679b115" providerId="ADAL" clId="{57F1E89E-8AC1-464D-8552-94832293B10B}" dt="2023-09-25T08:07:22.701" v="618" actId="47"/>
        <pc:sldMkLst>
          <pc:docMk/>
          <pc:sldMk cId="2959878713" sldId="838840415"/>
        </pc:sldMkLst>
        <pc:spChg chg="mod">
          <ac:chgData name="Gary Wright" userId="a0eeeda2-3cb3-4c06-877c-7b184679b115" providerId="ADAL" clId="{57F1E89E-8AC1-464D-8552-94832293B10B}" dt="2023-09-25T07:55:01.737" v="133" actId="20577"/>
          <ac:spMkLst>
            <pc:docMk/>
            <pc:sldMk cId="2959878713" sldId="838840415"/>
            <ac:spMk id="4" creationId="{F43801D2-CA65-BD1D-0A5C-AA9A11FC4D51}"/>
          </ac:spMkLst>
        </pc:spChg>
      </pc:sldChg>
      <pc:sldChg chg="addSp delSp modSp add mod">
        <pc:chgData name="Gary Wright" userId="a0eeeda2-3cb3-4c06-877c-7b184679b115" providerId="ADAL" clId="{57F1E89E-8AC1-464D-8552-94832293B10B}" dt="2023-09-25T08:07:09.358" v="617" actId="1076"/>
        <pc:sldMkLst>
          <pc:docMk/>
          <pc:sldMk cId="4007892390" sldId="838840416"/>
        </pc:sldMkLst>
        <pc:spChg chg="add mod">
          <ac:chgData name="Gary Wright" userId="a0eeeda2-3cb3-4c06-877c-7b184679b115" providerId="ADAL" clId="{57F1E89E-8AC1-464D-8552-94832293B10B}" dt="2023-09-25T08:07:09.358" v="617" actId="1076"/>
          <ac:spMkLst>
            <pc:docMk/>
            <pc:sldMk cId="4007892390" sldId="838840416"/>
            <ac:spMk id="3" creationId="{AEEEA946-6138-D56E-8C9E-9C58CF6A369E}"/>
          </ac:spMkLst>
        </pc:spChg>
        <pc:spChg chg="mod">
          <ac:chgData name="Gary Wright" userId="a0eeeda2-3cb3-4c06-877c-7b184679b115" providerId="ADAL" clId="{57F1E89E-8AC1-464D-8552-94832293B10B}" dt="2023-09-25T07:58:22.650" v="368" actId="20577"/>
          <ac:spMkLst>
            <pc:docMk/>
            <pc:sldMk cId="4007892390" sldId="838840416"/>
            <ac:spMk id="5" creationId="{54232005-3B28-CDC1-CE66-1DFB733B080E}"/>
          </ac:spMkLst>
        </pc:spChg>
        <pc:graphicFrameChg chg="add mod modGraphic">
          <ac:chgData name="Gary Wright" userId="a0eeeda2-3cb3-4c06-877c-7b184679b115" providerId="ADAL" clId="{57F1E89E-8AC1-464D-8552-94832293B10B}" dt="2023-09-25T08:06:17.857" v="464" actId="1076"/>
          <ac:graphicFrameMkLst>
            <pc:docMk/>
            <pc:sldMk cId="4007892390" sldId="838840416"/>
            <ac:graphicFrameMk id="2" creationId="{D48DF405-A4B8-6FB2-5465-32C7F2BCC6E7}"/>
          </ac:graphicFrameMkLst>
        </pc:graphicFrameChg>
        <pc:graphicFrameChg chg="del">
          <ac:chgData name="Gary Wright" userId="a0eeeda2-3cb3-4c06-877c-7b184679b115" providerId="ADAL" clId="{57F1E89E-8AC1-464D-8552-94832293B10B}" dt="2023-09-25T07:57:45.068" v="356" actId="478"/>
          <ac:graphicFrameMkLst>
            <pc:docMk/>
            <pc:sldMk cId="4007892390" sldId="838840416"/>
            <ac:graphicFrameMk id="7" creationId="{5E663D9E-4AD6-2911-F287-D49A7E7FF520}"/>
          </ac:graphicFrameMkLst>
        </pc:graphicFrameChg>
        <pc:graphicFrameChg chg="del">
          <ac:chgData name="Gary Wright" userId="a0eeeda2-3cb3-4c06-877c-7b184679b115" providerId="ADAL" clId="{57F1E89E-8AC1-464D-8552-94832293B10B}" dt="2023-09-25T07:57:45.068" v="356" actId="478"/>
          <ac:graphicFrameMkLst>
            <pc:docMk/>
            <pc:sldMk cId="4007892390" sldId="838840416"/>
            <ac:graphicFrameMk id="8" creationId="{8AF6C580-CCDD-65AD-D566-B4952E12CC4B}"/>
          </ac:graphicFrameMkLst>
        </pc:graphicFrameChg>
        <pc:graphicFrameChg chg="del">
          <ac:chgData name="Gary Wright" userId="a0eeeda2-3cb3-4c06-877c-7b184679b115" providerId="ADAL" clId="{57F1E89E-8AC1-464D-8552-94832293B10B}" dt="2023-09-25T07:57:45.068" v="356" actId="478"/>
          <ac:graphicFrameMkLst>
            <pc:docMk/>
            <pc:sldMk cId="4007892390" sldId="838840416"/>
            <ac:graphicFrameMk id="13" creationId="{0361914C-CA58-CC0C-E2A8-6CD27E5E35E7}"/>
          </ac:graphicFrameMkLst>
        </pc:graphicFrameChg>
        <pc:graphicFrameChg chg="del">
          <ac:chgData name="Gary Wright" userId="a0eeeda2-3cb3-4c06-877c-7b184679b115" providerId="ADAL" clId="{57F1E89E-8AC1-464D-8552-94832293B10B}" dt="2023-09-25T07:57:45.068" v="356" actId="478"/>
          <ac:graphicFrameMkLst>
            <pc:docMk/>
            <pc:sldMk cId="4007892390" sldId="838840416"/>
            <ac:graphicFrameMk id="14" creationId="{6D654391-A7B0-5BF2-D6E3-006C7CD2D4CD}"/>
          </ac:graphicFrameMkLst>
        </pc:graphicFrameChg>
      </pc:sldChg>
    </pc:docChg>
  </pc:docChgLst>
  <pc:docChgLst>
    <pc:chgData name="Oana Baboolal" userId="S::oana.baboolal@glasgow.ac.uk::278b5f7d-88be-4854-b0c9-55dea0c04c4b" providerId="AD" clId="Web-{D8FB1AF6-E04B-D36A-CC1D-7B8AAF8EAD00}"/>
    <pc:docChg chg="addSld modSld">
      <pc:chgData name="Oana Baboolal" userId="S::oana.baboolal@glasgow.ac.uk::278b5f7d-88be-4854-b0c9-55dea0c04c4b" providerId="AD" clId="Web-{D8FB1AF6-E04B-D36A-CC1D-7B8AAF8EAD00}" dt="2023-09-25T15:11:21.361" v="249"/>
      <pc:docMkLst>
        <pc:docMk/>
      </pc:docMkLst>
      <pc:sldChg chg="modSp">
        <pc:chgData name="Oana Baboolal" userId="S::oana.baboolal@glasgow.ac.uk::278b5f7d-88be-4854-b0c9-55dea0c04c4b" providerId="AD" clId="Web-{D8FB1AF6-E04B-D36A-CC1D-7B8AAF8EAD00}" dt="2023-09-25T14:47:20.157" v="19" actId="20577"/>
        <pc:sldMkLst>
          <pc:docMk/>
          <pc:sldMk cId="2707960746" sldId="500"/>
        </pc:sldMkLst>
        <pc:spChg chg="mod">
          <ac:chgData name="Oana Baboolal" userId="S::oana.baboolal@glasgow.ac.uk::278b5f7d-88be-4854-b0c9-55dea0c04c4b" providerId="AD" clId="Web-{D8FB1AF6-E04B-D36A-CC1D-7B8AAF8EAD00}" dt="2023-09-25T14:47:20.157" v="19" actId="20577"/>
          <ac:spMkLst>
            <pc:docMk/>
            <pc:sldMk cId="2707960746" sldId="500"/>
            <ac:spMk id="4" creationId="{F43801D2-CA65-BD1D-0A5C-AA9A11FC4D51}"/>
          </ac:spMkLst>
        </pc:spChg>
      </pc:sldChg>
      <pc:sldChg chg="addSp delSp modSp">
        <pc:chgData name="Oana Baboolal" userId="S::oana.baboolal@glasgow.ac.uk::278b5f7d-88be-4854-b0c9-55dea0c04c4b" providerId="AD" clId="Web-{D8FB1AF6-E04B-D36A-CC1D-7B8AAF8EAD00}" dt="2023-09-25T14:45:58.874" v="3" actId="14100"/>
        <pc:sldMkLst>
          <pc:docMk/>
          <pc:sldMk cId="1285260372" sldId="838840405"/>
        </pc:sldMkLst>
        <pc:graphicFrameChg chg="add mod">
          <ac:chgData name="Oana Baboolal" userId="S::oana.baboolal@glasgow.ac.uk::278b5f7d-88be-4854-b0c9-55dea0c04c4b" providerId="AD" clId="Web-{D8FB1AF6-E04B-D36A-CC1D-7B8AAF8EAD00}" dt="2023-09-25T14:45:58.874" v="3" actId="14100"/>
          <ac:graphicFrameMkLst>
            <pc:docMk/>
            <pc:sldMk cId="1285260372" sldId="838840405"/>
            <ac:graphicFrameMk id="2" creationId="{5E663D9E-4AD6-2911-F287-D49A7E7FF520}"/>
          </ac:graphicFrameMkLst>
        </pc:graphicFrameChg>
        <pc:graphicFrameChg chg="del">
          <ac:chgData name="Oana Baboolal" userId="S::oana.baboolal@glasgow.ac.uk::278b5f7d-88be-4854-b0c9-55dea0c04c4b" providerId="AD" clId="Web-{D8FB1AF6-E04B-D36A-CC1D-7B8AAF8EAD00}" dt="2023-09-25T14:45:42.389" v="0"/>
          <ac:graphicFrameMkLst>
            <pc:docMk/>
            <pc:sldMk cId="1285260372" sldId="838840405"/>
            <ac:graphicFrameMk id="7" creationId="{5E663D9E-4AD6-2911-F287-D49A7E7FF520}"/>
          </ac:graphicFrameMkLst>
        </pc:graphicFrameChg>
      </pc:sldChg>
      <pc:sldChg chg="addSp delSp modSp">
        <pc:chgData name="Oana Baboolal" userId="S::oana.baboolal@glasgow.ac.uk::278b5f7d-88be-4854-b0c9-55dea0c04c4b" providerId="AD" clId="Web-{D8FB1AF6-E04B-D36A-CC1D-7B8AAF8EAD00}" dt="2023-09-25T15:07:44.950" v="180"/>
        <pc:sldMkLst>
          <pc:docMk/>
          <pc:sldMk cId="201188227" sldId="838840410"/>
        </pc:sldMkLst>
        <pc:spChg chg="mod">
          <ac:chgData name="Oana Baboolal" userId="S::oana.baboolal@glasgow.ac.uk::278b5f7d-88be-4854-b0c9-55dea0c04c4b" providerId="AD" clId="Web-{D8FB1AF6-E04B-D36A-CC1D-7B8AAF8EAD00}" dt="2023-09-25T15:00:34.409" v="44" actId="20577"/>
          <ac:spMkLst>
            <pc:docMk/>
            <pc:sldMk cId="201188227" sldId="838840410"/>
            <ac:spMk id="5" creationId="{54232005-3B28-CDC1-CE66-1DFB733B080E}"/>
          </ac:spMkLst>
        </pc:spChg>
        <pc:spChg chg="mod">
          <ac:chgData name="Oana Baboolal" userId="S::oana.baboolal@glasgow.ac.uk::278b5f7d-88be-4854-b0c9-55dea0c04c4b" providerId="AD" clId="Web-{D8FB1AF6-E04B-D36A-CC1D-7B8AAF8EAD00}" dt="2023-09-25T15:05:16.540" v="122" actId="20577"/>
          <ac:spMkLst>
            <pc:docMk/>
            <pc:sldMk cId="201188227" sldId="838840410"/>
            <ac:spMk id="7" creationId="{D6D4B87D-82A7-0795-B57D-9FE93331A147}"/>
          </ac:spMkLst>
        </pc:spChg>
        <pc:spChg chg="mod">
          <ac:chgData name="Oana Baboolal" userId="S::oana.baboolal@glasgow.ac.uk::278b5f7d-88be-4854-b0c9-55dea0c04c4b" providerId="AD" clId="Web-{D8FB1AF6-E04B-D36A-CC1D-7B8AAF8EAD00}" dt="2023-09-25T15:01:34.535" v="50" actId="20577"/>
          <ac:spMkLst>
            <pc:docMk/>
            <pc:sldMk cId="201188227" sldId="838840410"/>
            <ac:spMk id="8" creationId="{E1DEA662-E858-5DDC-28FA-5FE32DC3B204}"/>
          </ac:spMkLst>
        </pc:spChg>
        <pc:spChg chg="del">
          <ac:chgData name="Oana Baboolal" userId="S::oana.baboolal@glasgow.ac.uk::278b5f7d-88be-4854-b0c9-55dea0c04c4b" providerId="AD" clId="Web-{D8FB1AF6-E04B-D36A-CC1D-7B8AAF8EAD00}" dt="2023-09-25T15:07:38.747" v="178"/>
          <ac:spMkLst>
            <pc:docMk/>
            <pc:sldMk cId="201188227" sldId="838840410"/>
            <ac:spMk id="9" creationId="{89C34C5B-8423-6217-28D9-EC0EFD696E9D}"/>
          </ac:spMkLst>
        </pc:spChg>
        <pc:spChg chg="del">
          <ac:chgData name="Oana Baboolal" userId="S::oana.baboolal@glasgow.ac.uk::278b5f7d-88be-4854-b0c9-55dea0c04c4b" providerId="AD" clId="Web-{D8FB1AF6-E04B-D36A-CC1D-7B8AAF8EAD00}" dt="2023-09-25T15:07:42.638" v="179"/>
          <ac:spMkLst>
            <pc:docMk/>
            <pc:sldMk cId="201188227" sldId="838840410"/>
            <ac:spMk id="11" creationId="{2625ADD7-0C59-3002-E0F5-64E53C9D2679}"/>
          </ac:spMkLst>
        </pc:spChg>
        <pc:spChg chg="del">
          <ac:chgData name="Oana Baboolal" userId="S::oana.baboolal@glasgow.ac.uk::278b5f7d-88be-4854-b0c9-55dea0c04c4b" providerId="AD" clId="Web-{D8FB1AF6-E04B-D36A-CC1D-7B8AAF8EAD00}" dt="2023-09-25T15:07:44.950" v="180"/>
          <ac:spMkLst>
            <pc:docMk/>
            <pc:sldMk cId="201188227" sldId="838840410"/>
            <ac:spMk id="12" creationId="{B460B260-B6FE-7779-70FB-63984F71DBCC}"/>
          </ac:spMkLst>
        </pc:spChg>
        <pc:spChg chg="add del mod">
          <ac:chgData name="Oana Baboolal" userId="S::oana.baboolal@glasgow.ac.uk::278b5f7d-88be-4854-b0c9-55dea0c04c4b" providerId="AD" clId="Web-{D8FB1AF6-E04B-D36A-CC1D-7B8AAF8EAD00}" dt="2023-09-25T15:02:09.427" v="59"/>
          <ac:spMkLst>
            <pc:docMk/>
            <pc:sldMk cId="201188227" sldId="838840410"/>
            <ac:spMk id="13" creationId="{B31C9E58-2F36-6493-4356-644FBEB5A85F}"/>
          </ac:spMkLst>
        </pc:spChg>
        <pc:spChg chg="add mod">
          <ac:chgData name="Oana Baboolal" userId="S::oana.baboolal@glasgow.ac.uk::278b5f7d-88be-4854-b0c9-55dea0c04c4b" providerId="AD" clId="Web-{D8FB1AF6-E04B-D36A-CC1D-7B8AAF8EAD00}" dt="2023-09-25T15:07:08.996" v="172" actId="14100"/>
          <ac:spMkLst>
            <pc:docMk/>
            <pc:sldMk cId="201188227" sldId="838840410"/>
            <ac:spMk id="14" creationId="{AB9C7666-CB9D-0E9D-0668-EB1564770173}"/>
          </ac:spMkLst>
        </pc:spChg>
        <pc:spChg chg="add mod">
          <ac:chgData name="Oana Baboolal" userId="S::oana.baboolal@glasgow.ac.uk::278b5f7d-88be-4854-b0c9-55dea0c04c4b" providerId="AD" clId="Web-{D8FB1AF6-E04B-D36A-CC1D-7B8AAF8EAD00}" dt="2023-09-25T15:07:31.872" v="177"/>
          <ac:spMkLst>
            <pc:docMk/>
            <pc:sldMk cId="201188227" sldId="838840410"/>
            <ac:spMk id="15" creationId="{FFE66C67-51FF-DC94-03A3-20EFFF367D60}"/>
          </ac:spMkLst>
        </pc:spChg>
        <pc:graphicFrameChg chg="add del">
          <ac:chgData name="Oana Baboolal" userId="S::oana.baboolal@glasgow.ac.uk::278b5f7d-88be-4854-b0c9-55dea0c04c4b" providerId="AD" clId="Web-{D8FB1AF6-E04B-D36A-CC1D-7B8AAF8EAD00}" dt="2023-09-25T14:50:24.645" v="21"/>
          <ac:graphicFrameMkLst>
            <pc:docMk/>
            <pc:sldMk cId="201188227" sldId="838840410"/>
            <ac:graphicFrameMk id="2" creationId="{5E663D9E-4AD6-2911-F287-D49A7E7FF520}"/>
          </ac:graphicFrameMkLst>
        </pc:graphicFrameChg>
        <pc:picChg chg="del mod">
          <ac:chgData name="Oana Baboolal" userId="S::oana.baboolal@glasgow.ac.uk::278b5f7d-88be-4854-b0c9-55dea0c04c4b" providerId="AD" clId="Web-{D8FB1AF6-E04B-D36A-CC1D-7B8AAF8EAD00}" dt="2023-09-25T15:05:25.994" v="123"/>
          <ac:picMkLst>
            <pc:docMk/>
            <pc:sldMk cId="201188227" sldId="838840410"/>
            <ac:picMk id="3" creationId="{4A5CDBE2-8B87-D601-BAF8-225A0C34CEDB}"/>
          </ac:picMkLst>
        </pc:picChg>
        <pc:picChg chg="del">
          <ac:chgData name="Oana Baboolal" userId="S::oana.baboolal@glasgow.ac.uk::278b5f7d-88be-4854-b0c9-55dea0c04c4b" providerId="AD" clId="Web-{D8FB1AF6-E04B-D36A-CC1D-7B8AAF8EAD00}" dt="2023-09-25T15:01:18.551" v="47"/>
          <ac:picMkLst>
            <pc:docMk/>
            <pc:sldMk cId="201188227" sldId="838840410"/>
            <ac:picMk id="4" creationId="{F0CEF958-B003-235C-4094-4F0B3E3DA99F}"/>
          </ac:picMkLst>
        </pc:picChg>
      </pc:sldChg>
      <pc:sldChg chg="addSp delSp modSp">
        <pc:chgData name="Oana Baboolal" userId="S::oana.baboolal@glasgow.ac.uk::278b5f7d-88be-4854-b0c9-55dea0c04c4b" providerId="AD" clId="Web-{D8FB1AF6-E04B-D36A-CC1D-7B8AAF8EAD00}" dt="2023-09-25T15:00:09.549" v="37" actId="14100"/>
        <pc:sldMkLst>
          <pc:docMk/>
          <pc:sldMk cId="2790956261" sldId="838840411"/>
        </pc:sldMkLst>
        <pc:graphicFrameChg chg="add mod">
          <ac:chgData name="Oana Baboolal" userId="S::oana.baboolal@glasgow.ac.uk::278b5f7d-88be-4854-b0c9-55dea0c04c4b" providerId="AD" clId="Web-{D8FB1AF6-E04B-D36A-CC1D-7B8AAF8EAD00}" dt="2023-09-25T15:00:09.549" v="37" actId="14100"/>
          <ac:graphicFrameMkLst>
            <pc:docMk/>
            <pc:sldMk cId="2790956261" sldId="838840411"/>
            <ac:graphicFrameMk id="2" creationId="{4A461795-6B99-E5BC-E35C-88590D622A4E}"/>
          </ac:graphicFrameMkLst>
        </pc:graphicFrameChg>
        <pc:picChg chg="del">
          <ac:chgData name="Oana Baboolal" userId="S::oana.baboolal@glasgow.ac.uk::278b5f7d-88be-4854-b0c9-55dea0c04c4b" providerId="AD" clId="Web-{D8FB1AF6-E04B-D36A-CC1D-7B8AAF8EAD00}" dt="2023-09-25T14:56:27.669" v="30"/>
          <ac:picMkLst>
            <pc:docMk/>
            <pc:sldMk cId="2790956261" sldId="838840411"/>
            <ac:picMk id="1028" creationId="{2F5C1B2E-8C95-DC59-7302-C1E2D415FEA2}"/>
          </ac:picMkLst>
        </pc:picChg>
      </pc:sldChg>
      <pc:sldChg chg="modSp">
        <pc:chgData name="Oana Baboolal" userId="S::oana.baboolal@glasgow.ac.uk::278b5f7d-88be-4854-b0c9-55dea0c04c4b" providerId="AD" clId="Web-{D8FB1AF6-E04B-D36A-CC1D-7B8AAF8EAD00}" dt="2023-09-25T14:47:05.125" v="13" actId="20577"/>
        <pc:sldMkLst>
          <pc:docMk/>
          <pc:sldMk cId="3052711668" sldId="838840413"/>
        </pc:sldMkLst>
        <pc:spChg chg="mod">
          <ac:chgData name="Oana Baboolal" userId="S::oana.baboolal@glasgow.ac.uk::278b5f7d-88be-4854-b0c9-55dea0c04c4b" providerId="AD" clId="Web-{D8FB1AF6-E04B-D36A-CC1D-7B8AAF8EAD00}" dt="2023-09-25T14:47:05.125" v="13" actId="20577"/>
          <ac:spMkLst>
            <pc:docMk/>
            <pc:sldMk cId="3052711668" sldId="838840413"/>
            <ac:spMk id="4" creationId="{F43801D2-CA65-BD1D-0A5C-AA9A11FC4D51}"/>
          </ac:spMkLst>
        </pc:spChg>
      </pc:sldChg>
      <pc:sldChg chg="addSp delSp modSp add replId">
        <pc:chgData name="Oana Baboolal" userId="S::oana.baboolal@glasgow.ac.uk::278b5f7d-88be-4854-b0c9-55dea0c04c4b" providerId="AD" clId="Web-{D8FB1AF6-E04B-D36A-CC1D-7B8AAF8EAD00}" dt="2023-09-25T15:11:21.361" v="249"/>
        <pc:sldMkLst>
          <pc:docMk/>
          <pc:sldMk cId="3362483572" sldId="838840417"/>
        </pc:sldMkLst>
        <pc:spChg chg="mod">
          <ac:chgData name="Oana Baboolal" userId="S::oana.baboolal@glasgow.ac.uk::278b5f7d-88be-4854-b0c9-55dea0c04c4b" providerId="AD" clId="Web-{D8FB1AF6-E04B-D36A-CC1D-7B8AAF8EAD00}" dt="2023-09-25T15:08:09.529" v="188" actId="20577"/>
          <ac:spMkLst>
            <pc:docMk/>
            <pc:sldMk cId="3362483572" sldId="838840417"/>
            <ac:spMk id="5" creationId="{54232005-3B28-CDC1-CE66-1DFB733B080E}"/>
          </ac:spMkLst>
        </pc:spChg>
        <pc:spChg chg="mod">
          <ac:chgData name="Oana Baboolal" userId="S::oana.baboolal@glasgow.ac.uk::278b5f7d-88be-4854-b0c9-55dea0c04c4b" providerId="AD" clId="Web-{D8FB1AF6-E04B-D36A-CC1D-7B8AAF8EAD00}" dt="2023-09-25T15:11:20.439" v="248" actId="20577"/>
          <ac:spMkLst>
            <pc:docMk/>
            <pc:sldMk cId="3362483572" sldId="838840417"/>
            <ac:spMk id="8" creationId="{E1DEA662-E858-5DDC-28FA-5FE32DC3B204}"/>
          </ac:spMkLst>
        </pc:spChg>
        <pc:spChg chg="mod">
          <ac:chgData name="Oana Baboolal" userId="S::oana.baboolal@glasgow.ac.uk::278b5f7d-88be-4854-b0c9-55dea0c04c4b" providerId="AD" clId="Web-{D8FB1AF6-E04B-D36A-CC1D-7B8AAF8EAD00}" dt="2023-09-25T15:09:35.265" v="209" actId="20577"/>
          <ac:spMkLst>
            <pc:docMk/>
            <pc:sldMk cId="3362483572" sldId="838840417"/>
            <ac:spMk id="15" creationId="{FFE66C67-51FF-DC94-03A3-20EFFF367D60}"/>
          </ac:spMkLst>
        </pc:spChg>
        <pc:graphicFrameChg chg="add del mod">
          <ac:chgData name="Oana Baboolal" userId="S::oana.baboolal@glasgow.ac.uk::278b5f7d-88be-4854-b0c9-55dea0c04c4b" providerId="AD" clId="Web-{D8FB1AF6-E04B-D36A-CC1D-7B8AAF8EAD00}" dt="2023-09-25T15:09:41.687" v="212"/>
          <ac:graphicFrameMkLst>
            <pc:docMk/>
            <pc:sldMk cId="3362483572" sldId="838840417"/>
            <ac:graphicFrameMk id="3" creationId="{156E111C-1983-1A5D-D746-D709F2F5285F}"/>
          </ac:graphicFrameMkLst>
        </pc:graphicFrameChg>
        <pc:graphicFrameChg chg="add mod">
          <ac:chgData name="Oana Baboolal" userId="S::oana.baboolal@glasgow.ac.uk::278b5f7d-88be-4854-b0c9-55dea0c04c4b" providerId="AD" clId="Web-{D8FB1AF6-E04B-D36A-CC1D-7B8AAF8EAD00}" dt="2023-09-25T15:10:15.375" v="214" actId="1076"/>
          <ac:graphicFrameMkLst>
            <pc:docMk/>
            <pc:sldMk cId="3362483572" sldId="838840417"/>
            <ac:graphicFrameMk id="9" creationId="{B980D09B-7198-1F6C-DDC5-66B9F44EB5FC}"/>
          </ac:graphicFrameMkLst>
        </pc:graphicFrameChg>
        <pc:graphicFrameChg chg="add mod">
          <ac:chgData name="Oana Baboolal" userId="S::oana.baboolal@glasgow.ac.uk::278b5f7d-88be-4854-b0c9-55dea0c04c4b" providerId="AD" clId="Web-{D8FB1AF6-E04B-D36A-CC1D-7B8AAF8EAD00}" dt="2023-09-25T15:11:21.361" v="249"/>
          <ac:graphicFrameMkLst>
            <pc:docMk/>
            <pc:sldMk cId="3362483572" sldId="838840417"/>
            <ac:graphicFrameMk id="12" creationId="{9FCDDE08-0207-B585-E6D5-0D9C200CEF5F}"/>
          </ac:graphicFrameMkLst>
        </pc:graphicFrameChg>
      </pc:sldChg>
    </pc:docChg>
  </pc:docChgLst>
  <pc:docChgLst>
    <pc:chgData name="Oana Baboolal" userId="S::oana.baboolal@glasgow.ac.uk::278b5f7d-88be-4854-b0c9-55dea0c04c4b" providerId="AD" clId="Web-{AC56761C-0879-6F81-392C-CEE6836B5F6B}"/>
    <pc:docChg chg="addSld delSld modSld addMainMaster modMainMaster modSection">
      <pc:chgData name="Oana Baboolal" userId="S::oana.baboolal@glasgow.ac.uk::278b5f7d-88be-4854-b0c9-55dea0c04c4b" providerId="AD" clId="Web-{AC56761C-0879-6F81-392C-CEE6836B5F6B}" dt="2024-04-29T08:37:55.710" v="30" actId="20577"/>
      <pc:docMkLst>
        <pc:docMk/>
      </pc:docMkLst>
      <pc:sldChg chg="modSp">
        <pc:chgData name="Oana Baboolal" userId="S::oana.baboolal@glasgow.ac.uk::278b5f7d-88be-4854-b0c9-55dea0c04c4b" providerId="AD" clId="Web-{AC56761C-0879-6F81-392C-CEE6836B5F6B}" dt="2024-04-29T08:37:55.710" v="30" actId="20577"/>
        <pc:sldMkLst>
          <pc:docMk/>
          <pc:sldMk cId="1751635025" sldId="838840326"/>
        </pc:sldMkLst>
        <pc:spChg chg="mod">
          <ac:chgData name="Oana Baboolal" userId="S::oana.baboolal@glasgow.ac.uk::278b5f7d-88be-4854-b0c9-55dea0c04c4b" providerId="AD" clId="Web-{AC56761C-0879-6F81-392C-CEE6836B5F6B}" dt="2024-04-29T08:37:55.710" v="30" actId="20577"/>
          <ac:spMkLst>
            <pc:docMk/>
            <pc:sldMk cId="1751635025" sldId="838840326"/>
            <ac:spMk id="15" creationId="{64DA4799-B658-0E2C-1B7B-1C7EDB6AB7BF}"/>
          </ac:spMkLst>
        </pc:spChg>
      </pc:sldChg>
      <pc:sldChg chg="del">
        <pc:chgData name="Oana Baboolal" userId="S::oana.baboolal@glasgow.ac.uk::278b5f7d-88be-4854-b0c9-55dea0c04c4b" providerId="AD" clId="Web-{AC56761C-0879-6F81-392C-CEE6836B5F6B}" dt="2024-04-29T08:36:24.411" v="15"/>
        <pc:sldMkLst>
          <pc:docMk/>
          <pc:sldMk cId="1804912521" sldId="838840450"/>
        </pc:sldMkLst>
      </pc:sldChg>
      <pc:sldChg chg="del">
        <pc:chgData name="Oana Baboolal" userId="S::oana.baboolal@glasgow.ac.uk::278b5f7d-88be-4854-b0c9-55dea0c04c4b" providerId="AD" clId="Web-{AC56761C-0879-6F81-392C-CEE6836B5F6B}" dt="2024-04-29T08:36:24.411" v="14"/>
        <pc:sldMkLst>
          <pc:docMk/>
          <pc:sldMk cId="1524855641" sldId="838840451"/>
        </pc:sldMkLst>
      </pc:sldChg>
      <pc:sldChg chg="del">
        <pc:chgData name="Oana Baboolal" userId="S::oana.baboolal@glasgow.ac.uk::278b5f7d-88be-4854-b0c9-55dea0c04c4b" providerId="AD" clId="Web-{AC56761C-0879-6F81-392C-CEE6836B5F6B}" dt="2024-04-29T08:36:24.411" v="13"/>
        <pc:sldMkLst>
          <pc:docMk/>
          <pc:sldMk cId="3537456350" sldId="838840452"/>
        </pc:sldMkLst>
      </pc:sldChg>
      <pc:sldChg chg="del">
        <pc:chgData name="Oana Baboolal" userId="S::oana.baboolal@glasgow.ac.uk::278b5f7d-88be-4854-b0c9-55dea0c04c4b" providerId="AD" clId="Web-{AC56761C-0879-6F81-392C-CEE6836B5F6B}" dt="2024-04-29T08:36:24.411" v="12"/>
        <pc:sldMkLst>
          <pc:docMk/>
          <pc:sldMk cId="2837533697" sldId="838840453"/>
        </pc:sldMkLst>
      </pc:sldChg>
      <pc:sldChg chg="add">
        <pc:chgData name="Oana Baboolal" userId="S::oana.baboolal@glasgow.ac.uk::278b5f7d-88be-4854-b0c9-55dea0c04c4b" providerId="AD" clId="Web-{AC56761C-0879-6F81-392C-CEE6836B5F6B}" dt="2024-04-29T08:32:04.310" v="8"/>
        <pc:sldMkLst>
          <pc:docMk/>
          <pc:sldMk cId="2876589385" sldId="838840468"/>
        </pc:sldMkLst>
      </pc:sldChg>
      <pc:sldChg chg="add del">
        <pc:chgData name="Oana Baboolal" userId="S::oana.baboolal@glasgow.ac.uk::278b5f7d-88be-4854-b0c9-55dea0c04c4b" providerId="AD" clId="Web-{AC56761C-0879-6F81-392C-CEE6836B5F6B}" dt="2024-04-29T08:32:04.217" v="7"/>
        <pc:sldMkLst>
          <pc:docMk/>
          <pc:sldMk cId="3679006168" sldId="838840468"/>
        </pc:sldMkLst>
      </pc:sldChg>
      <pc:sldChg chg="add del">
        <pc:chgData name="Oana Baboolal" userId="S::oana.baboolal@glasgow.ac.uk::278b5f7d-88be-4854-b0c9-55dea0c04c4b" providerId="AD" clId="Web-{AC56761C-0879-6F81-392C-CEE6836B5F6B}" dt="2024-04-29T08:32:04.217" v="6"/>
        <pc:sldMkLst>
          <pc:docMk/>
          <pc:sldMk cId="71142200" sldId="838840469"/>
        </pc:sldMkLst>
      </pc:sldChg>
      <pc:sldChg chg="add">
        <pc:chgData name="Oana Baboolal" userId="S::oana.baboolal@glasgow.ac.uk::278b5f7d-88be-4854-b0c9-55dea0c04c4b" providerId="AD" clId="Web-{AC56761C-0879-6F81-392C-CEE6836B5F6B}" dt="2024-04-29T08:32:04.326" v="9"/>
        <pc:sldMkLst>
          <pc:docMk/>
          <pc:sldMk cId="583186633" sldId="838840469"/>
        </pc:sldMkLst>
      </pc:sldChg>
      <pc:sldChg chg="add">
        <pc:chgData name="Oana Baboolal" userId="S::oana.baboolal@glasgow.ac.uk::278b5f7d-88be-4854-b0c9-55dea0c04c4b" providerId="AD" clId="Web-{AC56761C-0879-6F81-392C-CEE6836B5F6B}" dt="2024-04-29T08:32:04.342" v="10"/>
        <pc:sldMkLst>
          <pc:docMk/>
          <pc:sldMk cId="551736248" sldId="838840470"/>
        </pc:sldMkLst>
      </pc:sldChg>
      <pc:sldChg chg="add del">
        <pc:chgData name="Oana Baboolal" userId="S::oana.baboolal@glasgow.ac.uk::278b5f7d-88be-4854-b0c9-55dea0c04c4b" providerId="AD" clId="Web-{AC56761C-0879-6F81-392C-CEE6836B5F6B}" dt="2024-04-29T08:32:04.201" v="5"/>
        <pc:sldMkLst>
          <pc:docMk/>
          <pc:sldMk cId="3057445991" sldId="838840470"/>
        </pc:sldMkLst>
      </pc:sldChg>
      <pc:sldChg chg="add">
        <pc:chgData name="Oana Baboolal" userId="S::oana.baboolal@glasgow.ac.uk::278b5f7d-88be-4854-b0c9-55dea0c04c4b" providerId="AD" clId="Web-{AC56761C-0879-6F81-392C-CEE6836B5F6B}" dt="2024-04-29T08:32:04.357" v="11"/>
        <pc:sldMkLst>
          <pc:docMk/>
          <pc:sldMk cId="2341238220" sldId="838840471"/>
        </pc:sldMkLst>
      </pc:sldChg>
      <pc:sldChg chg="add del">
        <pc:chgData name="Oana Baboolal" userId="S::oana.baboolal@glasgow.ac.uk::278b5f7d-88be-4854-b0c9-55dea0c04c4b" providerId="AD" clId="Web-{AC56761C-0879-6F81-392C-CEE6836B5F6B}" dt="2024-04-29T08:32:04.201" v="4"/>
        <pc:sldMkLst>
          <pc:docMk/>
          <pc:sldMk cId="2830493996" sldId="838840471"/>
        </pc:sldMkLst>
      </pc:sldChg>
      <pc:sldMasterChg chg="add addSldLayout">
        <pc:chgData name="Oana Baboolal" userId="S::oana.baboolal@glasgow.ac.uk::278b5f7d-88be-4854-b0c9-55dea0c04c4b" providerId="AD" clId="Web-{AC56761C-0879-6F81-392C-CEE6836B5F6B}" dt="2024-04-29T08:32:04.310" v="8"/>
        <pc:sldMasterMkLst>
          <pc:docMk/>
          <pc:sldMasterMk cId="2833994269" sldId="2147483661"/>
        </pc:sldMasterMkLst>
        <pc:sldLayoutChg chg="add">
          <pc:chgData name="Oana Baboolal" userId="S::oana.baboolal@glasgow.ac.uk::278b5f7d-88be-4854-b0c9-55dea0c04c4b" providerId="AD" clId="Web-{AC56761C-0879-6F81-392C-CEE6836B5F6B}" dt="2024-04-29T08:32:04.310" v="8"/>
          <pc:sldLayoutMkLst>
            <pc:docMk/>
            <pc:sldMasterMk cId="2833994269" sldId="2147483661"/>
            <pc:sldLayoutMk cId="2460808758" sldId="2147483662"/>
          </pc:sldLayoutMkLst>
        </pc:sldLayoutChg>
      </pc:sldMasterChg>
      <pc:sldMasterChg chg="replId addSldLayout delSldLayout modSldLayout">
        <pc:chgData name="Oana Baboolal" userId="S::oana.baboolal@glasgow.ac.uk::278b5f7d-88be-4854-b0c9-55dea0c04c4b" providerId="AD" clId="Web-{AC56761C-0879-6F81-392C-CEE6836B5F6B}" dt="2024-04-29T08:32:04.310" v="8"/>
        <pc:sldMasterMkLst>
          <pc:docMk/>
          <pc:sldMasterMk cId="3994258943" sldId="2147483940"/>
        </pc:sldMasterMkLst>
        <pc:sldLayoutChg chg="add del">
          <pc:chgData name="Oana Baboolal" userId="S::oana.baboolal@glasgow.ac.uk::278b5f7d-88be-4854-b0c9-55dea0c04c4b" providerId="AD" clId="Web-{AC56761C-0879-6F81-392C-CEE6836B5F6B}" dt="2024-04-29T08:32:04.217" v="7"/>
          <pc:sldLayoutMkLst>
            <pc:docMk/>
            <pc:sldMasterMk cId="3994258943" sldId="2147483940"/>
            <pc:sldLayoutMk cId="4036786250" sldId="2147483675"/>
          </pc:sldLayoutMkLst>
        </pc:sldLayoutChg>
        <pc:sldLayoutChg chg="replId">
          <pc:chgData name="Oana Baboolal" userId="S::oana.baboolal@glasgow.ac.uk::278b5f7d-88be-4854-b0c9-55dea0c04c4b" providerId="AD" clId="Web-{AC56761C-0879-6F81-392C-CEE6836B5F6B}" dt="2024-04-29T08:32:04.310" v="8"/>
          <pc:sldLayoutMkLst>
            <pc:docMk/>
            <pc:sldMasterMk cId="3994258943" sldId="2147483940"/>
            <pc:sldLayoutMk cId="3769479087" sldId="2147483941"/>
          </pc:sldLayoutMkLst>
        </pc:sldLayoutChg>
      </pc:sldMasterChg>
    </pc:docChg>
  </pc:docChgLst>
  <pc:docChgLst>
    <pc:chgData name="Oana Baboolal" userId="S::oana.baboolal@glasgow.ac.uk::278b5f7d-88be-4854-b0c9-55dea0c04c4b" providerId="AD" clId="Web-{0807C543-5934-78FF-C371-6862F68827A9}"/>
    <pc:docChg chg="modSld">
      <pc:chgData name="Oana Baboolal" userId="S::oana.baboolal@glasgow.ac.uk::278b5f7d-88be-4854-b0c9-55dea0c04c4b" providerId="AD" clId="Web-{0807C543-5934-78FF-C371-6862F68827A9}" dt="2024-04-25T15:46:13.912" v="124" actId="20577"/>
      <pc:docMkLst>
        <pc:docMk/>
      </pc:docMkLst>
      <pc:sldChg chg="modSp">
        <pc:chgData name="Oana Baboolal" userId="S::oana.baboolal@glasgow.ac.uk::278b5f7d-88be-4854-b0c9-55dea0c04c4b" providerId="AD" clId="Web-{0807C543-5934-78FF-C371-6862F68827A9}" dt="2024-04-25T15:42:20.584" v="82" actId="20577"/>
        <pc:sldMkLst>
          <pc:docMk/>
          <pc:sldMk cId="2707960746" sldId="500"/>
        </pc:sldMkLst>
        <pc:spChg chg="mod">
          <ac:chgData name="Oana Baboolal" userId="S::oana.baboolal@glasgow.ac.uk::278b5f7d-88be-4854-b0c9-55dea0c04c4b" providerId="AD" clId="Web-{0807C543-5934-78FF-C371-6862F68827A9}" dt="2024-04-25T15:42:20.584" v="82" actId="20577"/>
          <ac:spMkLst>
            <pc:docMk/>
            <pc:sldMk cId="2707960746" sldId="500"/>
            <ac:spMk id="4" creationId="{F43801D2-CA65-BD1D-0A5C-AA9A11FC4D51}"/>
          </ac:spMkLst>
        </pc:spChg>
      </pc:sldChg>
      <pc:sldChg chg="modSp">
        <pc:chgData name="Oana Baboolal" userId="S::oana.baboolal@glasgow.ac.uk::278b5f7d-88be-4854-b0c9-55dea0c04c4b" providerId="AD" clId="Web-{0807C543-5934-78FF-C371-6862F68827A9}" dt="2024-04-25T15:46:13.912" v="124" actId="20577"/>
        <pc:sldMkLst>
          <pc:docMk/>
          <pc:sldMk cId="1751635025" sldId="838840326"/>
        </pc:sldMkLst>
        <pc:spChg chg="mod">
          <ac:chgData name="Oana Baboolal" userId="S::oana.baboolal@glasgow.ac.uk::278b5f7d-88be-4854-b0c9-55dea0c04c4b" providerId="AD" clId="Web-{0807C543-5934-78FF-C371-6862F68827A9}" dt="2024-04-25T15:42:06.802" v="79" actId="20577"/>
          <ac:spMkLst>
            <pc:docMk/>
            <pc:sldMk cId="1751635025" sldId="838840326"/>
            <ac:spMk id="14" creationId="{359FE667-5C7A-2C30-E0DB-BE7FBD9D1FD2}"/>
          </ac:spMkLst>
        </pc:spChg>
        <pc:spChg chg="mod">
          <ac:chgData name="Oana Baboolal" userId="S::oana.baboolal@glasgow.ac.uk::278b5f7d-88be-4854-b0c9-55dea0c04c4b" providerId="AD" clId="Web-{0807C543-5934-78FF-C371-6862F68827A9}" dt="2024-04-25T15:44:07.107" v="85" actId="20577"/>
          <ac:spMkLst>
            <pc:docMk/>
            <pc:sldMk cId="1751635025" sldId="838840326"/>
            <ac:spMk id="15" creationId="{64DA4799-B658-0E2C-1B7B-1C7EDB6AB7BF}"/>
          </ac:spMkLst>
        </pc:spChg>
        <pc:spChg chg="mod">
          <ac:chgData name="Oana Baboolal" userId="S::oana.baboolal@glasgow.ac.uk::278b5f7d-88be-4854-b0c9-55dea0c04c4b" providerId="AD" clId="Web-{0807C543-5934-78FF-C371-6862F68827A9}" dt="2024-04-25T15:46:13.912" v="124" actId="20577"/>
          <ac:spMkLst>
            <pc:docMk/>
            <pc:sldMk cId="1751635025" sldId="838840326"/>
            <ac:spMk id="16" creationId="{F276382F-C71D-C690-971A-8C3991DD621C}"/>
          </ac:spMkLst>
        </pc:spChg>
      </pc:sldChg>
      <pc:sldChg chg="addSp delSp modSp">
        <pc:chgData name="Oana Baboolal" userId="S::oana.baboolal@glasgow.ac.uk::278b5f7d-88be-4854-b0c9-55dea0c04c4b" providerId="AD" clId="Web-{0807C543-5934-78FF-C371-6862F68827A9}" dt="2024-04-25T15:41:40.441" v="71"/>
        <pc:sldMkLst>
          <pc:docMk/>
          <pc:sldMk cId="1154706935" sldId="838840467"/>
        </pc:sldMkLst>
        <pc:spChg chg="add del">
          <ac:chgData name="Oana Baboolal" userId="S::oana.baboolal@glasgow.ac.uk::278b5f7d-88be-4854-b0c9-55dea0c04c4b" providerId="AD" clId="Web-{0807C543-5934-78FF-C371-6862F68827A9}" dt="2024-04-25T15:40:23.748" v="63"/>
          <ac:spMkLst>
            <pc:docMk/>
            <pc:sldMk cId="1154706935" sldId="838840467"/>
            <ac:spMk id="3" creationId="{1A5E2AC1-24DD-9C55-A917-342E8755D724}"/>
          </ac:spMkLst>
        </pc:spChg>
        <pc:spChg chg="add del">
          <ac:chgData name="Oana Baboolal" userId="S::oana.baboolal@glasgow.ac.uk::278b5f7d-88be-4854-b0c9-55dea0c04c4b" providerId="AD" clId="Web-{0807C543-5934-78FF-C371-6862F68827A9}" dt="2024-04-25T15:40:23.748" v="62"/>
          <ac:spMkLst>
            <pc:docMk/>
            <pc:sldMk cId="1154706935" sldId="838840467"/>
            <ac:spMk id="4" creationId="{8C03BC65-37DD-BAE6-C1C7-B612BEED6661}"/>
          </ac:spMkLst>
        </pc:spChg>
        <pc:spChg chg="add mod">
          <ac:chgData name="Oana Baboolal" userId="S::oana.baboolal@glasgow.ac.uk::278b5f7d-88be-4854-b0c9-55dea0c04c4b" providerId="AD" clId="Web-{0807C543-5934-78FF-C371-6862F68827A9}" dt="2024-04-25T15:41:25.049" v="70"/>
          <ac:spMkLst>
            <pc:docMk/>
            <pc:sldMk cId="1154706935" sldId="838840467"/>
            <ac:spMk id="6" creationId="{4D845B1F-2C84-3E52-180E-03CC410BBA05}"/>
          </ac:spMkLst>
        </pc:spChg>
        <pc:spChg chg="mod">
          <ac:chgData name="Oana Baboolal" userId="S::oana.baboolal@glasgow.ac.uk::278b5f7d-88be-4854-b0c9-55dea0c04c4b" providerId="AD" clId="Web-{0807C543-5934-78FF-C371-6862F68827A9}" dt="2024-04-25T15:39:22.885" v="49" actId="1076"/>
          <ac:spMkLst>
            <pc:docMk/>
            <pc:sldMk cId="1154706935" sldId="838840467"/>
            <ac:spMk id="8" creationId="{229882C8-3275-BCEE-42F9-784568378FB5}"/>
          </ac:spMkLst>
        </pc:spChg>
        <pc:spChg chg="mod">
          <ac:chgData name="Oana Baboolal" userId="S::oana.baboolal@glasgow.ac.uk::278b5f7d-88be-4854-b0c9-55dea0c04c4b" providerId="AD" clId="Web-{0807C543-5934-78FF-C371-6862F68827A9}" dt="2024-04-25T15:40:17.326" v="56" actId="1076"/>
          <ac:spMkLst>
            <pc:docMk/>
            <pc:sldMk cId="1154706935" sldId="838840467"/>
            <ac:spMk id="11" creationId="{512AED49-0A9D-916D-E456-8C75D801FE6E}"/>
          </ac:spMkLst>
        </pc:spChg>
        <pc:spChg chg="mod">
          <ac:chgData name="Oana Baboolal" userId="S::oana.baboolal@glasgow.ac.uk::278b5f7d-88be-4854-b0c9-55dea0c04c4b" providerId="AD" clId="Web-{0807C543-5934-78FF-C371-6862F68827A9}" dt="2024-04-25T15:37:27.236" v="6" actId="20577"/>
          <ac:spMkLst>
            <pc:docMk/>
            <pc:sldMk cId="1154706935" sldId="838840467"/>
            <ac:spMk id="12" creationId="{F8F78D73-341B-87AE-EB57-75A8F500CCC2}"/>
          </ac:spMkLst>
        </pc:spChg>
        <pc:spChg chg="mod">
          <ac:chgData name="Oana Baboolal" userId="S::oana.baboolal@glasgow.ac.uk::278b5f7d-88be-4854-b0c9-55dea0c04c4b" providerId="AD" clId="Web-{0807C543-5934-78FF-C371-6862F68827A9}" dt="2024-04-25T15:39:53.558" v="50" actId="1076"/>
          <ac:spMkLst>
            <pc:docMk/>
            <pc:sldMk cId="1154706935" sldId="838840467"/>
            <ac:spMk id="24" creationId="{AC917B49-06B7-EA56-5040-4566A608CE32}"/>
          </ac:spMkLst>
        </pc:spChg>
        <pc:spChg chg="mod">
          <ac:chgData name="Oana Baboolal" userId="S::oana.baboolal@glasgow.ac.uk::278b5f7d-88be-4854-b0c9-55dea0c04c4b" providerId="AD" clId="Web-{0807C543-5934-78FF-C371-6862F68827A9}" dt="2024-04-25T15:40:02.997" v="54" actId="1076"/>
          <ac:spMkLst>
            <pc:docMk/>
            <pc:sldMk cId="1154706935" sldId="838840467"/>
            <ac:spMk id="26" creationId="{C33D2D23-81F4-76C9-D86F-CB3191A596C2}"/>
          </ac:spMkLst>
        </pc:spChg>
        <pc:spChg chg="mod">
          <ac:chgData name="Oana Baboolal" userId="S::oana.baboolal@glasgow.ac.uk::278b5f7d-88be-4854-b0c9-55dea0c04c4b" providerId="AD" clId="Web-{0807C543-5934-78FF-C371-6862F68827A9}" dt="2024-04-25T15:37:37.362" v="15" actId="20577"/>
          <ac:spMkLst>
            <pc:docMk/>
            <pc:sldMk cId="1154706935" sldId="838840467"/>
            <ac:spMk id="1080" creationId="{0FD93DDB-3F9B-2402-4269-25A5402105FE}"/>
          </ac:spMkLst>
        </pc:spChg>
        <pc:picChg chg="add del">
          <ac:chgData name="Oana Baboolal" userId="S::oana.baboolal@glasgow.ac.uk::278b5f7d-88be-4854-b0c9-55dea0c04c4b" providerId="AD" clId="Web-{0807C543-5934-78FF-C371-6862F68827A9}" dt="2024-04-25T15:40:23.748" v="61"/>
          <ac:picMkLst>
            <pc:docMk/>
            <pc:sldMk cId="1154706935" sldId="838840467"/>
            <ac:picMk id="5" creationId="{94575E4C-C7F5-137D-3FAB-09AAD45AC45D}"/>
          </ac:picMkLst>
        </pc:picChg>
        <pc:picChg chg="add mod">
          <ac:chgData name="Oana Baboolal" userId="S::oana.baboolal@glasgow.ac.uk::278b5f7d-88be-4854-b0c9-55dea0c04c4b" providerId="AD" clId="Web-{0807C543-5934-78FF-C371-6862F68827A9}" dt="2024-04-25T15:41:40.441" v="71"/>
          <ac:picMkLst>
            <pc:docMk/>
            <pc:sldMk cId="1154706935" sldId="838840467"/>
            <ac:picMk id="7" creationId="{1C1DBB91-CE2A-4CE7-0BDD-FE5BD96FBE74}"/>
          </ac:picMkLst>
        </pc:picChg>
        <pc:picChg chg="mod">
          <ac:chgData name="Oana Baboolal" userId="S::oana.baboolal@glasgow.ac.uk::278b5f7d-88be-4854-b0c9-55dea0c04c4b" providerId="AD" clId="Web-{0807C543-5934-78FF-C371-6862F68827A9}" dt="2024-04-25T15:40:17.341" v="57" actId="1076"/>
          <ac:picMkLst>
            <pc:docMk/>
            <pc:sldMk cId="1154706935" sldId="838840467"/>
            <ac:picMk id="1050" creationId="{E725ABDA-3B44-A67D-38E3-2E3B293D13AF}"/>
          </ac:picMkLst>
        </pc:picChg>
        <pc:picChg chg="mod">
          <ac:chgData name="Oana Baboolal" userId="S::oana.baboolal@glasgow.ac.uk::278b5f7d-88be-4854-b0c9-55dea0c04c4b" providerId="AD" clId="Web-{0807C543-5934-78FF-C371-6862F68827A9}" dt="2024-04-25T15:39:53.574" v="52" actId="1076"/>
          <ac:picMkLst>
            <pc:docMk/>
            <pc:sldMk cId="1154706935" sldId="838840467"/>
            <ac:picMk id="1051" creationId="{4A210AED-BF94-28B6-2AB7-3A35684A8BF5}"/>
          </ac:picMkLst>
        </pc:picChg>
        <pc:picChg chg="mod">
          <ac:chgData name="Oana Baboolal" userId="S::oana.baboolal@glasgow.ac.uk::278b5f7d-88be-4854-b0c9-55dea0c04c4b" providerId="AD" clId="Web-{0807C543-5934-78FF-C371-6862F68827A9}" dt="2024-04-25T15:40:02.997" v="55" actId="1076"/>
          <ac:picMkLst>
            <pc:docMk/>
            <pc:sldMk cId="1154706935" sldId="838840467"/>
            <ac:picMk id="1052" creationId="{B5DBA6AF-B4A6-69B3-6FE8-A7C368278147}"/>
          </ac:picMkLst>
        </pc:picChg>
      </pc:sldChg>
    </pc:docChg>
  </pc:docChgLst>
  <pc:docChgLst>
    <pc:chgData name="Jonathan Werry" userId="S::jonathan.werry@glasgow.ac.uk::c1633849-42bd-422c-b8f6-a412da530176" providerId="AD" clId="Web-{4E9B24B8-A81D-4120-344A-F2055566E6E6}"/>
    <pc:docChg chg="mod">
      <pc:chgData name="Jonathan Werry" userId="S::jonathan.werry@glasgow.ac.uk::c1633849-42bd-422c-b8f6-a412da530176" providerId="AD" clId="Web-{4E9B24B8-A81D-4120-344A-F2055566E6E6}" dt="2024-05-01T07:44:47.201" v="1"/>
      <pc:docMkLst>
        <pc:docMk/>
      </pc:docMkLst>
      <pc:sldChg chg="modCm">
        <pc:chgData name="Jonathan Werry" userId="S::jonathan.werry@glasgow.ac.uk::c1633849-42bd-422c-b8f6-a412da530176" providerId="AD" clId="Web-{4E9B24B8-A81D-4120-344A-F2055566E6E6}" dt="2024-05-01T07:44:47.201" v="1"/>
        <pc:sldMkLst>
          <pc:docMk/>
          <pc:sldMk cId="1191825954" sldId="838840465"/>
        </pc:sldMkLst>
        <pc:extLst>
          <p:ext xmlns:p="http://schemas.openxmlformats.org/presentationml/2006/main" uri="{D6D511B9-2390-475A-947B-AFAB55BFBCF1}">
            <pc226:cmChg xmlns:pc226="http://schemas.microsoft.com/office/powerpoint/2022/06/main/command" chg="">
              <pc226:chgData name="Jonathan Werry" userId="S::jonathan.werry@glasgow.ac.uk::c1633849-42bd-422c-b8f6-a412da530176" providerId="AD" clId="Web-{4E9B24B8-A81D-4120-344A-F2055566E6E6}" dt="2024-05-01T07:44:47.201" v="1"/>
              <pc2:cmMkLst xmlns:pc2="http://schemas.microsoft.com/office/powerpoint/2019/9/main/command">
                <pc:docMk/>
                <pc:sldMk cId="1191825954" sldId="838840465"/>
                <pc2:cmMk id="{0AC00A47-AA72-402B-8F0A-2AA8DC04785D}"/>
              </pc2:cmMkLst>
              <pc226:cmRplyChg chg="add">
                <pc226:chgData name="Jonathan Werry" userId="S::jonathan.werry@glasgow.ac.uk::c1633849-42bd-422c-b8f6-a412da530176" providerId="AD" clId="Web-{4E9B24B8-A81D-4120-344A-F2055566E6E6}" dt="2024-05-01T07:44:47.201" v="1"/>
                <pc2:cmRplyMkLst xmlns:pc2="http://schemas.microsoft.com/office/powerpoint/2019/9/main/command">
                  <pc:docMk/>
                  <pc:sldMk cId="1191825954" sldId="838840465"/>
                  <pc2:cmMk id="{0AC00A47-AA72-402B-8F0A-2AA8DC04785D}"/>
                  <pc2:cmRplyMk id="{D72DB35E-89FC-46DD-AE4D-418915CB337A}"/>
                </pc2:cmRplyMkLst>
              </pc226:cmRplyChg>
            </pc226:cmChg>
          </p:ext>
        </pc:extLst>
      </pc:sldChg>
    </pc:docChg>
  </pc:docChgLst>
  <pc:docChgLst>
    <pc:chgData name="Oana Baboolal" userId="S::oana.baboolal@glasgow.ac.uk::278b5f7d-88be-4854-b0c9-55dea0c04c4b" providerId="AD" clId="Web-{50DA86C6-2909-D3B9-E951-8A7DCE2D0DB1}"/>
    <pc:docChg chg="addSld delSld modSld addSection modSection">
      <pc:chgData name="Oana Baboolal" userId="S::oana.baboolal@glasgow.ac.uk::278b5f7d-88be-4854-b0c9-55dea0c04c4b" providerId="AD" clId="Web-{50DA86C6-2909-D3B9-E951-8A7DCE2D0DB1}" dt="2024-04-25T15:06:54.600" v="55"/>
      <pc:docMkLst>
        <pc:docMk/>
      </pc:docMkLst>
      <pc:sldChg chg="modSp add del">
        <pc:chgData name="Oana Baboolal" userId="S::oana.baboolal@glasgow.ac.uk::278b5f7d-88be-4854-b0c9-55dea0c04c4b" providerId="AD" clId="Web-{50DA86C6-2909-D3B9-E951-8A7DCE2D0DB1}" dt="2024-04-25T15:02:45.404" v="13" actId="20577"/>
        <pc:sldMkLst>
          <pc:docMk/>
          <pc:sldMk cId="1751635025" sldId="838840326"/>
        </pc:sldMkLst>
        <pc:spChg chg="mod">
          <ac:chgData name="Oana Baboolal" userId="S::oana.baboolal@glasgow.ac.uk::278b5f7d-88be-4854-b0c9-55dea0c04c4b" providerId="AD" clId="Web-{50DA86C6-2909-D3B9-E951-8A7DCE2D0DB1}" dt="2024-04-25T15:02:45.404" v="13" actId="20577"/>
          <ac:spMkLst>
            <pc:docMk/>
            <pc:sldMk cId="1751635025" sldId="838840326"/>
            <ac:spMk id="9" creationId="{763C32D9-C0C5-0D8E-45AF-8509BC2C9290}"/>
          </ac:spMkLst>
        </pc:spChg>
      </pc:sldChg>
      <pc:sldChg chg="add del">
        <pc:chgData name="Oana Baboolal" userId="S::oana.baboolal@glasgow.ac.uk::278b5f7d-88be-4854-b0c9-55dea0c04c4b" providerId="AD" clId="Web-{50DA86C6-2909-D3B9-E951-8A7DCE2D0DB1}" dt="2024-04-25T15:02:03.887" v="4"/>
        <pc:sldMkLst>
          <pc:docMk/>
          <pc:sldMk cId="2300677195" sldId="838840330"/>
        </pc:sldMkLst>
      </pc:sldChg>
      <pc:sldChg chg="del">
        <pc:chgData name="Oana Baboolal" userId="S::oana.baboolal@glasgow.ac.uk::278b5f7d-88be-4854-b0c9-55dea0c04c4b" providerId="AD" clId="Web-{50DA86C6-2909-D3B9-E951-8A7DCE2D0DB1}" dt="2024-04-25T15:02:39.763" v="9"/>
        <pc:sldMkLst>
          <pc:docMk/>
          <pc:sldMk cId="3362483572" sldId="838840417"/>
        </pc:sldMkLst>
      </pc:sldChg>
      <pc:sldChg chg="add del">
        <pc:chgData name="Oana Baboolal" userId="S::oana.baboolal@glasgow.ac.uk::278b5f7d-88be-4854-b0c9-55dea0c04c4b" providerId="AD" clId="Web-{50DA86C6-2909-D3B9-E951-8A7DCE2D0DB1}" dt="2024-04-25T15:02:03.902" v="5"/>
        <pc:sldMkLst>
          <pc:docMk/>
          <pc:sldMk cId="4095128225" sldId="838840445"/>
        </pc:sldMkLst>
      </pc:sldChg>
      <pc:sldChg chg="del">
        <pc:chgData name="Oana Baboolal" userId="S::oana.baboolal@glasgow.ac.uk::278b5f7d-88be-4854-b0c9-55dea0c04c4b" providerId="AD" clId="Web-{50DA86C6-2909-D3B9-E951-8A7DCE2D0DB1}" dt="2024-04-25T15:06:54.600" v="55"/>
        <pc:sldMkLst>
          <pc:docMk/>
          <pc:sldMk cId="3210357837" sldId="838840453"/>
        </pc:sldMkLst>
      </pc:sldChg>
      <pc:sldChg chg="addSp delSp modSp add del replId">
        <pc:chgData name="Oana Baboolal" userId="S::oana.baboolal@glasgow.ac.uk::278b5f7d-88be-4854-b0c9-55dea0c04c4b" providerId="AD" clId="Web-{50DA86C6-2909-D3B9-E951-8A7DCE2D0DB1}" dt="2024-04-25T15:06:50.303" v="54" actId="20577"/>
        <pc:sldMkLst>
          <pc:docMk/>
          <pc:sldMk cId="3733123555" sldId="838840454"/>
        </pc:sldMkLst>
        <pc:spChg chg="add">
          <ac:chgData name="Oana Baboolal" userId="S::oana.baboolal@glasgow.ac.uk::278b5f7d-88be-4854-b0c9-55dea0c04c4b" providerId="AD" clId="Web-{50DA86C6-2909-D3B9-E951-8A7DCE2D0DB1}" dt="2024-04-25T15:06:19.021" v="33"/>
          <ac:spMkLst>
            <pc:docMk/>
            <pc:sldMk cId="3733123555" sldId="838840454"/>
            <ac:spMk id="3" creationId="{18BC713B-8016-FF9E-E83C-DE7094F423E8}"/>
          </ac:spMkLst>
        </pc:spChg>
        <pc:spChg chg="add">
          <ac:chgData name="Oana Baboolal" userId="S::oana.baboolal@glasgow.ac.uk::278b5f7d-88be-4854-b0c9-55dea0c04c4b" providerId="AD" clId="Web-{50DA86C6-2909-D3B9-E951-8A7DCE2D0DB1}" dt="2024-04-25T15:06:19.037" v="34"/>
          <ac:spMkLst>
            <pc:docMk/>
            <pc:sldMk cId="3733123555" sldId="838840454"/>
            <ac:spMk id="5" creationId="{EE8DD999-965D-EE99-07B2-121B972E4CBC}"/>
          </ac:spMkLst>
        </pc:spChg>
        <pc:spChg chg="add">
          <ac:chgData name="Oana Baboolal" userId="S::oana.baboolal@glasgow.ac.uk::278b5f7d-88be-4854-b0c9-55dea0c04c4b" providerId="AD" clId="Web-{50DA86C6-2909-D3B9-E951-8A7DCE2D0DB1}" dt="2024-04-25T15:06:19.052" v="35"/>
          <ac:spMkLst>
            <pc:docMk/>
            <pc:sldMk cId="3733123555" sldId="838840454"/>
            <ac:spMk id="7" creationId="{502C232F-712A-7CCC-AA74-DCE740592660}"/>
          </ac:spMkLst>
        </pc:spChg>
        <pc:spChg chg="mod">
          <ac:chgData name="Oana Baboolal" userId="S::oana.baboolal@glasgow.ac.uk::278b5f7d-88be-4854-b0c9-55dea0c04c4b" providerId="AD" clId="Web-{50DA86C6-2909-D3B9-E951-8A7DCE2D0DB1}" dt="2024-04-25T15:06:50.303" v="54" actId="20577"/>
          <ac:spMkLst>
            <pc:docMk/>
            <pc:sldMk cId="3733123555" sldId="838840454"/>
            <ac:spMk id="9" creationId="{763C32D9-C0C5-0D8E-45AF-8509BC2C9290}"/>
          </ac:spMkLst>
        </pc:spChg>
        <pc:spChg chg="del">
          <ac:chgData name="Oana Baboolal" userId="S::oana.baboolal@glasgow.ac.uk::278b5f7d-88be-4854-b0c9-55dea0c04c4b" providerId="AD" clId="Web-{50DA86C6-2909-D3B9-E951-8A7DCE2D0DB1}" dt="2024-04-25T15:06:10.708" v="32"/>
          <ac:spMkLst>
            <pc:docMk/>
            <pc:sldMk cId="3733123555" sldId="838840454"/>
            <ac:spMk id="10" creationId="{BAE0D728-F6E0-A35A-0157-9EFE611EF7D6}"/>
          </ac:spMkLst>
        </pc:spChg>
        <pc:spChg chg="del">
          <ac:chgData name="Oana Baboolal" userId="S::oana.baboolal@glasgow.ac.uk::278b5f7d-88be-4854-b0c9-55dea0c04c4b" providerId="AD" clId="Web-{50DA86C6-2909-D3B9-E951-8A7DCE2D0DB1}" dt="2024-04-25T15:06:10.708" v="31"/>
          <ac:spMkLst>
            <pc:docMk/>
            <pc:sldMk cId="3733123555" sldId="838840454"/>
            <ac:spMk id="11" creationId="{26622A55-43C6-48E9-65A5-53FAFF6881C5}"/>
          </ac:spMkLst>
        </pc:spChg>
        <pc:spChg chg="del">
          <ac:chgData name="Oana Baboolal" userId="S::oana.baboolal@glasgow.ac.uk::278b5f7d-88be-4854-b0c9-55dea0c04c4b" providerId="AD" clId="Web-{50DA86C6-2909-D3B9-E951-8A7DCE2D0DB1}" dt="2024-04-25T15:06:10.708" v="30"/>
          <ac:spMkLst>
            <pc:docMk/>
            <pc:sldMk cId="3733123555" sldId="838840454"/>
            <ac:spMk id="12" creationId="{E4FE9AC9-794C-1442-274D-AD18A9521E93}"/>
          </ac:spMkLst>
        </pc:spChg>
        <pc:spChg chg="del">
          <ac:chgData name="Oana Baboolal" userId="S::oana.baboolal@glasgow.ac.uk::278b5f7d-88be-4854-b0c9-55dea0c04c4b" providerId="AD" clId="Web-{50DA86C6-2909-D3B9-E951-8A7DCE2D0DB1}" dt="2024-04-25T15:06:10.708" v="29"/>
          <ac:spMkLst>
            <pc:docMk/>
            <pc:sldMk cId="3733123555" sldId="838840454"/>
            <ac:spMk id="13" creationId="{A51CC655-60D8-6BC6-6DB5-1210F263B4A1}"/>
          </ac:spMkLst>
        </pc:spChg>
        <pc:spChg chg="del">
          <ac:chgData name="Oana Baboolal" userId="S::oana.baboolal@glasgow.ac.uk::278b5f7d-88be-4854-b0c9-55dea0c04c4b" providerId="AD" clId="Web-{50DA86C6-2909-D3B9-E951-8A7DCE2D0DB1}" dt="2024-04-25T15:06:10.708" v="28"/>
          <ac:spMkLst>
            <pc:docMk/>
            <pc:sldMk cId="3733123555" sldId="838840454"/>
            <ac:spMk id="14" creationId="{359FE667-5C7A-2C30-E0DB-BE7FBD9D1FD2}"/>
          </ac:spMkLst>
        </pc:spChg>
        <pc:spChg chg="del">
          <ac:chgData name="Oana Baboolal" userId="S::oana.baboolal@glasgow.ac.uk::278b5f7d-88be-4854-b0c9-55dea0c04c4b" providerId="AD" clId="Web-{50DA86C6-2909-D3B9-E951-8A7DCE2D0DB1}" dt="2024-04-25T15:06:10.708" v="27"/>
          <ac:spMkLst>
            <pc:docMk/>
            <pc:sldMk cId="3733123555" sldId="838840454"/>
            <ac:spMk id="15" creationId="{64DA4799-B658-0E2C-1B7B-1C7EDB6AB7BF}"/>
          </ac:spMkLst>
        </pc:spChg>
        <pc:spChg chg="del">
          <ac:chgData name="Oana Baboolal" userId="S::oana.baboolal@glasgow.ac.uk::278b5f7d-88be-4854-b0c9-55dea0c04c4b" providerId="AD" clId="Web-{50DA86C6-2909-D3B9-E951-8A7DCE2D0DB1}" dt="2024-04-25T15:06:10.708" v="26"/>
          <ac:spMkLst>
            <pc:docMk/>
            <pc:sldMk cId="3733123555" sldId="838840454"/>
            <ac:spMk id="16" creationId="{F276382F-C71D-C690-971A-8C3991DD621C}"/>
          </ac:spMkLst>
        </pc:spChg>
        <pc:spChg chg="add">
          <ac:chgData name="Oana Baboolal" userId="S::oana.baboolal@glasgow.ac.uk::278b5f7d-88be-4854-b0c9-55dea0c04c4b" providerId="AD" clId="Web-{50DA86C6-2909-D3B9-E951-8A7DCE2D0DB1}" dt="2024-04-25T15:06:19.068" v="36"/>
          <ac:spMkLst>
            <pc:docMk/>
            <pc:sldMk cId="3733123555" sldId="838840454"/>
            <ac:spMk id="17" creationId="{B948F09A-423B-335E-6A4C-5CE27D901C03}"/>
          </ac:spMkLst>
        </pc:spChg>
        <pc:spChg chg="del">
          <ac:chgData name="Oana Baboolal" userId="S::oana.baboolal@glasgow.ac.uk::278b5f7d-88be-4854-b0c9-55dea0c04c4b" providerId="AD" clId="Web-{50DA86C6-2909-D3B9-E951-8A7DCE2D0DB1}" dt="2024-04-25T15:06:10.708" v="25"/>
          <ac:spMkLst>
            <pc:docMk/>
            <pc:sldMk cId="3733123555" sldId="838840454"/>
            <ac:spMk id="19" creationId="{DC1E7209-D538-E0FE-C13F-729BD1FDCB2E}"/>
          </ac:spMkLst>
        </pc:spChg>
        <pc:spChg chg="del">
          <ac:chgData name="Oana Baboolal" userId="S::oana.baboolal@glasgow.ac.uk::278b5f7d-88be-4854-b0c9-55dea0c04c4b" providerId="AD" clId="Web-{50DA86C6-2909-D3B9-E951-8A7DCE2D0DB1}" dt="2024-04-25T15:06:10.708" v="24"/>
          <ac:spMkLst>
            <pc:docMk/>
            <pc:sldMk cId="3733123555" sldId="838840454"/>
            <ac:spMk id="20" creationId="{1B2603C8-25CF-F3C5-2281-1B827EC78275}"/>
          </ac:spMkLst>
        </pc:spChg>
        <pc:spChg chg="add">
          <ac:chgData name="Oana Baboolal" userId="S::oana.baboolal@glasgow.ac.uk::278b5f7d-88be-4854-b0c9-55dea0c04c4b" providerId="AD" clId="Web-{50DA86C6-2909-D3B9-E951-8A7DCE2D0DB1}" dt="2024-04-25T15:06:19.084" v="37"/>
          <ac:spMkLst>
            <pc:docMk/>
            <pc:sldMk cId="3733123555" sldId="838840454"/>
            <ac:spMk id="21" creationId="{3C66D236-0583-DA0F-33F3-86CC4605429D}"/>
          </ac:spMkLst>
        </pc:spChg>
      </pc:sldChg>
      <pc:sldMasterChg chg="addSldLayout delSldLayout">
        <pc:chgData name="Oana Baboolal" userId="S::oana.baboolal@glasgow.ac.uk::278b5f7d-88be-4854-b0c9-55dea0c04c4b" providerId="AD" clId="Web-{50DA86C6-2909-D3B9-E951-8A7DCE2D0DB1}" dt="2024-04-25T15:05:58.848" v="22"/>
        <pc:sldMasterMkLst>
          <pc:docMk/>
          <pc:sldMasterMk cId="1452303755" sldId="2147483660"/>
        </pc:sldMasterMkLst>
        <pc:sldLayoutChg chg="add del">
          <pc:chgData name="Oana Baboolal" userId="S::oana.baboolal@glasgow.ac.uk::278b5f7d-88be-4854-b0c9-55dea0c04c4b" providerId="AD" clId="Web-{50DA86C6-2909-D3B9-E951-8A7DCE2D0DB1}" dt="2024-04-25T15:05:58.848" v="22"/>
          <pc:sldLayoutMkLst>
            <pc:docMk/>
            <pc:sldMasterMk cId="1452303755" sldId="2147483660"/>
            <pc:sldLayoutMk cId="643425447" sldId="2147483940"/>
          </pc:sldLayoutMkLst>
        </pc:sldLayoutChg>
        <pc:sldLayoutChg chg="add del">
          <pc:chgData name="Oana Baboolal" userId="S::oana.baboolal@glasgow.ac.uk::278b5f7d-88be-4854-b0c9-55dea0c04c4b" providerId="AD" clId="Web-{50DA86C6-2909-D3B9-E951-8A7DCE2D0DB1}" dt="2024-04-25T15:02:35.075" v="7"/>
          <pc:sldLayoutMkLst>
            <pc:docMk/>
            <pc:sldMasterMk cId="1452303755" sldId="2147483660"/>
            <pc:sldLayoutMk cId="3486573600" sldId="2147483940"/>
          </pc:sldLayoutMkLst>
        </pc:sldLayoutChg>
        <pc:sldLayoutChg chg="add del">
          <pc:chgData name="Oana Baboolal" userId="S::oana.baboolal@glasgow.ac.uk::278b5f7d-88be-4854-b0c9-55dea0c04c4b" providerId="AD" clId="Web-{50DA86C6-2909-D3B9-E951-8A7DCE2D0DB1}" dt="2024-04-25T15:02:03.793" v="3"/>
          <pc:sldLayoutMkLst>
            <pc:docMk/>
            <pc:sldMasterMk cId="1452303755" sldId="2147483660"/>
            <pc:sldLayoutMk cId="3521198974" sldId="2147483940"/>
          </pc:sldLayoutMkLst>
        </pc:sldLayoutChg>
      </pc:sldMasterChg>
    </pc:docChg>
  </pc:docChgLst>
  <pc:docChgLst>
    <pc:chgData name="Gail Devlin" userId="S::gail.devlin@glasgow.ac.uk::4be2394f-e0f8-4332-9ecf-6702df2d175d" providerId="AD" clId="Web-{43B09CF8-D340-9F17-59EC-58FC9DE7B304}"/>
    <pc:docChg chg="sldOrd">
      <pc:chgData name="Gail Devlin" userId="S::gail.devlin@glasgow.ac.uk::4be2394f-e0f8-4332-9ecf-6702df2d175d" providerId="AD" clId="Web-{43B09CF8-D340-9F17-59EC-58FC9DE7B304}" dt="2024-04-30T13:26:55.519" v="0"/>
      <pc:docMkLst>
        <pc:docMk/>
      </pc:docMkLst>
      <pc:sldChg chg="ord">
        <pc:chgData name="Gail Devlin" userId="S::gail.devlin@glasgow.ac.uk::4be2394f-e0f8-4332-9ecf-6702df2d175d" providerId="AD" clId="Web-{43B09CF8-D340-9F17-59EC-58FC9DE7B304}" dt="2024-04-30T13:26:55.519" v="0"/>
        <pc:sldMkLst>
          <pc:docMk/>
          <pc:sldMk cId="3827918788" sldId="838840331"/>
        </pc:sldMkLst>
      </pc:sldChg>
    </pc:docChg>
  </pc:docChgLst>
  <pc:docChgLst>
    <pc:chgData name="Oana Baboolal" userId="S::oana.baboolal@glasgow.ac.uk::278b5f7d-88be-4854-b0c9-55dea0c04c4b" providerId="AD" clId="Web-{0B7A2F44-F590-D7EB-A89A-263668FF308C}"/>
    <pc:docChg chg="modSld">
      <pc:chgData name="Oana Baboolal" userId="S::oana.baboolal@glasgow.ac.uk::278b5f7d-88be-4854-b0c9-55dea0c04c4b" providerId="AD" clId="Web-{0B7A2F44-F590-D7EB-A89A-263668FF308C}" dt="2024-05-30T13:51:31.123" v="28" actId="20577"/>
      <pc:docMkLst>
        <pc:docMk/>
      </pc:docMkLst>
      <pc:sldChg chg="modSp">
        <pc:chgData name="Oana Baboolal" userId="S::oana.baboolal@glasgow.ac.uk::278b5f7d-88be-4854-b0c9-55dea0c04c4b" providerId="AD" clId="Web-{0B7A2F44-F590-D7EB-A89A-263668FF308C}" dt="2024-05-30T13:51:31.123" v="28" actId="20577"/>
        <pc:sldMkLst>
          <pc:docMk/>
          <pc:sldMk cId="1751635025" sldId="838840326"/>
        </pc:sldMkLst>
        <pc:spChg chg="mod">
          <ac:chgData name="Oana Baboolal" userId="S::oana.baboolal@glasgow.ac.uk::278b5f7d-88be-4854-b0c9-55dea0c04c4b" providerId="AD" clId="Web-{0B7A2F44-F590-D7EB-A89A-263668FF308C}" dt="2024-05-30T13:51:31.123" v="28" actId="20577"/>
          <ac:spMkLst>
            <pc:docMk/>
            <pc:sldMk cId="1751635025" sldId="838840326"/>
            <ac:spMk id="15" creationId="{64DA4799-B658-0E2C-1B7B-1C7EDB6AB7BF}"/>
          </ac:spMkLst>
        </pc:spChg>
      </pc:sldChg>
    </pc:docChg>
  </pc:docChgLst>
  <pc:docChgLst>
    <pc:chgData name="Oana Baboolal" userId="S::oana.baboolal@glasgow.ac.uk::278b5f7d-88be-4854-b0c9-55dea0c04c4b" providerId="AD" clId="Web-{5E01662E-7618-39F0-578B-3D2A596135E0}"/>
    <pc:docChg chg="modSld">
      <pc:chgData name="Oana Baboolal" userId="S::oana.baboolal@glasgow.ac.uk::278b5f7d-88be-4854-b0c9-55dea0c04c4b" providerId="AD" clId="Web-{5E01662E-7618-39F0-578B-3D2A596135E0}" dt="2023-09-04T08:26:52.850" v="0" actId="14100"/>
      <pc:docMkLst>
        <pc:docMk/>
      </pc:docMkLst>
      <pc:sldChg chg="modSp">
        <pc:chgData name="Oana Baboolal" userId="S::oana.baboolal@glasgow.ac.uk::278b5f7d-88be-4854-b0c9-55dea0c04c4b" providerId="AD" clId="Web-{5E01662E-7618-39F0-578B-3D2A596135E0}" dt="2023-09-04T08:26:52.850" v="0" actId="14100"/>
        <pc:sldMkLst>
          <pc:docMk/>
          <pc:sldMk cId="808029405" sldId="838840403"/>
        </pc:sldMkLst>
        <pc:spChg chg="mod">
          <ac:chgData name="Oana Baboolal" userId="S::oana.baboolal@glasgow.ac.uk::278b5f7d-88be-4854-b0c9-55dea0c04c4b" providerId="AD" clId="Web-{5E01662E-7618-39F0-578B-3D2A596135E0}" dt="2023-09-04T08:26:52.850" v="0" actId="14100"/>
          <ac:spMkLst>
            <pc:docMk/>
            <pc:sldMk cId="808029405" sldId="838840403"/>
            <ac:spMk id="7" creationId="{2A8FC2F6-FB5B-B90C-39FC-37A3208CC45F}"/>
          </ac:spMkLst>
        </pc:spChg>
      </pc:sldChg>
    </pc:docChg>
  </pc:docChgLst>
  <pc:docChgLst>
    <pc:chgData name="Gail Devlin" userId="S::gail.devlin@glasgow.ac.uk::4be2394f-e0f8-4332-9ecf-6702df2d175d" providerId="AD" clId="Web-{3C8A8315-A153-9B96-F864-622D8852A903}"/>
    <pc:docChg chg="mod">
      <pc:chgData name="Gail Devlin" userId="S::gail.devlin@glasgow.ac.uk::4be2394f-e0f8-4332-9ecf-6702df2d175d" providerId="AD" clId="Web-{3C8A8315-A153-9B96-F864-622D8852A903}" dt="2024-04-30T11:59:28.373" v="1"/>
      <pc:docMkLst>
        <pc:docMk/>
      </pc:docMkLst>
      <pc:sldChg chg="modCm">
        <pc:chgData name="Gail Devlin" userId="S::gail.devlin@glasgow.ac.uk::4be2394f-e0f8-4332-9ecf-6702df2d175d" providerId="AD" clId="Web-{3C8A8315-A153-9B96-F864-622D8852A903}" dt="2024-04-30T11:59:28.373" v="1"/>
        <pc:sldMkLst>
          <pc:docMk/>
          <pc:sldMk cId="1191825954" sldId="838840465"/>
        </pc:sldMkLst>
        <pc:extLst>
          <p:ext xmlns:p="http://schemas.openxmlformats.org/presentationml/2006/main" uri="{D6D511B9-2390-475A-947B-AFAB55BFBCF1}">
            <pc226:cmChg xmlns:pc226="http://schemas.microsoft.com/office/powerpoint/2022/06/main/command" chg="">
              <pc226:chgData name="Gail Devlin" userId="S::gail.devlin@glasgow.ac.uk::4be2394f-e0f8-4332-9ecf-6702df2d175d" providerId="AD" clId="Web-{3C8A8315-A153-9B96-F864-622D8852A903}" dt="2024-04-30T11:59:28.373" v="1"/>
              <pc2:cmMkLst xmlns:pc2="http://schemas.microsoft.com/office/powerpoint/2019/9/main/command">
                <pc:docMk/>
                <pc:sldMk cId="1191825954" sldId="838840465"/>
                <pc2:cmMk id="{0AC00A47-AA72-402B-8F0A-2AA8DC04785D}"/>
              </pc2:cmMkLst>
              <pc226:cmRplyChg chg="add">
                <pc226:chgData name="Gail Devlin" userId="S::gail.devlin@glasgow.ac.uk::4be2394f-e0f8-4332-9ecf-6702df2d175d" providerId="AD" clId="Web-{3C8A8315-A153-9B96-F864-622D8852A903}" dt="2024-04-30T11:59:28.373" v="1"/>
                <pc2:cmRplyMkLst xmlns:pc2="http://schemas.microsoft.com/office/powerpoint/2019/9/main/command">
                  <pc:docMk/>
                  <pc:sldMk cId="1191825954" sldId="838840465"/>
                  <pc2:cmMk id="{0AC00A47-AA72-402B-8F0A-2AA8DC04785D}"/>
                  <pc2:cmRplyMk id="{A3B0A2CE-F396-4290-8ED6-561FF09472B6}"/>
                </pc2:cmRplyMkLst>
              </pc226:cmRplyChg>
            </pc226:cmChg>
          </p:ext>
        </pc:extLst>
      </pc:sldChg>
    </pc:docChg>
  </pc:docChgLst>
  <pc:docChgLst>
    <pc:chgData name="Andrena Dougall" userId="S::andrena.dougall@glasgow.ac.uk::d39f178c-6581-4e78-92da-2ebd90358235" providerId="AD" clId="Web-{1C9532A2-F48A-0E42-FCAD-3E95359CFFB4}"/>
    <pc:docChg chg="mod">
      <pc:chgData name="Andrena Dougall" userId="S::andrena.dougall@glasgow.ac.uk::d39f178c-6581-4e78-92da-2ebd90358235" providerId="AD" clId="Web-{1C9532A2-F48A-0E42-FCAD-3E95359CFFB4}" dt="2024-04-30T11:01:14.560" v="6"/>
      <pc:docMkLst>
        <pc:docMk/>
      </pc:docMkLst>
      <pc:sldChg chg="addCm delCm">
        <pc:chgData name="Andrena Dougall" userId="S::andrena.dougall@glasgow.ac.uk::d39f178c-6581-4e78-92da-2ebd90358235" providerId="AD" clId="Web-{1C9532A2-F48A-0E42-FCAD-3E95359CFFB4}" dt="2024-04-30T10:58:16.978" v="4"/>
        <pc:sldMkLst>
          <pc:docMk/>
          <pc:sldMk cId="1751635025" sldId="838840326"/>
        </pc:sldMkLst>
        <pc:extLst>
          <p:ext xmlns:p="http://schemas.openxmlformats.org/presentationml/2006/main" uri="{D6D511B9-2390-475A-947B-AFAB55BFBCF1}">
            <pc226:cmChg xmlns:pc226="http://schemas.microsoft.com/office/powerpoint/2022/06/main/command" chg="add del">
              <pc226:chgData name="Andrena Dougall" userId="S::andrena.dougall@glasgow.ac.uk::d39f178c-6581-4e78-92da-2ebd90358235" providerId="AD" clId="Web-{1C9532A2-F48A-0E42-FCAD-3E95359CFFB4}" dt="2024-04-30T10:58:16.978" v="4"/>
              <pc2:cmMkLst xmlns:pc2="http://schemas.microsoft.com/office/powerpoint/2019/9/main/command">
                <pc:docMk/>
                <pc:sldMk cId="1751635025" sldId="838840326"/>
                <pc2:cmMk id="{9D4D0F4C-1372-4A6E-8A68-11910AB82419}"/>
              </pc2:cmMkLst>
            </pc226:cmChg>
            <pc226:cmChg xmlns:pc226="http://schemas.microsoft.com/office/powerpoint/2022/06/main/command" chg="add del">
              <pc226:chgData name="Andrena Dougall" userId="S::andrena.dougall@glasgow.ac.uk::d39f178c-6581-4e78-92da-2ebd90358235" providerId="AD" clId="Web-{1C9532A2-F48A-0E42-FCAD-3E95359CFFB4}" dt="2024-04-30T10:58:14.556" v="3"/>
              <pc2:cmMkLst xmlns:pc2="http://schemas.microsoft.com/office/powerpoint/2019/9/main/command">
                <pc:docMk/>
                <pc:sldMk cId="1751635025" sldId="838840326"/>
                <pc2:cmMk id="{15D610E2-0668-4C6A-8427-620B0ED3E375}"/>
              </pc2:cmMkLst>
            </pc226:cmChg>
          </p:ext>
        </pc:extLst>
      </pc:sldChg>
      <pc:sldChg chg="addCm">
        <pc:chgData name="Andrena Dougall" userId="S::andrena.dougall@glasgow.ac.uk::d39f178c-6581-4e78-92da-2ebd90358235" providerId="AD" clId="Web-{1C9532A2-F48A-0E42-FCAD-3E95359CFFB4}" dt="2024-04-30T11:01:14.560" v="6"/>
        <pc:sldMkLst>
          <pc:docMk/>
          <pc:sldMk cId="3827918788" sldId="838840331"/>
        </pc:sldMkLst>
        <pc:extLst>
          <p:ext xmlns:p="http://schemas.openxmlformats.org/presentationml/2006/main" uri="{D6D511B9-2390-475A-947B-AFAB55BFBCF1}">
            <pc226:cmChg xmlns:pc226="http://schemas.microsoft.com/office/powerpoint/2022/06/main/command" chg="add">
              <pc226:chgData name="Andrena Dougall" userId="S::andrena.dougall@glasgow.ac.uk::d39f178c-6581-4e78-92da-2ebd90358235" providerId="AD" clId="Web-{1C9532A2-F48A-0E42-FCAD-3E95359CFFB4}" dt="2024-04-30T11:01:14.560" v="6"/>
              <pc2:cmMkLst xmlns:pc2="http://schemas.microsoft.com/office/powerpoint/2019/9/main/command">
                <pc:docMk/>
                <pc:sldMk cId="3827918788" sldId="838840331"/>
                <pc2:cmMk id="{6039EA39-2AE6-49AF-B767-683F2EEE0F57}"/>
              </pc2:cmMkLst>
            </pc226:cmChg>
          </p:ext>
        </pc:extLst>
      </pc:sldChg>
      <pc:sldChg chg="addCm">
        <pc:chgData name="Andrena Dougall" userId="S::andrena.dougall@glasgow.ac.uk::d39f178c-6581-4e78-92da-2ebd90358235" providerId="AD" clId="Web-{1C9532A2-F48A-0E42-FCAD-3E95359CFFB4}" dt="2024-04-30T10:59:59.605" v="5"/>
        <pc:sldMkLst>
          <pc:docMk/>
          <pc:sldMk cId="1191825954" sldId="838840465"/>
        </pc:sldMkLst>
        <pc:extLst>
          <p:ext xmlns:p="http://schemas.openxmlformats.org/presentationml/2006/main" uri="{D6D511B9-2390-475A-947B-AFAB55BFBCF1}">
            <pc226:cmChg xmlns:pc226="http://schemas.microsoft.com/office/powerpoint/2022/06/main/command" chg="add">
              <pc226:chgData name="Andrena Dougall" userId="S::andrena.dougall@glasgow.ac.uk::d39f178c-6581-4e78-92da-2ebd90358235" providerId="AD" clId="Web-{1C9532A2-F48A-0E42-FCAD-3E95359CFFB4}" dt="2024-04-30T10:59:59.605" v="5"/>
              <pc2:cmMkLst xmlns:pc2="http://schemas.microsoft.com/office/powerpoint/2019/9/main/command">
                <pc:docMk/>
                <pc:sldMk cId="1191825954" sldId="838840465"/>
                <pc2:cmMk id="{0AC00A47-AA72-402B-8F0A-2AA8DC04785D}"/>
              </pc2:cmMkLst>
            </pc226:cmChg>
          </p:ext>
        </pc:extLst>
      </pc:sldChg>
    </pc:docChg>
  </pc:docChgLst>
  <pc:docChgLst>
    <pc:chgData name="Oana Baboolal" userId="S::oana.baboolal@glasgow.ac.uk::278b5f7d-88be-4854-b0c9-55dea0c04c4b" providerId="AD" clId="Web-{AD23ADA6-350B-26A6-8F74-9C6B75B0DCF2}"/>
    <pc:docChg chg="modSld">
      <pc:chgData name="Oana Baboolal" userId="S::oana.baboolal@glasgow.ac.uk::278b5f7d-88be-4854-b0c9-55dea0c04c4b" providerId="AD" clId="Web-{AD23ADA6-350B-26A6-8F74-9C6B75B0DCF2}" dt="2023-11-27T14:06:23.126" v="1"/>
      <pc:docMkLst>
        <pc:docMk/>
      </pc:docMkLst>
      <pc:sldChg chg="modSp">
        <pc:chgData name="Oana Baboolal" userId="S::oana.baboolal@glasgow.ac.uk::278b5f7d-88be-4854-b0c9-55dea0c04c4b" providerId="AD" clId="Web-{AD23ADA6-350B-26A6-8F74-9C6B75B0DCF2}" dt="2023-11-27T14:06:23.126" v="1"/>
        <pc:sldMkLst>
          <pc:docMk/>
          <pc:sldMk cId="4157707826" sldId="838840409"/>
        </pc:sldMkLst>
        <pc:graphicFrameChg chg="mod modGraphic">
          <ac:chgData name="Oana Baboolal" userId="S::oana.baboolal@glasgow.ac.uk::278b5f7d-88be-4854-b0c9-55dea0c04c4b" providerId="AD" clId="Web-{AD23ADA6-350B-26A6-8F74-9C6B75B0DCF2}" dt="2023-11-27T14:06:23.126" v="1"/>
          <ac:graphicFrameMkLst>
            <pc:docMk/>
            <pc:sldMk cId="4157707826" sldId="838840409"/>
            <ac:graphicFrameMk id="9" creationId="{14B851F1-E50E-2CF1-6114-EAA51322F4BE}"/>
          </ac:graphicFrameMkLst>
        </pc:graphicFrameChg>
      </pc:sldChg>
    </pc:docChg>
  </pc:docChgLst>
  <pc:docChgLst>
    <pc:chgData name="Oana Baboolal" userId="S::oana.baboolal@glasgow.ac.uk::278b5f7d-88be-4854-b0c9-55dea0c04c4b" providerId="AD" clId="Web-{12CF0093-5BA7-E7F8-4CDB-CA4D85A052FA}"/>
    <pc:docChg chg="addSld modSld">
      <pc:chgData name="Oana Baboolal" userId="S::oana.baboolal@glasgow.ac.uk::278b5f7d-88be-4854-b0c9-55dea0c04c4b" providerId="AD" clId="Web-{12CF0093-5BA7-E7F8-4CDB-CA4D85A052FA}" dt="2023-09-19T15:07:53.232" v="19" actId="1076"/>
      <pc:docMkLst>
        <pc:docMk/>
      </pc:docMkLst>
      <pc:sldChg chg="addSp delSp modSp add replId">
        <pc:chgData name="Oana Baboolal" userId="S::oana.baboolal@glasgow.ac.uk::278b5f7d-88be-4854-b0c9-55dea0c04c4b" providerId="AD" clId="Web-{12CF0093-5BA7-E7F8-4CDB-CA4D85A052FA}" dt="2023-09-19T15:07:53.232" v="19" actId="1076"/>
        <pc:sldMkLst>
          <pc:docMk/>
          <pc:sldMk cId="4157707826" sldId="838840409"/>
        </pc:sldMkLst>
        <pc:spChg chg="del">
          <ac:chgData name="Oana Baboolal" userId="S::oana.baboolal@glasgow.ac.uk::278b5f7d-88be-4854-b0c9-55dea0c04c4b" providerId="AD" clId="Web-{12CF0093-5BA7-E7F8-4CDB-CA4D85A052FA}" dt="2023-09-19T15:07:26.200" v="2"/>
          <ac:spMkLst>
            <pc:docMk/>
            <pc:sldMk cId="4157707826" sldId="838840409"/>
            <ac:spMk id="4" creationId="{B0304605-F4E8-E203-0E70-46874BD74D03}"/>
          </ac:spMkLst>
        </pc:spChg>
        <pc:spChg chg="mod">
          <ac:chgData name="Oana Baboolal" userId="S::oana.baboolal@glasgow.ac.uk::278b5f7d-88be-4854-b0c9-55dea0c04c4b" providerId="AD" clId="Web-{12CF0093-5BA7-E7F8-4CDB-CA4D85A052FA}" dt="2023-09-19T15:07:37.669" v="17" actId="20577"/>
          <ac:spMkLst>
            <pc:docMk/>
            <pc:sldMk cId="4157707826" sldId="838840409"/>
            <ac:spMk id="5" creationId="{54232005-3B28-CDC1-CE66-1DFB733B080E}"/>
          </ac:spMkLst>
        </pc:spChg>
        <pc:graphicFrameChg chg="del">
          <ac:chgData name="Oana Baboolal" userId="S::oana.baboolal@glasgow.ac.uk::278b5f7d-88be-4854-b0c9-55dea0c04c4b" providerId="AD" clId="Web-{12CF0093-5BA7-E7F8-4CDB-CA4D85A052FA}" dt="2023-09-19T15:07:23.028" v="1"/>
          <ac:graphicFrameMkLst>
            <pc:docMk/>
            <pc:sldMk cId="4157707826" sldId="838840409"/>
            <ac:graphicFrameMk id="2" creationId="{93F42BFF-BEA5-1674-27FE-EDA730BF9E41}"/>
          </ac:graphicFrameMkLst>
        </pc:graphicFrameChg>
        <pc:graphicFrameChg chg="add mod">
          <ac:chgData name="Oana Baboolal" userId="S::oana.baboolal@glasgow.ac.uk::278b5f7d-88be-4854-b0c9-55dea0c04c4b" providerId="AD" clId="Web-{12CF0093-5BA7-E7F8-4CDB-CA4D85A052FA}" dt="2023-09-19T15:07:53.232" v="19" actId="1076"/>
          <ac:graphicFrameMkLst>
            <pc:docMk/>
            <pc:sldMk cId="4157707826" sldId="838840409"/>
            <ac:graphicFrameMk id="9" creationId="{14B851F1-E50E-2CF1-6114-EAA51322F4BE}"/>
          </ac:graphicFrameMkLst>
        </pc:graphicFrameChg>
      </pc:sldChg>
    </pc:docChg>
  </pc:docChgLst>
  <pc:docChgLst>
    <pc:chgData name="Karen Lee" userId="S::karen.lee@glasgow.ac.uk::e56a3952-20f4-4d61-99e8-3bcc97054e46" providerId="AD" clId="Web-{B8CE4BC1-5A05-6048-5425-F82C75B85392}"/>
    <pc:docChg chg="">
      <pc:chgData name="Karen Lee" userId="S::karen.lee@glasgow.ac.uk::e56a3952-20f4-4d61-99e8-3bcc97054e46" providerId="AD" clId="Web-{B8CE4BC1-5A05-6048-5425-F82C75B85392}" dt="2024-04-30T12:57:40.757" v="0"/>
      <pc:docMkLst>
        <pc:docMk/>
      </pc:docMkLst>
      <pc:sldChg chg="addCm">
        <pc:chgData name="Karen Lee" userId="S::karen.lee@glasgow.ac.uk::e56a3952-20f4-4d61-99e8-3bcc97054e46" providerId="AD" clId="Web-{B8CE4BC1-5A05-6048-5425-F82C75B85392}" dt="2024-04-30T12:57:40.757" v="0"/>
        <pc:sldMkLst>
          <pc:docMk/>
          <pc:sldMk cId="2300677195" sldId="838840330"/>
        </pc:sldMkLst>
        <pc:extLst>
          <p:ext xmlns:p="http://schemas.openxmlformats.org/presentationml/2006/main" uri="{D6D511B9-2390-475A-947B-AFAB55BFBCF1}">
            <pc226:cmChg xmlns:pc226="http://schemas.microsoft.com/office/powerpoint/2022/06/main/command" chg="add">
              <pc226:chgData name="Karen Lee" userId="S::karen.lee@glasgow.ac.uk::e56a3952-20f4-4d61-99e8-3bcc97054e46" providerId="AD" clId="Web-{B8CE4BC1-5A05-6048-5425-F82C75B85392}" dt="2024-04-30T12:57:40.757" v="0"/>
              <pc2:cmMkLst xmlns:pc2="http://schemas.microsoft.com/office/powerpoint/2019/9/main/command">
                <pc:docMk/>
                <pc:sldMk cId="2300677195" sldId="838840330"/>
                <pc2:cmMk id="{0F012497-8A90-4B5D-8E7A-7B26F8543CE2}"/>
              </pc2:cmMkLst>
            </pc226:cmChg>
          </p:ext>
        </pc:extLst>
      </pc:sldChg>
    </pc:docChg>
  </pc:docChgLst>
  <pc:docChgLst>
    <pc:chgData name="Oana Baboolal" userId="S::oana.baboolal@glasgow.ac.uk::278b5f7d-88be-4854-b0c9-55dea0c04c4b" providerId="AD" clId="Web-{D58F7B7B-0150-D3AB-D15C-C2B50F64465C}"/>
    <pc:docChg chg="addSld delSld modSld">
      <pc:chgData name="Oana Baboolal" userId="S::oana.baboolal@glasgow.ac.uk::278b5f7d-88be-4854-b0c9-55dea0c04c4b" providerId="AD" clId="Web-{D58F7B7B-0150-D3AB-D15C-C2B50F64465C}" dt="2024-04-25T14:51:03.357" v="40"/>
      <pc:docMkLst>
        <pc:docMk/>
      </pc:docMkLst>
      <pc:sldChg chg="modSp">
        <pc:chgData name="Oana Baboolal" userId="S::oana.baboolal@glasgow.ac.uk::278b5f7d-88be-4854-b0c9-55dea0c04c4b" providerId="AD" clId="Web-{D58F7B7B-0150-D3AB-D15C-C2B50F64465C}" dt="2024-04-25T13:59:11.135" v="24" actId="20577"/>
        <pc:sldMkLst>
          <pc:docMk/>
          <pc:sldMk cId="2707960746" sldId="500"/>
        </pc:sldMkLst>
        <pc:spChg chg="mod">
          <ac:chgData name="Oana Baboolal" userId="S::oana.baboolal@glasgow.ac.uk::278b5f7d-88be-4854-b0c9-55dea0c04c4b" providerId="AD" clId="Web-{D58F7B7B-0150-D3AB-D15C-C2B50F64465C}" dt="2024-04-25T13:59:11.135" v="24" actId="20577"/>
          <ac:spMkLst>
            <pc:docMk/>
            <pc:sldMk cId="2707960746" sldId="500"/>
            <ac:spMk id="4" creationId="{F43801D2-CA65-BD1D-0A5C-AA9A11FC4D51}"/>
          </ac:spMkLst>
        </pc:spChg>
      </pc:sldChg>
      <pc:sldChg chg="del">
        <pc:chgData name="Oana Baboolal" userId="S::oana.baboolal@glasgow.ac.uk::278b5f7d-88be-4854-b0c9-55dea0c04c4b" providerId="AD" clId="Web-{D58F7B7B-0150-D3AB-D15C-C2B50F64465C}" dt="2024-04-25T13:59:39.557" v="30"/>
        <pc:sldMkLst>
          <pc:docMk/>
          <pc:sldMk cId="1285260372" sldId="838840405"/>
        </pc:sldMkLst>
      </pc:sldChg>
      <pc:sldChg chg="del">
        <pc:chgData name="Oana Baboolal" userId="S::oana.baboolal@glasgow.ac.uk::278b5f7d-88be-4854-b0c9-55dea0c04c4b" providerId="AD" clId="Web-{D58F7B7B-0150-D3AB-D15C-C2B50F64465C}" dt="2024-04-25T13:59:34.213" v="29"/>
        <pc:sldMkLst>
          <pc:docMk/>
          <pc:sldMk cId="4157707826" sldId="838840409"/>
        </pc:sldMkLst>
      </pc:sldChg>
      <pc:sldChg chg="del">
        <pc:chgData name="Oana Baboolal" userId="S::oana.baboolal@glasgow.ac.uk::278b5f7d-88be-4854-b0c9-55dea0c04c4b" providerId="AD" clId="Web-{D58F7B7B-0150-D3AB-D15C-C2B50F64465C}" dt="2024-04-25T13:59:34.182" v="25"/>
        <pc:sldMkLst>
          <pc:docMk/>
          <pc:sldMk cId="201188227" sldId="838840410"/>
        </pc:sldMkLst>
      </pc:sldChg>
      <pc:sldChg chg="del">
        <pc:chgData name="Oana Baboolal" userId="S::oana.baboolal@glasgow.ac.uk::278b5f7d-88be-4854-b0c9-55dea0c04c4b" providerId="AD" clId="Web-{D58F7B7B-0150-D3AB-D15C-C2B50F64465C}" dt="2024-04-25T13:59:34.182" v="26"/>
        <pc:sldMkLst>
          <pc:docMk/>
          <pc:sldMk cId="3052711668" sldId="838840413"/>
        </pc:sldMkLst>
      </pc:sldChg>
      <pc:sldChg chg="del">
        <pc:chgData name="Oana Baboolal" userId="S::oana.baboolal@glasgow.ac.uk::278b5f7d-88be-4854-b0c9-55dea0c04c4b" providerId="AD" clId="Web-{D58F7B7B-0150-D3AB-D15C-C2B50F64465C}" dt="2024-04-25T13:59:34.198" v="27"/>
        <pc:sldMkLst>
          <pc:docMk/>
          <pc:sldMk cId="4007892390" sldId="838840416"/>
        </pc:sldMkLst>
      </pc:sldChg>
      <pc:sldChg chg="modSp">
        <pc:chgData name="Oana Baboolal" userId="S::oana.baboolal@glasgow.ac.uk::278b5f7d-88be-4854-b0c9-55dea0c04c4b" providerId="AD" clId="Web-{D58F7B7B-0150-D3AB-D15C-C2B50F64465C}" dt="2024-04-25T14:00:00.105" v="37" actId="20577"/>
        <pc:sldMkLst>
          <pc:docMk/>
          <pc:sldMk cId="3362483572" sldId="838840417"/>
        </pc:sldMkLst>
        <pc:spChg chg="mod">
          <ac:chgData name="Oana Baboolal" userId="S::oana.baboolal@glasgow.ac.uk::278b5f7d-88be-4854-b0c9-55dea0c04c4b" providerId="AD" clId="Web-{D58F7B7B-0150-D3AB-D15C-C2B50F64465C}" dt="2024-04-25T14:00:00.105" v="37" actId="20577"/>
          <ac:spMkLst>
            <pc:docMk/>
            <pc:sldMk cId="3362483572" sldId="838840417"/>
            <ac:spMk id="7" creationId="{D6D4B87D-82A7-0795-B57D-9FE93331A147}"/>
          </ac:spMkLst>
        </pc:spChg>
      </pc:sldChg>
      <pc:sldChg chg="del">
        <pc:chgData name="Oana Baboolal" userId="S::oana.baboolal@glasgow.ac.uk::278b5f7d-88be-4854-b0c9-55dea0c04c4b" providerId="AD" clId="Web-{D58F7B7B-0150-D3AB-D15C-C2B50F64465C}" dt="2024-04-25T13:59:34.198" v="28"/>
        <pc:sldMkLst>
          <pc:docMk/>
          <pc:sldMk cId="1025462454" sldId="838840418"/>
        </pc:sldMkLst>
      </pc:sldChg>
      <pc:sldChg chg="del">
        <pc:chgData name="Oana Baboolal" userId="S::oana.baboolal@glasgow.ac.uk::278b5f7d-88be-4854-b0c9-55dea0c04c4b" providerId="AD" clId="Web-{D58F7B7B-0150-D3AB-D15C-C2B50F64465C}" dt="2024-04-25T13:59:39.557" v="31"/>
        <pc:sldMkLst>
          <pc:docMk/>
          <pc:sldMk cId="3375845790" sldId="838840419"/>
        </pc:sldMkLst>
      </pc:sldChg>
      <pc:sldChg chg="add">
        <pc:chgData name="Oana Baboolal" userId="S::oana.baboolal@glasgow.ac.uk::278b5f7d-88be-4854-b0c9-55dea0c04c4b" providerId="AD" clId="Web-{D58F7B7B-0150-D3AB-D15C-C2B50F64465C}" dt="2024-04-25T14:51:03.295" v="38"/>
        <pc:sldMkLst>
          <pc:docMk/>
          <pc:sldMk cId="1804912521" sldId="838840450"/>
        </pc:sldMkLst>
      </pc:sldChg>
      <pc:sldChg chg="add">
        <pc:chgData name="Oana Baboolal" userId="S::oana.baboolal@glasgow.ac.uk::278b5f7d-88be-4854-b0c9-55dea0c04c4b" providerId="AD" clId="Web-{D58F7B7B-0150-D3AB-D15C-C2B50F64465C}" dt="2024-04-25T14:51:03.326" v="39"/>
        <pc:sldMkLst>
          <pc:docMk/>
          <pc:sldMk cId="1524855641" sldId="838840451"/>
        </pc:sldMkLst>
      </pc:sldChg>
      <pc:sldChg chg="add">
        <pc:chgData name="Oana Baboolal" userId="S::oana.baboolal@glasgow.ac.uk::278b5f7d-88be-4854-b0c9-55dea0c04c4b" providerId="AD" clId="Web-{D58F7B7B-0150-D3AB-D15C-C2B50F64465C}" dt="2024-04-25T14:51:03.357" v="40"/>
        <pc:sldMkLst>
          <pc:docMk/>
          <pc:sldMk cId="3537456350" sldId="838840452"/>
        </pc:sldMkLst>
      </pc:sldChg>
    </pc:docChg>
  </pc:docChgLst>
  <pc:docChgLst>
    <pc:chgData name="Oana Baboolal" userId="278b5f7d-88be-4854-b0c9-55dea0c04c4b" providerId="ADAL" clId="{FA430F4A-531A-49F0-AA0A-9C2C8BF13177}"/>
    <pc:docChg chg="undo redo custSel modSld">
      <pc:chgData name="Oana Baboolal" userId="278b5f7d-88be-4854-b0c9-55dea0c04c4b" providerId="ADAL" clId="{FA430F4A-531A-49F0-AA0A-9C2C8BF13177}" dt="2023-09-22T14:39:10.661" v="1649" actId="22"/>
      <pc:docMkLst>
        <pc:docMk/>
      </pc:docMkLst>
      <pc:sldChg chg="modSp mod">
        <pc:chgData name="Oana Baboolal" userId="278b5f7d-88be-4854-b0c9-55dea0c04c4b" providerId="ADAL" clId="{FA430F4A-531A-49F0-AA0A-9C2C8BF13177}" dt="2023-09-22T10:34:31.205" v="786" actId="14100"/>
        <pc:sldMkLst>
          <pc:docMk/>
          <pc:sldMk cId="1285260372" sldId="838840405"/>
        </pc:sldMkLst>
        <pc:graphicFrameChg chg="modGraphic">
          <ac:chgData name="Oana Baboolal" userId="278b5f7d-88be-4854-b0c9-55dea0c04c4b" providerId="ADAL" clId="{FA430F4A-531A-49F0-AA0A-9C2C8BF13177}" dt="2023-09-22T10:34:18.561" v="784" actId="20577"/>
          <ac:graphicFrameMkLst>
            <pc:docMk/>
            <pc:sldMk cId="1285260372" sldId="838840405"/>
            <ac:graphicFrameMk id="14" creationId="{6D654391-A7B0-5BF2-D6E3-006C7CD2D4CD}"/>
          </ac:graphicFrameMkLst>
        </pc:graphicFrameChg>
        <pc:graphicFrameChg chg="mod modGraphic">
          <ac:chgData name="Oana Baboolal" userId="278b5f7d-88be-4854-b0c9-55dea0c04c4b" providerId="ADAL" clId="{FA430F4A-531A-49F0-AA0A-9C2C8BF13177}" dt="2023-09-22T10:34:31.205" v="786" actId="14100"/>
          <ac:graphicFrameMkLst>
            <pc:docMk/>
            <pc:sldMk cId="1285260372" sldId="838840405"/>
            <ac:graphicFrameMk id="25" creationId="{D16997E8-C3E8-F195-3164-1BEB1E8A47CF}"/>
          </ac:graphicFrameMkLst>
        </pc:graphicFrameChg>
      </pc:sldChg>
      <pc:sldChg chg="addSp modSp mod">
        <pc:chgData name="Oana Baboolal" userId="278b5f7d-88be-4854-b0c9-55dea0c04c4b" providerId="ADAL" clId="{FA430F4A-531A-49F0-AA0A-9C2C8BF13177}" dt="2023-09-22T10:53:31.241" v="1635" actId="1076"/>
        <pc:sldMkLst>
          <pc:docMk/>
          <pc:sldMk cId="3429524952" sldId="838840407"/>
        </pc:sldMkLst>
        <pc:spChg chg="add mod">
          <ac:chgData name="Oana Baboolal" userId="278b5f7d-88be-4854-b0c9-55dea0c04c4b" providerId="ADAL" clId="{FA430F4A-531A-49F0-AA0A-9C2C8BF13177}" dt="2023-09-22T10:53:19.532" v="1634" actId="1076"/>
          <ac:spMkLst>
            <pc:docMk/>
            <pc:sldMk cId="3429524952" sldId="838840407"/>
            <ac:spMk id="2" creationId="{E33FEA94-4DF5-04B9-5B87-D43183F0C9A1}"/>
          </ac:spMkLst>
        </pc:spChg>
        <pc:spChg chg="add mod">
          <ac:chgData name="Oana Baboolal" userId="278b5f7d-88be-4854-b0c9-55dea0c04c4b" providerId="ADAL" clId="{FA430F4A-531A-49F0-AA0A-9C2C8BF13177}" dt="2023-09-22T10:39:34.425" v="999" actId="1035"/>
          <ac:spMkLst>
            <pc:docMk/>
            <pc:sldMk cId="3429524952" sldId="838840407"/>
            <ac:spMk id="3" creationId="{537BDA7D-3331-9764-4F2D-0C5902D52596}"/>
          </ac:spMkLst>
        </pc:spChg>
        <pc:spChg chg="add mod">
          <ac:chgData name="Oana Baboolal" userId="278b5f7d-88be-4854-b0c9-55dea0c04c4b" providerId="ADAL" clId="{FA430F4A-531A-49F0-AA0A-9C2C8BF13177}" dt="2023-09-22T10:53:31.241" v="1635" actId="1076"/>
          <ac:spMkLst>
            <pc:docMk/>
            <pc:sldMk cId="3429524952" sldId="838840407"/>
            <ac:spMk id="6" creationId="{36A90C51-C726-5BA3-18CD-647EF3CA30C9}"/>
          </ac:spMkLst>
        </pc:spChg>
        <pc:spChg chg="mod">
          <ac:chgData name="Oana Baboolal" userId="278b5f7d-88be-4854-b0c9-55dea0c04c4b" providerId="ADAL" clId="{FA430F4A-531A-49F0-AA0A-9C2C8BF13177}" dt="2023-09-22T10:52:01.717" v="1629" actId="1076"/>
          <ac:spMkLst>
            <pc:docMk/>
            <pc:sldMk cId="3429524952" sldId="838840407"/>
            <ac:spMk id="8" creationId="{E1DEA662-E858-5DDC-28FA-5FE32DC3B204}"/>
          </ac:spMkLst>
        </pc:spChg>
        <pc:spChg chg="mod">
          <ac:chgData name="Oana Baboolal" userId="278b5f7d-88be-4854-b0c9-55dea0c04c4b" providerId="ADAL" clId="{FA430F4A-531A-49F0-AA0A-9C2C8BF13177}" dt="2023-09-22T10:52:50.388" v="1632" actId="1076"/>
          <ac:spMkLst>
            <pc:docMk/>
            <pc:sldMk cId="3429524952" sldId="838840407"/>
            <ac:spMk id="9" creationId="{89C34C5B-8423-6217-28D9-EC0EFD696E9D}"/>
          </ac:spMkLst>
        </pc:spChg>
        <pc:spChg chg="mod">
          <ac:chgData name="Oana Baboolal" userId="278b5f7d-88be-4854-b0c9-55dea0c04c4b" providerId="ADAL" clId="{FA430F4A-531A-49F0-AA0A-9C2C8BF13177}" dt="2023-09-22T10:51:22.186" v="1623" actId="1076"/>
          <ac:spMkLst>
            <pc:docMk/>
            <pc:sldMk cId="3429524952" sldId="838840407"/>
            <ac:spMk id="10" creationId="{22B1042B-702C-B408-40DE-E4A7E10BBF65}"/>
          </ac:spMkLst>
        </pc:spChg>
      </pc:sldChg>
      <pc:sldChg chg="addSp delSp mod">
        <pc:chgData name="Oana Baboolal" userId="278b5f7d-88be-4854-b0c9-55dea0c04c4b" providerId="ADAL" clId="{FA430F4A-531A-49F0-AA0A-9C2C8BF13177}" dt="2023-09-22T14:39:10.661" v="1649" actId="22"/>
        <pc:sldMkLst>
          <pc:docMk/>
          <pc:sldMk cId="927729899" sldId="838840408"/>
        </pc:sldMkLst>
        <pc:spChg chg="add del">
          <ac:chgData name="Oana Baboolal" userId="278b5f7d-88be-4854-b0c9-55dea0c04c4b" providerId="ADAL" clId="{FA430F4A-531A-49F0-AA0A-9C2C8BF13177}" dt="2023-09-22T14:39:10.661" v="1649" actId="22"/>
          <ac:spMkLst>
            <pc:docMk/>
            <pc:sldMk cId="927729899" sldId="838840408"/>
            <ac:spMk id="9" creationId="{6328E9EF-1853-56E7-A0DB-99C78FEA6E93}"/>
          </ac:spMkLst>
        </pc:spChg>
      </pc:sldChg>
      <pc:sldChg chg="modSp mod">
        <pc:chgData name="Oana Baboolal" userId="278b5f7d-88be-4854-b0c9-55dea0c04c4b" providerId="ADAL" clId="{FA430F4A-531A-49F0-AA0A-9C2C8BF13177}" dt="2023-09-19T15:17:29.811" v="444" actId="20577"/>
        <pc:sldMkLst>
          <pc:docMk/>
          <pc:sldMk cId="4157707826" sldId="838840409"/>
        </pc:sldMkLst>
        <pc:spChg chg="mod">
          <ac:chgData name="Oana Baboolal" userId="278b5f7d-88be-4854-b0c9-55dea0c04c4b" providerId="ADAL" clId="{FA430F4A-531A-49F0-AA0A-9C2C8BF13177}" dt="2023-09-19T15:17:29.811" v="444" actId="20577"/>
          <ac:spMkLst>
            <pc:docMk/>
            <pc:sldMk cId="4157707826" sldId="838840409"/>
            <ac:spMk id="12" creationId="{C1E3BDA2-92E5-B37D-1ABD-906E89BA8EAB}"/>
          </ac:spMkLst>
        </pc:spChg>
        <pc:graphicFrameChg chg="mod modGraphic">
          <ac:chgData name="Oana Baboolal" userId="278b5f7d-88be-4854-b0c9-55dea0c04c4b" providerId="ADAL" clId="{FA430F4A-531A-49F0-AA0A-9C2C8BF13177}" dt="2023-09-19T15:17:02.327" v="441" actId="14100"/>
          <ac:graphicFrameMkLst>
            <pc:docMk/>
            <pc:sldMk cId="4157707826" sldId="838840409"/>
            <ac:graphicFrameMk id="9" creationId="{14B851F1-E50E-2CF1-6114-EAA51322F4BE}"/>
          </ac:graphicFrameMkLst>
        </pc:graphicFrameChg>
      </pc:sldChg>
      <pc:sldChg chg="addSp modSp mod">
        <pc:chgData name="Oana Baboolal" userId="278b5f7d-88be-4854-b0c9-55dea0c04c4b" providerId="ADAL" clId="{FA430F4A-531A-49F0-AA0A-9C2C8BF13177}" dt="2023-09-22T10:59:46.991" v="1647" actId="115"/>
        <pc:sldMkLst>
          <pc:docMk/>
          <pc:sldMk cId="201188227" sldId="838840410"/>
        </pc:sldMkLst>
        <pc:spChg chg="add mod">
          <ac:chgData name="Oana Baboolal" userId="278b5f7d-88be-4854-b0c9-55dea0c04c4b" providerId="ADAL" clId="{FA430F4A-531A-49F0-AA0A-9C2C8BF13177}" dt="2023-09-22T10:54:13.847" v="1636" actId="20577"/>
          <ac:spMkLst>
            <pc:docMk/>
            <pc:sldMk cId="201188227" sldId="838840410"/>
            <ac:spMk id="2" creationId="{069647EF-FC9E-B7CB-1ACE-A788F3B8955E}"/>
          </ac:spMkLst>
        </pc:spChg>
        <pc:spChg chg="mod">
          <ac:chgData name="Oana Baboolal" userId="278b5f7d-88be-4854-b0c9-55dea0c04c4b" providerId="ADAL" clId="{FA430F4A-531A-49F0-AA0A-9C2C8BF13177}" dt="2023-09-22T10:59:24.235" v="1637" actId="14100"/>
          <ac:spMkLst>
            <pc:docMk/>
            <pc:sldMk cId="201188227" sldId="838840410"/>
            <ac:spMk id="4" creationId="{E938EC23-C2B5-2C78-18AD-B60BACA6C564}"/>
          </ac:spMkLst>
        </pc:spChg>
        <pc:spChg chg="mod">
          <ac:chgData name="Oana Baboolal" userId="278b5f7d-88be-4854-b0c9-55dea0c04c4b" providerId="ADAL" clId="{FA430F4A-531A-49F0-AA0A-9C2C8BF13177}" dt="2023-09-22T10:59:46.991" v="1647" actId="115"/>
          <ac:spMkLst>
            <pc:docMk/>
            <pc:sldMk cId="201188227" sldId="838840410"/>
            <ac:spMk id="8" creationId="{E1DEA662-E858-5DDC-28FA-5FE32DC3B204}"/>
          </ac:spMkLst>
        </pc:spChg>
      </pc:sldChg>
    </pc:docChg>
  </pc:docChgLst>
  <pc:docChgLst>
    <pc:chgData name="Oana Baboolal" userId="S::oana.baboolal@glasgow.ac.uk::278b5f7d-88be-4854-b0c9-55dea0c04c4b" providerId="AD" clId="Web-{2ACA5802-79CF-E502-50CE-467DCF44FBD4}"/>
    <pc:docChg chg="modSld">
      <pc:chgData name="Oana Baboolal" userId="S::oana.baboolal@glasgow.ac.uk::278b5f7d-88be-4854-b0c9-55dea0c04c4b" providerId="AD" clId="Web-{2ACA5802-79CF-E502-50CE-467DCF44FBD4}" dt="2024-05-23T08:21:51.529" v="0" actId="20577"/>
      <pc:docMkLst>
        <pc:docMk/>
      </pc:docMkLst>
      <pc:sldChg chg="modSp">
        <pc:chgData name="Oana Baboolal" userId="S::oana.baboolal@glasgow.ac.uk::278b5f7d-88be-4854-b0c9-55dea0c04c4b" providerId="AD" clId="Web-{2ACA5802-79CF-E502-50CE-467DCF44FBD4}" dt="2024-05-23T08:21:51.529" v="0" actId="20577"/>
        <pc:sldMkLst>
          <pc:docMk/>
          <pc:sldMk cId="2300677195" sldId="838840330"/>
        </pc:sldMkLst>
        <pc:spChg chg="mod">
          <ac:chgData name="Oana Baboolal" userId="S::oana.baboolal@glasgow.ac.uk::278b5f7d-88be-4854-b0c9-55dea0c04c4b" providerId="AD" clId="Web-{2ACA5802-79CF-E502-50CE-467DCF44FBD4}" dt="2024-05-23T08:21:51.529" v="0" actId="20577"/>
          <ac:spMkLst>
            <pc:docMk/>
            <pc:sldMk cId="2300677195" sldId="838840330"/>
            <ac:spMk id="9" creationId="{FA171F44-E7C1-C994-4DB3-4C95F7968178}"/>
          </ac:spMkLst>
        </pc:spChg>
      </pc:sldChg>
    </pc:docChg>
  </pc:docChgLst>
  <pc:docChgLst>
    <pc:chgData name="Oana Baboolal" userId="S::oana.baboolal@glasgow.ac.uk::278b5f7d-88be-4854-b0c9-55dea0c04c4b" providerId="AD" clId="Web-{82275873-5145-1FC2-D888-55AB1C3DA0F7}"/>
    <pc:docChg chg="modSld">
      <pc:chgData name="Oana Baboolal" userId="S::oana.baboolal@glasgow.ac.uk::278b5f7d-88be-4854-b0c9-55dea0c04c4b" providerId="AD" clId="Web-{82275873-5145-1FC2-D888-55AB1C3DA0F7}" dt="2024-06-04T11:40:11.666" v="41" actId="20577"/>
      <pc:docMkLst>
        <pc:docMk/>
      </pc:docMkLst>
      <pc:sldChg chg="modSp">
        <pc:chgData name="Oana Baboolal" userId="S::oana.baboolal@glasgow.ac.uk::278b5f7d-88be-4854-b0c9-55dea0c04c4b" providerId="AD" clId="Web-{82275873-5145-1FC2-D888-55AB1C3DA0F7}" dt="2024-06-04T11:30:17.827" v="39" actId="20577"/>
        <pc:sldMkLst>
          <pc:docMk/>
          <pc:sldMk cId="1751635025" sldId="838840326"/>
        </pc:sldMkLst>
        <pc:spChg chg="mod">
          <ac:chgData name="Oana Baboolal" userId="S::oana.baboolal@glasgow.ac.uk::278b5f7d-88be-4854-b0c9-55dea0c04c4b" providerId="AD" clId="Web-{82275873-5145-1FC2-D888-55AB1C3DA0F7}" dt="2024-06-04T11:27:21.845" v="4" actId="20577"/>
          <ac:spMkLst>
            <pc:docMk/>
            <pc:sldMk cId="1751635025" sldId="838840326"/>
            <ac:spMk id="15" creationId="{64DA4799-B658-0E2C-1B7B-1C7EDB6AB7BF}"/>
          </ac:spMkLst>
        </pc:spChg>
        <pc:spChg chg="mod">
          <ac:chgData name="Oana Baboolal" userId="S::oana.baboolal@glasgow.ac.uk::278b5f7d-88be-4854-b0c9-55dea0c04c4b" providerId="AD" clId="Web-{82275873-5145-1FC2-D888-55AB1C3DA0F7}" dt="2024-06-04T11:30:17.827" v="39" actId="20577"/>
          <ac:spMkLst>
            <pc:docMk/>
            <pc:sldMk cId="1751635025" sldId="838840326"/>
            <ac:spMk id="16" creationId="{F276382F-C71D-C690-971A-8C3991DD621C}"/>
          </ac:spMkLst>
        </pc:spChg>
      </pc:sldChg>
      <pc:sldChg chg="modSp">
        <pc:chgData name="Oana Baboolal" userId="S::oana.baboolal@glasgow.ac.uk::278b5f7d-88be-4854-b0c9-55dea0c04c4b" providerId="AD" clId="Web-{82275873-5145-1FC2-D888-55AB1C3DA0F7}" dt="2024-06-04T11:28:32.522" v="22" actId="20577"/>
        <pc:sldMkLst>
          <pc:docMk/>
          <pc:sldMk cId="2300677195" sldId="838840330"/>
        </pc:sldMkLst>
        <pc:spChg chg="mod">
          <ac:chgData name="Oana Baboolal" userId="S::oana.baboolal@glasgow.ac.uk::278b5f7d-88be-4854-b0c9-55dea0c04c4b" providerId="AD" clId="Web-{82275873-5145-1FC2-D888-55AB1C3DA0F7}" dt="2024-06-04T11:28:32.522" v="22" actId="20577"/>
          <ac:spMkLst>
            <pc:docMk/>
            <pc:sldMk cId="2300677195" sldId="838840330"/>
            <ac:spMk id="9" creationId="{FA171F44-E7C1-C994-4DB3-4C95F7968178}"/>
          </ac:spMkLst>
        </pc:spChg>
      </pc:sldChg>
      <pc:sldChg chg="modSp">
        <pc:chgData name="Oana Baboolal" userId="S::oana.baboolal@glasgow.ac.uk::278b5f7d-88be-4854-b0c9-55dea0c04c4b" providerId="AD" clId="Web-{82275873-5145-1FC2-D888-55AB1C3DA0F7}" dt="2024-06-04T11:40:11.666" v="41" actId="20577"/>
        <pc:sldMkLst>
          <pc:docMk/>
          <pc:sldMk cId="868646987" sldId="838840443"/>
        </pc:sldMkLst>
        <pc:spChg chg="mod">
          <ac:chgData name="Oana Baboolal" userId="S::oana.baboolal@glasgow.ac.uk::278b5f7d-88be-4854-b0c9-55dea0c04c4b" providerId="AD" clId="Web-{82275873-5145-1FC2-D888-55AB1C3DA0F7}" dt="2024-06-04T11:28:55.493" v="29" actId="20577"/>
          <ac:spMkLst>
            <pc:docMk/>
            <pc:sldMk cId="868646987" sldId="838840443"/>
            <ac:spMk id="1074" creationId="{1BF7A321-6745-6D82-41F5-3C74881D53B8}"/>
          </ac:spMkLst>
        </pc:spChg>
        <pc:spChg chg="mod">
          <ac:chgData name="Oana Baboolal" userId="S::oana.baboolal@glasgow.ac.uk::278b5f7d-88be-4854-b0c9-55dea0c04c4b" providerId="AD" clId="Web-{82275873-5145-1FC2-D888-55AB1C3DA0F7}" dt="2024-06-04T11:40:11.666" v="41" actId="20577"/>
          <ac:spMkLst>
            <pc:docMk/>
            <pc:sldMk cId="868646987" sldId="838840443"/>
            <ac:spMk id="1078" creationId="{DBE1CE2C-100E-B2F0-A086-CFE531E8824D}"/>
          </ac:spMkLst>
        </pc:spChg>
      </pc:sldChg>
    </pc:docChg>
  </pc:docChgLst>
  <pc:docChgLst>
    <pc:chgData name="Oana Baboolal" userId="S::oana.baboolal@glasgow.ac.uk::278b5f7d-88be-4854-b0c9-55dea0c04c4b" providerId="AD" clId="Web-{6C214D63-76EC-02AC-A5CA-2A05635AF552}"/>
    <pc:docChg chg="modSld">
      <pc:chgData name="Oana Baboolal" userId="S::oana.baboolal@glasgow.ac.uk::278b5f7d-88be-4854-b0c9-55dea0c04c4b" providerId="AD" clId="Web-{6C214D63-76EC-02AC-A5CA-2A05635AF552}" dt="2024-04-29T12:07:25.757" v="79"/>
      <pc:docMkLst>
        <pc:docMk/>
      </pc:docMkLst>
      <pc:sldChg chg="modSp modCm">
        <pc:chgData name="Oana Baboolal" userId="S::oana.baboolal@glasgow.ac.uk::278b5f7d-88be-4854-b0c9-55dea0c04c4b" providerId="AD" clId="Web-{6C214D63-76EC-02AC-A5CA-2A05635AF552}" dt="2024-04-29T11:56:17.569" v="2" actId="20577"/>
        <pc:sldMkLst>
          <pc:docMk/>
          <pc:sldMk cId="2300677195" sldId="838840330"/>
        </pc:sldMkLst>
        <pc:spChg chg="mod">
          <ac:chgData name="Oana Baboolal" userId="S::oana.baboolal@glasgow.ac.uk::278b5f7d-88be-4854-b0c9-55dea0c04c4b" providerId="AD" clId="Web-{6C214D63-76EC-02AC-A5CA-2A05635AF552}" dt="2024-04-29T11:56:17.569" v="2" actId="20577"/>
          <ac:spMkLst>
            <pc:docMk/>
            <pc:sldMk cId="2300677195" sldId="838840330"/>
            <ac:spMk id="4" creationId="{D883A135-37C7-574A-7FCF-4CDD33C5D728}"/>
          </ac:spMkLst>
        </pc:spChg>
        <pc:extLst>
          <p:ext xmlns:p="http://schemas.openxmlformats.org/presentationml/2006/main" uri="{D6D511B9-2390-475A-947B-AFAB55BFBCF1}">
            <pc226:cmChg xmlns:pc226="http://schemas.microsoft.com/office/powerpoint/2022/06/main/command" chg="mod">
              <pc226:chgData name="Oana Baboolal" userId="S::oana.baboolal@glasgow.ac.uk::278b5f7d-88be-4854-b0c9-55dea0c04c4b" providerId="AD" clId="Web-{6C214D63-76EC-02AC-A5CA-2A05635AF552}" dt="2024-04-29T11:56:05.522" v="0" actId="20577"/>
              <pc2:cmMkLst xmlns:pc2="http://schemas.microsoft.com/office/powerpoint/2019/9/main/command">
                <pc:docMk/>
                <pc:sldMk cId="2300677195" sldId="838840330"/>
                <pc2:cmMk id="{DB04303D-1A50-4C49-8EB7-E2B5330A9CBB}"/>
              </pc2:cmMkLst>
            </pc226:cmChg>
          </p:ext>
        </pc:extLst>
      </pc:sldChg>
      <pc:sldChg chg="modSp">
        <pc:chgData name="Oana Baboolal" userId="S::oana.baboolal@glasgow.ac.uk::278b5f7d-88be-4854-b0c9-55dea0c04c4b" providerId="AD" clId="Web-{6C214D63-76EC-02AC-A5CA-2A05635AF552}" dt="2024-04-29T12:07:25.757" v="79"/>
        <pc:sldMkLst>
          <pc:docMk/>
          <pc:sldMk cId="1191825954" sldId="838840465"/>
        </pc:sldMkLst>
        <pc:spChg chg="mod">
          <ac:chgData name="Oana Baboolal" userId="S::oana.baboolal@glasgow.ac.uk::278b5f7d-88be-4854-b0c9-55dea0c04c4b" providerId="AD" clId="Web-{6C214D63-76EC-02AC-A5CA-2A05635AF552}" dt="2024-04-29T11:57:40.243" v="13" actId="1076"/>
          <ac:spMkLst>
            <pc:docMk/>
            <pc:sldMk cId="1191825954" sldId="838840465"/>
            <ac:spMk id="18" creationId="{29CCC121-76FD-5880-0013-3C0CEE5A3B9F}"/>
          </ac:spMkLst>
        </pc:spChg>
        <pc:spChg chg="mod">
          <ac:chgData name="Oana Baboolal" userId="S::oana.baboolal@glasgow.ac.uk::278b5f7d-88be-4854-b0c9-55dea0c04c4b" providerId="AD" clId="Web-{6C214D63-76EC-02AC-A5CA-2A05635AF552}" dt="2024-04-29T11:59:48.418" v="21" actId="1076"/>
          <ac:spMkLst>
            <pc:docMk/>
            <pc:sldMk cId="1191825954" sldId="838840465"/>
            <ac:spMk id="19" creationId="{2545930C-45F6-4367-B0A3-C17236D9EDF7}"/>
          </ac:spMkLst>
        </pc:spChg>
        <pc:grpChg chg="mod">
          <ac:chgData name="Oana Baboolal" userId="S::oana.baboolal@glasgow.ac.uk::278b5f7d-88be-4854-b0c9-55dea0c04c4b" providerId="AD" clId="Web-{6C214D63-76EC-02AC-A5CA-2A05635AF552}" dt="2024-04-29T11:57:48.775" v="14" actId="1076"/>
          <ac:grpSpMkLst>
            <pc:docMk/>
            <pc:sldMk cId="1191825954" sldId="838840465"/>
            <ac:grpSpMk id="17" creationId="{F38743DB-75C5-C3BA-A6D8-DD3ACFC5B1F6}"/>
          </ac:grpSpMkLst>
        </pc:grpChg>
        <pc:graphicFrameChg chg="mod modGraphic">
          <ac:chgData name="Oana Baboolal" userId="S::oana.baboolal@glasgow.ac.uk::278b5f7d-88be-4854-b0c9-55dea0c04c4b" providerId="AD" clId="Web-{6C214D63-76EC-02AC-A5CA-2A05635AF552}" dt="2024-04-29T12:06:29.678" v="43"/>
          <ac:graphicFrameMkLst>
            <pc:docMk/>
            <pc:sldMk cId="1191825954" sldId="838840465"/>
            <ac:graphicFrameMk id="3" creationId="{6D01053D-C49F-4D80-579E-C3AE67EB4DD5}"/>
          </ac:graphicFrameMkLst>
        </pc:graphicFrameChg>
        <pc:graphicFrameChg chg="mod modGraphic">
          <ac:chgData name="Oana Baboolal" userId="S::oana.baboolal@glasgow.ac.uk::278b5f7d-88be-4854-b0c9-55dea0c04c4b" providerId="AD" clId="Web-{6C214D63-76EC-02AC-A5CA-2A05635AF552}" dt="2024-04-29T12:07:25.757" v="79"/>
          <ac:graphicFrameMkLst>
            <pc:docMk/>
            <pc:sldMk cId="1191825954" sldId="838840465"/>
            <ac:graphicFrameMk id="9" creationId="{673B7BEA-A9D3-E66C-66EC-4A296FFB2E79}"/>
          </ac:graphicFrameMkLst>
        </pc:graphicFrameChg>
      </pc:sldChg>
    </pc:docChg>
  </pc:docChgLst>
  <pc:docChgLst>
    <pc:chgData name="Oana Baboolal" userId="S::oana.baboolal@glasgow.ac.uk::278b5f7d-88be-4854-b0c9-55dea0c04c4b" providerId="AD" clId="Web-{69AE2E3D-191F-9D62-CEE8-286535140EE0}"/>
    <pc:docChg chg="modSld">
      <pc:chgData name="Oana Baboolal" userId="S::oana.baboolal@glasgow.ac.uk::278b5f7d-88be-4854-b0c9-55dea0c04c4b" providerId="AD" clId="Web-{69AE2E3D-191F-9D62-CEE8-286535140EE0}" dt="2024-04-30T10:14:19.130" v="36" actId="20577"/>
      <pc:docMkLst>
        <pc:docMk/>
      </pc:docMkLst>
      <pc:sldChg chg="modSp">
        <pc:chgData name="Oana Baboolal" userId="S::oana.baboolal@glasgow.ac.uk::278b5f7d-88be-4854-b0c9-55dea0c04c4b" providerId="AD" clId="Web-{69AE2E3D-191F-9D62-CEE8-286535140EE0}" dt="2024-04-30T10:14:05.473" v="28" actId="20577"/>
        <pc:sldMkLst>
          <pc:docMk/>
          <pc:sldMk cId="1751635025" sldId="838840326"/>
        </pc:sldMkLst>
        <pc:spChg chg="mod">
          <ac:chgData name="Oana Baboolal" userId="S::oana.baboolal@glasgow.ac.uk::278b5f7d-88be-4854-b0c9-55dea0c04c4b" providerId="AD" clId="Web-{69AE2E3D-191F-9D62-CEE8-286535140EE0}" dt="2024-04-30T10:13:59.050" v="26" actId="20577"/>
          <ac:spMkLst>
            <pc:docMk/>
            <pc:sldMk cId="1751635025" sldId="838840326"/>
            <ac:spMk id="15" creationId="{64DA4799-B658-0E2C-1B7B-1C7EDB6AB7BF}"/>
          </ac:spMkLst>
        </pc:spChg>
        <pc:spChg chg="mod">
          <ac:chgData name="Oana Baboolal" userId="S::oana.baboolal@glasgow.ac.uk::278b5f7d-88be-4854-b0c9-55dea0c04c4b" providerId="AD" clId="Web-{69AE2E3D-191F-9D62-CEE8-286535140EE0}" dt="2024-04-30T10:14:05.473" v="28" actId="20577"/>
          <ac:spMkLst>
            <pc:docMk/>
            <pc:sldMk cId="1751635025" sldId="838840326"/>
            <ac:spMk id="16" creationId="{F276382F-C71D-C690-971A-8C3991DD621C}"/>
          </ac:spMkLst>
        </pc:spChg>
      </pc:sldChg>
      <pc:sldChg chg="modSp">
        <pc:chgData name="Oana Baboolal" userId="S::oana.baboolal@glasgow.ac.uk::278b5f7d-88be-4854-b0c9-55dea0c04c4b" providerId="AD" clId="Web-{69AE2E3D-191F-9D62-CEE8-286535140EE0}" dt="2024-04-30T10:14:19.130" v="36" actId="20577"/>
        <pc:sldMkLst>
          <pc:docMk/>
          <pc:sldMk cId="2300677195" sldId="838840330"/>
        </pc:sldMkLst>
        <pc:spChg chg="mod">
          <ac:chgData name="Oana Baboolal" userId="S::oana.baboolal@glasgow.ac.uk::278b5f7d-88be-4854-b0c9-55dea0c04c4b" providerId="AD" clId="Web-{69AE2E3D-191F-9D62-CEE8-286535140EE0}" dt="2024-04-30T10:14:19.130" v="36" actId="20577"/>
          <ac:spMkLst>
            <pc:docMk/>
            <pc:sldMk cId="2300677195" sldId="838840330"/>
            <ac:spMk id="3" creationId="{C27F09FD-B773-8F2B-A968-58EDA789E84B}"/>
          </ac:spMkLst>
        </pc:spChg>
        <pc:spChg chg="mod">
          <ac:chgData name="Oana Baboolal" userId="S::oana.baboolal@glasgow.ac.uk::278b5f7d-88be-4854-b0c9-55dea0c04c4b" providerId="AD" clId="Web-{69AE2E3D-191F-9D62-CEE8-286535140EE0}" dt="2024-04-30T10:13:44.315" v="23" actId="20577"/>
          <ac:spMkLst>
            <pc:docMk/>
            <pc:sldMk cId="2300677195" sldId="838840330"/>
            <ac:spMk id="4" creationId="{D883A135-37C7-574A-7FCF-4CDD33C5D728}"/>
          </ac:spMkLst>
        </pc:spChg>
        <pc:spChg chg="mod">
          <ac:chgData name="Oana Baboolal" userId="S::oana.baboolal@glasgow.ac.uk::278b5f7d-88be-4854-b0c9-55dea0c04c4b" providerId="AD" clId="Web-{69AE2E3D-191F-9D62-CEE8-286535140EE0}" dt="2024-04-30T10:13:48.206" v="24" actId="20577"/>
          <ac:spMkLst>
            <pc:docMk/>
            <pc:sldMk cId="2300677195" sldId="838840330"/>
            <ac:spMk id="9" creationId="{FA171F44-E7C1-C994-4DB3-4C95F7968178}"/>
          </ac:spMkLst>
        </pc:spChg>
      </pc:sldChg>
    </pc:docChg>
  </pc:docChgLst>
  <pc:docChgLst>
    <pc:chgData name="Oana Baboolal" userId="S::oana.baboolal@glasgow.ac.uk::278b5f7d-88be-4854-b0c9-55dea0c04c4b" providerId="AD" clId="Web-{3ED17C0A-C470-9D70-2A03-9F44361CCE62}"/>
    <pc:docChg chg="modSld">
      <pc:chgData name="Oana Baboolal" userId="S::oana.baboolal@glasgow.ac.uk::278b5f7d-88be-4854-b0c9-55dea0c04c4b" providerId="AD" clId="Web-{3ED17C0A-C470-9D70-2A03-9F44361CCE62}" dt="2024-05-02T10:08:10.487" v="10"/>
      <pc:docMkLst>
        <pc:docMk/>
      </pc:docMkLst>
      <pc:sldChg chg="modSp addCm modCm">
        <pc:chgData name="Oana Baboolal" userId="S::oana.baboolal@glasgow.ac.uk::278b5f7d-88be-4854-b0c9-55dea0c04c4b" providerId="AD" clId="Web-{3ED17C0A-C470-9D70-2A03-9F44361CCE62}" dt="2024-05-02T10:08:10.487" v="10"/>
        <pc:sldMkLst>
          <pc:docMk/>
          <pc:sldMk cId="2300677195" sldId="838840330"/>
        </pc:sldMkLst>
        <pc:spChg chg="mod">
          <ac:chgData name="Oana Baboolal" userId="S::oana.baboolal@glasgow.ac.uk::278b5f7d-88be-4854-b0c9-55dea0c04c4b" providerId="AD" clId="Web-{3ED17C0A-C470-9D70-2A03-9F44361CCE62}" dt="2024-05-02T10:06:40.077" v="8" actId="20577"/>
          <ac:spMkLst>
            <pc:docMk/>
            <pc:sldMk cId="2300677195" sldId="838840330"/>
            <ac:spMk id="3" creationId="{C27F09FD-B773-8F2B-A968-58EDA789E84B}"/>
          </ac:spMkLst>
        </pc:spChg>
        <pc:spChg chg="mod">
          <ac:chgData name="Oana Baboolal" userId="S::oana.baboolal@glasgow.ac.uk::278b5f7d-88be-4854-b0c9-55dea0c04c4b" providerId="AD" clId="Web-{3ED17C0A-C470-9D70-2A03-9F44361CCE62}" dt="2024-05-02T10:06:44.608" v="9" actId="20577"/>
          <ac:spMkLst>
            <pc:docMk/>
            <pc:sldMk cId="2300677195" sldId="838840330"/>
            <ac:spMk id="4" creationId="{D883A135-37C7-574A-7FCF-4CDD33C5D728}"/>
          </ac:spMkLst>
        </pc:spChg>
        <pc:extLst>
          <p:ext xmlns:p="http://schemas.openxmlformats.org/presentationml/2006/main" uri="{D6D511B9-2390-475A-947B-AFAB55BFBCF1}">
            <pc226:cmChg xmlns:pc226="http://schemas.microsoft.com/office/powerpoint/2022/06/main/command" chg="add">
              <pc226:chgData name="Oana Baboolal" userId="S::oana.baboolal@glasgow.ac.uk::278b5f7d-88be-4854-b0c9-55dea0c04c4b" providerId="AD" clId="Web-{3ED17C0A-C470-9D70-2A03-9F44361CCE62}" dt="2024-05-02T10:08:10.487" v="10"/>
              <pc2:cmMkLst xmlns:pc2="http://schemas.microsoft.com/office/powerpoint/2019/9/main/command">
                <pc:docMk/>
                <pc:sldMk cId="2300677195" sldId="838840330"/>
                <pc2:cmMk id="{69E62778-46D5-46A6-B21E-506D46B937D9}"/>
              </pc2:cmMkLst>
            </pc226:cmChg>
            <pc226:cmChg xmlns:pc226="http://schemas.microsoft.com/office/powerpoint/2022/06/main/command" chg="mod">
              <pc226:chgData name="Oana Baboolal" userId="S::oana.baboolal@glasgow.ac.uk::278b5f7d-88be-4854-b0c9-55dea0c04c4b" providerId="AD" clId="Web-{3ED17C0A-C470-9D70-2A03-9F44361CCE62}" dt="2024-05-02T10:06:19.045" v="5" actId="20577"/>
              <pc2:cmMkLst xmlns:pc2="http://schemas.microsoft.com/office/powerpoint/2019/9/main/command">
                <pc:docMk/>
                <pc:sldMk cId="2300677195" sldId="838840330"/>
                <pc2:cmMk id="{0F012497-8A90-4B5D-8E7A-7B26F8543CE2}"/>
              </pc2:cmMkLst>
            </pc226:cmChg>
          </p:ext>
        </pc:extLst>
      </pc:sldChg>
    </pc:docChg>
  </pc:docChgLst>
  <pc:docChgLst>
    <pc:chgData name="Oana Baboolal" userId="S::oana.baboolal@glasgow.ac.uk::278b5f7d-88be-4854-b0c9-55dea0c04c4b" providerId="AD" clId="Web-{E3183BC8-CE22-8C95-17E9-74936555804C}"/>
    <pc:docChg chg="modSld">
      <pc:chgData name="Oana Baboolal" userId="S::oana.baboolal@glasgow.ac.uk::278b5f7d-88be-4854-b0c9-55dea0c04c4b" providerId="AD" clId="Web-{E3183BC8-CE22-8C95-17E9-74936555804C}" dt="2023-09-01T16:23:35.009" v="81" actId="14100"/>
      <pc:docMkLst>
        <pc:docMk/>
      </pc:docMkLst>
      <pc:sldChg chg="addSp modSp">
        <pc:chgData name="Oana Baboolal" userId="S::oana.baboolal@glasgow.ac.uk::278b5f7d-88be-4854-b0c9-55dea0c04c4b" providerId="AD" clId="Web-{E3183BC8-CE22-8C95-17E9-74936555804C}" dt="2023-09-01T16:23:35.009" v="81" actId="14100"/>
        <pc:sldMkLst>
          <pc:docMk/>
          <pc:sldMk cId="2573045259" sldId="838840400"/>
        </pc:sldMkLst>
        <pc:spChg chg="add mod">
          <ac:chgData name="Oana Baboolal" userId="S::oana.baboolal@glasgow.ac.uk::278b5f7d-88be-4854-b0c9-55dea0c04c4b" providerId="AD" clId="Web-{E3183BC8-CE22-8C95-17E9-74936555804C}" dt="2023-09-01T16:21:09.685" v="63" actId="1076"/>
          <ac:spMkLst>
            <pc:docMk/>
            <pc:sldMk cId="2573045259" sldId="838840400"/>
            <ac:spMk id="2" creationId="{30C74559-EDC6-83B0-AAD0-AEB6E8FA8639}"/>
          </ac:spMkLst>
        </pc:spChg>
        <pc:spChg chg="add mod">
          <ac:chgData name="Oana Baboolal" userId="S::oana.baboolal@glasgow.ac.uk::278b5f7d-88be-4854-b0c9-55dea0c04c4b" providerId="AD" clId="Web-{E3183BC8-CE22-8C95-17E9-74936555804C}" dt="2023-09-01T16:21:04.279" v="62" actId="1076"/>
          <ac:spMkLst>
            <pc:docMk/>
            <pc:sldMk cId="2573045259" sldId="838840400"/>
            <ac:spMk id="4" creationId="{BDD0D97E-03C5-AC3C-8D69-AD641D500F82}"/>
          </ac:spMkLst>
        </pc:spChg>
        <pc:spChg chg="mod">
          <ac:chgData name="Oana Baboolal" userId="S::oana.baboolal@glasgow.ac.uk::278b5f7d-88be-4854-b0c9-55dea0c04c4b" providerId="AD" clId="Web-{E3183BC8-CE22-8C95-17E9-74936555804C}" dt="2023-09-01T16:23:35.009" v="81" actId="14100"/>
          <ac:spMkLst>
            <pc:docMk/>
            <pc:sldMk cId="2573045259" sldId="838840400"/>
            <ac:spMk id="60" creationId="{B776A469-35F5-8E75-9747-43683E14BE13}"/>
          </ac:spMkLst>
        </pc:spChg>
        <pc:spChg chg="mod">
          <ac:chgData name="Oana Baboolal" userId="S::oana.baboolal@glasgow.ac.uk::278b5f7d-88be-4854-b0c9-55dea0c04c4b" providerId="AD" clId="Web-{E3183BC8-CE22-8C95-17E9-74936555804C}" dt="2023-09-01T16:23:25.696" v="80" actId="14100"/>
          <ac:spMkLst>
            <pc:docMk/>
            <pc:sldMk cId="2573045259" sldId="838840400"/>
            <ac:spMk id="61" creationId="{A1E71576-8852-A61E-DD32-B166DDB1D06E}"/>
          </ac:spMkLst>
        </pc:spChg>
        <pc:spChg chg="mod">
          <ac:chgData name="Oana Baboolal" userId="S::oana.baboolal@glasgow.ac.uk::278b5f7d-88be-4854-b0c9-55dea0c04c4b" providerId="AD" clId="Web-{E3183BC8-CE22-8C95-17E9-74936555804C}" dt="2023-09-01T16:21:20.311" v="64" actId="1076"/>
          <ac:spMkLst>
            <pc:docMk/>
            <pc:sldMk cId="2573045259" sldId="838840400"/>
            <ac:spMk id="79" creationId="{251289B3-33FF-80F5-7653-C19AD9C575B8}"/>
          </ac:spMkLst>
        </pc:spChg>
        <pc:spChg chg="mod">
          <ac:chgData name="Oana Baboolal" userId="S::oana.baboolal@glasgow.ac.uk::278b5f7d-88be-4854-b0c9-55dea0c04c4b" providerId="AD" clId="Web-{E3183BC8-CE22-8C95-17E9-74936555804C}" dt="2023-09-01T16:22:35.411" v="77" actId="14100"/>
          <ac:spMkLst>
            <pc:docMk/>
            <pc:sldMk cId="2573045259" sldId="838840400"/>
            <ac:spMk id="81" creationId="{7E4C2E97-77ED-E12F-F236-79EEE2CB6527}"/>
          </ac:spMkLst>
        </pc:spChg>
        <pc:spChg chg="mod">
          <ac:chgData name="Oana Baboolal" userId="S::oana.baboolal@glasgow.ac.uk::278b5f7d-88be-4854-b0c9-55dea0c04c4b" providerId="AD" clId="Web-{E3183BC8-CE22-8C95-17E9-74936555804C}" dt="2023-09-01T16:22:26.629" v="76" actId="1076"/>
          <ac:spMkLst>
            <pc:docMk/>
            <pc:sldMk cId="2573045259" sldId="838840400"/>
            <ac:spMk id="83" creationId="{45FE0A30-8DE7-3352-4FDA-66361FE3D0AB}"/>
          </ac:spMkLst>
        </pc:spChg>
        <pc:spChg chg="mod">
          <ac:chgData name="Oana Baboolal" userId="S::oana.baboolal@glasgow.ac.uk::278b5f7d-88be-4854-b0c9-55dea0c04c4b" providerId="AD" clId="Web-{E3183BC8-CE22-8C95-17E9-74936555804C}" dt="2023-09-01T16:22:41.021" v="78" actId="14100"/>
          <ac:spMkLst>
            <pc:docMk/>
            <pc:sldMk cId="2573045259" sldId="838840400"/>
            <ac:spMk id="88" creationId="{28AFB5B3-3CBE-E79A-CF96-ABD6976CE5BB}"/>
          </ac:spMkLst>
        </pc:spChg>
        <pc:spChg chg="mod">
          <ac:chgData name="Oana Baboolal" userId="S::oana.baboolal@glasgow.ac.uk::278b5f7d-88be-4854-b0c9-55dea0c04c4b" providerId="AD" clId="Web-{E3183BC8-CE22-8C95-17E9-74936555804C}" dt="2023-09-01T16:22:47.552" v="79" actId="14100"/>
          <ac:spMkLst>
            <pc:docMk/>
            <pc:sldMk cId="2573045259" sldId="838840400"/>
            <ac:spMk id="94" creationId="{F7A991F9-0998-1C98-2BCB-363E4149E608}"/>
          </ac:spMkLst>
        </pc:spChg>
      </pc:sldChg>
    </pc:docChg>
  </pc:docChgLst>
  <pc:docChgLst>
    <pc:chgData name="Oana Baboolal" userId="S::oana.baboolal@glasgow.ac.uk::278b5f7d-88be-4854-b0c9-55dea0c04c4b" providerId="AD" clId="Web-{6DEE8BB6-34C7-0298-DE06-06BCB7A6DE59}"/>
    <pc:docChg chg="addSld delSld modSld addMainMaster modMainMaster addSection modSection">
      <pc:chgData name="Oana Baboolal" userId="S::oana.baboolal@glasgow.ac.uk::278b5f7d-88be-4854-b0c9-55dea0c04c4b" providerId="AD" clId="Web-{6DEE8BB6-34C7-0298-DE06-06BCB7A6DE59}" dt="2024-04-25T14:57:35.512" v="42"/>
      <pc:docMkLst>
        <pc:docMk/>
      </pc:docMkLst>
      <pc:sldChg chg="modSp add del">
        <pc:chgData name="Oana Baboolal" userId="S::oana.baboolal@glasgow.ac.uk::278b5f7d-88be-4854-b0c9-55dea0c04c4b" providerId="AD" clId="Web-{6DEE8BB6-34C7-0298-DE06-06BCB7A6DE59}" dt="2024-04-25T14:55:49.930" v="18" actId="20577"/>
        <pc:sldMkLst>
          <pc:docMk/>
          <pc:sldMk cId="1751635025" sldId="838840326"/>
        </pc:sldMkLst>
        <pc:spChg chg="mod">
          <ac:chgData name="Oana Baboolal" userId="S::oana.baboolal@glasgow.ac.uk::278b5f7d-88be-4854-b0c9-55dea0c04c4b" providerId="AD" clId="Web-{6DEE8BB6-34C7-0298-DE06-06BCB7A6DE59}" dt="2024-04-25T14:55:02.023" v="10" actId="20577"/>
          <ac:spMkLst>
            <pc:docMk/>
            <pc:sldMk cId="1751635025" sldId="838840326"/>
            <ac:spMk id="12" creationId="{E4FE9AC9-794C-1442-274D-AD18A9521E93}"/>
          </ac:spMkLst>
        </pc:spChg>
        <pc:spChg chg="mod">
          <ac:chgData name="Oana Baboolal" userId="S::oana.baboolal@glasgow.ac.uk::278b5f7d-88be-4854-b0c9-55dea0c04c4b" providerId="AD" clId="Web-{6DEE8BB6-34C7-0298-DE06-06BCB7A6DE59}" dt="2024-04-25T14:55:49.930" v="18" actId="20577"/>
          <ac:spMkLst>
            <pc:docMk/>
            <pc:sldMk cId="1751635025" sldId="838840326"/>
            <ac:spMk id="14" creationId="{359FE667-5C7A-2C30-E0DB-BE7FBD9D1FD2}"/>
          </ac:spMkLst>
        </pc:spChg>
      </pc:sldChg>
      <pc:sldChg chg="addSp delSp">
        <pc:chgData name="Oana Baboolal" userId="S::oana.baboolal@glasgow.ac.uk::278b5f7d-88be-4854-b0c9-55dea0c04c4b" providerId="AD" clId="Web-{6DEE8BB6-34C7-0298-DE06-06BCB7A6DE59}" dt="2024-04-25T14:57:35.512" v="42"/>
        <pc:sldMkLst>
          <pc:docMk/>
          <pc:sldMk cId="3362483572" sldId="838840417"/>
        </pc:sldMkLst>
        <pc:spChg chg="add del">
          <ac:chgData name="Oana Baboolal" userId="S::oana.baboolal@glasgow.ac.uk::278b5f7d-88be-4854-b0c9-55dea0c04c4b" providerId="AD" clId="Web-{6DEE8BB6-34C7-0298-DE06-06BCB7A6DE59}" dt="2024-04-25T14:57:35.512" v="42"/>
          <ac:spMkLst>
            <pc:docMk/>
            <pc:sldMk cId="3362483572" sldId="838840417"/>
            <ac:spMk id="3" creationId="{63B6DD1F-77FC-26DA-7723-AAB1B70DF905}"/>
          </ac:spMkLst>
        </pc:spChg>
        <pc:spChg chg="del">
          <ac:chgData name="Oana Baboolal" userId="S::oana.baboolal@glasgow.ac.uk::278b5f7d-88be-4854-b0c9-55dea0c04c4b" providerId="AD" clId="Web-{6DEE8BB6-34C7-0298-DE06-06BCB7A6DE59}" dt="2024-04-25T14:56:43.682" v="23"/>
          <ac:spMkLst>
            <pc:docMk/>
            <pc:sldMk cId="3362483572" sldId="838840417"/>
            <ac:spMk id="6" creationId="{C782D581-6D3E-4285-45E0-91A29D00DE5A}"/>
          </ac:spMkLst>
        </pc:spChg>
        <pc:spChg chg="del">
          <ac:chgData name="Oana Baboolal" userId="S::oana.baboolal@glasgow.ac.uk::278b5f7d-88be-4854-b0c9-55dea0c04c4b" providerId="AD" clId="Web-{6DEE8BB6-34C7-0298-DE06-06BCB7A6DE59}" dt="2024-04-25T14:56:43.682" v="24"/>
          <ac:spMkLst>
            <pc:docMk/>
            <pc:sldMk cId="3362483572" sldId="838840417"/>
            <ac:spMk id="7" creationId="{D6D4B87D-82A7-0795-B57D-9FE93331A147}"/>
          </ac:spMkLst>
        </pc:spChg>
        <pc:spChg chg="del">
          <ac:chgData name="Oana Baboolal" userId="S::oana.baboolal@glasgow.ac.uk::278b5f7d-88be-4854-b0c9-55dea0c04c4b" providerId="AD" clId="Web-{6DEE8BB6-34C7-0298-DE06-06BCB7A6DE59}" dt="2024-04-25T14:56:43.682" v="22"/>
          <ac:spMkLst>
            <pc:docMk/>
            <pc:sldMk cId="3362483572" sldId="838840417"/>
            <ac:spMk id="8" creationId="{E1DEA662-E858-5DDC-28FA-5FE32DC3B204}"/>
          </ac:spMkLst>
        </pc:spChg>
        <pc:spChg chg="add del">
          <ac:chgData name="Oana Baboolal" userId="S::oana.baboolal@glasgow.ac.uk::278b5f7d-88be-4854-b0c9-55dea0c04c4b" providerId="AD" clId="Web-{6DEE8BB6-34C7-0298-DE06-06BCB7A6DE59}" dt="2024-04-25T14:57:35.512" v="41"/>
          <ac:spMkLst>
            <pc:docMk/>
            <pc:sldMk cId="3362483572" sldId="838840417"/>
            <ac:spMk id="9" creationId="{D06A04C6-D383-E9DD-AFD0-1FF6D98C0ADB}"/>
          </ac:spMkLst>
        </pc:spChg>
        <pc:spChg chg="add del">
          <ac:chgData name="Oana Baboolal" userId="S::oana.baboolal@glasgow.ac.uk::278b5f7d-88be-4854-b0c9-55dea0c04c4b" providerId="AD" clId="Web-{6DEE8BB6-34C7-0298-DE06-06BCB7A6DE59}" dt="2024-04-25T14:57:35.512" v="40"/>
          <ac:spMkLst>
            <pc:docMk/>
            <pc:sldMk cId="3362483572" sldId="838840417"/>
            <ac:spMk id="11" creationId="{B4558D55-2CBE-1097-D6A8-19877E943C17}"/>
          </ac:spMkLst>
        </pc:spChg>
        <pc:spChg chg="add del">
          <ac:chgData name="Oana Baboolal" userId="S::oana.baboolal@glasgow.ac.uk::278b5f7d-88be-4854-b0c9-55dea0c04c4b" providerId="AD" clId="Web-{6DEE8BB6-34C7-0298-DE06-06BCB7A6DE59}" dt="2024-04-25T14:57:35.512" v="39"/>
          <ac:spMkLst>
            <pc:docMk/>
            <pc:sldMk cId="3362483572" sldId="838840417"/>
            <ac:spMk id="13" creationId="{8EEBF18E-F5F3-2DDE-F010-BA9C064AE6A1}"/>
          </ac:spMkLst>
        </pc:spChg>
        <pc:spChg chg="del">
          <ac:chgData name="Oana Baboolal" userId="S::oana.baboolal@glasgow.ac.uk::278b5f7d-88be-4854-b0c9-55dea0c04c4b" providerId="AD" clId="Web-{6DEE8BB6-34C7-0298-DE06-06BCB7A6DE59}" dt="2024-04-25T14:56:43.682" v="21"/>
          <ac:spMkLst>
            <pc:docMk/>
            <pc:sldMk cId="3362483572" sldId="838840417"/>
            <ac:spMk id="14" creationId="{AB9C7666-CB9D-0E9D-0668-EB1564770173}"/>
          </ac:spMkLst>
        </pc:spChg>
        <pc:spChg chg="del">
          <ac:chgData name="Oana Baboolal" userId="S::oana.baboolal@glasgow.ac.uk::278b5f7d-88be-4854-b0c9-55dea0c04c4b" providerId="AD" clId="Web-{6DEE8BB6-34C7-0298-DE06-06BCB7A6DE59}" dt="2024-04-25T14:56:43.682" v="20"/>
          <ac:spMkLst>
            <pc:docMk/>
            <pc:sldMk cId="3362483572" sldId="838840417"/>
            <ac:spMk id="15" creationId="{FFE66C67-51FF-DC94-03A3-20EFFF367D60}"/>
          </ac:spMkLst>
        </pc:spChg>
        <pc:spChg chg="add del">
          <ac:chgData name="Oana Baboolal" userId="S::oana.baboolal@glasgow.ac.uk::278b5f7d-88be-4854-b0c9-55dea0c04c4b" providerId="AD" clId="Web-{6DEE8BB6-34C7-0298-DE06-06BCB7A6DE59}" dt="2024-04-25T14:57:35.512" v="38"/>
          <ac:spMkLst>
            <pc:docMk/>
            <pc:sldMk cId="3362483572" sldId="838840417"/>
            <ac:spMk id="17" creationId="{C06013A0-7E7B-CA15-33AB-1A6A7B65603E}"/>
          </ac:spMkLst>
        </pc:spChg>
        <pc:spChg chg="add del">
          <ac:chgData name="Oana Baboolal" userId="S::oana.baboolal@glasgow.ac.uk::278b5f7d-88be-4854-b0c9-55dea0c04c4b" providerId="AD" clId="Web-{6DEE8BB6-34C7-0298-DE06-06BCB7A6DE59}" dt="2024-04-25T14:57:35.512" v="37"/>
          <ac:spMkLst>
            <pc:docMk/>
            <pc:sldMk cId="3362483572" sldId="838840417"/>
            <ac:spMk id="19" creationId="{31961158-75B1-455A-3BFA-2FA757FD58F7}"/>
          </ac:spMkLst>
        </pc:spChg>
        <pc:spChg chg="add del">
          <ac:chgData name="Oana Baboolal" userId="S::oana.baboolal@glasgow.ac.uk::278b5f7d-88be-4854-b0c9-55dea0c04c4b" providerId="AD" clId="Web-{6DEE8BB6-34C7-0298-DE06-06BCB7A6DE59}" dt="2024-04-25T14:57:35.512" v="36"/>
          <ac:spMkLst>
            <pc:docMk/>
            <pc:sldMk cId="3362483572" sldId="838840417"/>
            <ac:spMk id="21" creationId="{278952D2-BF2E-67A4-2445-972FC6997D85}"/>
          </ac:spMkLst>
        </pc:spChg>
        <pc:spChg chg="add del">
          <ac:chgData name="Oana Baboolal" userId="S::oana.baboolal@glasgow.ac.uk::278b5f7d-88be-4854-b0c9-55dea0c04c4b" providerId="AD" clId="Web-{6DEE8BB6-34C7-0298-DE06-06BCB7A6DE59}" dt="2024-04-25T14:57:35.512" v="35"/>
          <ac:spMkLst>
            <pc:docMk/>
            <pc:sldMk cId="3362483572" sldId="838840417"/>
            <ac:spMk id="23" creationId="{AD7DDF88-BA05-10C8-A4AD-F556B291836A}"/>
          </ac:spMkLst>
        </pc:spChg>
        <pc:spChg chg="add del">
          <ac:chgData name="Oana Baboolal" userId="S::oana.baboolal@glasgow.ac.uk::278b5f7d-88be-4854-b0c9-55dea0c04c4b" providerId="AD" clId="Web-{6DEE8BB6-34C7-0298-DE06-06BCB7A6DE59}" dt="2024-04-25T14:57:35.512" v="34"/>
          <ac:spMkLst>
            <pc:docMk/>
            <pc:sldMk cId="3362483572" sldId="838840417"/>
            <ac:spMk id="25" creationId="{0C685FA9-ACF9-B5EB-5B28-DA5C55828057}"/>
          </ac:spMkLst>
        </pc:spChg>
      </pc:sldChg>
      <pc:sldChg chg="add replId">
        <pc:chgData name="Oana Baboolal" userId="S::oana.baboolal@glasgow.ac.uk::278b5f7d-88be-4854-b0c9-55dea0c04c4b" providerId="AD" clId="Web-{6DEE8BB6-34C7-0298-DE06-06BCB7A6DE59}" dt="2024-04-25T14:56:24.885" v="19"/>
        <pc:sldMkLst>
          <pc:docMk/>
          <pc:sldMk cId="3210357837" sldId="838840453"/>
        </pc:sldMkLst>
      </pc:sldChg>
      <pc:sldMasterChg chg="addSldLayout delSldLayout modSldLayout">
        <pc:chgData name="Oana Baboolal" userId="S::oana.baboolal@glasgow.ac.uk::278b5f7d-88be-4854-b0c9-55dea0c04c4b" providerId="AD" clId="Web-{6DEE8BB6-34C7-0298-DE06-06BCB7A6DE59}" dt="2024-04-25T14:54:29.318" v="8"/>
        <pc:sldMasterMkLst>
          <pc:docMk/>
          <pc:sldMasterMk cId="1452303755" sldId="2147483660"/>
        </pc:sldMasterMkLst>
        <pc:sldLayoutChg chg="add del">
          <pc:chgData name="Oana Baboolal" userId="S::oana.baboolal@glasgow.ac.uk::278b5f7d-88be-4854-b0c9-55dea0c04c4b" providerId="AD" clId="Web-{6DEE8BB6-34C7-0298-DE06-06BCB7A6DE59}" dt="2024-04-25T14:54:17.084" v="5"/>
          <pc:sldLayoutMkLst>
            <pc:docMk/>
            <pc:sldMasterMk cId="1452303755" sldId="2147483660"/>
            <pc:sldLayoutMk cId="662964338" sldId="2147483675"/>
          </pc:sldLayoutMkLst>
        </pc:sldLayoutChg>
        <pc:sldLayoutChg chg="add del">
          <pc:chgData name="Oana Baboolal" userId="S::oana.baboolal@glasgow.ac.uk::278b5f7d-88be-4854-b0c9-55dea0c04c4b" providerId="AD" clId="Web-{6DEE8BB6-34C7-0298-DE06-06BCB7A6DE59}" dt="2024-04-25T14:54:29.162" v="7"/>
          <pc:sldLayoutMkLst>
            <pc:docMk/>
            <pc:sldMasterMk cId="1452303755" sldId="2147483660"/>
            <pc:sldLayoutMk cId="1913596975" sldId="2147483675"/>
          </pc:sldLayoutMkLst>
        </pc:sldLayoutChg>
        <pc:sldLayoutChg chg="add del">
          <pc:chgData name="Oana Baboolal" userId="S::oana.baboolal@glasgow.ac.uk::278b5f7d-88be-4854-b0c9-55dea0c04c4b" providerId="AD" clId="Web-{6DEE8BB6-34C7-0298-DE06-06BCB7A6DE59}" dt="2024-04-25T14:54:07.599" v="3"/>
          <pc:sldLayoutMkLst>
            <pc:docMk/>
            <pc:sldMasterMk cId="1452303755" sldId="2147483660"/>
            <pc:sldLayoutMk cId="1919095723" sldId="2147483675"/>
          </pc:sldLayoutMkLst>
        </pc:sldLayoutChg>
        <pc:sldLayoutChg chg="replId">
          <pc:chgData name="Oana Baboolal" userId="S::oana.baboolal@glasgow.ac.uk::278b5f7d-88be-4854-b0c9-55dea0c04c4b" providerId="AD" clId="Web-{6DEE8BB6-34C7-0298-DE06-06BCB7A6DE59}" dt="2024-04-25T14:54:29.318" v="8"/>
          <pc:sldLayoutMkLst>
            <pc:docMk/>
            <pc:sldMasterMk cId="1452303755" sldId="2147483660"/>
            <pc:sldLayoutMk cId="2142605181" sldId="2147483927"/>
          </pc:sldLayoutMkLst>
        </pc:sldLayoutChg>
        <pc:sldLayoutChg chg="replId">
          <pc:chgData name="Oana Baboolal" userId="S::oana.baboolal@glasgow.ac.uk::278b5f7d-88be-4854-b0c9-55dea0c04c4b" providerId="AD" clId="Web-{6DEE8BB6-34C7-0298-DE06-06BCB7A6DE59}" dt="2024-04-25T14:54:29.318" v="8"/>
          <pc:sldLayoutMkLst>
            <pc:docMk/>
            <pc:sldMasterMk cId="1452303755" sldId="2147483660"/>
            <pc:sldLayoutMk cId="713624616" sldId="2147483928"/>
          </pc:sldLayoutMkLst>
        </pc:sldLayoutChg>
        <pc:sldLayoutChg chg="replId">
          <pc:chgData name="Oana Baboolal" userId="S::oana.baboolal@glasgow.ac.uk::278b5f7d-88be-4854-b0c9-55dea0c04c4b" providerId="AD" clId="Web-{6DEE8BB6-34C7-0298-DE06-06BCB7A6DE59}" dt="2024-04-25T14:54:29.318" v="8"/>
          <pc:sldLayoutMkLst>
            <pc:docMk/>
            <pc:sldMasterMk cId="1452303755" sldId="2147483660"/>
            <pc:sldLayoutMk cId="2406859682" sldId="2147483929"/>
          </pc:sldLayoutMkLst>
        </pc:sldLayoutChg>
        <pc:sldLayoutChg chg="replId">
          <pc:chgData name="Oana Baboolal" userId="S::oana.baboolal@glasgow.ac.uk::278b5f7d-88be-4854-b0c9-55dea0c04c4b" providerId="AD" clId="Web-{6DEE8BB6-34C7-0298-DE06-06BCB7A6DE59}" dt="2024-04-25T14:54:29.318" v="8"/>
          <pc:sldLayoutMkLst>
            <pc:docMk/>
            <pc:sldMasterMk cId="1452303755" sldId="2147483660"/>
            <pc:sldLayoutMk cId="456176739" sldId="2147483930"/>
          </pc:sldLayoutMkLst>
        </pc:sldLayoutChg>
        <pc:sldLayoutChg chg="replId">
          <pc:chgData name="Oana Baboolal" userId="S::oana.baboolal@glasgow.ac.uk::278b5f7d-88be-4854-b0c9-55dea0c04c4b" providerId="AD" clId="Web-{6DEE8BB6-34C7-0298-DE06-06BCB7A6DE59}" dt="2024-04-25T14:54:29.318" v="8"/>
          <pc:sldLayoutMkLst>
            <pc:docMk/>
            <pc:sldMasterMk cId="1452303755" sldId="2147483660"/>
            <pc:sldLayoutMk cId="3214338908" sldId="2147483931"/>
          </pc:sldLayoutMkLst>
        </pc:sldLayoutChg>
        <pc:sldLayoutChg chg="replId">
          <pc:chgData name="Oana Baboolal" userId="S::oana.baboolal@glasgow.ac.uk::278b5f7d-88be-4854-b0c9-55dea0c04c4b" providerId="AD" clId="Web-{6DEE8BB6-34C7-0298-DE06-06BCB7A6DE59}" dt="2024-04-25T14:54:29.318" v="8"/>
          <pc:sldLayoutMkLst>
            <pc:docMk/>
            <pc:sldMasterMk cId="1452303755" sldId="2147483660"/>
            <pc:sldLayoutMk cId="3818140913" sldId="2147483932"/>
          </pc:sldLayoutMkLst>
        </pc:sldLayoutChg>
        <pc:sldLayoutChg chg="replId">
          <pc:chgData name="Oana Baboolal" userId="S::oana.baboolal@glasgow.ac.uk::278b5f7d-88be-4854-b0c9-55dea0c04c4b" providerId="AD" clId="Web-{6DEE8BB6-34C7-0298-DE06-06BCB7A6DE59}" dt="2024-04-25T14:54:29.318" v="8"/>
          <pc:sldLayoutMkLst>
            <pc:docMk/>
            <pc:sldMasterMk cId="1452303755" sldId="2147483660"/>
            <pc:sldLayoutMk cId="3083409408" sldId="2147483933"/>
          </pc:sldLayoutMkLst>
        </pc:sldLayoutChg>
        <pc:sldLayoutChg chg="replId">
          <pc:chgData name="Oana Baboolal" userId="S::oana.baboolal@glasgow.ac.uk::278b5f7d-88be-4854-b0c9-55dea0c04c4b" providerId="AD" clId="Web-{6DEE8BB6-34C7-0298-DE06-06BCB7A6DE59}" dt="2024-04-25T14:54:29.318" v="8"/>
          <pc:sldLayoutMkLst>
            <pc:docMk/>
            <pc:sldMasterMk cId="1452303755" sldId="2147483660"/>
            <pc:sldLayoutMk cId="2664521401" sldId="2147483934"/>
          </pc:sldLayoutMkLst>
        </pc:sldLayoutChg>
        <pc:sldLayoutChg chg="replId">
          <pc:chgData name="Oana Baboolal" userId="S::oana.baboolal@glasgow.ac.uk::278b5f7d-88be-4854-b0c9-55dea0c04c4b" providerId="AD" clId="Web-{6DEE8BB6-34C7-0298-DE06-06BCB7A6DE59}" dt="2024-04-25T14:54:29.318" v="8"/>
          <pc:sldLayoutMkLst>
            <pc:docMk/>
            <pc:sldMasterMk cId="1452303755" sldId="2147483660"/>
            <pc:sldLayoutMk cId="2829915025" sldId="2147483935"/>
          </pc:sldLayoutMkLst>
        </pc:sldLayoutChg>
        <pc:sldLayoutChg chg="replId">
          <pc:chgData name="Oana Baboolal" userId="S::oana.baboolal@glasgow.ac.uk::278b5f7d-88be-4854-b0c9-55dea0c04c4b" providerId="AD" clId="Web-{6DEE8BB6-34C7-0298-DE06-06BCB7A6DE59}" dt="2024-04-25T14:54:29.318" v="8"/>
          <pc:sldLayoutMkLst>
            <pc:docMk/>
            <pc:sldMasterMk cId="1452303755" sldId="2147483660"/>
            <pc:sldLayoutMk cId="2292862308" sldId="2147483936"/>
          </pc:sldLayoutMkLst>
        </pc:sldLayoutChg>
        <pc:sldLayoutChg chg="replId">
          <pc:chgData name="Oana Baboolal" userId="S::oana.baboolal@glasgow.ac.uk::278b5f7d-88be-4854-b0c9-55dea0c04c4b" providerId="AD" clId="Web-{6DEE8BB6-34C7-0298-DE06-06BCB7A6DE59}" dt="2024-04-25T14:54:29.318" v="8"/>
          <pc:sldLayoutMkLst>
            <pc:docMk/>
            <pc:sldMasterMk cId="1452303755" sldId="2147483660"/>
            <pc:sldLayoutMk cId="198649723" sldId="2147483937"/>
          </pc:sldLayoutMkLst>
        </pc:sldLayoutChg>
        <pc:sldLayoutChg chg="replId">
          <pc:chgData name="Oana Baboolal" userId="S::oana.baboolal@glasgow.ac.uk::278b5f7d-88be-4854-b0c9-55dea0c04c4b" providerId="AD" clId="Web-{6DEE8BB6-34C7-0298-DE06-06BCB7A6DE59}" dt="2024-04-25T14:54:29.318" v="8"/>
          <pc:sldLayoutMkLst>
            <pc:docMk/>
            <pc:sldMasterMk cId="1452303755" sldId="2147483660"/>
            <pc:sldLayoutMk cId="202656742" sldId="2147483938"/>
          </pc:sldLayoutMkLst>
        </pc:sldLayoutChg>
        <pc:sldLayoutChg chg="replId">
          <pc:chgData name="Oana Baboolal" userId="S::oana.baboolal@glasgow.ac.uk::278b5f7d-88be-4854-b0c9-55dea0c04c4b" providerId="AD" clId="Web-{6DEE8BB6-34C7-0298-DE06-06BCB7A6DE59}" dt="2024-04-25T14:54:29.318" v="8"/>
          <pc:sldLayoutMkLst>
            <pc:docMk/>
            <pc:sldMasterMk cId="1452303755" sldId="2147483660"/>
            <pc:sldLayoutMk cId="509355569" sldId="2147483939"/>
          </pc:sldLayoutMkLst>
        </pc:sldLayoutChg>
      </pc:sldMasterChg>
      <pc:sldMasterChg chg="add addSldLayout">
        <pc:chgData name="Oana Baboolal" userId="S::oana.baboolal@glasgow.ac.uk::278b5f7d-88be-4854-b0c9-55dea0c04c4b" providerId="AD" clId="Web-{6DEE8BB6-34C7-0298-DE06-06BCB7A6DE59}" dt="2024-04-25T14:54:29.318" v="8"/>
        <pc:sldMasterMkLst>
          <pc:docMk/>
          <pc:sldMasterMk cId="3994258943" sldId="2147483940"/>
        </pc:sldMasterMkLst>
        <pc:sldLayoutChg chg="add">
          <pc:chgData name="Oana Baboolal" userId="S::oana.baboolal@glasgow.ac.uk::278b5f7d-88be-4854-b0c9-55dea0c04c4b" providerId="AD" clId="Web-{6DEE8BB6-34C7-0298-DE06-06BCB7A6DE59}" dt="2024-04-25T14:54:29.318" v="8"/>
          <pc:sldLayoutMkLst>
            <pc:docMk/>
            <pc:sldMasterMk cId="3994258943" sldId="2147483940"/>
            <pc:sldLayoutMk cId="1849491976" sldId="2147483663"/>
          </pc:sldLayoutMkLst>
        </pc:sldLayoutChg>
        <pc:sldLayoutChg chg="add">
          <pc:chgData name="Oana Baboolal" userId="S::oana.baboolal@glasgow.ac.uk::278b5f7d-88be-4854-b0c9-55dea0c04c4b" providerId="AD" clId="Web-{6DEE8BB6-34C7-0298-DE06-06BCB7A6DE59}" dt="2024-04-25T14:54:29.318" v="8"/>
          <pc:sldLayoutMkLst>
            <pc:docMk/>
            <pc:sldMasterMk cId="3994258943" sldId="2147483940"/>
            <pc:sldLayoutMk cId="3573254211" sldId="2147483664"/>
          </pc:sldLayoutMkLst>
        </pc:sldLayoutChg>
        <pc:sldLayoutChg chg="add">
          <pc:chgData name="Oana Baboolal" userId="S::oana.baboolal@glasgow.ac.uk::278b5f7d-88be-4854-b0c9-55dea0c04c4b" providerId="AD" clId="Web-{6DEE8BB6-34C7-0298-DE06-06BCB7A6DE59}" dt="2024-04-25T14:54:29.318" v="8"/>
          <pc:sldLayoutMkLst>
            <pc:docMk/>
            <pc:sldMasterMk cId="3994258943" sldId="2147483940"/>
            <pc:sldLayoutMk cId="24329329" sldId="2147483665"/>
          </pc:sldLayoutMkLst>
        </pc:sldLayoutChg>
        <pc:sldLayoutChg chg="add">
          <pc:chgData name="Oana Baboolal" userId="S::oana.baboolal@glasgow.ac.uk::278b5f7d-88be-4854-b0c9-55dea0c04c4b" providerId="AD" clId="Web-{6DEE8BB6-34C7-0298-DE06-06BCB7A6DE59}" dt="2024-04-25T14:54:29.318" v="8"/>
          <pc:sldLayoutMkLst>
            <pc:docMk/>
            <pc:sldMasterMk cId="3994258943" sldId="2147483940"/>
            <pc:sldLayoutMk cId="3984553260" sldId="2147483666"/>
          </pc:sldLayoutMkLst>
        </pc:sldLayoutChg>
        <pc:sldLayoutChg chg="add">
          <pc:chgData name="Oana Baboolal" userId="S::oana.baboolal@glasgow.ac.uk::278b5f7d-88be-4854-b0c9-55dea0c04c4b" providerId="AD" clId="Web-{6DEE8BB6-34C7-0298-DE06-06BCB7A6DE59}" dt="2024-04-25T14:54:29.318" v="8"/>
          <pc:sldLayoutMkLst>
            <pc:docMk/>
            <pc:sldMasterMk cId="3994258943" sldId="2147483940"/>
            <pc:sldLayoutMk cId="1242402397" sldId="2147483667"/>
          </pc:sldLayoutMkLst>
        </pc:sldLayoutChg>
        <pc:sldLayoutChg chg="add">
          <pc:chgData name="Oana Baboolal" userId="S::oana.baboolal@glasgow.ac.uk::278b5f7d-88be-4854-b0c9-55dea0c04c4b" providerId="AD" clId="Web-{6DEE8BB6-34C7-0298-DE06-06BCB7A6DE59}" dt="2024-04-25T14:54:29.318" v="8"/>
          <pc:sldLayoutMkLst>
            <pc:docMk/>
            <pc:sldMasterMk cId="3994258943" sldId="2147483940"/>
            <pc:sldLayoutMk cId="4043242450" sldId="2147483668"/>
          </pc:sldLayoutMkLst>
        </pc:sldLayoutChg>
        <pc:sldLayoutChg chg="add">
          <pc:chgData name="Oana Baboolal" userId="S::oana.baboolal@glasgow.ac.uk::278b5f7d-88be-4854-b0c9-55dea0c04c4b" providerId="AD" clId="Web-{6DEE8BB6-34C7-0298-DE06-06BCB7A6DE59}" dt="2024-04-25T14:54:29.318" v="8"/>
          <pc:sldLayoutMkLst>
            <pc:docMk/>
            <pc:sldMasterMk cId="3994258943" sldId="2147483940"/>
            <pc:sldLayoutMk cId="2450220705" sldId="2147483669"/>
          </pc:sldLayoutMkLst>
        </pc:sldLayoutChg>
        <pc:sldLayoutChg chg="add">
          <pc:chgData name="Oana Baboolal" userId="S::oana.baboolal@glasgow.ac.uk::278b5f7d-88be-4854-b0c9-55dea0c04c4b" providerId="AD" clId="Web-{6DEE8BB6-34C7-0298-DE06-06BCB7A6DE59}" dt="2024-04-25T14:54:29.318" v="8"/>
          <pc:sldLayoutMkLst>
            <pc:docMk/>
            <pc:sldMasterMk cId="3994258943" sldId="2147483940"/>
            <pc:sldLayoutMk cId="1430827413" sldId="2147483670"/>
          </pc:sldLayoutMkLst>
        </pc:sldLayoutChg>
        <pc:sldLayoutChg chg="add">
          <pc:chgData name="Oana Baboolal" userId="S::oana.baboolal@glasgow.ac.uk::278b5f7d-88be-4854-b0c9-55dea0c04c4b" providerId="AD" clId="Web-{6DEE8BB6-34C7-0298-DE06-06BCB7A6DE59}" dt="2024-04-25T14:54:29.318" v="8"/>
          <pc:sldLayoutMkLst>
            <pc:docMk/>
            <pc:sldMasterMk cId="3994258943" sldId="2147483940"/>
            <pc:sldLayoutMk cId="2264054423" sldId="2147483671"/>
          </pc:sldLayoutMkLst>
        </pc:sldLayoutChg>
        <pc:sldLayoutChg chg="add">
          <pc:chgData name="Oana Baboolal" userId="S::oana.baboolal@glasgow.ac.uk::278b5f7d-88be-4854-b0c9-55dea0c04c4b" providerId="AD" clId="Web-{6DEE8BB6-34C7-0298-DE06-06BCB7A6DE59}" dt="2024-04-25T14:54:29.318" v="8"/>
          <pc:sldLayoutMkLst>
            <pc:docMk/>
            <pc:sldMasterMk cId="3994258943" sldId="2147483940"/>
            <pc:sldLayoutMk cId="406773145" sldId="2147483672"/>
          </pc:sldLayoutMkLst>
        </pc:sldLayoutChg>
        <pc:sldLayoutChg chg="add">
          <pc:chgData name="Oana Baboolal" userId="S::oana.baboolal@glasgow.ac.uk::278b5f7d-88be-4854-b0c9-55dea0c04c4b" providerId="AD" clId="Web-{6DEE8BB6-34C7-0298-DE06-06BCB7A6DE59}" dt="2024-04-25T14:54:29.318" v="8"/>
          <pc:sldLayoutMkLst>
            <pc:docMk/>
            <pc:sldMasterMk cId="3994258943" sldId="2147483940"/>
            <pc:sldLayoutMk cId="4231777711" sldId="2147483674"/>
          </pc:sldLayoutMkLst>
        </pc:sldLayoutChg>
        <pc:sldLayoutChg chg="add">
          <pc:chgData name="Oana Baboolal" userId="S::oana.baboolal@glasgow.ac.uk::278b5f7d-88be-4854-b0c9-55dea0c04c4b" providerId="AD" clId="Web-{6DEE8BB6-34C7-0298-DE06-06BCB7A6DE59}" dt="2024-04-25T14:54:29.318" v="8"/>
          <pc:sldLayoutMkLst>
            <pc:docMk/>
            <pc:sldMasterMk cId="3994258943" sldId="2147483940"/>
            <pc:sldLayoutMk cId="3769479087" sldId="2147483941"/>
          </pc:sldLayoutMkLst>
        </pc:sldLayoutChg>
      </pc:sldMasterChg>
    </pc:docChg>
  </pc:docChgLst>
  <pc:docChgLst>
    <pc:chgData name="Oana Baboolal" userId="S::oana.baboolal@glasgow.ac.uk::278b5f7d-88be-4854-b0c9-55dea0c04c4b" providerId="AD" clId="Web-{A751C396-DD43-4ED4-AB21-E387E35CBE4E}"/>
    <pc:docChg chg="modSld">
      <pc:chgData name="Oana Baboolal" userId="S::oana.baboolal@glasgow.ac.uk::278b5f7d-88be-4854-b0c9-55dea0c04c4b" providerId="AD" clId="Web-{A751C396-DD43-4ED4-AB21-E387E35CBE4E}" dt="2023-09-25T08:15:50.761" v="1" actId="20577"/>
      <pc:docMkLst>
        <pc:docMk/>
      </pc:docMkLst>
      <pc:sldChg chg="modSp">
        <pc:chgData name="Oana Baboolal" userId="S::oana.baboolal@glasgow.ac.uk::278b5f7d-88be-4854-b0c9-55dea0c04c4b" providerId="AD" clId="Web-{A751C396-DD43-4ED4-AB21-E387E35CBE4E}" dt="2023-09-25T08:15:50.761" v="1" actId="20577"/>
        <pc:sldMkLst>
          <pc:docMk/>
          <pc:sldMk cId="201188227" sldId="838840410"/>
        </pc:sldMkLst>
        <pc:spChg chg="mod">
          <ac:chgData name="Oana Baboolal" userId="S::oana.baboolal@glasgow.ac.uk::278b5f7d-88be-4854-b0c9-55dea0c04c4b" providerId="AD" clId="Web-{A751C396-DD43-4ED4-AB21-E387E35CBE4E}" dt="2023-09-25T08:15:50.761" v="1" actId="20577"/>
          <ac:spMkLst>
            <pc:docMk/>
            <pc:sldMk cId="201188227" sldId="838840410"/>
            <ac:spMk id="10" creationId="{22B1042B-702C-B408-40DE-E4A7E10BBF65}"/>
          </ac:spMkLst>
        </pc:spChg>
      </pc:sldChg>
    </pc:docChg>
  </pc:docChgLst>
  <pc:docChgLst>
    <pc:chgData name="Oana Baboolal" userId="278b5f7d-88be-4854-b0c9-55dea0c04c4b" providerId="ADAL" clId="{3ADEB8DD-87E9-496C-990F-CD4ACB00F5D3}"/>
    <pc:docChg chg="undo custSel modSld">
      <pc:chgData name="Oana Baboolal" userId="278b5f7d-88be-4854-b0c9-55dea0c04c4b" providerId="ADAL" clId="{3ADEB8DD-87E9-496C-990F-CD4ACB00F5D3}" dt="2023-09-25T15:25:37.242" v="523" actId="14100"/>
      <pc:docMkLst>
        <pc:docMk/>
      </pc:docMkLst>
      <pc:sldChg chg="modSp mod">
        <pc:chgData name="Oana Baboolal" userId="278b5f7d-88be-4854-b0c9-55dea0c04c4b" providerId="ADAL" clId="{3ADEB8DD-87E9-496C-990F-CD4ACB00F5D3}" dt="2023-09-25T14:01:27.530" v="65" actId="20577"/>
        <pc:sldMkLst>
          <pc:docMk/>
          <pc:sldMk cId="4157707826" sldId="838840409"/>
        </pc:sldMkLst>
        <pc:spChg chg="mod">
          <ac:chgData name="Oana Baboolal" userId="278b5f7d-88be-4854-b0c9-55dea0c04c4b" providerId="ADAL" clId="{3ADEB8DD-87E9-496C-990F-CD4ACB00F5D3}" dt="2023-09-25T14:01:27.530" v="65" actId="20577"/>
          <ac:spMkLst>
            <pc:docMk/>
            <pc:sldMk cId="4157707826" sldId="838840409"/>
            <ac:spMk id="3" creationId="{FF338CBE-40FD-2FB0-237E-691CE25D1183}"/>
          </ac:spMkLst>
        </pc:spChg>
      </pc:sldChg>
      <pc:sldChg chg="modSp mod">
        <pc:chgData name="Oana Baboolal" userId="278b5f7d-88be-4854-b0c9-55dea0c04c4b" providerId="ADAL" clId="{3ADEB8DD-87E9-496C-990F-CD4ACB00F5D3}" dt="2023-09-25T15:25:17.738" v="521" actId="14100"/>
        <pc:sldMkLst>
          <pc:docMk/>
          <pc:sldMk cId="201188227" sldId="838840410"/>
        </pc:sldMkLst>
        <pc:spChg chg="mod">
          <ac:chgData name="Oana Baboolal" userId="278b5f7d-88be-4854-b0c9-55dea0c04c4b" providerId="ADAL" clId="{3ADEB8DD-87E9-496C-990F-CD4ACB00F5D3}" dt="2023-09-25T15:25:17.738" v="521" actId="14100"/>
          <ac:spMkLst>
            <pc:docMk/>
            <pc:sldMk cId="201188227" sldId="838840410"/>
            <ac:spMk id="8" creationId="{E1DEA662-E858-5DDC-28FA-5FE32DC3B204}"/>
          </ac:spMkLst>
        </pc:spChg>
      </pc:sldChg>
      <pc:sldChg chg="modSp mod">
        <pc:chgData name="Oana Baboolal" userId="278b5f7d-88be-4854-b0c9-55dea0c04c4b" providerId="ADAL" clId="{3ADEB8DD-87E9-496C-990F-CD4ACB00F5D3}" dt="2023-09-25T14:00:48.249" v="41" actId="20577"/>
        <pc:sldMkLst>
          <pc:docMk/>
          <pc:sldMk cId="2790956261" sldId="838840411"/>
        </pc:sldMkLst>
        <pc:spChg chg="mod">
          <ac:chgData name="Oana Baboolal" userId="278b5f7d-88be-4854-b0c9-55dea0c04c4b" providerId="ADAL" clId="{3ADEB8DD-87E9-496C-990F-CD4ACB00F5D3}" dt="2023-09-25T14:00:48.249" v="41" actId="20577"/>
          <ac:spMkLst>
            <pc:docMk/>
            <pc:sldMk cId="2790956261" sldId="838840411"/>
            <ac:spMk id="4" creationId="{4C946CCD-2EBA-F254-EEA3-5B28ADBD9E8E}"/>
          </ac:spMkLst>
        </pc:spChg>
        <pc:spChg chg="mod">
          <ac:chgData name="Oana Baboolal" userId="278b5f7d-88be-4854-b0c9-55dea0c04c4b" providerId="ADAL" clId="{3ADEB8DD-87E9-496C-990F-CD4ACB00F5D3}" dt="2023-09-25T14:00:38.351" v="21" actId="20577"/>
          <ac:spMkLst>
            <pc:docMk/>
            <pc:sldMk cId="2790956261" sldId="838840411"/>
            <ac:spMk id="5" creationId="{54232005-3B28-CDC1-CE66-1DFB733B080E}"/>
          </ac:spMkLst>
        </pc:spChg>
      </pc:sldChg>
      <pc:sldChg chg="delSp modSp mod">
        <pc:chgData name="Oana Baboolal" userId="278b5f7d-88be-4854-b0c9-55dea0c04c4b" providerId="ADAL" clId="{3ADEB8DD-87E9-496C-990F-CD4ACB00F5D3}" dt="2023-09-25T15:25:37.242" v="523" actId="14100"/>
        <pc:sldMkLst>
          <pc:docMk/>
          <pc:sldMk cId="3362483572" sldId="838840417"/>
        </pc:sldMkLst>
        <pc:spChg chg="mod">
          <ac:chgData name="Oana Baboolal" userId="278b5f7d-88be-4854-b0c9-55dea0c04c4b" providerId="ADAL" clId="{3ADEB8DD-87E9-496C-990F-CD4ACB00F5D3}" dt="2023-09-25T15:25:30.960" v="522" actId="14100"/>
          <ac:spMkLst>
            <pc:docMk/>
            <pc:sldMk cId="3362483572" sldId="838840417"/>
            <ac:spMk id="6" creationId="{C782D581-6D3E-4285-45E0-91A29D00DE5A}"/>
          </ac:spMkLst>
        </pc:spChg>
        <pc:spChg chg="mod">
          <ac:chgData name="Oana Baboolal" userId="278b5f7d-88be-4854-b0c9-55dea0c04c4b" providerId="ADAL" clId="{3ADEB8DD-87E9-496C-990F-CD4ACB00F5D3}" dt="2023-09-25T15:23:36.908" v="518" actId="20577"/>
          <ac:spMkLst>
            <pc:docMk/>
            <pc:sldMk cId="3362483572" sldId="838840417"/>
            <ac:spMk id="7" creationId="{D6D4B87D-82A7-0795-B57D-9FE93331A147}"/>
          </ac:spMkLst>
        </pc:spChg>
        <pc:spChg chg="mod">
          <ac:chgData name="Oana Baboolal" userId="278b5f7d-88be-4854-b0c9-55dea0c04c4b" providerId="ADAL" clId="{3ADEB8DD-87E9-496C-990F-CD4ACB00F5D3}" dt="2023-09-25T15:21:47.812" v="281" actId="14100"/>
          <ac:spMkLst>
            <pc:docMk/>
            <pc:sldMk cId="3362483572" sldId="838840417"/>
            <ac:spMk id="8" creationId="{E1DEA662-E858-5DDC-28FA-5FE32DC3B204}"/>
          </ac:spMkLst>
        </pc:spChg>
        <pc:spChg chg="del">
          <ac:chgData name="Oana Baboolal" userId="278b5f7d-88be-4854-b0c9-55dea0c04c4b" providerId="ADAL" clId="{3ADEB8DD-87E9-496C-990F-CD4ACB00F5D3}" dt="2023-09-25T15:23:40.730" v="519" actId="478"/>
          <ac:spMkLst>
            <pc:docMk/>
            <pc:sldMk cId="3362483572" sldId="838840417"/>
            <ac:spMk id="10" creationId="{22B1042B-702C-B408-40DE-E4A7E10BBF65}"/>
          </ac:spMkLst>
        </pc:spChg>
        <pc:spChg chg="mod">
          <ac:chgData name="Oana Baboolal" userId="278b5f7d-88be-4854-b0c9-55dea0c04c4b" providerId="ADAL" clId="{3ADEB8DD-87E9-496C-990F-CD4ACB00F5D3}" dt="2023-09-25T15:25:37.242" v="523" actId="14100"/>
          <ac:spMkLst>
            <pc:docMk/>
            <pc:sldMk cId="3362483572" sldId="838840417"/>
            <ac:spMk id="14" creationId="{AB9C7666-CB9D-0E9D-0668-EB1564770173}"/>
          </ac:spMkLst>
        </pc:spChg>
        <pc:spChg chg="mod">
          <ac:chgData name="Oana Baboolal" userId="278b5f7d-88be-4854-b0c9-55dea0c04c4b" providerId="ADAL" clId="{3ADEB8DD-87E9-496C-990F-CD4ACB00F5D3}" dt="2023-09-25T15:21:38.569" v="279" actId="1076"/>
          <ac:spMkLst>
            <pc:docMk/>
            <pc:sldMk cId="3362483572" sldId="838840417"/>
            <ac:spMk id="15" creationId="{FFE66C67-51FF-DC94-03A3-20EFFF367D60}"/>
          </ac:spMkLst>
        </pc:spChg>
        <pc:graphicFrameChg chg="del mod">
          <ac:chgData name="Oana Baboolal" userId="278b5f7d-88be-4854-b0c9-55dea0c04c4b" providerId="ADAL" clId="{3ADEB8DD-87E9-496C-990F-CD4ACB00F5D3}" dt="2023-09-25T15:20:19.718" v="194" actId="478"/>
          <ac:graphicFrameMkLst>
            <pc:docMk/>
            <pc:sldMk cId="3362483572" sldId="838840417"/>
            <ac:graphicFrameMk id="9" creationId="{B980D09B-7198-1F6C-DDC5-66B9F44EB5FC}"/>
          </ac:graphicFrameMkLst>
        </pc:graphicFrameChg>
        <pc:graphicFrameChg chg="del">
          <ac:chgData name="Oana Baboolal" userId="278b5f7d-88be-4854-b0c9-55dea0c04c4b" providerId="ADAL" clId="{3ADEB8DD-87E9-496C-990F-CD4ACB00F5D3}" dt="2023-09-25T15:19:56.066" v="161" actId="478"/>
          <ac:graphicFrameMkLst>
            <pc:docMk/>
            <pc:sldMk cId="3362483572" sldId="838840417"/>
            <ac:graphicFrameMk id="12" creationId="{9FCDDE08-0207-B585-E6D5-0D9C200CEF5F}"/>
          </ac:graphicFrameMkLst>
        </pc:graphicFrameChg>
      </pc:sldChg>
    </pc:docChg>
  </pc:docChgLst>
  <pc:docChgLst>
    <pc:chgData name="Oana Baboolal" userId="S::oana.baboolal@glasgow.ac.uk::278b5f7d-88be-4854-b0c9-55dea0c04c4b" providerId="AD" clId="Web-{1D054C64-C03E-F986-FE9C-ACDD30DFCE9E}"/>
    <pc:docChg chg="modSld">
      <pc:chgData name="Oana Baboolal" userId="S::oana.baboolal@glasgow.ac.uk::278b5f7d-88be-4854-b0c9-55dea0c04c4b" providerId="AD" clId="Web-{1D054C64-C03E-F986-FE9C-ACDD30DFCE9E}" dt="2024-05-30T12:28:58.579" v="1"/>
      <pc:docMkLst>
        <pc:docMk/>
      </pc:docMkLst>
      <pc:sldChg chg="modSp">
        <pc:chgData name="Oana Baboolal" userId="S::oana.baboolal@glasgow.ac.uk::278b5f7d-88be-4854-b0c9-55dea0c04c4b" providerId="AD" clId="Web-{1D054C64-C03E-F986-FE9C-ACDD30DFCE9E}" dt="2024-05-30T12:28:58.579" v="1"/>
        <pc:sldMkLst>
          <pc:docMk/>
          <pc:sldMk cId="1751635025" sldId="838840326"/>
        </pc:sldMkLst>
        <pc:spChg chg="mod">
          <ac:chgData name="Oana Baboolal" userId="S::oana.baboolal@glasgow.ac.uk::278b5f7d-88be-4854-b0c9-55dea0c04c4b" providerId="AD" clId="Web-{1D054C64-C03E-F986-FE9C-ACDD30DFCE9E}" dt="2024-05-30T12:28:58.579" v="1"/>
          <ac:spMkLst>
            <pc:docMk/>
            <pc:sldMk cId="1751635025" sldId="838840326"/>
            <ac:spMk id="16" creationId="{F276382F-C71D-C690-971A-8C3991DD621C}"/>
          </ac:spMkLst>
        </pc:spChg>
      </pc:sldChg>
    </pc:docChg>
  </pc:docChgLst>
  <pc:docChgLst>
    <pc:chgData name="Oana Baboolal" userId="S::oana.baboolal@glasgow.ac.uk::278b5f7d-88be-4854-b0c9-55dea0c04c4b" providerId="AD" clId="Web-{A1EADCAF-A3E3-07C0-A2B3-BA27D30855F9}"/>
    <pc:docChg chg="">
      <pc:chgData name="Oana Baboolal" userId="S::oana.baboolal@glasgow.ac.uk::278b5f7d-88be-4854-b0c9-55dea0c04c4b" providerId="AD" clId="Web-{A1EADCAF-A3E3-07C0-A2B3-BA27D30855F9}" dt="2024-05-03T08:37:24.047" v="6"/>
      <pc:docMkLst>
        <pc:docMk/>
      </pc:docMkLst>
      <pc:sldChg chg="delCm modCm">
        <pc:chgData name="Oana Baboolal" userId="S::oana.baboolal@glasgow.ac.uk::278b5f7d-88be-4854-b0c9-55dea0c04c4b" providerId="AD" clId="Web-{A1EADCAF-A3E3-07C0-A2B3-BA27D30855F9}" dt="2024-05-03T08:37:01.092" v="2"/>
        <pc:sldMkLst>
          <pc:docMk/>
          <pc:sldMk cId="2300677195" sldId="838840330"/>
        </pc:sldMkLst>
        <pc:extLst>
          <p:ext xmlns:p="http://schemas.openxmlformats.org/presentationml/2006/main" uri="{D6D511B9-2390-475A-947B-AFAB55BFBCF1}">
            <pc226:cmChg xmlns:pc226="http://schemas.microsoft.com/office/powerpoint/2022/06/main/command" chg="del mod">
              <pc226:chgData name="Oana Baboolal" userId="S::oana.baboolal@glasgow.ac.uk::278b5f7d-88be-4854-b0c9-55dea0c04c4b" providerId="AD" clId="Web-{A1EADCAF-A3E3-07C0-A2B3-BA27D30855F9}" dt="2024-05-03T08:36:59.405" v="1"/>
              <pc2:cmMkLst xmlns:pc2="http://schemas.microsoft.com/office/powerpoint/2019/9/main/command">
                <pc:docMk/>
                <pc:sldMk cId="2300677195" sldId="838840330"/>
                <pc2:cmMk id="{69E62778-46D5-46A6-B21E-506D46B937D9}"/>
              </pc2:cmMkLst>
            </pc226:cmChg>
            <pc226:cmChg xmlns:pc226="http://schemas.microsoft.com/office/powerpoint/2022/06/main/command" chg="del">
              <pc226:chgData name="Oana Baboolal" userId="S::oana.baboolal@glasgow.ac.uk::278b5f7d-88be-4854-b0c9-55dea0c04c4b" providerId="AD" clId="Web-{A1EADCAF-A3E3-07C0-A2B3-BA27D30855F9}" dt="2024-05-03T08:37:01.092" v="2"/>
              <pc2:cmMkLst xmlns:pc2="http://schemas.microsoft.com/office/powerpoint/2019/9/main/command">
                <pc:docMk/>
                <pc:sldMk cId="2300677195" sldId="838840330"/>
                <pc2:cmMk id="{0F012497-8A90-4B5D-8E7A-7B26F8543CE2}"/>
              </pc2:cmMkLst>
            </pc226:cmChg>
          </p:ext>
        </pc:extLst>
      </pc:sldChg>
      <pc:sldChg chg="delCm modCm">
        <pc:chgData name="Oana Baboolal" userId="S::oana.baboolal@glasgow.ac.uk::278b5f7d-88be-4854-b0c9-55dea0c04c4b" providerId="AD" clId="Web-{A1EADCAF-A3E3-07C0-A2B3-BA27D30855F9}" dt="2024-05-03T08:37:24.047" v="6"/>
        <pc:sldMkLst>
          <pc:docMk/>
          <pc:sldMk cId="3827918788" sldId="838840331"/>
        </pc:sldMkLst>
        <pc:extLst>
          <p:ext xmlns:p="http://schemas.openxmlformats.org/presentationml/2006/main" uri="{D6D511B9-2390-475A-947B-AFAB55BFBCF1}">
            <pc226:cmChg xmlns:pc226="http://schemas.microsoft.com/office/powerpoint/2022/06/main/command" chg="del mod">
              <pc226:chgData name="Oana Baboolal" userId="S::oana.baboolal@glasgow.ac.uk::278b5f7d-88be-4854-b0c9-55dea0c04c4b" providerId="AD" clId="Web-{A1EADCAF-A3E3-07C0-A2B3-BA27D30855F9}" dt="2024-05-03T08:37:24.047" v="6"/>
              <pc2:cmMkLst xmlns:pc2="http://schemas.microsoft.com/office/powerpoint/2019/9/main/command">
                <pc:docMk/>
                <pc:sldMk cId="3827918788" sldId="838840331"/>
                <pc2:cmMk id="{6039EA39-2AE6-49AF-B767-683F2EEE0F57}"/>
              </pc2:cmMkLst>
            </pc226:cmChg>
          </p:ext>
        </pc:extLst>
      </pc:sldChg>
      <pc:sldChg chg="delCm modCm">
        <pc:chgData name="Oana Baboolal" userId="S::oana.baboolal@glasgow.ac.uk::278b5f7d-88be-4854-b0c9-55dea0c04c4b" providerId="AD" clId="Web-{A1EADCAF-A3E3-07C0-A2B3-BA27D30855F9}" dt="2024-05-03T08:37:15.375" v="4"/>
        <pc:sldMkLst>
          <pc:docMk/>
          <pc:sldMk cId="1191825954" sldId="838840465"/>
        </pc:sldMkLst>
        <pc:extLst>
          <p:ext xmlns:p="http://schemas.openxmlformats.org/presentationml/2006/main" uri="{D6D511B9-2390-475A-947B-AFAB55BFBCF1}">
            <pc226:cmChg xmlns:pc226="http://schemas.microsoft.com/office/powerpoint/2022/06/main/command" chg="del mod">
              <pc226:chgData name="Oana Baboolal" userId="S::oana.baboolal@glasgow.ac.uk::278b5f7d-88be-4854-b0c9-55dea0c04c4b" providerId="AD" clId="Web-{A1EADCAF-A3E3-07C0-A2B3-BA27D30855F9}" dt="2024-05-03T08:37:15.375" v="4"/>
              <pc2:cmMkLst xmlns:pc2="http://schemas.microsoft.com/office/powerpoint/2019/9/main/command">
                <pc:docMk/>
                <pc:sldMk cId="1191825954" sldId="838840465"/>
                <pc2:cmMk id="{0AC00A47-AA72-402B-8F0A-2AA8DC04785D}"/>
              </pc2:cmMkLst>
            </pc226:cmChg>
          </p:ext>
        </pc:extLst>
      </pc:sldChg>
    </pc:docChg>
  </pc:docChgLst>
  <pc:docChgLst>
    <pc:chgData name="Oana Baboolal" userId="S::oana.baboolal@glasgow.ac.uk::278b5f7d-88be-4854-b0c9-55dea0c04c4b" providerId="AD" clId="Web-{A0706EFC-FE67-82DB-4C35-128604746665}"/>
    <pc:docChg chg="modSld">
      <pc:chgData name="Oana Baboolal" userId="S::oana.baboolal@glasgow.ac.uk::278b5f7d-88be-4854-b0c9-55dea0c04c4b" providerId="AD" clId="Web-{A0706EFC-FE67-82DB-4C35-128604746665}" dt="2024-05-21T13:32:20.369" v="160" actId="20577"/>
      <pc:docMkLst>
        <pc:docMk/>
      </pc:docMkLst>
      <pc:sldChg chg="modSp">
        <pc:chgData name="Oana Baboolal" userId="S::oana.baboolal@glasgow.ac.uk::278b5f7d-88be-4854-b0c9-55dea0c04c4b" providerId="AD" clId="Web-{A0706EFC-FE67-82DB-4C35-128604746665}" dt="2024-05-21T13:13:47.301" v="15" actId="20577"/>
        <pc:sldMkLst>
          <pc:docMk/>
          <pc:sldMk cId="2300677195" sldId="838840330"/>
        </pc:sldMkLst>
        <pc:spChg chg="mod">
          <ac:chgData name="Oana Baboolal" userId="S::oana.baboolal@glasgow.ac.uk::278b5f7d-88be-4854-b0c9-55dea0c04c4b" providerId="AD" clId="Web-{A0706EFC-FE67-82DB-4C35-128604746665}" dt="2024-05-21T13:09:54.041" v="7" actId="20577"/>
          <ac:spMkLst>
            <pc:docMk/>
            <pc:sldMk cId="2300677195" sldId="838840330"/>
            <ac:spMk id="3" creationId="{C27F09FD-B773-8F2B-A968-58EDA789E84B}"/>
          </ac:spMkLst>
        </pc:spChg>
        <pc:spChg chg="mod">
          <ac:chgData name="Oana Baboolal" userId="S::oana.baboolal@glasgow.ac.uk::278b5f7d-88be-4854-b0c9-55dea0c04c4b" providerId="AD" clId="Web-{A0706EFC-FE67-82DB-4C35-128604746665}" dt="2024-05-21T13:09:58.073" v="12" actId="20577"/>
          <ac:spMkLst>
            <pc:docMk/>
            <pc:sldMk cId="2300677195" sldId="838840330"/>
            <ac:spMk id="4" creationId="{D883A135-37C7-574A-7FCF-4CDD33C5D728}"/>
          </ac:spMkLst>
        </pc:spChg>
        <pc:spChg chg="mod">
          <ac:chgData name="Oana Baboolal" userId="S::oana.baboolal@glasgow.ac.uk::278b5f7d-88be-4854-b0c9-55dea0c04c4b" providerId="AD" clId="Web-{A0706EFC-FE67-82DB-4C35-128604746665}" dt="2024-05-21T13:13:47.301" v="15" actId="20577"/>
          <ac:spMkLst>
            <pc:docMk/>
            <pc:sldMk cId="2300677195" sldId="838840330"/>
            <ac:spMk id="9" creationId="{FA171F44-E7C1-C994-4DB3-4C95F7968178}"/>
          </ac:spMkLst>
        </pc:spChg>
      </pc:sldChg>
      <pc:sldChg chg="delSp modSp">
        <pc:chgData name="Oana Baboolal" userId="S::oana.baboolal@glasgow.ac.uk::278b5f7d-88be-4854-b0c9-55dea0c04c4b" providerId="AD" clId="Web-{A0706EFC-FE67-82DB-4C35-128604746665}" dt="2024-05-21T13:32:20.369" v="160" actId="20577"/>
        <pc:sldMkLst>
          <pc:docMk/>
          <pc:sldMk cId="868646987" sldId="838840443"/>
        </pc:sldMkLst>
        <pc:spChg chg="mod">
          <ac:chgData name="Oana Baboolal" userId="S::oana.baboolal@glasgow.ac.uk::278b5f7d-88be-4854-b0c9-55dea0c04c4b" providerId="AD" clId="Web-{A0706EFC-FE67-82DB-4C35-128604746665}" dt="2024-05-21T13:16:04.322" v="93" actId="14100"/>
          <ac:spMkLst>
            <pc:docMk/>
            <pc:sldMk cId="868646987" sldId="838840443"/>
            <ac:spMk id="4" creationId="{76D408C4-D096-2959-0505-0F571D2CC773}"/>
          </ac:spMkLst>
        </pc:spChg>
        <pc:spChg chg="mod">
          <ac:chgData name="Oana Baboolal" userId="S::oana.baboolal@glasgow.ac.uk::278b5f7d-88be-4854-b0c9-55dea0c04c4b" providerId="AD" clId="Web-{A0706EFC-FE67-82DB-4C35-128604746665}" dt="2024-05-21T13:15:57.743" v="92" actId="14100"/>
          <ac:spMkLst>
            <pc:docMk/>
            <pc:sldMk cId="868646987" sldId="838840443"/>
            <ac:spMk id="7" creationId="{91963B3B-9763-4A04-09BF-308552C68B49}"/>
          </ac:spMkLst>
        </pc:spChg>
        <pc:spChg chg="mod">
          <ac:chgData name="Oana Baboolal" userId="S::oana.baboolal@glasgow.ac.uk::278b5f7d-88be-4854-b0c9-55dea0c04c4b" providerId="AD" clId="Web-{A0706EFC-FE67-82DB-4C35-128604746665}" dt="2024-05-21T13:29:01.431" v="147" actId="1076"/>
          <ac:spMkLst>
            <pc:docMk/>
            <pc:sldMk cId="868646987" sldId="838840443"/>
            <ac:spMk id="14" creationId="{D67B5809-77E2-875B-A033-2655BABAB208}"/>
          </ac:spMkLst>
        </pc:spChg>
        <pc:spChg chg="mod">
          <ac:chgData name="Oana Baboolal" userId="S::oana.baboolal@glasgow.ac.uk::278b5f7d-88be-4854-b0c9-55dea0c04c4b" providerId="AD" clId="Web-{A0706EFC-FE67-82DB-4C35-128604746665}" dt="2024-05-21T13:17:08.309" v="100" actId="1076"/>
          <ac:spMkLst>
            <pc:docMk/>
            <pc:sldMk cId="868646987" sldId="838840443"/>
            <ac:spMk id="50" creationId="{93E1D232-8D0F-009E-E933-E0750D4B98CA}"/>
          </ac:spMkLst>
        </pc:spChg>
        <pc:spChg chg="del">
          <ac:chgData name="Oana Baboolal" userId="S::oana.baboolal@glasgow.ac.uk::278b5f7d-88be-4854-b0c9-55dea0c04c4b" providerId="AD" clId="Web-{A0706EFC-FE67-82DB-4C35-128604746665}" dt="2024-05-21T13:15:47.946" v="91"/>
          <ac:spMkLst>
            <pc:docMk/>
            <pc:sldMk cId="868646987" sldId="838840443"/>
            <ac:spMk id="52" creationId="{2D115560-5FE8-855F-D0A3-42736853BFAB}"/>
          </ac:spMkLst>
        </pc:spChg>
        <pc:spChg chg="mod">
          <ac:chgData name="Oana Baboolal" userId="S::oana.baboolal@glasgow.ac.uk::278b5f7d-88be-4854-b0c9-55dea0c04c4b" providerId="AD" clId="Web-{A0706EFC-FE67-82DB-4C35-128604746665}" dt="2024-05-21T13:32:16.229" v="159" actId="20577"/>
          <ac:spMkLst>
            <pc:docMk/>
            <pc:sldMk cId="868646987" sldId="838840443"/>
            <ac:spMk id="1074" creationId="{1BF7A321-6745-6D82-41F5-3C74881D53B8}"/>
          </ac:spMkLst>
        </pc:spChg>
        <pc:spChg chg="del mod">
          <ac:chgData name="Oana Baboolal" userId="S::oana.baboolal@glasgow.ac.uk::278b5f7d-88be-4854-b0c9-55dea0c04c4b" providerId="AD" clId="Web-{A0706EFC-FE67-82DB-4C35-128604746665}" dt="2024-05-21T13:25:54.439" v="122"/>
          <ac:spMkLst>
            <pc:docMk/>
            <pc:sldMk cId="868646987" sldId="838840443"/>
            <ac:spMk id="1076" creationId="{F71D4481-1AAA-A656-2709-1832C76ED4C2}"/>
          </ac:spMkLst>
        </pc:spChg>
        <pc:spChg chg="mod">
          <ac:chgData name="Oana Baboolal" userId="S::oana.baboolal@glasgow.ac.uk::278b5f7d-88be-4854-b0c9-55dea0c04c4b" providerId="AD" clId="Web-{A0706EFC-FE67-82DB-4C35-128604746665}" dt="2024-05-21T13:32:20.369" v="160" actId="20577"/>
          <ac:spMkLst>
            <pc:docMk/>
            <pc:sldMk cId="868646987" sldId="838840443"/>
            <ac:spMk id="1078" creationId="{DBE1CE2C-100E-B2F0-A086-CFE531E8824D}"/>
          </ac:spMkLst>
        </pc:spChg>
        <pc:spChg chg="mod">
          <ac:chgData name="Oana Baboolal" userId="S::oana.baboolal@glasgow.ac.uk::278b5f7d-88be-4854-b0c9-55dea0c04c4b" providerId="AD" clId="Web-{A0706EFC-FE67-82DB-4C35-128604746665}" dt="2024-05-21T13:31:51.735" v="155" actId="20577"/>
          <ac:spMkLst>
            <pc:docMk/>
            <pc:sldMk cId="868646987" sldId="838840443"/>
            <ac:spMk id="1080" creationId="{0FD93DDB-3F9B-2402-4269-25A5402105FE}"/>
          </ac:spMkLst>
        </pc:spChg>
        <pc:picChg chg="mod">
          <ac:chgData name="Oana Baboolal" userId="S::oana.baboolal@glasgow.ac.uk::278b5f7d-88be-4854-b0c9-55dea0c04c4b" providerId="AD" clId="Web-{A0706EFC-FE67-82DB-4C35-128604746665}" dt="2024-05-21T13:29:01.463" v="148" actId="1076"/>
          <ac:picMkLst>
            <pc:docMk/>
            <pc:sldMk cId="868646987" sldId="838840443"/>
            <ac:picMk id="17" creationId="{A7AFF967-62BF-6E6D-3E25-8A98091BA0C8}"/>
          </ac:picMkLst>
        </pc:picChg>
        <pc:picChg chg="del">
          <ac:chgData name="Oana Baboolal" userId="S::oana.baboolal@glasgow.ac.uk::278b5f7d-88be-4854-b0c9-55dea0c04c4b" providerId="AD" clId="Web-{A0706EFC-FE67-82DB-4C35-128604746665}" dt="2024-05-21T13:15:47.946" v="90"/>
          <ac:picMkLst>
            <pc:docMk/>
            <pc:sldMk cId="868646987" sldId="838840443"/>
            <ac:picMk id="1069" creationId="{B1DFA4BE-35EB-C15C-6343-7AF13DD7576F}"/>
          </ac:picMkLst>
        </pc:picChg>
        <pc:picChg chg="mod">
          <ac:chgData name="Oana Baboolal" userId="S::oana.baboolal@glasgow.ac.uk::278b5f7d-88be-4854-b0c9-55dea0c04c4b" providerId="AD" clId="Web-{A0706EFC-FE67-82DB-4C35-128604746665}" dt="2024-05-21T13:28:54.150" v="146" actId="1076"/>
          <ac:picMkLst>
            <pc:docMk/>
            <pc:sldMk cId="868646987" sldId="838840443"/>
            <ac:picMk id="1075" creationId="{B3A10C0F-9A81-ED76-B86B-F0B088972A93}"/>
          </ac:picMkLst>
        </pc:picChg>
        <pc:picChg chg="del mod">
          <ac:chgData name="Oana Baboolal" userId="S::oana.baboolal@glasgow.ac.uk::278b5f7d-88be-4854-b0c9-55dea0c04c4b" providerId="AD" clId="Web-{A0706EFC-FE67-82DB-4C35-128604746665}" dt="2024-05-21T13:25:54.439" v="121"/>
          <ac:picMkLst>
            <pc:docMk/>
            <pc:sldMk cId="868646987" sldId="838840443"/>
            <ac:picMk id="1077" creationId="{41826019-E686-B3A4-E557-DDA1431B729A}"/>
          </ac:picMkLst>
        </pc:picChg>
      </pc:sldChg>
    </pc:docChg>
  </pc:docChgLst>
  <pc:docChgLst>
    <pc:chgData name="Gary Wright" userId="a0eeeda2-3cb3-4c06-877c-7b184679b115" providerId="ADAL" clId="{DD8E56A1-4415-4336-B902-BE21D04EAFB2}"/>
    <pc:docChg chg="modSld">
      <pc:chgData name="Gary Wright" userId="a0eeeda2-3cb3-4c06-877c-7b184679b115" providerId="ADAL" clId="{DD8E56A1-4415-4336-B902-BE21D04EAFB2}" dt="2024-04-29T08:12:25.703" v="9"/>
      <pc:docMkLst>
        <pc:docMk/>
      </pc:docMkLst>
      <pc:sldChg chg="addCm delCm">
        <pc:chgData name="Gary Wright" userId="a0eeeda2-3cb3-4c06-877c-7b184679b115" providerId="ADAL" clId="{DD8E56A1-4415-4336-B902-BE21D04EAFB2}" dt="2024-04-29T08:09:45.562" v="2"/>
        <pc:sldMkLst>
          <pc:docMk/>
          <pc:sldMk cId="2300677195" sldId="838840330"/>
        </pc:sldMkLst>
        <pc:extLst>
          <p:ext xmlns:p="http://schemas.openxmlformats.org/presentationml/2006/main" uri="{D6D511B9-2390-475A-947B-AFAB55BFBCF1}">
            <pc226:cmChg xmlns:pc226="http://schemas.microsoft.com/office/powerpoint/2022/06/main/command" chg="add">
              <pc226:chgData name="Gary Wright" userId="a0eeeda2-3cb3-4c06-877c-7b184679b115" providerId="ADAL" clId="{DD8E56A1-4415-4336-B902-BE21D04EAFB2}" dt="2024-04-29T08:08:45.348" v="0"/>
              <pc2:cmMkLst xmlns:pc2="http://schemas.microsoft.com/office/powerpoint/2019/9/main/command">
                <pc:docMk/>
                <pc:sldMk cId="2300677195" sldId="838840330"/>
                <pc2:cmMk id="{DB04303D-1A50-4C49-8EB7-E2B5330A9CBB}"/>
              </pc2:cmMkLst>
            </pc226:cmChg>
            <pc226:cmChg xmlns:pc226="http://schemas.microsoft.com/office/powerpoint/2022/06/main/command" chg="add del">
              <pc226:chgData name="Gary Wright" userId="a0eeeda2-3cb3-4c06-877c-7b184679b115" providerId="ADAL" clId="{DD8E56A1-4415-4336-B902-BE21D04EAFB2}" dt="2024-04-29T08:09:45.562" v="2"/>
              <pc2:cmMkLst xmlns:pc2="http://schemas.microsoft.com/office/powerpoint/2019/9/main/command">
                <pc:docMk/>
                <pc:sldMk cId="2300677195" sldId="838840330"/>
                <pc2:cmMk id="{51CD4BF3-A478-45CB-BD4B-37BB7E2B7C99}"/>
              </pc2:cmMkLst>
            </pc226:cmChg>
          </p:ext>
        </pc:extLst>
      </pc:sldChg>
      <pc:sldChg chg="addCm">
        <pc:chgData name="Gary Wright" userId="a0eeeda2-3cb3-4c06-877c-7b184679b115" providerId="ADAL" clId="{DD8E56A1-4415-4336-B902-BE21D04EAFB2}" dt="2024-04-29T08:10:16.300" v="3"/>
        <pc:sldMkLst>
          <pc:docMk/>
          <pc:sldMk cId="4095128225" sldId="838840445"/>
        </pc:sldMkLst>
        <pc:extLst>
          <p:ext xmlns:p="http://schemas.openxmlformats.org/presentationml/2006/main" uri="{D6D511B9-2390-475A-947B-AFAB55BFBCF1}">
            <pc226:cmChg xmlns:pc226="http://schemas.microsoft.com/office/powerpoint/2022/06/main/command" chg="add">
              <pc226:chgData name="Gary Wright" userId="a0eeeda2-3cb3-4c06-877c-7b184679b115" providerId="ADAL" clId="{DD8E56A1-4415-4336-B902-BE21D04EAFB2}" dt="2024-04-29T08:10:16.300" v="3"/>
              <pc2:cmMkLst xmlns:pc2="http://schemas.microsoft.com/office/powerpoint/2019/9/main/command">
                <pc:docMk/>
                <pc:sldMk cId="4095128225" sldId="838840445"/>
                <pc2:cmMk id="{B2572AC9-E742-4E0E-9137-CAF8CB61D0CF}"/>
              </pc2:cmMkLst>
            </pc226:cmChg>
          </p:ext>
        </pc:extLst>
      </pc:sldChg>
      <pc:sldChg chg="addSp delSp modSp mod addCm">
        <pc:chgData name="Gary Wright" userId="a0eeeda2-3cb3-4c06-877c-7b184679b115" providerId="ADAL" clId="{DD8E56A1-4415-4336-B902-BE21D04EAFB2}" dt="2024-04-29T08:11:43.936" v="7"/>
        <pc:sldMkLst>
          <pc:docMk/>
          <pc:sldMk cId="3733123555" sldId="838840454"/>
        </pc:sldMkLst>
        <pc:spChg chg="add del mod">
          <ac:chgData name="Gary Wright" userId="a0eeeda2-3cb3-4c06-877c-7b184679b115" providerId="ADAL" clId="{DD8E56A1-4415-4336-B902-BE21D04EAFB2}" dt="2024-04-29T08:11:43.936" v="7"/>
          <ac:spMkLst>
            <pc:docMk/>
            <pc:sldMk cId="3733123555" sldId="838840454"/>
            <ac:spMk id="2" creationId="{2B91A806-A6BB-B834-D188-ACFA30BCD2EE}"/>
          </ac:spMkLst>
        </pc:spChg>
        <pc:extLst>
          <p:ext xmlns:p="http://schemas.openxmlformats.org/presentationml/2006/main" uri="{D6D511B9-2390-475A-947B-AFAB55BFBCF1}">
            <pc226:cmChg xmlns:pc226="http://schemas.microsoft.com/office/powerpoint/2022/06/main/command" chg="add">
              <pc226:chgData name="Gary Wright" userId="a0eeeda2-3cb3-4c06-877c-7b184679b115" providerId="ADAL" clId="{DD8E56A1-4415-4336-B902-BE21D04EAFB2}" dt="2024-04-29T08:11:38.099" v="5"/>
              <pc2:cmMkLst xmlns:pc2="http://schemas.microsoft.com/office/powerpoint/2019/9/main/command">
                <pc:docMk/>
                <pc:sldMk cId="3733123555" sldId="838840454"/>
                <pc2:cmMk id="{28B8E3AB-0314-4D2A-965C-5B9F6BF57264}"/>
              </pc2:cmMkLst>
            </pc226:cmChg>
          </p:ext>
        </pc:extLst>
      </pc:sldChg>
      <pc:sldChg chg="addCm modCm">
        <pc:chgData name="Gary Wright" userId="a0eeeda2-3cb3-4c06-877c-7b184679b115" providerId="ADAL" clId="{DD8E56A1-4415-4336-B902-BE21D04EAFB2}" dt="2024-04-29T08:12:25.703" v="9"/>
        <pc:sldMkLst>
          <pc:docMk/>
          <pc:sldMk cId="1191825954" sldId="838840465"/>
        </pc:sldMkLst>
        <pc:extLst>
          <p:ext xmlns:p="http://schemas.openxmlformats.org/presentationml/2006/main" uri="{D6D511B9-2390-475A-947B-AFAB55BFBCF1}">
            <pc226:cmChg xmlns:pc226="http://schemas.microsoft.com/office/powerpoint/2022/06/main/command" chg="add">
              <pc226:chgData name="Gary Wright" userId="a0eeeda2-3cb3-4c06-877c-7b184679b115" providerId="ADAL" clId="{DD8E56A1-4415-4336-B902-BE21D04EAFB2}" dt="2024-04-29T08:12:25.703" v="9"/>
              <pc2:cmMkLst xmlns:pc2="http://schemas.microsoft.com/office/powerpoint/2019/9/main/command">
                <pc:docMk/>
                <pc:sldMk cId="1191825954" sldId="838840465"/>
                <pc2:cmMk id="{9A9D6B57-96DD-473B-A7B0-4FB7D3DC3A42}"/>
              </pc2:cmMkLst>
              <pc226:cmRplyChg chg="add">
                <pc226:chgData name="Gary Wright" userId="a0eeeda2-3cb3-4c06-877c-7b184679b115" providerId="ADAL" clId="{DD8E56A1-4415-4336-B902-BE21D04EAFB2}" dt="2024-04-29T08:12:25.703" v="9"/>
                <pc2:cmRplyMkLst xmlns:pc2="http://schemas.microsoft.com/office/powerpoint/2019/9/main/command">
                  <pc:docMk/>
                  <pc:sldMk cId="1191825954" sldId="838840465"/>
                  <pc2:cmMk id="{9A9D6B57-96DD-473B-A7B0-4FB7D3DC3A42}"/>
                  <pc2:cmRplyMk id="{FC9980A5-DC2C-4171-A294-B817B0118A25}"/>
                </pc2:cmRplyMkLst>
              </pc226:cmRplyChg>
            </pc226:cmChg>
          </p:ext>
        </pc:extLst>
      </pc:sldChg>
    </pc:docChg>
  </pc:docChgLst>
  <pc:docChgLst>
    <pc:chgData name="Oana Baboolal" userId="S::oana.baboolal@glasgow.ac.uk::278b5f7d-88be-4854-b0c9-55dea0c04c4b" providerId="AD" clId="Web-{62ECCDEA-75BB-A48A-DA61-449CDFD65471}"/>
    <pc:docChg chg="modSld">
      <pc:chgData name="Oana Baboolal" userId="S::oana.baboolal@glasgow.ac.uk::278b5f7d-88be-4854-b0c9-55dea0c04c4b" providerId="AD" clId="Web-{62ECCDEA-75BB-A48A-DA61-449CDFD65471}" dt="2024-04-25T15:59:35.216" v="166" actId="20577"/>
      <pc:docMkLst>
        <pc:docMk/>
      </pc:docMkLst>
      <pc:sldChg chg="modSp">
        <pc:chgData name="Oana Baboolal" userId="S::oana.baboolal@glasgow.ac.uk::278b5f7d-88be-4854-b0c9-55dea0c04c4b" providerId="AD" clId="Web-{62ECCDEA-75BB-A48A-DA61-449CDFD65471}" dt="2024-04-25T15:49:21.171" v="4" actId="20577"/>
        <pc:sldMkLst>
          <pc:docMk/>
          <pc:sldMk cId="1751635025" sldId="838840326"/>
        </pc:sldMkLst>
        <pc:spChg chg="mod">
          <ac:chgData name="Oana Baboolal" userId="S::oana.baboolal@glasgow.ac.uk::278b5f7d-88be-4854-b0c9-55dea0c04c4b" providerId="AD" clId="Web-{62ECCDEA-75BB-A48A-DA61-449CDFD65471}" dt="2024-04-25T15:49:21.171" v="4" actId="20577"/>
          <ac:spMkLst>
            <pc:docMk/>
            <pc:sldMk cId="1751635025" sldId="838840326"/>
            <ac:spMk id="20" creationId="{1B2603C8-25CF-F3C5-2281-1B827EC78275}"/>
          </ac:spMkLst>
        </pc:spChg>
      </pc:sldChg>
      <pc:sldChg chg="modSp">
        <pc:chgData name="Oana Baboolal" userId="S::oana.baboolal@glasgow.ac.uk::278b5f7d-88be-4854-b0c9-55dea0c04c4b" providerId="AD" clId="Web-{62ECCDEA-75BB-A48A-DA61-449CDFD65471}" dt="2024-04-25T15:59:35.216" v="166" actId="20577"/>
        <pc:sldMkLst>
          <pc:docMk/>
          <pc:sldMk cId="868646987" sldId="838840443"/>
        </pc:sldMkLst>
        <pc:spChg chg="mod">
          <ac:chgData name="Oana Baboolal" userId="S::oana.baboolal@glasgow.ac.uk::278b5f7d-88be-4854-b0c9-55dea0c04c4b" providerId="AD" clId="Web-{62ECCDEA-75BB-A48A-DA61-449CDFD65471}" dt="2024-04-25T15:52:00.237" v="74" actId="20577"/>
          <ac:spMkLst>
            <pc:docMk/>
            <pc:sldMk cId="868646987" sldId="838840443"/>
            <ac:spMk id="50" creationId="{93E1D232-8D0F-009E-E933-E0750D4B98CA}"/>
          </ac:spMkLst>
        </pc:spChg>
        <pc:spChg chg="mod">
          <ac:chgData name="Oana Baboolal" userId="S::oana.baboolal@glasgow.ac.uk::278b5f7d-88be-4854-b0c9-55dea0c04c4b" providerId="AD" clId="Web-{62ECCDEA-75BB-A48A-DA61-449CDFD65471}" dt="2024-04-25T15:53:23.770" v="97" actId="20577"/>
          <ac:spMkLst>
            <pc:docMk/>
            <pc:sldMk cId="868646987" sldId="838840443"/>
            <ac:spMk id="52" creationId="{2D115560-5FE8-855F-D0A3-42736853BFAB}"/>
          </ac:spMkLst>
        </pc:spChg>
        <pc:spChg chg="mod">
          <ac:chgData name="Oana Baboolal" userId="S::oana.baboolal@glasgow.ac.uk::278b5f7d-88be-4854-b0c9-55dea0c04c4b" providerId="AD" clId="Web-{62ECCDEA-75BB-A48A-DA61-449CDFD65471}" dt="2024-04-25T15:53:39.302" v="99" actId="20577"/>
          <ac:spMkLst>
            <pc:docMk/>
            <pc:sldMk cId="868646987" sldId="838840443"/>
            <ac:spMk id="1070" creationId="{1DCDF133-0DF5-C250-3BDF-CADF8F1713BF}"/>
          </ac:spMkLst>
        </pc:spChg>
        <pc:spChg chg="mod">
          <ac:chgData name="Oana Baboolal" userId="S::oana.baboolal@glasgow.ac.uk::278b5f7d-88be-4854-b0c9-55dea0c04c4b" providerId="AD" clId="Web-{62ECCDEA-75BB-A48A-DA61-449CDFD65471}" dt="2024-04-25T15:59:35.216" v="166" actId="20577"/>
          <ac:spMkLst>
            <pc:docMk/>
            <pc:sldMk cId="868646987" sldId="838840443"/>
            <ac:spMk id="1074" creationId="{1BF7A321-6745-6D82-41F5-3C74881D53B8}"/>
          </ac:spMkLst>
        </pc:spChg>
        <pc:spChg chg="mod">
          <ac:chgData name="Oana Baboolal" userId="S::oana.baboolal@glasgow.ac.uk::278b5f7d-88be-4854-b0c9-55dea0c04c4b" providerId="AD" clId="Web-{62ECCDEA-75BB-A48A-DA61-449CDFD65471}" dt="2024-04-25T15:58:22.355" v="164" actId="20577"/>
          <ac:spMkLst>
            <pc:docMk/>
            <pc:sldMk cId="868646987" sldId="838840443"/>
            <ac:spMk id="1078" creationId="{DBE1CE2C-100E-B2F0-A086-CFE531E8824D}"/>
          </ac:spMkLst>
        </pc:spChg>
        <pc:picChg chg="mod">
          <ac:chgData name="Oana Baboolal" userId="S::oana.baboolal@glasgow.ac.uk::278b5f7d-88be-4854-b0c9-55dea0c04c4b" providerId="AD" clId="Web-{62ECCDEA-75BB-A48A-DA61-449CDFD65471}" dt="2024-04-25T15:54:08.974" v="105" actId="1076"/>
          <ac:picMkLst>
            <pc:docMk/>
            <pc:sldMk cId="868646987" sldId="838840443"/>
            <ac:picMk id="1075" creationId="{B3A10C0F-9A81-ED76-B86B-F0B088972A93}"/>
          </ac:picMkLst>
        </pc:picChg>
      </pc:sldChg>
    </pc:docChg>
  </pc:docChgLst>
  <pc:docChgLst>
    <pc:chgData name="Oana Baboolal" userId="S::oana.baboolal@glasgow.ac.uk::278b5f7d-88be-4854-b0c9-55dea0c04c4b" providerId="AD" clId="Web-{527FE152-3EF8-A176-36F7-9DAF4101D4CF}"/>
    <pc:docChg chg="modSld">
      <pc:chgData name="Oana Baboolal" userId="S::oana.baboolal@glasgow.ac.uk::278b5f7d-88be-4854-b0c9-55dea0c04c4b" providerId="AD" clId="Web-{527FE152-3EF8-A176-36F7-9DAF4101D4CF}" dt="2024-05-03T08:56:33.788" v="1" actId="20577"/>
      <pc:docMkLst>
        <pc:docMk/>
      </pc:docMkLst>
      <pc:sldChg chg="modSp">
        <pc:chgData name="Oana Baboolal" userId="S::oana.baboolal@glasgow.ac.uk::278b5f7d-88be-4854-b0c9-55dea0c04c4b" providerId="AD" clId="Web-{527FE152-3EF8-A176-36F7-9DAF4101D4CF}" dt="2024-05-03T08:56:33.788" v="1" actId="20577"/>
        <pc:sldMkLst>
          <pc:docMk/>
          <pc:sldMk cId="2300677195" sldId="838840330"/>
        </pc:sldMkLst>
        <pc:spChg chg="mod">
          <ac:chgData name="Oana Baboolal" userId="S::oana.baboolal@glasgow.ac.uk::278b5f7d-88be-4854-b0c9-55dea0c04c4b" providerId="AD" clId="Web-{527FE152-3EF8-A176-36F7-9DAF4101D4CF}" dt="2024-05-03T08:56:33.788" v="1" actId="20577"/>
          <ac:spMkLst>
            <pc:docMk/>
            <pc:sldMk cId="2300677195" sldId="838840330"/>
            <ac:spMk id="3" creationId="{C27F09FD-B773-8F2B-A968-58EDA789E84B}"/>
          </ac:spMkLst>
        </pc:spChg>
        <pc:spChg chg="mod">
          <ac:chgData name="Oana Baboolal" userId="S::oana.baboolal@glasgow.ac.uk::278b5f7d-88be-4854-b0c9-55dea0c04c4b" providerId="AD" clId="Web-{527FE152-3EF8-A176-36F7-9DAF4101D4CF}" dt="2024-05-03T08:56:28.991" v="0" actId="20577"/>
          <ac:spMkLst>
            <pc:docMk/>
            <pc:sldMk cId="2300677195" sldId="838840330"/>
            <ac:spMk id="4" creationId="{D883A135-37C7-574A-7FCF-4CDD33C5D728}"/>
          </ac:spMkLst>
        </pc:spChg>
      </pc:sldChg>
    </pc:docChg>
  </pc:docChgLst>
  <pc:docChgLst>
    <pc:chgData name="Oana Baboolal" userId="S::oana.baboolal@glasgow.ac.uk::278b5f7d-88be-4854-b0c9-55dea0c04c4b" providerId="AD" clId="Web-{128C6144-D4F3-E458-568E-EA05EF4D96A1}"/>
    <pc:docChg chg="modSld">
      <pc:chgData name="Oana Baboolal" userId="S::oana.baboolal@glasgow.ac.uk::278b5f7d-88be-4854-b0c9-55dea0c04c4b" providerId="AD" clId="Web-{128C6144-D4F3-E458-568E-EA05EF4D96A1}" dt="2023-09-25T15:28:04.531" v="47" actId="20577"/>
      <pc:docMkLst>
        <pc:docMk/>
      </pc:docMkLst>
      <pc:sldChg chg="modSp">
        <pc:chgData name="Oana Baboolal" userId="S::oana.baboolal@glasgow.ac.uk::278b5f7d-88be-4854-b0c9-55dea0c04c4b" providerId="AD" clId="Web-{128C6144-D4F3-E458-568E-EA05EF4D96A1}" dt="2023-09-25T15:28:04.531" v="47" actId="20577"/>
        <pc:sldMkLst>
          <pc:docMk/>
          <pc:sldMk cId="4157707826" sldId="838840409"/>
        </pc:sldMkLst>
        <pc:spChg chg="mod">
          <ac:chgData name="Oana Baboolal" userId="S::oana.baboolal@glasgow.ac.uk::278b5f7d-88be-4854-b0c9-55dea0c04c4b" providerId="AD" clId="Web-{128C6144-D4F3-E458-568E-EA05EF4D96A1}" dt="2023-09-25T15:28:04.531" v="47" actId="20577"/>
          <ac:spMkLst>
            <pc:docMk/>
            <pc:sldMk cId="4157707826" sldId="838840409"/>
            <ac:spMk id="12" creationId="{C1E3BDA2-92E5-B37D-1ABD-906E89BA8EAB}"/>
          </ac:spMkLst>
        </pc:spChg>
      </pc:sldChg>
    </pc:docChg>
  </pc:docChgLst>
  <pc:docChgLst>
    <pc:chgData name="Oana Baboolal" userId="S::oana.baboolal@glasgow.ac.uk::278b5f7d-88be-4854-b0c9-55dea0c04c4b" providerId="AD" clId="Web-{6828AEDC-5725-48CD-BBB7-942DFFF56B0B}"/>
    <pc:docChg chg="modSld">
      <pc:chgData name="Oana Baboolal" userId="S::oana.baboolal@glasgow.ac.uk::278b5f7d-88be-4854-b0c9-55dea0c04c4b" providerId="AD" clId="Web-{6828AEDC-5725-48CD-BBB7-942DFFF56B0B}" dt="2023-09-04T08:26:22.452" v="4" actId="1076"/>
      <pc:docMkLst>
        <pc:docMk/>
      </pc:docMkLst>
      <pc:sldChg chg="modSp">
        <pc:chgData name="Oana Baboolal" userId="S::oana.baboolal@glasgow.ac.uk::278b5f7d-88be-4854-b0c9-55dea0c04c4b" providerId="AD" clId="Web-{6828AEDC-5725-48CD-BBB7-942DFFF56B0B}" dt="2023-09-04T08:25:05.276" v="3" actId="20577"/>
        <pc:sldMkLst>
          <pc:docMk/>
          <pc:sldMk cId="2142619029" sldId="838840402"/>
        </pc:sldMkLst>
        <pc:spChg chg="mod">
          <ac:chgData name="Oana Baboolal" userId="S::oana.baboolal@glasgow.ac.uk::278b5f7d-88be-4854-b0c9-55dea0c04c4b" providerId="AD" clId="Web-{6828AEDC-5725-48CD-BBB7-942DFFF56B0B}" dt="2023-09-04T08:25:05.276" v="3" actId="20577"/>
          <ac:spMkLst>
            <pc:docMk/>
            <pc:sldMk cId="2142619029" sldId="838840402"/>
            <ac:spMk id="81" creationId="{7E4C2E97-77ED-E12F-F236-79EEE2CB6527}"/>
          </ac:spMkLst>
        </pc:spChg>
      </pc:sldChg>
      <pc:sldChg chg="modSp">
        <pc:chgData name="Oana Baboolal" userId="S::oana.baboolal@glasgow.ac.uk::278b5f7d-88be-4854-b0c9-55dea0c04c4b" providerId="AD" clId="Web-{6828AEDC-5725-48CD-BBB7-942DFFF56B0B}" dt="2023-09-04T08:26:22.452" v="4" actId="1076"/>
        <pc:sldMkLst>
          <pc:docMk/>
          <pc:sldMk cId="808029405" sldId="838840403"/>
        </pc:sldMkLst>
        <pc:spChg chg="mod">
          <ac:chgData name="Oana Baboolal" userId="S::oana.baboolal@glasgow.ac.uk::278b5f7d-88be-4854-b0c9-55dea0c04c4b" providerId="AD" clId="Web-{6828AEDC-5725-48CD-BBB7-942DFFF56B0B}" dt="2023-09-04T08:26:22.452" v="4" actId="1076"/>
          <ac:spMkLst>
            <pc:docMk/>
            <pc:sldMk cId="808029405" sldId="838840403"/>
            <ac:spMk id="7" creationId="{2A8FC2F6-FB5B-B90C-39FC-37A3208CC45F}"/>
          </ac:spMkLst>
        </pc:spChg>
      </pc:sldChg>
    </pc:docChg>
  </pc:docChgLst>
  <pc:docChgLst>
    <pc:chgData name="Oana Baboolal" userId="S::oana.baboolal@glasgow.ac.uk::278b5f7d-88be-4854-b0c9-55dea0c04c4b" providerId="AD" clId="Web-{DA7A5F58-5E26-81FA-45AA-F4A6A9DE3E12}"/>
    <pc:docChg chg="addSld modSld sldOrd modSection">
      <pc:chgData name="Oana Baboolal" userId="S::oana.baboolal@glasgow.ac.uk::278b5f7d-88be-4854-b0c9-55dea0c04c4b" providerId="AD" clId="Web-{DA7A5F58-5E26-81FA-45AA-F4A6A9DE3E12}" dt="2024-04-30T10:07:04.929" v="156" actId="1076"/>
      <pc:docMkLst>
        <pc:docMk/>
      </pc:docMkLst>
      <pc:sldChg chg="addSp delSp modSp add ord">
        <pc:chgData name="Oana Baboolal" userId="S::oana.baboolal@glasgow.ac.uk::278b5f7d-88be-4854-b0c9-55dea0c04c4b" providerId="AD" clId="Web-{DA7A5F58-5E26-81FA-45AA-F4A6A9DE3E12}" dt="2024-04-30T10:07:04.929" v="156" actId="1076"/>
        <pc:sldMkLst>
          <pc:docMk/>
          <pc:sldMk cId="3827918788" sldId="838840331"/>
        </pc:sldMkLst>
        <pc:spChg chg="del">
          <ac:chgData name="Oana Baboolal" userId="S::oana.baboolal@glasgow.ac.uk::278b5f7d-88be-4854-b0c9-55dea0c04c4b" providerId="AD" clId="Web-{DA7A5F58-5E26-81FA-45AA-F4A6A9DE3E12}" dt="2024-04-30T10:06:12.490" v="95"/>
          <ac:spMkLst>
            <pc:docMk/>
            <pc:sldMk cId="3827918788" sldId="838840331"/>
            <ac:spMk id="3" creationId="{29162F8F-65B2-09E7-05F7-B34319C4462E}"/>
          </ac:spMkLst>
        </pc:spChg>
        <pc:spChg chg="del mod">
          <ac:chgData name="Oana Baboolal" userId="S::oana.baboolal@glasgow.ac.uk::278b5f7d-88be-4854-b0c9-55dea0c04c4b" providerId="AD" clId="Web-{DA7A5F58-5E26-81FA-45AA-F4A6A9DE3E12}" dt="2024-04-30T10:05:45.583" v="69"/>
          <ac:spMkLst>
            <pc:docMk/>
            <pc:sldMk cId="3827918788" sldId="838840331"/>
            <ac:spMk id="5" creationId="{180E238D-826C-A3F4-A33F-F3A6A88E709E}"/>
          </ac:spMkLst>
        </pc:spChg>
        <pc:spChg chg="mod">
          <ac:chgData name="Oana Baboolal" userId="S::oana.baboolal@glasgow.ac.uk::278b5f7d-88be-4854-b0c9-55dea0c04c4b" providerId="AD" clId="Web-{DA7A5F58-5E26-81FA-45AA-F4A6A9DE3E12}" dt="2024-04-30T10:06:35.585" v="139" actId="1076"/>
          <ac:spMkLst>
            <pc:docMk/>
            <pc:sldMk cId="3827918788" sldId="838840331"/>
            <ac:spMk id="10" creationId="{E5724D23-C22A-57A5-74BD-4BC56C6BBF6E}"/>
          </ac:spMkLst>
        </pc:spChg>
        <pc:spChg chg="del">
          <ac:chgData name="Oana Baboolal" userId="S::oana.baboolal@glasgow.ac.uk::278b5f7d-88be-4854-b0c9-55dea0c04c4b" providerId="AD" clId="Web-{DA7A5F58-5E26-81FA-45AA-F4A6A9DE3E12}" dt="2024-04-30T10:05:45.708" v="92"/>
          <ac:spMkLst>
            <pc:docMk/>
            <pc:sldMk cId="3827918788" sldId="838840331"/>
            <ac:spMk id="11" creationId="{4DE913BF-4B13-876D-3022-0BC7AE28ABA7}"/>
          </ac:spMkLst>
        </pc:spChg>
        <pc:spChg chg="del">
          <ac:chgData name="Oana Baboolal" userId="S::oana.baboolal@glasgow.ac.uk::278b5f7d-88be-4854-b0c9-55dea0c04c4b" providerId="AD" clId="Web-{DA7A5F58-5E26-81FA-45AA-F4A6A9DE3E12}" dt="2024-04-30T10:05:45.708" v="77"/>
          <ac:spMkLst>
            <pc:docMk/>
            <pc:sldMk cId="3827918788" sldId="838840331"/>
            <ac:spMk id="12" creationId="{ACD3D9DF-5DBA-C648-2A50-E2DA36747197}"/>
          </ac:spMkLst>
        </pc:spChg>
        <pc:spChg chg="del">
          <ac:chgData name="Oana Baboolal" userId="S::oana.baboolal@glasgow.ac.uk::278b5f7d-88be-4854-b0c9-55dea0c04c4b" providerId="AD" clId="Web-{DA7A5F58-5E26-81FA-45AA-F4A6A9DE3E12}" dt="2024-04-30T10:06:14.350" v="98"/>
          <ac:spMkLst>
            <pc:docMk/>
            <pc:sldMk cId="3827918788" sldId="838840331"/>
            <ac:spMk id="14" creationId="{26C0B022-903A-E595-C267-F8DBEB812A81}"/>
          </ac:spMkLst>
        </pc:spChg>
        <pc:spChg chg="mod">
          <ac:chgData name="Oana Baboolal" userId="S::oana.baboolal@glasgow.ac.uk::278b5f7d-88be-4854-b0c9-55dea0c04c4b" providerId="AD" clId="Web-{DA7A5F58-5E26-81FA-45AA-F4A6A9DE3E12}" dt="2024-04-30T10:06:35.585" v="136" actId="1076"/>
          <ac:spMkLst>
            <pc:docMk/>
            <pc:sldMk cId="3827918788" sldId="838840331"/>
            <ac:spMk id="21" creationId="{4A026CE5-2802-FB5F-9E51-B7C01F3FF868}"/>
          </ac:spMkLst>
        </pc:spChg>
        <pc:spChg chg="del">
          <ac:chgData name="Oana Baboolal" userId="S::oana.baboolal@glasgow.ac.uk::278b5f7d-88be-4854-b0c9-55dea0c04c4b" providerId="AD" clId="Web-{DA7A5F58-5E26-81FA-45AA-F4A6A9DE3E12}" dt="2024-04-30T10:05:45.708" v="91"/>
          <ac:spMkLst>
            <pc:docMk/>
            <pc:sldMk cId="3827918788" sldId="838840331"/>
            <ac:spMk id="23" creationId="{417B88A4-A6BC-2B72-6DD4-D788C93DBB9A}"/>
          </ac:spMkLst>
        </pc:spChg>
        <pc:spChg chg="del">
          <ac:chgData name="Oana Baboolal" userId="S::oana.baboolal@glasgow.ac.uk::278b5f7d-88be-4854-b0c9-55dea0c04c4b" providerId="AD" clId="Web-{DA7A5F58-5E26-81FA-45AA-F4A6A9DE3E12}" dt="2024-04-30T10:05:45.708" v="90"/>
          <ac:spMkLst>
            <pc:docMk/>
            <pc:sldMk cId="3827918788" sldId="838840331"/>
            <ac:spMk id="25" creationId="{33B0AA8B-434E-CD33-C786-CA1A578DBF92}"/>
          </ac:spMkLst>
        </pc:spChg>
        <pc:spChg chg="del">
          <ac:chgData name="Oana Baboolal" userId="S::oana.baboolal@glasgow.ac.uk::278b5f7d-88be-4854-b0c9-55dea0c04c4b" providerId="AD" clId="Web-{DA7A5F58-5E26-81FA-45AA-F4A6A9DE3E12}" dt="2024-04-30T10:05:45.708" v="89"/>
          <ac:spMkLst>
            <pc:docMk/>
            <pc:sldMk cId="3827918788" sldId="838840331"/>
            <ac:spMk id="26" creationId="{AD9E09F0-9EEC-FC07-1ABD-E8E00DBB4412}"/>
          </ac:spMkLst>
        </pc:spChg>
        <pc:spChg chg="del">
          <ac:chgData name="Oana Baboolal" userId="S::oana.baboolal@glasgow.ac.uk::278b5f7d-88be-4854-b0c9-55dea0c04c4b" providerId="AD" clId="Web-{DA7A5F58-5E26-81FA-45AA-F4A6A9DE3E12}" dt="2024-04-30T10:05:45.708" v="88"/>
          <ac:spMkLst>
            <pc:docMk/>
            <pc:sldMk cId="3827918788" sldId="838840331"/>
            <ac:spMk id="28" creationId="{E3A093E3-9199-1EF7-C172-B3F859EDB280}"/>
          </ac:spMkLst>
        </pc:spChg>
        <pc:spChg chg="mod">
          <ac:chgData name="Oana Baboolal" userId="S::oana.baboolal@glasgow.ac.uk::278b5f7d-88be-4854-b0c9-55dea0c04c4b" providerId="AD" clId="Web-{DA7A5F58-5E26-81FA-45AA-F4A6A9DE3E12}" dt="2024-04-30T10:06:35.600" v="151" actId="1076"/>
          <ac:spMkLst>
            <pc:docMk/>
            <pc:sldMk cId="3827918788" sldId="838840331"/>
            <ac:spMk id="33" creationId="{539332C0-37E6-804D-B682-96F5B820461D}"/>
          </ac:spMkLst>
        </pc:spChg>
        <pc:spChg chg="mod">
          <ac:chgData name="Oana Baboolal" userId="S::oana.baboolal@glasgow.ac.uk::278b5f7d-88be-4854-b0c9-55dea0c04c4b" providerId="AD" clId="Web-{DA7A5F58-5E26-81FA-45AA-F4A6A9DE3E12}" dt="2024-04-30T10:06:35.600" v="150" actId="1076"/>
          <ac:spMkLst>
            <pc:docMk/>
            <pc:sldMk cId="3827918788" sldId="838840331"/>
            <ac:spMk id="35" creationId="{7D54527D-613E-ABEB-B23E-30EA22A49D4F}"/>
          </ac:spMkLst>
        </pc:spChg>
        <pc:spChg chg="mod">
          <ac:chgData name="Oana Baboolal" userId="S::oana.baboolal@glasgow.ac.uk::278b5f7d-88be-4854-b0c9-55dea0c04c4b" providerId="AD" clId="Web-{DA7A5F58-5E26-81FA-45AA-F4A6A9DE3E12}" dt="2024-04-30T10:06:35.600" v="149" actId="1076"/>
          <ac:spMkLst>
            <pc:docMk/>
            <pc:sldMk cId="3827918788" sldId="838840331"/>
            <ac:spMk id="39" creationId="{15E1098F-2F01-6D30-EA97-8D426F7CAB89}"/>
          </ac:spMkLst>
        </pc:spChg>
        <pc:spChg chg="mod">
          <ac:chgData name="Oana Baboolal" userId="S::oana.baboolal@glasgow.ac.uk::278b5f7d-88be-4854-b0c9-55dea0c04c4b" providerId="AD" clId="Web-{DA7A5F58-5E26-81FA-45AA-F4A6A9DE3E12}" dt="2024-04-30T10:06:35.600" v="148" actId="1076"/>
          <ac:spMkLst>
            <pc:docMk/>
            <pc:sldMk cId="3827918788" sldId="838840331"/>
            <ac:spMk id="41" creationId="{21FB04AF-6D74-2A73-504A-5253CBB4ABFD}"/>
          </ac:spMkLst>
        </pc:spChg>
        <pc:spChg chg="mod">
          <ac:chgData name="Oana Baboolal" userId="S::oana.baboolal@glasgow.ac.uk::278b5f7d-88be-4854-b0c9-55dea0c04c4b" providerId="AD" clId="Web-{DA7A5F58-5E26-81FA-45AA-F4A6A9DE3E12}" dt="2024-04-30T10:06:35.585" v="134" actId="1076"/>
          <ac:spMkLst>
            <pc:docMk/>
            <pc:sldMk cId="3827918788" sldId="838840331"/>
            <ac:spMk id="45" creationId="{3C4196BC-EEC6-57F1-3290-83061013B441}"/>
          </ac:spMkLst>
        </pc:spChg>
        <pc:spChg chg="mod">
          <ac:chgData name="Oana Baboolal" userId="S::oana.baboolal@glasgow.ac.uk::278b5f7d-88be-4854-b0c9-55dea0c04c4b" providerId="AD" clId="Web-{DA7A5F58-5E26-81FA-45AA-F4A6A9DE3E12}" dt="2024-04-30T10:06:35.585" v="138" actId="1076"/>
          <ac:spMkLst>
            <pc:docMk/>
            <pc:sldMk cId="3827918788" sldId="838840331"/>
            <ac:spMk id="47" creationId="{0128712A-D9CA-ED1E-A3F8-CF70BCB90906}"/>
          </ac:spMkLst>
        </pc:spChg>
        <pc:spChg chg="mod">
          <ac:chgData name="Oana Baboolal" userId="S::oana.baboolal@glasgow.ac.uk::278b5f7d-88be-4854-b0c9-55dea0c04c4b" providerId="AD" clId="Web-{DA7A5F58-5E26-81FA-45AA-F4A6A9DE3E12}" dt="2024-04-30T10:06:35.585" v="137" actId="1076"/>
          <ac:spMkLst>
            <pc:docMk/>
            <pc:sldMk cId="3827918788" sldId="838840331"/>
            <ac:spMk id="49" creationId="{B876B106-AF4D-72B8-B486-01C1771850DE}"/>
          </ac:spMkLst>
        </pc:spChg>
        <pc:spChg chg="mod">
          <ac:chgData name="Oana Baboolal" userId="S::oana.baboolal@glasgow.ac.uk::278b5f7d-88be-4854-b0c9-55dea0c04c4b" providerId="AD" clId="Web-{DA7A5F58-5E26-81FA-45AA-F4A6A9DE3E12}" dt="2024-04-30T10:06:35.585" v="133" actId="1076"/>
          <ac:spMkLst>
            <pc:docMk/>
            <pc:sldMk cId="3827918788" sldId="838840331"/>
            <ac:spMk id="50" creationId="{BA218BB4-92F2-C2C6-32DA-0C92842D70C7}"/>
          </ac:spMkLst>
        </pc:spChg>
        <pc:spChg chg="del">
          <ac:chgData name="Oana Baboolal" userId="S::oana.baboolal@glasgow.ac.uk::278b5f7d-88be-4854-b0c9-55dea0c04c4b" providerId="AD" clId="Web-{DA7A5F58-5E26-81FA-45AA-F4A6A9DE3E12}" dt="2024-04-30T10:05:45.677" v="73"/>
          <ac:spMkLst>
            <pc:docMk/>
            <pc:sldMk cId="3827918788" sldId="838840331"/>
            <ac:spMk id="57" creationId="{B5C48E38-DBD4-7FCA-FA6C-EBA978805BCF}"/>
          </ac:spMkLst>
        </pc:spChg>
        <pc:spChg chg="mod">
          <ac:chgData name="Oana Baboolal" userId="S::oana.baboolal@glasgow.ac.uk::278b5f7d-88be-4854-b0c9-55dea0c04c4b" providerId="AD" clId="Web-{DA7A5F58-5E26-81FA-45AA-F4A6A9DE3E12}" dt="2024-04-30T10:06:35.585" v="132" actId="1076"/>
          <ac:spMkLst>
            <pc:docMk/>
            <pc:sldMk cId="3827918788" sldId="838840331"/>
            <ac:spMk id="60" creationId="{806C2FBE-5069-E939-3044-5D610659ED04}"/>
          </ac:spMkLst>
        </pc:spChg>
        <pc:spChg chg="del">
          <ac:chgData name="Oana Baboolal" userId="S::oana.baboolal@glasgow.ac.uk::278b5f7d-88be-4854-b0c9-55dea0c04c4b" providerId="AD" clId="Web-{DA7A5F58-5E26-81FA-45AA-F4A6A9DE3E12}" dt="2024-04-30T10:05:45.692" v="76"/>
          <ac:spMkLst>
            <pc:docMk/>
            <pc:sldMk cId="3827918788" sldId="838840331"/>
            <ac:spMk id="67" creationId="{2BE8D502-C29B-A046-AFB8-0BA5CA256FE1}"/>
          </ac:spMkLst>
        </pc:spChg>
        <pc:spChg chg="mod">
          <ac:chgData name="Oana Baboolal" userId="S::oana.baboolal@glasgow.ac.uk::278b5f7d-88be-4854-b0c9-55dea0c04c4b" providerId="AD" clId="Web-{DA7A5F58-5E26-81FA-45AA-F4A6A9DE3E12}" dt="2024-04-30T10:06:35.585" v="130" actId="1076"/>
          <ac:spMkLst>
            <pc:docMk/>
            <pc:sldMk cId="3827918788" sldId="838840331"/>
            <ac:spMk id="73" creationId="{2E6FFF0E-96B8-9D9F-F53C-91F1C617200F}"/>
          </ac:spMkLst>
        </pc:spChg>
        <pc:spChg chg="mod">
          <ac:chgData name="Oana Baboolal" userId="S::oana.baboolal@glasgow.ac.uk::278b5f7d-88be-4854-b0c9-55dea0c04c4b" providerId="AD" clId="Web-{DA7A5F58-5E26-81FA-45AA-F4A6A9DE3E12}" dt="2024-04-30T10:06:35.585" v="128" actId="1076"/>
          <ac:spMkLst>
            <pc:docMk/>
            <pc:sldMk cId="3827918788" sldId="838840331"/>
            <ac:spMk id="81" creationId="{0BD33B4F-3B7E-6AEA-EEF2-6B5497988DEF}"/>
          </ac:spMkLst>
        </pc:spChg>
        <pc:spChg chg="mod">
          <ac:chgData name="Oana Baboolal" userId="S::oana.baboolal@glasgow.ac.uk::278b5f7d-88be-4854-b0c9-55dea0c04c4b" providerId="AD" clId="Web-{DA7A5F58-5E26-81FA-45AA-F4A6A9DE3E12}" dt="2024-04-30T10:06:35.585" v="127" actId="1076"/>
          <ac:spMkLst>
            <pc:docMk/>
            <pc:sldMk cId="3827918788" sldId="838840331"/>
            <ac:spMk id="89" creationId="{3F12B7D5-F937-2EF3-C16A-B64F021477B9}"/>
          </ac:spMkLst>
        </pc:spChg>
        <pc:spChg chg="del">
          <ac:chgData name="Oana Baboolal" userId="S::oana.baboolal@glasgow.ac.uk::278b5f7d-88be-4854-b0c9-55dea0c04c4b" providerId="AD" clId="Web-{DA7A5F58-5E26-81FA-45AA-F4A6A9DE3E12}" dt="2024-04-30T10:05:45.630" v="72"/>
          <ac:spMkLst>
            <pc:docMk/>
            <pc:sldMk cId="3827918788" sldId="838840331"/>
            <ac:spMk id="96" creationId="{FD3BA641-DD86-C2D6-5232-CF9203205570}"/>
          </ac:spMkLst>
        </pc:spChg>
        <pc:spChg chg="del">
          <ac:chgData name="Oana Baboolal" userId="S::oana.baboolal@glasgow.ac.uk::278b5f7d-88be-4854-b0c9-55dea0c04c4b" providerId="AD" clId="Web-{DA7A5F58-5E26-81FA-45AA-F4A6A9DE3E12}" dt="2024-04-30T10:05:45.583" v="71"/>
          <ac:spMkLst>
            <pc:docMk/>
            <pc:sldMk cId="3827918788" sldId="838840331"/>
            <ac:spMk id="97" creationId="{82ECBCE0-2444-F208-5A75-8A5F6C743A1A}"/>
          </ac:spMkLst>
        </pc:spChg>
        <pc:spChg chg="del">
          <ac:chgData name="Oana Baboolal" userId="S::oana.baboolal@glasgow.ac.uk::278b5f7d-88be-4854-b0c9-55dea0c04c4b" providerId="AD" clId="Web-{DA7A5F58-5E26-81FA-45AA-F4A6A9DE3E12}" dt="2024-04-30T10:05:45.583" v="70"/>
          <ac:spMkLst>
            <pc:docMk/>
            <pc:sldMk cId="3827918788" sldId="838840331"/>
            <ac:spMk id="101" creationId="{A669AAB8-35DB-A40B-C97C-C55F47A4D441}"/>
          </ac:spMkLst>
        </pc:spChg>
        <pc:spChg chg="del">
          <ac:chgData name="Oana Baboolal" userId="S::oana.baboolal@glasgow.ac.uk::278b5f7d-88be-4854-b0c9-55dea0c04c4b" providerId="AD" clId="Web-{DA7A5F58-5E26-81FA-45AA-F4A6A9DE3E12}" dt="2024-04-30T10:05:45.708" v="78"/>
          <ac:spMkLst>
            <pc:docMk/>
            <pc:sldMk cId="3827918788" sldId="838840331"/>
            <ac:spMk id="112" creationId="{1E29076F-415A-1C60-1079-41603E03FC06}"/>
          </ac:spMkLst>
        </pc:spChg>
        <pc:spChg chg="mod">
          <ac:chgData name="Oana Baboolal" userId="S::oana.baboolal@glasgow.ac.uk::278b5f7d-88be-4854-b0c9-55dea0c04c4b" providerId="AD" clId="Web-{DA7A5F58-5E26-81FA-45AA-F4A6A9DE3E12}" dt="2024-04-30T10:06:35.585" v="143" actId="1076"/>
          <ac:spMkLst>
            <pc:docMk/>
            <pc:sldMk cId="3827918788" sldId="838840331"/>
            <ac:spMk id="121" creationId="{CF4CAF6B-6F78-9216-BD05-26A3F42026F2}"/>
          </ac:spMkLst>
        </pc:spChg>
        <pc:spChg chg="mod">
          <ac:chgData name="Oana Baboolal" userId="S::oana.baboolal@glasgow.ac.uk::278b5f7d-88be-4854-b0c9-55dea0c04c4b" providerId="AD" clId="Web-{DA7A5F58-5E26-81FA-45AA-F4A6A9DE3E12}" dt="2024-04-30T10:06:35.585" v="142" actId="1076"/>
          <ac:spMkLst>
            <pc:docMk/>
            <pc:sldMk cId="3827918788" sldId="838840331"/>
            <ac:spMk id="122" creationId="{4FE6A7C6-44EE-ED90-3144-437AF026B195}"/>
          </ac:spMkLst>
        </pc:spChg>
        <pc:spChg chg="mod">
          <ac:chgData name="Oana Baboolal" userId="S::oana.baboolal@glasgow.ac.uk::278b5f7d-88be-4854-b0c9-55dea0c04c4b" providerId="AD" clId="Web-{DA7A5F58-5E26-81FA-45AA-F4A6A9DE3E12}" dt="2024-04-30T10:06:35.585" v="141" actId="1076"/>
          <ac:spMkLst>
            <pc:docMk/>
            <pc:sldMk cId="3827918788" sldId="838840331"/>
            <ac:spMk id="123" creationId="{E6D94C22-FAA4-ACA1-58BD-C25247D493BF}"/>
          </ac:spMkLst>
        </pc:spChg>
        <pc:spChg chg="mod">
          <ac:chgData name="Oana Baboolal" userId="S::oana.baboolal@glasgow.ac.uk::278b5f7d-88be-4854-b0c9-55dea0c04c4b" providerId="AD" clId="Web-{DA7A5F58-5E26-81FA-45AA-F4A6A9DE3E12}" dt="2024-04-30T10:06:35.585" v="140" actId="1076"/>
          <ac:spMkLst>
            <pc:docMk/>
            <pc:sldMk cId="3827918788" sldId="838840331"/>
            <ac:spMk id="124" creationId="{20084851-5A03-F529-192D-7F92C55CE576}"/>
          </ac:spMkLst>
        </pc:spChg>
        <pc:spChg chg="del">
          <ac:chgData name="Oana Baboolal" userId="S::oana.baboolal@glasgow.ac.uk::278b5f7d-88be-4854-b0c9-55dea0c04c4b" providerId="AD" clId="Web-{DA7A5F58-5E26-81FA-45AA-F4A6A9DE3E12}" dt="2024-04-30T10:05:45.708" v="82"/>
          <ac:spMkLst>
            <pc:docMk/>
            <pc:sldMk cId="3827918788" sldId="838840331"/>
            <ac:spMk id="125" creationId="{0AEA117D-2BEF-7642-FE4C-88A534D2758C}"/>
          </ac:spMkLst>
        </pc:spChg>
        <pc:spChg chg="del">
          <ac:chgData name="Oana Baboolal" userId="S::oana.baboolal@glasgow.ac.uk::278b5f7d-88be-4854-b0c9-55dea0c04c4b" providerId="AD" clId="Web-{DA7A5F58-5E26-81FA-45AA-F4A6A9DE3E12}" dt="2024-04-30T10:05:45.708" v="81"/>
          <ac:spMkLst>
            <pc:docMk/>
            <pc:sldMk cId="3827918788" sldId="838840331"/>
            <ac:spMk id="126" creationId="{92E80088-EA93-5B2F-ACA2-4BCE237AC10C}"/>
          </ac:spMkLst>
        </pc:spChg>
        <pc:spChg chg="del">
          <ac:chgData name="Oana Baboolal" userId="S::oana.baboolal@glasgow.ac.uk::278b5f7d-88be-4854-b0c9-55dea0c04c4b" providerId="AD" clId="Web-{DA7A5F58-5E26-81FA-45AA-F4A6A9DE3E12}" dt="2024-04-30T10:05:45.708" v="80"/>
          <ac:spMkLst>
            <pc:docMk/>
            <pc:sldMk cId="3827918788" sldId="838840331"/>
            <ac:spMk id="127" creationId="{7C5F1F41-A2D6-A07E-0028-795EFA2A6128}"/>
          </ac:spMkLst>
        </pc:spChg>
        <pc:spChg chg="del">
          <ac:chgData name="Oana Baboolal" userId="S::oana.baboolal@glasgow.ac.uk::278b5f7d-88be-4854-b0c9-55dea0c04c4b" providerId="AD" clId="Web-{DA7A5F58-5E26-81FA-45AA-F4A6A9DE3E12}" dt="2024-04-30T10:05:48.958" v="93"/>
          <ac:spMkLst>
            <pc:docMk/>
            <pc:sldMk cId="3827918788" sldId="838840331"/>
            <ac:spMk id="146" creationId="{675DB4B3-4E28-CCA2-A138-9FAF12C30414}"/>
          </ac:spMkLst>
        </pc:spChg>
        <pc:spChg chg="del">
          <ac:chgData name="Oana Baboolal" userId="S::oana.baboolal@glasgow.ac.uk::278b5f7d-88be-4854-b0c9-55dea0c04c4b" providerId="AD" clId="Web-{DA7A5F58-5E26-81FA-45AA-F4A6A9DE3E12}" dt="2024-04-30T10:06:12.490" v="97"/>
          <ac:spMkLst>
            <pc:docMk/>
            <pc:sldMk cId="3827918788" sldId="838840331"/>
            <ac:spMk id="147" creationId="{F8586141-9750-D7E4-2BBB-235B813AF82A}"/>
          </ac:spMkLst>
        </pc:spChg>
        <pc:grpChg chg="add mod">
          <ac:chgData name="Oana Baboolal" userId="S::oana.baboolal@glasgow.ac.uk::278b5f7d-88be-4854-b0c9-55dea0c04c4b" providerId="AD" clId="Web-{DA7A5F58-5E26-81FA-45AA-F4A6A9DE3E12}" dt="2024-04-30T10:07:04.929" v="156" actId="1076"/>
          <ac:grpSpMkLst>
            <pc:docMk/>
            <pc:sldMk cId="3827918788" sldId="838840331"/>
            <ac:grpSpMk id="4" creationId="{B7F6256C-3BE6-F088-6EE1-35CAFB6CC4A6}"/>
          </ac:grpSpMkLst>
        </pc:grpChg>
        <pc:cxnChg chg="del mod">
          <ac:chgData name="Oana Baboolal" userId="S::oana.baboolal@glasgow.ac.uk::278b5f7d-88be-4854-b0c9-55dea0c04c4b" providerId="AD" clId="Web-{DA7A5F58-5E26-81FA-45AA-F4A6A9DE3E12}" dt="2024-04-30T10:06:12.490" v="94"/>
          <ac:cxnSpMkLst>
            <pc:docMk/>
            <pc:sldMk cId="3827918788" sldId="838840331"/>
            <ac:cxnSpMk id="6" creationId="{735C5C61-3CE4-18C4-56A6-1EDFFDB29E63}"/>
          </ac:cxnSpMkLst>
        </pc:cxnChg>
        <pc:cxnChg chg="mod">
          <ac:chgData name="Oana Baboolal" userId="S::oana.baboolal@glasgow.ac.uk::278b5f7d-88be-4854-b0c9-55dea0c04c4b" providerId="AD" clId="Web-{DA7A5F58-5E26-81FA-45AA-F4A6A9DE3E12}" dt="2024-04-30T10:06:35.600" v="153" actId="1076"/>
          <ac:cxnSpMkLst>
            <pc:docMk/>
            <pc:sldMk cId="3827918788" sldId="838840331"/>
            <ac:cxnSpMk id="8" creationId="{32AB8AAF-8202-BFE6-C105-0ED25D7D398A}"/>
          </ac:cxnSpMkLst>
        </pc:cxnChg>
        <pc:cxnChg chg="mod">
          <ac:chgData name="Oana Baboolal" userId="S::oana.baboolal@glasgow.ac.uk::278b5f7d-88be-4854-b0c9-55dea0c04c4b" providerId="AD" clId="Web-{DA7A5F58-5E26-81FA-45AA-F4A6A9DE3E12}" dt="2024-04-30T10:06:35.600" v="152" actId="1076"/>
          <ac:cxnSpMkLst>
            <pc:docMk/>
            <pc:sldMk cId="3827918788" sldId="838840331"/>
            <ac:cxnSpMk id="27" creationId="{C651FB58-50C0-24C9-86BE-37122DECBF50}"/>
          </ac:cxnSpMkLst>
        </pc:cxnChg>
        <pc:cxnChg chg="del mod">
          <ac:chgData name="Oana Baboolal" userId="S::oana.baboolal@glasgow.ac.uk::278b5f7d-88be-4854-b0c9-55dea0c04c4b" providerId="AD" clId="Web-{DA7A5F58-5E26-81FA-45AA-F4A6A9DE3E12}" dt="2024-04-30T10:05:35.911" v="68"/>
          <ac:cxnSpMkLst>
            <pc:docMk/>
            <pc:sldMk cId="3827918788" sldId="838840331"/>
            <ac:cxnSpMk id="31" creationId="{9742E3C3-EB07-D9B0-DE63-6506E3B7CC21}"/>
          </ac:cxnSpMkLst>
        </pc:cxnChg>
        <pc:cxnChg chg="mod">
          <ac:chgData name="Oana Baboolal" userId="S::oana.baboolal@glasgow.ac.uk::278b5f7d-88be-4854-b0c9-55dea0c04c4b" providerId="AD" clId="Web-{DA7A5F58-5E26-81FA-45AA-F4A6A9DE3E12}" dt="2024-04-30T10:06:35.600" v="154" actId="1076"/>
          <ac:cxnSpMkLst>
            <pc:docMk/>
            <pc:sldMk cId="3827918788" sldId="838840331"/>
            <ac:cxnSpMk id="32" creationId="{195290F1-5714-B8F6-235B-FC3B16225C54}"/>
          </ac:cxnSpMkLst>
        </pc:cxnChg>
        <pc:cxnChg chg="del mod">
          <ac:chgData name="Oana Baboolal" userId="S::oana.baboolal@glasgow.ac.uk::278b5f7d-88be-4854-b0c9-55dea0c04c4b" providerId="AD" clId="Web-{DA7A5F58-5E26-81FA-45AA-F4A6A9DE3E12}" dt="2024-04-30T10:05:45.708" v="87"/>
          <ac:cxnSpMkLst>
            <pc:docMk/>
            <pc:sldMk cId="3827918788" sldId="838840331"/>
            <ac:cxnSpMk id="37" creationId="{EC0AA5E2-3D90-3C7A-48D6-445BE2161A07}"/>
          </ac:cxnSpMkLst>
        </pc:cxnChg>
        <pc:cxnChg chg="mod">
          <ac:chgData name="Oana Baboolal" userId="S::oana.baboolal@glasgow.ac.uk::278b5f7d-88be-4854-b0c9-55dea0c04c4b" providerId="AD" clId="Web-{DA7A5F58-5E26-81FA-45AA-F4A6A9DE3E12}" dt="2024-04-30T10:06:35.585" v="136" actId="1076"/>
          <ac:cxnSpMkLst>
            <pc:docMk/>
            <pc:sldMk cId="3827918788" sldId="838840331"/>
            <ac:cxnSpMk id="38" creationId="{6EE3584D-353A-9A47-9A6A-EB9B369DFC2A}"/>
          </ac:cxnSpMkLst>
        </pc:cxnChg>
        <pc:cxnChg chg="del mod">
          <ac:chgData name="Oana Baboolal" userId="S::oana.baboolal@glasgow.ac.uk::278b5f7d-88be-4854-b0c9-55dea0c04c4b" providerId="AD" clId="Web-{DA7A5F58-5E26-81FA-45AA-F4A6A9DE3E12}" dt="2024-04-30T10:05:45.708" v="86"/>
          <ac:cxnSpMkLst>
            <pc:docMk/>
            <pc:sldMk cId="3827918788" sldId="838840331"/>
            <ac:cxnSpMk id="40" creationId="{15AAD40A-9EBF-98AB-407A-D5D1F030C7F8}"/>
          </ac:cxnSpMkLst>
        </pc:cxnChg>
        <pc:cxnChg chg="del mod">
          <ac:chgData name="Oana Baboolal" userId="S::oana.baboolal@glasgow.ac.uk::278b5f7d-88be-4854-b0c9-55dea0c04c4b" providerId="AD" clId="Web-{DA7A5F58-5E26-81FA-45AA-F4A6A9DE3E12}" dt="2024-04-30T10:05:45.708" v="85"/>
          <ac:cxnSpMkLst>
            <pc:docMk/>
            <pc:sldMk cId="3827918788" sldId="838840331"/>
            <ac:cxnSpMk id="42" creationId="{929A381E-2007-B292-D3A3-303284E67F89}"/>
          </ac:cxnSpMkLst>
        </pc:cxnChg>
        <pc:cxnChg chg="del mod">
          <ac:chgData name="Oana Baboolal" userId="S::oana.baboolal@glasgow.ac.uk::278b5f7d-88be-4854-b0c9-55dea0c04c4b" providerId="AD" clId="Web-{DA7A5F58-5E26-81FA-45AA-F4A6A9DE3E12}" dt="2024-04-30T10:05:45.708" v="84"/>
          <ac:cxnSpMkLst>
            <pc:docMk/>
            <pc:sldMk cId="3827918788" sldId="838840331"/>
            <ac:cxnSpMk id="48" creationId="{CC91028C-8802-2C5F-0D8C-26CE665BFAAA}"/>
          </ac:cxnSpMkLst>
        </pc:cxnChg>
        <pc:cxnChg chg="del mod">
          <ac:chgData name="Oana Baboolal" userId="S::oana.baboolal@glasgow.ac.uk::278b5f7d-88be-4854-b0c9-55dea0c04c4b" providerId="AD" clId="Web-{DA7A5F58-5E26-81FA-45AA-F4A6A9DE3E12}" dt="2024-04-30T10:05:45.708" v="83"/>
          <ac:cxnSpMkLst>
            <pc:docMk/>
            <pc:sldMk cId="3827918788" sldId="838840331"/>
            <ac:cxnSpMk id="52" creationId="{B6ED13C7-26A6-1A71-4E97-A1222C8BF65A}"/>
          </ac:cxnSpMkLst>
        </pc:cxnChg>
        <pc:cxnChg chg="mod">
          <ac:chgData name="Oana Baboolal" userId="S::oana.baboolal@glasgow.ac.uk::278b5f7d-88be-4854-b0c9-55dea0c04c4b" providerId="AD" clId="Web-{DA7A5F58-5E26-81FA-45AA-F4A6A9DE3E12}" dt="2024-04-30T10:06:35.600" v="151" actId="1076"/>
          <ac:cxnSpMkLst>
            <pc:docMk/>
            <pc:sldMk cId="3827918788" sldId="838840331"/>
            <ac:cxnSpMk id="53" creationId="{D37BBEBF-32C6-6A7C-9CA7-CD3838CA72AB}"/>
          </ac:cxnSpMkLst>
        </pc:cxnChg>
        <pc:cxnChg chg="mod">
          <ac:chgData name="Oana Baboolal" userId="S::oana.baboolal@glasgow.ac.uk::278b5f7d-88be-4854-b0c9-55dea0c04c4b" providerId="AD" clId="Web-{DA7A5F58-5E26-81FA-45AA-F4A6A9DE3E12}" dt="2024-04-30T10:06:35.600" v="146" actId="1076"/>
          <ac:cxnSpMkLst>
            <pc:docMk/>
            <pc:sldMk cId="3827918788" sldId="838840331"/>
            <ac:cxnSpMk id="58" creationId="{4C5AA7C1-6DE1-4FE8-131A-EFB5647402DA}"/>
          </ac:cxnSpMkLst>
        </pc:cxnChg>
        <pc:cxnChg chg="mod">
          <ac:chgData name="Oana Baboolal" userId="S::oana.baboolal@glasgow.ac.uk::278b5f7d-88be-4854-b0c9-55dea0c04c4b" providerId="AD" clId="Web-{DA7A5F58-5E26-81FA-45AA-F4A6A9DE3E12}" dt="2024-04-30T10:06:35.585" v="136" actId="1076"/>
          <ac:cxnSpMkLst>
            <pc:docMk/>
            <pc:sldMk cId="3827918788" sldId="838840331"/>
            <ac:cxnSpMk id="61" creationId="{BF012267-D900-1768-FA1C-57B41CD84242}"/>
          </ac:cxnSpMkLst>
        </pc:cxnChg>
        <pc:cxnChg chg="del mod">
          <ac:chgData name="Oana Baboolal" userId="S::oana.baboolal@glasgow.ac.uk::278b5f7d-88be-4854-b0c9-55dea0c04c4b" providerId="AD" clId="Web-{DA7A5F58-5E26-81FA-45AA-F4A6A9DE3E12}" dt="2024-04-30T10:05:45.692" v="75"/>
          <ac:cxnSpMkLst>
            <pc:docMk/>
            <pc:sldMk cId="3827918788" sldId="838840331"/>
            <ac:cxnSpMk id="68" creationId="{C110DB4C-7A4E-3B11-3629-168B7C2F2E92}"/>
          </ac:cxnSpMkLst>
        </pc:cxnChg>
        <pc:cxnChg chg="mod">
          <ac:chgData name="Oana Baboolal" userId="S::oana.baboolal@glasgow.ac.uk::278b5f7d-88be-4854-b0c9-55dea0c04c4b" providerId="AD" clId="Web-{DA7A5F58-5E26-81FA-45AA-F4A6A9DE3E12}" dt="2024-04-30T10:06:35.600" v="151" actId="1076"/>
          <ac:cxnSpMkLst>
            <pc:docMk/>
            <pc:sldMk cId="3827918788" sldId="838840331"/>
            <ac:cxnSpMk id="72" creationId="{3CF02B01-9285-3D7D-11D7-0D267946B99D}"/>
          </ac:cxnSpMkLst>
        </pc:cxnChg>
        <pc:cxnChg chg="mod">
          <ac:chgData name="Oana Baboolal" userId="S::oana.baboolal@glasgow.ac.uk::278b5f7d-88be-4854-b0c9-55dea0c04c4b" providerId="AD" clId="Web-{DA7A5F58-5E26-81FA-45AA-F4A6A9DE3E12}" dt="2024-04-30T10:06:35.585" v="132" actId="1076"/>
          <ac:cxnSpMkLst>
            <pc:docMk/>
            <pc:sldMk cId="3827918788" sldId="838840331"/>
            <ac:cxnSpMk id="74" creationId="{CB5B8111-CACC-EE66-3116-5E2E24982A87}"/>
          </ac:cxnSpMkLst>
        </pc:cxnChg>
        <pc:cxnChg chg="del mod">
          <ac:chgData name="Oana Baboolal" userId="S::oana.baboolal@glasgow.ac.uk::278b5f7d-88be-4854-b0c9-55dea0c04c4b" providerId="AD" clId="Web-{DA7A5F58-5E26-81FA-45AA-F4A6A9DE3E12}" dt="2024-04-30T10:06:12.490" v="96"/>
          <ac:cxnSpMkLst>
            <pc:docMk/>
            <pc:sldMk cId="3827918788" sldId="838840331"/>
            <ac:cxnSpMk id="75" creationId="{FFF782D1-FE21-EE99-EB86-35C45AFD5868}"/>
          </ac:cxnSpMkLst>
        </pc:cxnChg>
        <pc:cxnChg chg="del mod">
          <ac:chgData name="Oana Baboolal" userId="S::oana.baboolal@glasgow.ac.uk::278b5f7d-88be-4854-b0c9-55dea0c04c4b" providerId="AD" clId="Web-{DA7A5F58-5E26-81FA-45AA-F4A6A9DE3E12}" dt="2024-04-30T10:05:45.677" v="74"/>
          <ac:cxnSpMkLst>
            <pc:docMk/>
            <pc:sldMk cId="3827918788" sldId="838840331"/>
            <ac:cxnSpMk id="94" creationId="{FB309D02-C5E5-4E00-C9EC-E79728770C2B}"/>
          </ac:cxnSpMkLst>
        </pc:cxnChg>
        <pc:cxnChg chg="mod">
          <ac:chgData name="Oana Baboolal" userId="S::oana.baboolal@glasgow.ac.uk::278b5f7d-88be-4854-b0c9-55dea0c04c4b" providerId="AD" clId="Web-{DA7A5F58-5E26-81FA-45AA-F4A6A9DE3E12}" dt="2024-04-30T10:06:35.600" v="149" actId="1076"/>
          <ac:cxnSpMkLst>
            <pc:docMk/>
            <pc:sldMk cId="3827918788" sldId="838840331"/>
            <ac:cxnSpMk id="95" creationId="{994DABC7-3B39-C4C8-74A7-85E0E9DB56E2}"/>
          </ac:cxnSpMkLst>
        </pc:cxnChg>
        <pc:cxnChg chg="del mod">
          <ac:chgData name="Oana Baboolal" userId="S::oana.baboolal@glasgow.ac.uk::278b5f7d-88be-4854-b0c9-55dea0c04c4b" providerId="AD" clId="Web-{DA7A5F58-5E26-81FA-45AA-F4A6A9DE3E12}" dt="2024-04-30T10:05:45.708" v="79"/>
          <ac:cxnSpMkLst>
            <pc:docMk/>
            <pc:sldMk cId="3827918788" sldId="838840331"/>
            <ac:cxnSpMk id="111" creationId="{262D9B8D-F0C2-92C1-4C90-931D5571D65B}"/>
          </ac:cxnSpMkLst>
        </pc:cxnChg>
      </pc:sldChg>
      <pc:sldChg chg="addSp modSp ord">
        <pc:chgData name="Oana Baboolal" userId="S::oana.baboolal@glasgow.ac.uk::278b5f7d-88be-4854-b0c9-55dea0c04c4b" providerId="AD" clId="Web-{DA7A5F58-5E26-81FA-45AA-F4A6A9DE3E12}" dt="2024-04-30T10:03:07.516" v="60" actId="20577"/>
        <pc:sldMkLst>
          <pc:docMk/>
          <pc:sldMk cId="1154706935" sldId="838840467"/>
        </pc:sldMkLst>
        <pc:spChg chg="add mod">
          <ac:chgData name="Oana Baboolal" userId="S::oana.baboolal@glasgow.ac.uk::278b5f7d-88be-4854-b0c9-55dea0c04c4b" providerId="AD" clId="Web-{DA7A5F58-5E26-81FA-45AA-F4A6A9DE3E12}" dt="2024-04-30T10:03:07.516" v="60" actId="20577"/>
          <ac:spMkLst>
            <pc:docMk/>
            <pc:sldMk cId="1154706935" sldId="838840467"/>
            <ac:spMk id="3" creationId="{2586D656-923B-4CF8-72D3-4E4376353F2F}"/>
          </ac:spMkLst>
        </pc:spChg>
      </pc:sldChg>
    </pc:docChg>
  </pc:docChgLst>
  <pc:docChgLst>
    <pc:chgData name="Oana Baboolal" userId="278b5f7d-88be-4854-b0c9-55dea0c04c4b" providerId="ADAL" clId="{934BD241-87F9-440E-B012-41DB8C97C635}"/>
    <pc:docChg chg="undo redo custSel addSld delSld modSld sldOrd addSection delSection modSection">
      <pc:chgData name="Oana Baboolal" userId="278b5f7d-88be-4854-b0c9-55dea0c04c4b" providerId="ADAL" clId="{934BD241-87F9-440E-B012-41DB8C97C635}" dt="2024-05-13T10:21:35.638" v="1131" actId="17851"/>
      <pc:docMkLst>
        <pc:docMk/>
      </pc:docMkLst>
      <pc:sldChg chg="modSp del mod">
        <pc:chgData name="Oana Baboolal" userId="278b5f7d-88be-4854-b0c9-55dea0c04c4b" providerId="ADAL" clId="{934BD241-87F9-440E-B012-41DB8C97C635}" dt="2024-05-02T15:58:13" v="862" actId="20577"/>
        <pc:sldMkLst>
          <pc:docMk/>
          <pc:sldMk cId="1751635025" sldId="838840326"/>
        </pc:sldMkLst>
        <pc:spChg chg="mod">
          <ac:chgData name="Oana Baboolal" userId="278b5f7d-88be-4854-b0c9-55dea0c04c4b" providerId="ADAL" clId="{934BD241-87F9-440E-B012-41DB8C97C635}" dt="2024-05-02T15:58:13" v="862" actId="20577"/>
          <ac:spMkLst>
            <pc:docMk/>
            <pc:sldMk cId="1751635025" sldId="838840326"/>
            <ac:spMk id="15" creationId="{64DA4799-B658-0E2C-1B7B-1C7EDB6AB7BF}"/>
          </ac:spMkLst>
        </pc:spChg>
        <pc:spChg chg="mod">
          <ac:chgData name="Oana Baboolal" userId="278b5f7d-88be-4854-b0c9-55dea0c04c4b" providerId="ADAL" clId="{934BD241-87F9-440E-B012-41DB8C97C635}" dt="2024-05-02T15:58:08.900" v="861" actId="20577"/>
          <ac:spMkLst>
            <pc:docMk/>
            <pc:sldMk cId="1751635025" sldId="838840326"/>
            <ac:spMk id="16" creationId="{F276382F-C71D-C690-971A-8C3991DD621C}"/>
          </ac:spMkLst>
        </pc:spChg>
        <pc:spChg chg="mod">
          <ac:chgData name="Oana Baboolal" userId="278b5f7d-88be-4854-b0c9-55dea0c04c4b" providerId="ADAL" clId="{934BD241-87F9-440E-B012-41DB8C97C635}" dt="2024-04-25T15:48:03.003" v="206" actId="20577"/>
          <ac:spMkLst>
            <pc:docMk/>
            <pc:sldMk cId="1751635025" sldId="838840326"/>
            <ac:spMk id="20" creationId="{1B2603C8-25CF-F3C5-2281-1B827EC78275}"/>
          </ac:spMkLst>
        </pc:spChg>
      </pc:sldChg>
      <pc:sldChg chg="modSp mod modCm">
        <pc:chgData name="Oana Baboolal" userId="278b5f7d-88be-4854-b0c9-55dea0c04c4b" providerId="ADAL" clId="{934BD241-87F9-440E-B012-41DB8C97C635}" dt="2024-05-02T15:58:56.717" v="896" actId="20577"/>
        <pc:sldMkLst>
          <pc:docMk/>
          <pc:sldMk cId="2300677195" sldId="838840330"/>
        </pc:sldMkLst>
        <pc:spChg chg="mod">
          <ac:chgData name="Oana Baboolal" userId="278b5f7d-88be-4854-b0c9-55dea0c04c4b" providerId="ADAL" clId="{934BD241-87F9-440E-B012-41DB8C97C635}" dt="2024-05-02T15:37:01.196" v="763" actId="20577"/>
          <ac:spMkLst>
            <pc:docMk/>
            <pc:sldMk cId="2300677195" sldId="838840330"/>
            <ac:spMk id="3" creationId="{C27F09FD-B773-8F2B-A968-58EDA789E84B}"/>
          </ac:spMkLst>
        </pc:spChg>
        <pc:spChg chg="mod">
          <ac:chgData name="Oana Baboolal" userId="278b5f7d-88be-4854-b0c9-55dea0c04c4b" providerId="ADAL" clId="{934BD241-87F9-440E-B012-41DB8C97C635}" dt="2024-05-02T15:36:57.772" v="762" actId="20577"/>
          <ac:spMkLst>
            <pc:docMk/>
            <pc:sldMk cId="2300677195" sldId="838840330"/>
            <ac:spMk id="4" creationId="{D883A135-37C7-574A-7FCF-4CDD33C5D728}"/>
          </ac:spMkLst>
        </pc:spChg>
        <pc:spChg chg="mod">
          <ac:chgData name="Oana Baboolal" userId="278b5f7d-88be-4854-b0c9-55dea0c04c4b" providerId="ADAL" clId="{934BD241-87F9-440E-B012-41DB8C97C635}" dt="2024-05-02T15:58:56.717" v="896" actId="20577"/>
          <ac:spMkLst>
            <pc:docMk/>
            <pc:sldMk cId="2300677195" sldId="838840330"/>
            <ac:spMk id="9" creationId="{FA171F44-E7C1-C994-4DB3-4C95F7968178}"/>
          </ac:spMkLst>
        </pc:spChg>
        <pc:extLst>
          <p:ext xmlns:p="http://schemas.openxmlformats.org/presentationml/2006/main" uri="{D6D511B9-2390-475A-947B-AFAB55BFBCF1}">
            <pc226:cmChg xmlns:pc226="http://schemas.microsoft.com/office/powerpoint/2022/06/main/command" chg="mod">
              <pc226:chgData name="Oana Baboolal" userId="278b5f7d-88be-4854-b0c9-55dea0c04c4b" providerId="ADAL" clId="{934BD241-87F9-440E-B012-41DB8C97C635}" dt="2024-05-02T15:37:01.196" v="763" actId="20577"/>
              <pc2:cmMkLst xmlns:pc2="http://schemas.microsoft.com/office/powerpoint/2019/9/main/command">
                <pc:docMk/>
                <pc:sldMk cId="2300677195" sldId="838840330"/>
                <pc2:cmMk id="{0F012497-8A90-4B5D-8E7A-7B26F8543CE2}"/>
              </pc2:cmMkLst>
            </pc226:cmChg>
          </p:ext>
        </pc:extLst>
      </pc:sldChg>
      <pc:sldChg chg="addSp modSp mod">
        <pc:chgData name="Oana Baboolal" userId="278b5f7d-88be-4854-b0c9-55dea0c04c4b" providerId="ADAL" clId="{934BD241-87F9-440E-B012-41DB8C97C635}" dt="2024-04-25T14:58:45.251" v="28"/>
        <pc:sldMkLst>
          <pc:docMk/>
          <pc:sldMk cId="3362483572" sldId="838840417"/>
        </pc:sldMkLst>
        <pc:spChg chg="add mod">
          <ac:chgData name="Oana Baboolal" userId="278b5f7d-88be-4854-b0c9-55dea0c04c4b" providerId="ADAL" clId="{934BD241-87F9-440E-B012-41DB8C97C635}" dt="2024-04-25T14:58:31.748" v="27"/>
          <ac:spMkLst>
            <pc:docMk/>
            <pc:sldMk cId="3362483572" sldId="838840417"/>
            <ac:spMk id="2" creationId="{1CCF5DCD-6DFC-B71A-34E2-FBF83EE7B4E1}"/>
          </ac:spMkLst>
        </pc:spChg>
        <pc:spChg chg="add mod">
          <ac:chgData name="Oana Baboolal" userId="278b5f7d-88be-4854-b0c9-55dea0c04c4b" providerId="ADAL" clId="{934BD241-87F9-440E-B012-41DB8C97C635}" dt="2024-04-25T14:58:31.748" v="27"/>
          <ac:spMkLst>
            <pc:docMk/>
            <pc:sldMk cId="3362483572" sldId="838840417"/>
            <ac:spMk id="3" creationId="{CB2AD447-2061-9FC7-B90B-1C80A18C1845}"/>
          </ac:spMkLst>
        </pc:spChg>
        <pc:spChg chg="add mod">
          <ac:chgData name="Oana Baboolal" userId="278b5f7d-88be-4854-b0c9-55dea0c04c4b" providerId="ADAL" clId="{934BD241-87F9-440E-B012-41DB8C97C635}" dt="2024-04-25T14:58:31.748" v="27"/>
          <ac:spMkLst>
            <pc:docMk/>
            <pc:sldMk cId="3362483572" sldId="838840417"/>
            <ac:spMk id="4" creationId="{4C2C21A6-3AE6-68D7-62EA-6D05C8062C02}"/>
          </ac:spMkLst>
        </pc:spChg>
        <pc:spChg chg="mod">
          <ac:chgData name="Oana Baboolal" userId="278b5f7d-88be-4854-b0c9-55dea0c04c4b" providerId="ADAL" clId="{934BD241-87F9-440E-B012-41DB8C97C635}" dt="2024-04-25T14:58:13.120" v="26" actId="20577"/>
          <ac:spMkLst>
            <pc:docMk/>
            <pc:sldMk cId="3362483572" sldId="838840417"/>
            <ac:spMk id="5" creationId="{54232005-3B28-CDC1-CE66-1DFB733B080E}"/>
          </ac:spMkLst>
        </pc:spChg>
        <pc:spChg chg="add mod">
          <ac:chgData name="Oana Baboolal" userId="278b5f7d-88be-4854-b0c9-55dea0c04c4b" providerId="ADAL" clId="{934BD241-87F9-440E-B012-41DB8C97C635}" dt="2024-04-25T14:58:31.748" v="27"/>
          <ac:spMkLst>
            <pc:docMk/>
            <pc:sldMk cId="3362483572" sldId="838840417"/>
            <ac:spMk id="6" creationId="{DCAF2BED-8288-32BA-48D9-00A204E4E5C8}"/>
          </ac:spMkLst>
        </pc:spChg>
        <pc:spChg chg="add mod">
          <ac:chgData name="Oana Baboolal" userId="278b5f7d-88be-4854-b0c9-55dea0c04c4b" providerId="ADAL" clId="{934BD241-87F9-440E-B012-41DB8C97C635}" dt="2024-04-25T14:58:31.748" v="27"/>
          <ac:spMkLst>
            <pc:docMk/>
            <pc:sldMk cId="3362483572" sldId="838840417"/>
            <ac:spMk id="7" creationId="{A1D2232C-9A3D-344F-BECE-46E4505002B0}"/>
          </ac:spMkLst>
        </pc:spChg>
        <pc:spChg chg="add mod">
          <ac:chgData name="Oana Baboolal" userId="278b5f7d-88be-4854-b0c9-55dea0c04c4b" providerId="ADAL" clId="{934BD241-87F9-440E-B012-41DB8C97C635}" dt="2024-04-25T14:58:31.748" v="27"/>
          <ac:spMkLst>
            <pc:docMk/>
            <pc:sldMk cId="3362483572" sldId="838840417"/>
            <ac:spMk id="8" creationId="{C195A5F5-0BA5-1A15-EC11-7D83C4F67AB6}"/>
          </ac:spMkLst>
        </pc:spChg>
        <pc:spChg chg="add mod">
          <ac:chgData name="Oana Baboolal" userId="278b5f7d-88be-4854-b0c9-55dea0c04c4b" providerId="ADAL" clId="{934BD241-87F9-440E-B012-41DB8C97C635}" dt="2024-04-25T14:58:31.748" v="27"/>
          <ac:spMkLst>
            <pc:docMk/>
            <pc:sldMk cId="3362483572" sldId="838840417"/>
            <ac:spMk id="9" creationId="{CD615ACD-7427-3D40-AADC-6B15BAAD9014}"/>
          </ac:spMkLst>
        </pc:spChg>
        <pc:spChg chg="add mod">
          <ac:chgData name="Oana Baboolal" userId="278b5f7d-88be-4854-b0c9-55dea0c04c4b" providerId="ADAL" clId="{934BD241-87F9-440E-B012-41DB8C97C635}" dt="2024-04-25T14:58:31.748" v="27"/>
          <ac:spMkLst>
            <pc:docMk/>
            <pc:sldMk cId="3362483572" sldId="838840417"/>
            <ac:spMk id="10" creationId="{4E44DC4A-CA79-8EB3-FF7B-345207C74810}"/>
          </ac:spMkLst>
        </pc:spChg>
        <pc:spChg chg="add mod">
          <ac:chgData name="Oana Baboolal" userId="278b5f7d-88be-4854-b0c9-55dea0c04c4b" providerId="ADAL" clId="{934BD241-87F9-440E-B012-41DB8C97C635}" dt="2024-04-25T14:58:31.748" v="27"/>
          <ac:spMkLst>
            <pc:docMk/>
            <pc:sldMk cId="3362483572" sldId="838840417"/>
            <ac:spMk id="11" creationId="{485D2B5B-60A6-11BD-8B8C-A96A738E5CCD}"/>
          </ac:spMkLst>
        </pc:spChg>
        <pc:spChg chg="add mod">
          <ac:chgData name="Oana Baboolal" userId="278b5f7d-88be-4854-b0c9-55dea0c04c4b" providerId="ADAL" clId="{934BD241-87F9-440E-B012-41DB8C97C635}" dt="2024-04-25T14:58:45.251" v="28"/>
          <ac:spMkLst>
            <pc:docMk/>
            <pc:sldMk cId="3362483572" sldId="838840417"/>
            <ac:spMk id="12" creationId="{B775308D-CB90-0FD6-BFD2-C183D8542A2B}"/>
          </ac:spMkLst>
        </pc:spChg>
        <pc:spChg chg="add mod">
          <ac:chgData name="Oana Baboolal" userId="278b5f7d-88be-4854-b0c9-55dea0c04c4b" providerId="ADAL" clId="{934BD241-87F9-440E-B012-41DB8C97C635}" dt="2024-04-25T14:58:45.251" v="28"/>
          <ac:spMkLst>
            <pc:docMk/>
            <pc:sldMk cId="3362483572" sldId="838840417"/>
            <ac:spMk id="13" creationId="{31F2F3B1-2AD2-8D81-03F8-50710D15B105}"/>
          </ac:spMkLst>
        </pc:spChg>
        <pc:spChg chg="add mod">
          <ac:chgData name="Oana Baboolal" userId="278b5f7d-88be-4854-b0c9-55dea0c04c4b" providerId="ADAL" clId="{934BD241-87F9-440E-B012-41DB8C97C635}" dt="2024-04-25T14:58:45.251" v="28"/>
          <ac:spMkLst>
            <pc:docMk/>
            <pc:sldMk cId="3362483572" sldId="838840417"/>
            <ac:spMk id="14" creationId="{AF092A93-DC7A-15BF-9E61-A1D5011EDD3C}"/>
          </ac:spMkLst>
        </pc:spChg>
        <pc:spChg chg="add mod">
          <ac:chgData name="Oana Baboolal" userId="278b5f7d-88be-4854-b0c9-55dea0c04c4b" providerId="ADAL" clId="{934BD241-87F9-440E-B012-41DB8C97C635}" dt="2024-04-25T14:58:45.251" v="28"/>
          <ac:spMkLst>
            <pc:docMk/>
            <pc:sldMk cId="3362483572" sldId="838840417"/>
            <ac:spMk id="15" creationId="{C765FA8F-E5E4-D445-12EE-13AF5157A011}"/>
          </ac:spMkLst>
        </pc:spChg>
        <pc:spChg chg="add mod">
          <ac:chgData name="Oana Baboolal" userId="278b5f7d-88be-4854-b0c9-55dea0c04c4b" providerId="ADAL" clId="{934BD241-87F9-440E-B012-41DB8C97C635}" dt="2024-04-25T14:58:45.251" v="28"/>
          <ac:spMkLst>
            <pc:docMk/>
            <pc:sldMk cId="3362483572" sldId="838840417"/>
            <ac:spMk id="16" creationId="{F5DC3461-EA91-3CF0-DEDD-DD62DBD95C56}"/>
          </ac:spMkLst>
        </pc:spChg>
        <pc:spChg chg="add mod">
          <ac:chgData name="Oana Baboolal" userId="278b5f7d-88be-4854-b0c9-55dea0c04c4b" providerId="ADAL" clId="{934BD241-87F9-440E-B012-41DB8C97C635}" dt="2024-04-25T14:58:45.251" v="28"/>
          <ac:spMkLst>
            <pc:docMk/>
            <pc:sldMk cId="3362483572" sldId="838840417"/>
            <ac:spMk id="17" creationId="{E85DB166-425D-EC39-6DB7-F71D66DAB388}"/>
          </ac:spMkLst>
        </pc:spChg>
        <pc:spChg chg="add mod">
          <ac:chgData name="Oana Baboolal" userId="278b5f7d-88be-4854-b0c9-55dea0c04c4b" providerId="ADAL" clId="{934BD241-87F9-440E-B012-41DB8C97C635}" dt="2024-04-25T14:58:45.251" v="28"/>
          <ac:spMkLst>
            <pc:docMk/>
            <pc:sldMk cId="3362483572" sldId="838840417"/>
            <ac:spMk id="18" creationId="{E65CBF76-74CF-CE10-FAB3-1FDDE1B9523A}"/>
          </ac:spMkLst>
        </pc:spChg>
        <pc:spChg chg="add mod">
          <ac:chgData name="Oana Baboolal" userId="278b5f7d-88be-4854-b0c9-55dea0c04c4b" providerId="ADAL" clId="{934BD241-87F9-440E-B012-41DB8C97C635}" dt="2024-04-25T14:58:45.251" v="28"/>
          <ac:spMkLst>
            <pc:docMk/>
            <pc:sldMk cId="3362483572" sldId="838840417"/>
            <ac:spMk id="19" creationId="{533C81EA-8C9F-3E0E-19C7-E6E329F36F3A}"/>
          </ac:spMkLst>
        </pc:spChg>
        <pc:spChg chg="add mod">
          <ac:chgData name="Oana Baboolal" userId="278b5f7d-88be-4854-b0c9-55dea0c04c4b" providerId="ADAL" clId="{934BD241-87F9-440E-B012-41DB8C97C635}" dt="2024-04-25T14:58:45.251" v="28"/>
          <ac:spMkLst>
            <pc:docMk/>
            <pc:sldMk cId="3362483572" sldId="838840417"/>
            <ac:spMk id="20" creationId="{B63FE767-8BE9-83F8-8077-BDC40B3E63FF}"/>
          </ac:spMkLst>
        </pc:spChg>
      </pc:sldChg>
      <pc:sldChg chg="addSp delSp modSp add mod setBg">
        <pc:chgData name="Oana Baboolal" userId="278b5f7d-88be-4854-b0c9-55dea0c04c4b" providerId="ADAL" clId="{934BD241-87F9-440E-B012-41DB8C97C635}" dt="2024-05-13T10:18:47.752" v="1127" actId="20577"/>
        <pc:sldMkLst>
          <pc:docMk/>
          <pc:sldMk cId="868646987" sldId="838840443"/>
        </pc:sldMkLst>
        <pc:spChg chg="mod">
          <ac:chgData name="Oana Baboolal" userId="278b5f7d-88be-4854-b0c9-55dea0c04c4b" providerId="ADAL" clId="{934BD241-87F9-440E-B012-41DB8C97C635}" dt="2024-04-25T16:03:42.780" v="241" actId="20577"/>
          <ac:spMkLst>
            <pc:docMk/>
            <pc:sldMk cId="868646987" sldId="838840443"/>
            <ac:spMk id="2" creationId="{9026F405-E792-9478-25C4-3C851E2DA23E}"/>
          </ac:spMkLst>
        </pc:spChg>
        <pc:spChg chg="mod">
          <ac:chgData name="Oana Baboolal" userId="278b5f7d-88be-4854-b0c9-55dea0c04c4b" providerId="ADAL" clId="{934BD241-87F9-440E-B012-41DB8C97C635}" dt="2024-04-29T12:37:53.686" v="758" actId="20577"/>
          <ac:spMkLst>
            <pc:docMk/>
            <pc:sldMk cId="868646987" sldId="838840443"/>
            <ac:spMk id="10" creationId="{C7331BBA-01C9-94BD-FE22-B084B5B3D20A}"/>
          </ac:spMkLst>
        </pc:spChg>
        <pc:spChg chg="mod">
          <ac:chgData name="Oana Baboolal" userId="278b5f7d-88be-4854-b0c9-55dea0c04c4b" providerId="ADAL" clId="{934BD241-87F9-440E-B012-41DB8C97C635}" dt="2024-05-02T15:55:12.534" v="785" actId="5793"/>
          <ac:spMkLst>
            <pc:docMk/>
            <pc:sldMk cId="868646987" sldId="838840443"/>
            <ac:spMk id="11" creationId="{512AED49-0A9D-916D-E456-8C75D801FE6E}"/>
          </ac:spMkLst>
        </pc:spChg>
        <pc:spChg chg="del mod">
          <ac:chgData name="Oana Baboolal" userId="278b5f7d-88be-4854-b0c9-55dea0c04c4b" providerId="ADAL" clId="{934BD241-87F9-440E-B012-41DB8C97C635}" dt="2024-04-29T09:13:42.769" v="473" actId="478"/>
          <ac:spMkLst>
            <pc:docMk/>
            <pc:sldMk cId="868646987" sldId="838840443"/>
            <ac:spMk id="12" creationId="{F8F78D73-341B-87AE-EB57-75A8F500CCC2}"/>
          </ac:spMkLst>
        </pc:spChg>
        <pc:spChg chg="mod">
          <ac:chgData name="Oana Baboolal" userId="278b5f7d-88be-4854-b0c9-55dea0c04c4b" providerId="ADAL" clId="{934BD241-87F9-440E-B012-41DB8C97C635}" dt="2024-04-29T12:37:58.265" v="761" actId="20577"/>
          <ac:spMkLst>
            <pc:docMk/>
            <pc:sldMk cId="868646987" sldId="838840443"/>
            <ac:spMk id="13" creationId="{F3E8DCDA-2BB4-87E3-5519-51F99FC51B2F}"/>
          </ac:spMkLst>
        </pc:spChg>
        <pc:spChg chg="add mod">
          <ac:chgData name="Oana Baboolal" userId="278b5f7d-88be-4854-b0c9-55dea0c04c4b" providerId="ADAL" clId="{934BD241-87F9-440E-B012-41DB8C97C635}" dt="2024-04-29T12:37:28.598" v="754" actId="20577"/>
          <ac:spMkLst>
            <pc:docMk/>
            <pc:sldMk cId="868646987" sldId="838840443"/>
            <ac:spMk id="14" creationId="{D67B5809-77E2-875B-A033-2655BABAB208}"/>
          </ac:spMkLst>
        </pc:spChg>
        <pc:spChg chg="mod">
          <ac:chgData name="Oana Baboolal" userId="278b5f7d-88be-4854-b0c9-55dea0c04c4b" providerId="ADAL" clId="{934BD241-87F9-440E-B012-41DB8C97C635}" dt="2024-04-25T16:07:06.214" v="267" actId="20577"/>
          <ac:spMkLst>
            <pc:docMk/>
            <pc:sldMk cId="868646987" sldId="838840443"/>
            <ac:spMk id="24" creationId="{AC917B49-06B7-EA56-5040-4566A608CE32}"/>
          </ac:spMkLst>
        </pc:spChg>
        <pc:spChg chg="mod">
          <ac:chgData name="Oana Baboolal" userId="278b5f7d-88be-4854-b0c9-55dea0c04c4b" providerId="ADAL" clId="{934BD241-87F9-440E-B012-41DB8C97C635}" dt="2024-05-02T15:56:04.135" v="810" actId="20577"/>
          <ac:spMkLst>
            <pc:docMk/>
            <pc:sldMk cId="868646987" sldId="838840443"/>
            <ac:spMk id="26" creationId="{C33D2D23-81F4-76C9-D86F-CB3191A596C2}"/>
          </ac:spMkLst>
        </pc:spChg>
        <pc:spChg chg="mod">
          <ac:chgData name="Oana Baboolal" userId="278b5f7d-88be-4854-b0c9-55dea0c04c4b" providerId="ADAL" clId="{934BD241-87F9-440E-B012-41DB8C97C635}" dt="2024-05-13T10:18:47.752" v="1127" actId="20577"/>
          <ac:spMkLst>
            <pc:docMk/>
            <pc:sldMk cId="868646987" sldId="838840443"/>
            <ac:spMk id="52" creationId="{2D115560-5FE8-855F-D0A3-42736853BFAB}"/>
          </ac:spMkLst>
        </pc:spChg>
        <pc:spChg chg="del">
          <ac:chgData name="Oana Baboolal" userId="278b5f7d-88be-4854-b0c9-55dea0c04c4b" providerId="ADAL" clId="{934BD241-87F9-440E-B012-41DB8C97C635}" dt="2024-04-25T16:05:02.303" v="242" actId="478"/>
          <ac:spMkLst>
            <pc:docMk/>
            <pc:sldMk cId="868646987" sldId="838840443"/>
            <ac:spMk id="1070" creationId="{1DCDF133-0DF5-C250-3BDF-CADF8F1713BF}"/>
          </ac:spMkLst>
        </pc:spChg>
        <pc:spChg chg="mod">
          <ac:chgData name="Oana Baboolal" userId="278b5f7d-88be-4854-b0c9-55dea0c04c4b" providerId="ADAL" clId="{934BD241-87F9-440E-B012-41DB8C97C635}" dt="2024-05-02T15:55:32.173" v="801" actId="20577"/>
          <ac:spMkLst>
            <pc:docMk/>
            <pc:sldMk cId="868646987" sldId="838840443"/>
            <ac:spMk id="1074" creationId="{1BF7A321-6745-6D82-41F5-3C74881D53B8}"/>
          </ac:spMkLst>
        </pc:spChg>
        <pc:spChg chg="mod">
          <ac:chgData name="Oana Baboolal" userId="278b5f7d-88be-4854-b0c9-55dea0c04c4b" providerId="ADAL" clId="{934BD241-87F9-440E-B012-41DB8C97C635}" dt="2024-04-25T16:05:41.245" v="251" actId="20577"/>
          <ac:spMkLst>
            <pc:docMk/>
            <pc:sldMk cId="868646987" sldId="838840443"/>
            <ac:spMk id="1076" creationId="{F71D4481-1AAA-A656-2709-1832C76ED4C2}"/>
          </ac:spMkLst>
        </pc:spChg>
        <pc:spChg chg="mod">
          <ac:chgData name="Oana Baboolal" userId="278b5f7d-88be-4854-b0c9-55dea0c04c4b" providerId="ADAL" clId="{934BD241-87F9-440E-B012-41DB8C97C635}" dt="2024-04-29T12:37:18.194" v="749" actId="20577"/>
          <ac:spMkLst>
            <pc:docMk/>
            <pc:sldMk cId="868646987" sldId="838840443"/>
            <ac:spMk id="1078" creationId="{DBE1CE2C-100E-B2F0-A086-CFE531E8824D}"/>
          </ac:spMkLst>
        </pc:spChg>
        <pc:spChg chg="mod">
          <ac:chgData name="Oana Baboolal" userId="278b5f7d-88be-4854-b0c9-55dea0c04c4b" providerId="ADAL" clId="{934BD241-87F9-440E-B012-41DB8C97C635}" dt="2024-04-29T08:55:19.331" v="425" actId="20577"/>
          <ac:spMkLst>
            <pc:docMk/>
            <pc:sldMk cId="868646987" sldId="838840443"/>
            <ac:spMk id="1080" creationId="{0FD93DDB-3F9B-2402-4269-25A5402105FE}"/>
          </ac:spMkLst>
        </pc:spChg>
        <pc:picChg chg="add mod">
          <ac:chgData name="Oana Baboolal" userId="278b5f7d-88be-4854-b0c9-55dea0c04c4b" providerId="ADAL" clId="{934BD241-87F9-440E-B012-41DB8C97C635}" dt="2024-04-29T08:52:28.045" v="317" actId="1076"/>
          <ac:picMkLst>
            <pc:docMk/>
            <pc:sldMk cId="868646987" sldId="838840443"/>
            <ac:picMk id="17" creationId="{A7AFF967-62BF-6E6D-3E25-8A98091BA0C8}"/>
          </ac:picMkLst>
        </pc:picChg>
        <pc:picChg chg="del">
          <ac:chgData name="Oana Baboolal" userId="278b5f7d-88be-4854-b0c9-55dea0c04c4b" providerId="ADAL" clId="{934BD241-87F9-440E-B012-41DB8C97C635}" dt="2024-04-29T09:13:42.769" v="473" actId="478"/>
          <ac:picMkLst>
            <pc:docMk/>
            <pc:sldMk cId="868646987" sldId="838840443"/>
            <ac:picMk id="1053" creationId="{B9141DC0-26FE-D4C5-3F37-3D804C0CE473}"/>
          </ac:picMkLst>
        </pc:picChg>
        <pc:picChg chg="del">
          <ac:chgData name="Oana Baboolal" userId="278b5f7d-88be-4854-b0c9-55dea0c04c4b" providerId="ADAL" clId="{934BD241-87F9-440E-B012-41DB8C97C635}" dt="2024-04-25T16:05:02.303" v="242" actId="478"/>
          <ac:picMkLst>
            <pc:docMk/>
            <pc:sldMk cId="868646987" sldId="838840443"/>
            <ac:picMk id="1071" creationId="{EFADC145-4862-198D-2B6C-340019B201CB}"/>
          </ac:picMkLst>
        </pc:picChg>
      </pc:sldChg>
      <pc:sldChg chg="modSp mod delCm modCm">
        <pc:chgData name="Oana Baboolal" userId="278b5f7d-88be-4854-b0c9-55dea0c04c4b" providerId="ADAL" clId="{934BD241-87F9-440E-B012-41DB8C97C635}" dt="2024-04-29T08:57:00.578" v="430"/>
        <pc:sldMkLst>
          <pc:docMk/>
          <pc:sldMk cId="4095128225" sldId="838840445"/>
        </pc:sldMkLst>
        <pc:spChg chg="mod">
          <ac:chgData name="Oana Baboolal" userId="278b5f7d-88be-4854-b0c9-55dea0c04c4b" providerId="ADAL" clId="{934BD241-87F9-440E-B012-41DB8C97C635}" dt="2024-04-29T08:56:45.166" v="428" actId="20577"/>
          <ac:spMkLst>
            <pc:docMk/>
            <pc:sldMk cId="4095128225" sldId="838840445"/>
            <ac:spMk id="49" creationId="{060F83C0-EED2-BB45-7E29-88A00E0FC9A9}"/>
          </ac:spMkLst>
        </pc:spChg>
        <pc:spChg chg="mod">
          <ac:chgData name="Oana Baboolal" userId="278b5f7d-88be-4854-b0c9-55dea0c04c4b" providerId="ADAL" clId="{934BD241-87F9-440E-B012-41DB8C97C635}" dt="2024-04-29T08:56:20.392" v="426" actId="20577"/>
          <ac:spMkLst>
            <pc:docMk/>
            <pc:sldMk cId="4095128225" sldId="838840445"/>
            <ac:spMk id="57" creationId="{453A8A37-1B0F-4434-9C28-255A18AEE627}"/>
          </ac:spMkLst>
        </pc:spChg>
        <pc:extLst>
          <p:ext xmlns:p="http://schemas.openxmlformats.org/presentationml/2006/main" uri="{D6D511B9-2390-475A-947B-AFAB55BFBCF1}">
            <pc226:cmChg xmlns:pc226="http://schemas.microsoft.com/office/powerpoint/2022/06/main/command" chg="del mod modRxn">
              <pc226:chgData name="Oana Baboolal" userId="278b5f7d-88be-4854-b0c9-55dea0c04c4b" providerId="ADAL" clId="{934BD241-87F9-440E-B012-41DB8C97C635}" dt="2024-04-29T08:57:00.578" v="430"/>
              <pc2:cmMkLst xmlns:pc2="http://schemas.microsoft.com/office/powerpoint/2019/9/main/command">
                <pc:docMk/>
                <pc:sldMk cId="4095128225" sldId="838840445"/>
                <pc2:cmMk id="{B2572AC9-E742-4E0E-9137-CAF8CB61D0CF}"/>
              </pc2:cmMkLst>
            </pc226:cmChg>
          </p:ext>
        </pc:extLst>
      </pc:sldChg>
      <pc:sldChg chg="add">
        <pc:chgData name="Oana Baboolal" userId="278b5f7d-88be-4854-b0c9-55dea0c04c4b" providerId="ADAL" clId="{934BD241-87F9-440E-B012-41DB8C97C635}" dt="2024-04-25T16:01:02.095" v="207"/>
        <pc:sldMkLst>
          <pc:docMk/>
          <pc:sldMk cId="2837533697" sldId="838840453"/>
        </pc:sldMkLst>
      </pc:sldChg>
      <pc:sldChg chg="ord modCm">
        <pc:chgData name="Oana Baboolal" userId="278b5f7d-88be-4854-b0c9-55dea0c04c4b" providerId="ADAL" clId="{934BD241-87F9-440E-B012-41DB8C97C635}" dt="2024-04-29T12:32:48.424" v="710"/>
        <pc:sldMkLst>
          <pc:docMk/>
          <pc:sldMk cId="3733123555" sldId="838840454"/>
        </pc:sldMkLst>
        <pc:extLst>
          <p:ext xmlns:p="http://schemas.openxmlformats.org/presentationml/2006/main" uri="{D6D511B9-2390-475A-947B-AFAB55BFBCF1}">
            <pc226:cmChg xmlns:pc226="http://schemas.microsoft.com/office/powerpoint/2022/06/main/command" chg="">
              <pc226:chgData name="Oana Baboolal" userId="278b5f7d-88be-4854-b0c9-55dea0c04c4b" providerId="ADAL" clId="{934BD241-87F9-440E-B012-41DB8C97C635}" dt="2024-04-29T12:32:48.424" v="710"/>
              <pc2:cmMkLst xmlns:pc2="http://schemas.microsoft.com/office/powerpoint/2019/9/main/command">
                <pc:docMk/>
                <pc:sldMk cId="3733123555" sldId="838840454"/>
                <pc2:cmMk id="{28B8E3AB-0314-4D2A-965C-5B9F6BF57264}"/>
              </pc2:cmMkLst>
              <pc226:cmRplyChg chg="add">
                <pc226:chgData name="Oana Baboolal" userId="278b5f7d-88be-4854-b0c9-55dea0c04c4b" providerId="ADAL" clId="{934BD241-87F9-440E-B012-41DB8C97C635}" dt="2024-04-29T12:32:48.424" v="710"/>
                <pc2:cmRplyMkLst xmlns:pc2="http://schemas.microsoft.com/office/powerpoint/2019/9/main/command">
                  <pc:docMk/>
                  <pc:sldMk cId="3733123555" sldId="838840454"/>
                  <pc2:cmMk id="{28B8E3AB-0314-4D2A-965C-5B9F6BF57264}"/>
                  <pc2:cmRplyMk id="{AE4446F6-DC15-4915-9F6A-D20E7A6F575C}"/>
                </pc2:cmRplyMkLst>
              </pc226:cmRplyChg>
            </pc226:cmChg>
          </p:ext>
        </pc:extLst>
      </pc:sldChg>
      <pc:sldChg chg="add del">
        <pc:chgData name="Oana Baboolal" userId="278b5f7d-88be-4854-b0c9-55dea0c04c4b" providerId="ADAL" clId="{934BD241-87F9-440E-B012-41DB8C97C635}" dt="2024-04-25T15:09:39.189" v="34" actId="47"/>
        <pc:sldMkLst>
          <pc:docMk/>
          <pc:sldMk cId="1678978652" sldId="838840457"/>
        </pc:sldMkLst>
      </pc:sldChg>
      <pc:sldChg chg="addSp delSp modSp add mod delCm modCm">
        <pc:chgData name="Oana Baboolal" userId="278b5f7d-88be-4854-b0c9-55dea0c04c4b" providerId="ADAL" clId="{934BD241-87F9-440E-B012-41DB8C97C635}" dt="2024-05-09T15:21:31.335" v="1107" actId="1036"/>
        <pc:sldMkLst>
          <pc:docMk/>
          <pc:sldMk cId="1191825954" sldId="838840465"/>
        </pc:sldMkLst>
        <pc:spChg chg="add del mod">
          <ac:chgData name="Oana Baboolal" userId="278b5f7d-88be-4854-b0c9-55dea0c04c4b" providerId="ADAL" clId="{934BD241-87F9-440E-B012-41DB8C97C635}" dt="2024-04-29T09:38:59.582" v="495" actId="478"/>
          <ac:spMkLst>
            <pc:docMk/>
            <pc:sldMk cId="1191825954" sldId="838840465"/>
            <ac:spMk id="2" creationId="{1CD01785-E704-160A-2982-D9A1EF1F1E1B}"/>
          </ac:spMkLst>
        </pc:spChg>
        <pc:spChg chg="add del mod">
          <ac:chgData name="Oana Baboolal" userId="278b5f7d-88be-4854-b0c9-55dea0c04c4b" providerId="ADAL" clId="{934BD241-87F9-440E-B012-41DB8C97C635}" dt="2024-05-09T13:50:15.134" v="1028" actId="478"/>
          <ac:spMkLst>
            <pc:docMk/>
            <pc:sldMk cId="1191825954" sldId="838840465"/>
            <ac:spMk id="2" creationId="{CB1530B6-81EC-74A0-62AB-70188F35E79C}"/>
          </ac:spMkLst>
        </pc:spChg>
        <pc:spChg chg="add mod">
          <ac:chgData name="Oana Baboolal" userId="278b5f7d-88be-4854-b0c9-55dea0c04c4b" providerId="ADAL" clId="{934BD241-87F9-440E-B012-41DB8C97C635}" dt="2024-05-09T13:48:04.224" v="940" actId="1076"/>
          <ac:spMkLst>
            <pc:docMk/>
            <pc:sldMk cId="1191825954" sldId="838840465"/>
            <ac:spMk id="5" creationId="{203C516B-D098-321E-B6B7-1D2B6AC86777}"/>
          </ac:spMkLst>
        </pc:spChg>
        <pc:spChg chg="add del mod">
          <ac:chgData name="Oana Baboolal" userId="278b5f7d-88be-4854-b0c9-55dea0c04c4b" providerId="ADAL" clId="{934BD241-87F9-440E-B012-41DB8C97C635}" dt="2024-04-29T09:39:50.174" v="530" actId="478"/>
          <ac:spMkLst>
            <pc:docMk/>
            <pc:sldMk cId="1191825954" sldId="838840465"/>
            <ac:spMk id="5" creationId="{2A79EAEE-1E39-5784-C8BB-CCCC400671BA}"/>
          </ac:spMkLst>
        </pc:spChg>
        <pc:spChg chg="add mod">
          <ac:chgData name="Oana Baboolal" userId="278b5f7d-88be-4854-b0c9-55dea0c04c4b" providerId="ADAL" clId="{934BD241-87F9-440E-B012-41DB8C97C635}" dt="2024-04-29T09:40:26.823" v="531"/>
          <ac:spMkLst>
            <pc:docMk/>
            <pc:sldMk cId="1191825954" sldId="838840465"/>
            <ac:spMk id="6" creationId="{3252D23A-08FC-E689-B344-5A85417345C5}"/>
          </ac:spMkLst>
        </pc:spChg>
        <pc:spChg chg="add del mod">
          <ac:chgData name="Oana Baboolal" userId="278b5f7d-88be-4854-b0c9-55dea0c04c4b" providerId="ADAL" clId="{934BD241-87F9-440E-B012-41DB8C97C635}" dt="2024-04-29T09:40:32.726" v="533" actId="478"/>
          <ac:spMkLst>
            <pc:docMk/>
            <pc:sldMk cId="1191825954" sldId="838840465"/>
            <ac:spMk id="7" creationId="{0E5A3684-4B1D-4DF3-969C-A8DB82C8FBF6}"/>
          </ac:spMkLst>
        </pc:spChg>
        <pc:spChg chg="mod">
          <ac:chgData name="Oana Baboolal" userId="278b5f7d-88be-4854-b0c9-55dea0c04c4b" providerId="ADAL" clId="{934BD241-87F9-440E-B012-41DB8C97C635}" dt="2024-04-29T09:42:59.460" v="632" actId="1036"/>
          <ac:spMkLst>
            <pc:docMk/>
            <pc:sldMk cId="1191825954" sldId="838840465"/>
            <ac:spMk id="8" creationId="{58FE5A9C-EF2D-2304-6633-3744BBC67139}"/>
          </ac:spMkLst>
        </pc:spChg>
        <pc:spChg chg="del">
          <ac:chgData name="Oana Baboolal" userId="278b5f7d-88be-4854-b0c9-55dea0c04c4b" providerId="ADAL" clId="{934BD241-87F9-440E-B012-41DB8C97C635}" dt="2024-04-29T09:32:38.810" v="474" actId="478"/>
          <ac:spMkLst>
            <pc:docMk/>
            <pc:sldMk cId="1191825954" sldId="838840465"/>
            <ac:spMk id="10" creationId="{2A8ED836-091A-9905-C432-AD6E00725029}"/>
          </ac:spMkLst>
        </pc:spChg>
        <pc:spChg chg="add mod">
          <ac:chgData name="Oana Baboolal" userId="278b5f7d-88be-4854-b0c9-55dea0c04c4b" providerId="ADAL" clId="{934BD241-87F9-440E-B012-41DB8C97C635}" dt="2024-04-29T09:40:37.213" v="534"/>
          <ac:spMkLst>
            <pc:docMk/>
            <pc:sldMk cId="1191825954" sldId="838840465"/>
            <ac:spMk id="11" creationId="{F758EF2A-714E-7AF7-0AEF-5CFABBEA88E9}"/>
          </ac:spMkLst>
        </pc:spChg>
        <pc:spChg chg="add mod">
          <ac:chgData name="Oana Baboolal" userId="278b5f7d-88be-4854-b0c9-55dea0c04c4b" providerId="ADAL" clId="{934BD241-87F9-440E-B012-41DB8C97C635}" dt="2024-04-29T09:44:22.390" v="636" actId="207"/>
          <ac:spMkLst>
            <pc:docMk/>
            <pc:sldMk cId="1191825954" sldId="838840465"/>
            <ac:spMk id="12" creationId="{8A50CC0F-D3B8-D117-C065-FD04F182CDF5}"/>
          </ac:spMkLst>
        </pc:spChg>
        <pc:spChg chg="mod">
          <ac:chgData name="Oana Baboolal" userId="278b5f7d-88be-4854-b0c9-55dea0c04c4b" providerId="ADAL" clId="{934BD241-87F9-440E-B012-41DB8C97C635}" dt="2024-04-29T09:35:29.174" v="487" actId="20577"/>
          <ac:spMkLst>
            <pc:docMk/>
            <pc:sldMk cId="1191825954" sldId="838840465"/>
            <ac:spMk id="14" creationId="{B279B067-5647-6FDD-D809-B1E7D350A8E5}"/>
          </ac:spMkLst>
        </pc:spChg>
        <pc:spChg chg="mod topLvl">
          <ac:chgData name="Oana Baboolal" userId="278b5f7d-88be-4854-b0c9-55dea0c04c4b" providerId="ADAL" clId="{934BD241-87F9-440E-B012-41DB8C97C635}" dt="2024-05-09T13:49:49.890" v="984" actId="14100"/>
          <ac:spMkLst>
            <pc:docMk/>
            <pc:sldMk cId="1191825954" sldId="838840465"/>
            <ac:spMk id="15" creationId="{2386E775-4796-4609-37B3-DAEB4D0D7629}"/>
          </ac:spMkLst>
        </pc:spChg>
        <pc:spChg chg="mod topLvl">
          <ac:chgData name="Oana Baboolal" userId="278b5f7d-88be-4854-b0c9-55dea0c04c4b" providerId="ADAL" clId="{934BD241-87F9-440E-B012-41DB8C97C635}" dt="2024-05-09T13:49:58.228" v="1025" actId="1038"/>
          <ac:spMkLst>
            <pc:docMk/>
            <pc:sldMk cId="1191825954" sldId="838840465"/>
            <ac:spMk id="16" creationId="{09774ED1-5B8D-9896-652B-DE05643C21D7}"/>
          </ac:spMkLst>
        </pc:spChg>
        <pc:spChg chg="mod">
          <ac:chgData name="Oana Baboolal" userId="278b5f7d-88be-4854-b0c9-55dea0c04c4b" providerId="ADAL" clId="{934BD241-87F9-440E-B012-41DB8C97C635}" dt="2024-05-09T15:21:06.284" v="1099" actId="14100"/>
          <ac:spMkLst>
            <pc:docMk/>
            <pc:sldMk cId="1191825954" sldId="838840465"/>
            <ac:spMk id="19" creationId="{2545930C-45F6-4367-B0A3-C17236D9EDF7}"/>
          </ac:spMkLst>
        </pc:spChg>
        <pc:grpChg chg="del mod">
          <ac:chgData name="Oana Baboolal" userId="278b5f7d-88be-4854-b0c9-55dea0c04c4b" providerId="ADAL" clId="{934BD241-87F9-440E-B012-41DB8C97C635}" dt="2024-05-09T13:49:31.351" v="967" actId="165"/>
          <ac:grpSpMkLst>
            <pc:docMk/>
            <pc:sldMk cId="1191825954" sldId="838840465"/>
            <ac:grpSpMk id="13" creationId="{F7803AD1-74CD-963A-97C8-08E1C91629F5}"/>
          </ac:grpSpMkLst>
        </pc:grpChg>
        <pc:grpChg chg="mod">
          <ac:chgData name="Oana Baboolal" userId="278b5f7d-88be-4854-b0c9-55dea0c04c4b" providerId="ADAL" clId="{934BD241-87F9-440E-B012-41DB8C97C635}" dt="2024-05-09T15:21:31.335" v="1107" actId="1036"/>
          <ac:grpSpMkLst>
            <pc:docMk/>
            <pc:sldMk cId="1191825954" sldId="838840465"/>
            <ac:grpSpMk id="17" creationId="{F38743DB-75C5-C3BA-A6D8-DD3ACFC5B1F6}"/>
          </ac:grpSpMkLst>
        </pc:grpChg>
        <pc:graphicFrameChg chg="mod modGraphic">
          <ac:chgData name="Oana Baboolal" userId="278b5f7d-88be-4854-b0c9-55dea0c04c4b" providerId="ADAL" clId="{934BD241-87F9-440E-B012-41DB8C97C635}" dt="2024-05-09T15:21:31.335" v="1107" actId="1036"/>
          <ac:graphicFrameMkLst>
            <pc:docMk/>
            <pc:sldMk cId="1191825954" sldId="838840465"/>
            <ac:graphicFrameMk id="3" creationId="{6D01053D-C49F-4D80-579E-C3AE67EB4DD5}"/>
          </ac:graphicFrameMkLst>
        </pc:graphicFrameChg>
        <pc:graphicFrameChg chg="mod modGraphic">
          <ac:chgData name="Oana Baboolal" userId="278b5f7d-88be-4854-b0c9-55dea0c04c4b" providerId="ADAL" clId="{934BD241-87F9-440E-B012-41DB8C97C635}" dt="2024-05-09T13:47:48.052" v="938"/>
          <ac:graphicFrameMkLst>
            <pc:docMk/>
            <pc:sldMk cId="1191825954" sldId="838840465"/>
            <ac:graphicFrameMk id="4" creationId="{9C4D6391-096D-6136-6B24-16075C657EA6}"/>
          </ac:graphicFrameMkLst>
        </pc:graphicFrameChg>
        <pc:graphicFrameChg chg="mod modGraphic">
          <ac:chgData name="Oana Baboolal" userId="278b5f7d-88be-4854-b0c9-55dea0c04c4b" providerId="ADAL" clId="{934BD241-87F9-440E-B012-41DB8C97C635}" dt="2024-05-09T15:21:31.335" v="1107" actId="1036"/>
          <ac:graphicFrameMkLst>
            <pc:docMk/>
            <pc:sldMk cId="1191825954" sldId="838840465"/>
            <ac:graphicFrameMk id="9" creationId="{673B7BEA-A9D3-E66C-66EC-4A296FFB2E79}"/>
          </ac:graphicFrameMkLst>
        </pc:graphicFrameChg>
        <pc:extLst>
          <p:ext xmlns:p="http://schemas.openxmlformats.org/presentationml/2006/main" uri="{D6D511B9-2390-475A-947B-AFAB55BFBCF1}">
            <pc226:cmChg xmlns:pc226="http://schemas.microsoft.com/office/powerpoint/2022/06/main/command" chg="del mod">
              <pc226:chgData name="Oana Baboolal" userId="278b5f7d-88be-4854-b0c9-55dea0c04c4b" providerId="ADAL" clId="{934BD241-87F9-440E-B012-41DB8C97C635}" dt="2024-04-29T09:45:03.780" v="638"/>
              <pc2:cmMkLst xmlns:pc2="http://schemas.microsoft.com/office/powerpoint/2019/9/main/command">
                <pc:docMk/>
                <pc:sldMk cId="1191825954" sldId="838840465"/>
                <pc2:cmMk id="{9A9D6B57-96DD-473B-A7B0-4FB7D3DC3A42}"/>
              </pc2:cmMkLst>
            </pc226:cmChg>
          </p:ext>
        </pc:extLst>
      </pc:sldChg>
      <pc:sldChg chg="modSp add del mod">
        <pc:chgData name="Oana Baboolal" userId="278b5f7d-88be-4854-b0c9-55dea0c04c4b" providerId="ADAL" clId="{934BD241-87F9-440E-B012-41DB8C97C635}" dt="2024-04-25T15:20:38.536" v="66"/>
        <pc:sldMkLst>
          <pc:docMk/>
          <pc:sldMk cId="3449535127" sldId="838840466"/>
        </pc:sldMkLst>
        <pc:spChg chg="mod">
          <ac:chgData name="Oana Baboolal" userId="278b5f7d-88be-4854-b0c9-55dea0c04c4b" providerId="ADAL" clId="{934BD241-87F9-440E-B012-41DB8C97C635}" dt="2024-04-25T15:20:37.403" v="65" actId="20577"/>
          <ac:spMkLst>
            <pc:docMk/>
            <pc:sldMk cId="3449535127" sldId="838840466"/>
            <ac:spMk id="2" creationId="{9026F405-E792-9478-25C4-3C851E2DA23E}"/>
          </ac:spMkLst>
        </pc:spChg>
      </pc:sldChg>
      <pc:sldChg chg="del">
        <pc:chgData name="Oana Baboolal" userId="278b5f7d-88be-4854-b0c9-55dea0c04c4b" providerId="ADAL" clId="{934BD241-87F9-440E-B012-41DB8C97C635}" dt="2024-04-25T15:20:54.391" v="68" actId="47"/>
        <pc:sldMkLst>
          <pc:docMk/>
          <pc:sldMk cId="3547165173" sldId="838840466"/>
        </pc:sldMkLst>
      </pc:sldChg>
      <pc:sldChg chg="delSp modSp add del mod">
        <pc:chgData name="Oana Baboolal" userId="278b5f7d-88be-4854-b0c9-55dea0c04c4b" providerId="ADAL" clId="{934BD241-87F9-440E-B012-41DB8C97C635}" dt="2024-05-13T10:21:27.512" v="1129" actId="47"/>
        <pc:sldMkLst>
          <pc:docMk/>
          <pc:sldMk cId="1154706935" sldId="838840467"/>
        </pc:sldMkLst>
        <pc:spChg chg="mod">
          <ac:chgData name="Oana Baboolal" userId="278b5f7d-88be-4854-b0c9-55dea0c04c4b" providerId="ADAL" clId="{934BD241-87F9-440E-B012-41DB8C97C635}" dt="2024-04-25T15:21:14.890" v="105" actId="20577"/>
          <ac:spMkLst>
            <pc:docMk/>
            <pc:sldMk cId="1154706935" sldId="838840467"/>
            <ac:spMk id="2" creationId="{9026F405-E792-9478-25C4-3C851E2DA23E}"/>
          </ac:spMkLst>
        </pc:spChg>
        <pc:spChg chg="del">
          <ac:chgData name="Oana Baboolal" userId="278b5f7d-88be-4854-b0c9-55dea0c04c4b" providerId="ADAL" clId="{934BD241-87F9-440E-B012-41DB8C97C635}" dt="2024-04-25T15:21:32.835" v="108" actId="478"/>
          <ac:spMkLst>
            <pc:docMk/>
            <pc:sldMk cId="1154706935" sldId="838840467"/>
            <ac:spMk id="3" creationId="{F4705BC3-9364-8380-6AFF-4AD096E52C72}"/>
          </ac:spMkLst>
        </pc:spChg>
        <pc:spChg chg="del">
          <ac:chgData name="Oana Baboolal" userId="278b5f7d-88be-4854-b0c9-55dea0c04c4b" providerId="ADAL" clId="{934BD241-87F9-440E-B012-41DB8C97C635}" dt="2024-04-25T15:21:24.380" v="106" actId="478"/>
          <ac:spMkLst>
            <pc:docMk/>
            <pc:sldMk cId="1154706935" sldId="838840467"/>
            <ac:spMk id="4" creationId="{76D408C4-D096-2959-0505-0F571D2CC773}"/>
          </ac:spMkLst>
        </pc:spChg>
        <pc:spChg chg="del">
          <ac:chgData name="Oana Baboolal" userId="278b5f7d-88be-4854-b0c9-55dea0c04c4b" providerId="ADAL" clId="{934BD241-87F9-440E-B012-41DB8C97C635}" dt="2024-04-25T15:21:24.380" v="106" actId="478"/>
          <ac:spMkLst>
            <pc:docMk/>
            <pc:sldMk cId="1154706935" sldId="838840467"/>
            <ac:spMk id="5" creationId="{EED62404-7ADE-92F5-AF73-78E9824BB5ED}"/>
          </ac:spMkLst>
        </pc:spChg>
        <pc:spChg chg="del">
          <ac:chgData name="Oana Baboolal" userId="278b5f7d-88be-4854-b0c9-55dea0c04c4b" providerId="ADAL" clId="{934BD241-87F9-440E-B012-41DB8C97C635}" dt="2024-04-25T15:21:24.380" v="106" actId="478"/>
          <ac:spMkLst>
            <pc:docMk/>
            <pc:sldMk cId="1154706935" sldId="838840467"/>
            <ac:spMk id="6" creationId="{03BC08DE-4B1D-0D4E-897B-FDFA6B171C85}"/>
          </ac:spMkLst>
        </pc:spChg>
        <pc:spChg chg="del">
          <ac:chgData name="Oana Baboolal" userId="278b5f7d-88be-4854-b0c9-55dea0c04c4b" providerId="ADAL" clId="{934BD241-87F9-440E-B012-41DB8C97C635}" dt="2024-04-25T15:21:24.380" v="106" actId="478"/>
          <ac:spMkLst>
            <pc:docMk/>
            <pc:sldMk cId="1154706935" sldId="838840467"/>
            <ac:spMk id="7" creationId="{91963B3B-9763-4A04-09BF-308552C68B49}"/>
          </ac:spMkLst>
        </pc:spChg>
        <pc:spChg chg="del">
          <ac:chgData name="Oana Baboolal" userId="278b5f7d-88be-4854-b0c9-55dea0c04c4b" providerId="ADAL" clId="{934BD241-87F9-440E-B012-41DB8C97C635}" dt="2024-04-25T15:21:30.696" v="107" actId="478"/>
          <ac:spMkLst>
            <pc:docMk/>
            <pc:sldMk cId="1154706935" sldId="838840467"/>
            <ac:spMk id="9" creationId="{BA862633-8812-D2E0-B8CF-398D7AE3C149}"/>
          </ac:spMkLst>
        </pc:spChg>
        <pc:spChg chg="del">
          <ac:chgData name="Oana Baboolal" userId="278b5f7d-88be-4854-b0c9-55dea0c04c4b" providerId="ADAL" clId="{934BD241-87F9-440E-B012-41DB8C97C635}" dt="2024-04-25T15:21:36.351" v="109" actId="478"/>
          <ac:spMkLst>
            <pc:docMk/>
            <pc:sldMk cId="1154706935" sldId="838840467"/>
            <ac:spMk id="10" creationId="{C7331BBA-01C9-94BD-FE22-B084B5B3D20A}"/>
          </ac:spMkLst>
        </pc:spChg>
        <pc:spChg chg="mod">
          <ac:chgData name="Oana Baboolal" userId="278b5f7d-88be-4854-b0c9-55dea0c04c4b" providerId="ADAL" clId="{934BD241-87F9-440E-B012-41DB8C97C635}" dt="2024-04-25T15:31:49.567" v="183" actId="20577"/>
          <ac:spMkLst>
            <pc:docMk/>
            <pc:sldMk cId="1154706935" sldId="838840467"/>
            <ac:spMk id="12" creationId="{F8F78D73-341B-87AE-EB57-75A8F500CCC2}"/>
          </ac:spMkLst>
        </pc:spChg>
        <pc:spChg chg="del">
          <ac:chgData name="Oana Baboolal" userId="278b5f7d-88be-4854-b0c9-55dea0c04c4b" providerId="ADAL" clId="{934BD241-87F9-440E-B012-41DB8C97C635}" dt="2024-04-25T15:21:36.351" v="109" actId="478"/>
          <ac:spMkLst>
            <pc:docMk/>
            <pc:sldMk cId="1154706935" sldId="838840467"/>
            <ac:spMk id="13" creationId="{F3E8DCDA-2BB4-87E3-5519-51F99FC51B2F}"/>
          </ac:spMkLst>
        </pc:spChg>
        <pc:spChg chg="mod">
          <ac:chgData name="Oana Baboolal" userId="278b5f7d-88be-4854-b0c9-55dea0c04c4b" providerId="ADAL" clId="{934BD241-87F9-440E-B012-41DB8C97C635}" dt="2024-04-25T15:47:09.763" v="185" actId="20577"/>
          <ac:spMkLst>
            <pc:docMk/>
            <pc:sldMk cId="1154706935" sldId="838840467"/>
            <ac:spMk id="35" creationId="{22EAE860-42A2-F28D-7811-200478F52637}"/>
          </ac:spMkLst>
        </pc:spChg>
        <pc:spChg chg="del">
          <ac:chgData name="Oana Baboolal" userId="278b5f7d-88be-4854-b0c9-55dea0c04c4b" providerId="ADAL" clId="{934BD241-87F9-440E-B012-41DB8C97C635}" dt="2024-04-25T15:21:30.696" v="107" actId="478"/>
          <ac:spMkLst>
            <pc:docMk/>
            <pc:sldMk cId="1154706935" sldId="838840467"/>
            <ac:spMk id="36" creationId="{94AC1C25-284B-18E2-61DC-337CE697F05B}"/>
          </ac:spMkLst>
        </pc:spChg>
        <pc:spChg chg="del">
          <ac:chgData name="Oana Baboolal" userId="278b5f7d-88be-4854-b0c9-55dea0c04c4b" providerId="ADAL" clId="{934BD241-87F9-440E-B012-41DB8C97C635}" dt="2024-04-25T15:21:30.696" v="107" actId="478"/>
          <ac:spMkLst>
            <pc:docMk/>
            <pc:sldMk cId="1154706935" sldId="838840467"/>
            <ac:spMk id="50" creationId="{93E1D232-8D0F-009E-E933-E0750D4B98CA}"/>
          </ac:spMkLst>
        </pc:spChg>
        <pc:spChg chg="del">
          <ac:chgData name="Oana Baboolal" userId="278b5f7d-88be-4854-b0c9-55dea0c04c4b" providerId="ADAL" clId="{934BD241-87F9-440E-B012-41DB8C97C635}" dt="2024-04-25T15:21:30.696" v="107" actId="478"/>
          <ac:spMkLst>
            <pc:docMk/>
            <pc:sldMk cId="1154706935" sldId="838840467"/>
            <ac:spMk id="52" creationId="{2D115560-5FE8-855F-D0A3-42736853BFAB}"/>
          </ac:spMkLst>
        </pc:spChg>
        <pc:spChg chg="del">
          <ac:chgData name="Oana Baboolal" userId="278b5f7d-88be-4854-b0c9-55dea0c04c4b" providerId="ADAL" clId="{934BD241-87F9-440E-B012-41DB8C97C635}" dt="2024-04-25T15:21:30.696" v="107" actId="478"/>
          <ac:spMkLst>
            <pc:docMk/>
            <pc:sldMk cId="1154706935" sldId="838840467"/>
            <ac:spMk id="1048" creationId="{8C42FBD7-DF54-741B-1C92-78E05EE76167}"/>
          </ac:spMkLst>
        </pc:spChg>
        <pc:spChg chg="del">
          <ac:chgData name="Oana Baboolal" userId="278b5f7d-88be-4854-b0c9-55dea0c04c4b" providerId="ADAL" clId="{934BD241-87F9-440E-B012-41DB8C97C635}" dt="2024-04-25T15:21:30.696" v="107" actId="478"/>
          <ac:spMkLst>
            <pc:docMk/>
            <pc:sldMk cId="1154706935" sldId="838840467"/>
            <ac:spMk id="1070" creationId="{1DCDF133-0DF5-C250-3BDF-CADF8F1713BF}"/>
          </ac:spMkLst>
        </pc:spChg>
        <pc:spChg chg="del">
          <ac:chgData name="Oana Baboolal" userId="278b5f7d-88be-4854-b0c9-55dea0c04c4b" providerId="ADAL" clId="{934BD241-87F9-440E-B012-41DB8C97C635}" dt="2024-04-25T15:21:30.696" v="107" actId="478"/>
          <ac:spMkLst>
            <pc:docMk/>
            <pc:sldMk cId="1154706935" sldId="838840467"/>
            <ac:spMk id="1074" creationId="{1BF7A321-6745-6D82-41F5-3C74881D53B8}"/>
          </ac:spMkLst>
        </pc:spChg>
        <pc:spChg chg="del">
          <ac:chgData name="Oana Baboolal" userId="278b5f7d-88be-4854-b0c9-55dea0c04c4b" providerId="ADAL" clId="{934BD241-87F9-440E-B012-41DB8C97C635}" dt="2024-04-25T15:21:30.696" v="107" actId="478"/>
          <ac:spMkLst>
            <pc:docMk/>
            <pc:sldMk cId="1154706935" sldId="838840467"/>
            <ac:spMk id="1076" creationId="{F71D4481-1AAA-A656-2709-1832C76ED4C2}"/>
          </ac:spMkLst>
        </pc:spChg>
        <pc:spChg chg="del">
          <ac:chgData name="Oana Baboolal" userId="278b5f7d-88be-4854-b0c9-55dea0c04c4b" providerId="ADAL" clId="{934BD241-87F9-440E-B012-41DB8C97C635}" dt="2024-04-25T15:21:30.696" v="107" actId="478"/>
          <ac:spMkLst>
            <pc:docMk/>
            <pc:sldMk cId="1154706935" sldId="838840467"/>
            <ac:spMk id="1078" creationId="{DBE1CE2C-100E-B2F0-A086-CFE531E8824D}"/>
          </ac:spMkLst>
        </pc:spChg>
        <pc:picChg chg="del">
          <ac:chgData name="Oana Baboolal" userId="278b5f7d-88be-4854-b0c9-55dea0c04c4b" providerId="ADAL" clId="{934BD241-87F9-440E-B012-41DB8C97C635}" dt="2024-04-25T15:21:30.696" v="107" actId="478"/>
          <ac:picMkLst>
            <pc:docMk/>
            <pc:sldMk cId="1154706935" sldId="838840467"/>
            <ac:picMk id="15" creationId="{E20B300B-7D98-627B-3E36-039406D7E15A}"/>
          </ac:picMkLst>
        </pc:picChg>
        <pc:picChg chg="del">
          <ac:chgData name="Oana Baboolal" userId="278b5f7d-88be-4854-b0c9-55dea0c04c4b" providerId="ADAL" clId="{934BD241-87F9-440E-B012-41DB8C97C635}" dt="2024-04-25T15:21:30.696" v="107" actId="478"/>
          <ac:picMkLst>
            <pc:docMk/>
            <pc:sldMk cId="1154706935" sldId="838840467"/>
            <ac:picMk id="16" creationId="{DFE1EC94-D6FC-4B46-EB10-82242B8D6B56}"/>
          </ac:picMkLst>
        </pc:picChg>
        <pc:picChg chg="mod">
          <ac:chgData name="Oana Baboolal" userId="278b5f7d-88be-4854-b0c9-55dea0c04c4b" providerId="ADAL" clId="{934BD241-87F9-440E-B012-41DB8C97C635}" dt="2024-04-25T15:25:53.412" v="152" actId="1038"/>
          <ac:picMkLst>
            <pc:docMk/>
            <pc:sldMk cId="1154706935" sldId="838840467"/>
            <ac:picMk id="1053" creationId="{B9141DC0-26FE-D4C5-3F37-3D804C0CE473}"/>
          </ac:picMkLst>
        </pc:picChg>
        <pc:picChg chg="del">
          <ac:chgData name="Oana Baboolal" userId="278b5f7d-88be-4854-b0c9-55dea0c04c4b" providerId="ADAL" clId="{934BD241-87F9-440E-B012-41DB8C97C635}" dt="2024-04-25T15:21:30.696" v="107" actId="478"/>
          <ac:picMkLst>
            <pc:docMk/>
            <pc:sldMk cId="1154706935" sldId="838840467"/>
            <ac:picMk id="1068" creationId="{F2B86E10-4299-43C4-FC03-F51BCFA686F3}"/>
          </ac:picMkLst>
        </pc:picChg>
        <pc:picChg chg="del">
          <ac:chgData name="Oana Baboolal" userId="278b5f7d-88be-4854-b0c9-55dea0c04c4b" providerId="ADAL" clId="{934BD241-87F9-440E-B012-41DB8C97C635}" dt="2024-04-25T15:21:30.696" v="107" actId="478"/>
          <ac:picMkLst>
            <pc:docMk/>
            <pc:sldMk cId="1154706935" sldId="838840467"/>
            <ac:picMk id="1069" creationId="{B1DFA4BE-35EB-C15C-6343-7AF13DD7576F}"/>
          </ac:picMkLst>
        </pc:picChg>
        <pc:picChg chg="del">
          <ac:chgData name="Oana Baboolal" userId="278b5f7d-88be-4854-b0c9-55dea0c04c4b" providerId="ADAL" clId="{934BD241-87F9-440E-B012-41DB8C97C635}" dt="2024-04-25T15:21:30.696" v="107" actId="478"/>
          <ac:picMkLst>
            <pc:docMk/>
            <pc:sldMk cId="1154706935" sldId="838840467"/>
            <ac:picMk id="1071" creationId="{EFADC145-4862-198D-2B6C-340019B201CB}"/>
          </ac:picMkLst>
        </pc:picChg>
        <pc:picChg chg="del">
          <ac:chgData name="Oana Baboolal" userId="278b5f7d-88be-4854-b0c9-55dea0c04c4b" providerId="ADAL" clId="{934BD241-87F9-440E-B012-41DB8C97C635}" dt="2024-04-25T15:21:30.696" v="107" actId="478"/>
          <ac:picMkLst>
            <pc:docMk/>
            <pc:sldMk cId="1154706935" sldId="838840467"/>
            <ac:picMk id="1075" creationId="{B3A10C0F-9A81-ED76-B86B-F0B088972A93}"/>
          </ac:picMkLst>
        </pc:picChg>
        <pc:picChg chg="del">
          <ac:chgData name="Oana Baboolal" userId="278b5f7d-88be-4854-b0c9-55dea0c04c4b" providerId="ADAL" clId="{934BD241-87F9-440E-B012-41DB8C97C635}" dt="2024-04-25T15:21:30.696" v="107" actId="478"/>
          <ac:picMkLst>
            <pc:docMk/>
            <pc:sldMk cId="1154706935" sldId="838840467"/>
            <ac:picMk id="1077" creationId="{41826019-E686-B3A4-E557-DDA1431B729A}"/>
          </ac:picMkLst>
        </pc:picChg>
        <pc:picChg chg="del">
          <ac:chgData name="Oana Baboolal" userId="278b5f7d-88be-4854-b0c9-55dea0c04c4b" providerId="ADAL" clId="{934BD241-87F9-440E-B012-41DB8C97C635}" dt="2024-04-25T15:21:30.696" v="107" actId="478"/>
          <ac:picMkLst>
            <pc:docMk/>
            <pc:sldMk cId="1154706935" sldId="838840467"/>
            <ac:picMk id="1079" creationId="{EDB9415B-6481-23AF-D773-070686804EDA}"/>
          </ac:picMkLst>
        </pc:picChg>
      </pc:sldChg>
      <pc:sldChg chg="del">
        <pc:chgData name="Oana Baboolal" userId="278b5f7d-88be-4854-b0c9-55dea0c04c4b" providerId="ADAL" clId="{934BD241-87F9-440E-B012-41DB8C97C635}" dt="2024-05-13T10:21:21.223" v="1128" actId="47"/>
        <pc:sldMkLst>
          <pc:docMk/>
          <pc:sldMk cId="2876589385" sldId="838840468"/>
        </pc:sldMkLst>
      </pc:sldChg>
      <pc:sldChg chg="del">
        <pc:chgData name="Oana Baboolal" userId="278b5f7d-88be-4854-b0c9-55dea0c04c4b" providerId="ADAL" clId="{934BD241-87F9-440E-B012-41DB8C97C635}" dt="2024-05-13T10:21:21.223" v="1128" actId="47"/>
        <pc:sldMkLst>
          <pc:docMk/>
          <pc:sldMk cId="583186633" sldId="838840469"/>
        </pc:sldMkLst>
      </pc:sldChg>
      <pc:sldChg chg="del">
        <pc:chgData name="Oana Baboolal" userId="278b5f7d-88be-4854-b0c9-55dea0c04c4b" providerId="ADAL" clId="{934BD241-87F9-440E-B012-41DB8C97C635}" dt="2024-05-13T10:21:21.223" v="1128" actId="47"/>
        <pc:sldMkLst>
          <pc:docMk/>
          <pc:sldMk cId="551736248" sldId="838840470"/>
        </pc:sldMkLst>
      </pc:sldChg>
      <pc:sldChg chg="del">
        <pc:chgData name="Oana Baboolal" userId="278b5f7d-88be-4854-b0c9-55dea0c04c4b" providerId="ADAL" clId="{934BD241-87F9-440E-B012-41DB8C97C635}" dt="2024-05-13T10:21:21.223" v="1128" actId="47"/>
        <pc:sldMkLst>
          <pc:docMk/>
          <pc:sldMk cId="2341238220" sldId="838840471"/>
        </pc:sldMkLst>
      </pc:sldChg>
      <pc:sldMasterChg chg="delSldLayout">
        <pc:chgData name="Oana Baboolal" userId="278b5f7d-88be-4854-b0c9-55dea0c04c4b" providerId="ADAL" clId="{934BD241-87F9-440E-B012-41DB8C97C635}" dt="2024-04-25T15:20:54.391" v="68" actId="47"/>
        <pc:sldMasterMkLst>
          <pc:docMk/>
          <pc:sldMasterMk cId="1452303755" sldId="2147483660"/>
        </pc:sldMasterMkLst>
        <pc:sldLayoutChg chg="del">
          <pc:chgData name="Oana Baboolal" userId="278b5f7d-88be-4854-b0c9-55dea0c04c4b" providerId="ADAL" clId="{934BD241-87F9-440E-B012-41DB8C97C635}" dt="2024-04-25T15:20:54.391" v="68" actId="47"/>
          <pc:sldLayoutMkLst>
            <pc:docMk/>
            <pc:sldMasterMk cId="1452303755" sldId="2147483660"/>
            <pc:sldLayoutMk cId="472607310" sldId="2147483940"/>
          </pc:sldLayoutMkLst>
        </pc:sldLayoutChg>
      </pc:sldMasterChg>
    </pc:docChg>
  </pc:docChgLst>
  <pc:docChgLst>
    <pc:chgData name="Gary Wright" userId="a0eeeda2-3cb3-4c06-877c-7b184679b115" providerId="ADAL" clId="{8835F900-338F-4983-A47A-166931F1DB55}"/>
    <pc:docChg chg="undo custSel addSld delSld modSld">
      <pc:chgData name="Gary Wright" userId="a0eeeda2-3cb3-4c06-877c-7b184679b115" providerId="ADAL" clId="{8835F900-338F-4983-A47A-166931F1DB55}" dt="2023-09-05T08:40:25.019" v="3212" actId="207"/>
      <pc:docMkLst>
        <pc:docMk/>
      </pc:docMkLst>
      <pc:sldChg chg="modSp mod">
        <pc:chgData name="Gary Wright" userId="a0eeeda2-3cb3-4c06-877c-7b184679b115" providerId="ADAL" clId="{8835F900-338F-4983-A47A-166931F1DB55}" dt="2023-09-05T08:40:25.019" v="3212" actId="207"/>
        <pc:sldMkLst>
          <pc:docMk/>
          <pc:sldMk cId="2573045259" sldId="838840400"/>
        </pc:sldMkLst>
        <pc:spChg chg="mod">
          <ac:chgData name="Gary Wright" userId="a0eeeda2-3cb3-4c06-877c-7b184679b115" providerId="ADAL" clId="{8835F900-338F-4983-A47A-166931F1DB55}" dt="2023-09-05T08:02:16.807" v="2258" actId="20577"/>
          <ac:spMkLst>
            <pc:docMk/>
            <pc:sldMk cId="2573045259" sldId="838840400"/>
            <ac:spMk id="5" creationId="{54232005-3B28-CDC1-CE66-1DFB733B080E}"/>
          </ac:spMkLst>
        </pc:spChg>
        <pc:spChg chg="mod">
          <ac:chgData name="Gary Wright" userId="a0eeeda2-3cb3-4c06-877c-7b184679b115" providerId="ADAL" clId="{8835F900-338F-4983-A47A-166931F1DB55}" dt="2023-09-05T08:40:18.461" v="3210" actId="207"/>
          <ac:spMkLst>
            <pc:docMk/>
            <pc:sldMk cId="2573045259" sldId="838840400"/>
            <ac:spMk id="83" creationId="{45FE0A30-8DE7-3352-4FDA-66361FE3D0AB}"/>
          </ac:spMkLst>
        </pc:spChg>
        <pc:spChg chg="mod">
          <ac:chgData name="Gary Wright" userId="a0eeeda2-3cb3-4c06-877c-7b184679b115" providerId="ADAL" clId="{8835F900-338F-4983-A47A-166931F1DB55}" dt="2023-09-05T08:40:21.608" v="3211" actId="207"/>
          <ac:spMkLst>
            <pc:docMk/>
            <pc:sldMk cId="2573045259" sldId="838840400"/>
            <ac:spMk id="93" creationId="{E8D7426D-7852-F0E8-F09A-9CF0325E6A71}"/>
          </ac:spMkLst>
        </pc:spChg>
        <pc:spChg chg="mod">
          <ac:chgData name="Gary Wright" userId="a0eeeda2-3cb3-4c06-877c-7b184679b115" providerId="ADAL" clId="{8835F900-338F-4983-A47A-166931F1DB55}" dt="2023-09-05T08:40:25.019" v="3212" actId="207"/>
          <ac:spMkLst>
            <pc:docMk/>
            <pc:sldMk cId="2573045259" sldId="838840400"/>
            <ac:spMk id="99" creationId="{9BFA45B5-D45B-6F0F-76C4-5D38921F3F4D}"/>
          </ac:spMkLst>
        </pc:spChg>
      </pc:sldChg>
      <pc:sldChg chg="del">
        <pc:chgData name="Gary Wright" userId="a0eeeda2-3cb3-4c06-877c-7b184679b115" providerId="ADAL" clId="{8835F900-338F-4983-A47A-166931F1DB55}" dt="2023-09-04T08:23:31.888" v="1920" actId="47"/>
        <pc:sldMkLst>
          <pc:docMk/>
          <pc:sldMk cId="2991643762" sldId="838840401"/>
        </pc:sldMkLst>
      </pc:sldChg>
      <pc:sldChg chg="addSp modSp add mod">
        <pc:chgData name="Gary Wright" userId="a0eeeda2-3cb3-4c06-877c-7b184679b115" providerId="ADAL" clId="{8835F900-338F-4983-A47A-166931F1DB55}" dt="2023-09-05T08:39:38.094" v="3204" actId="1076"/>
        <pc:sldMkLst>
          <pc:docMk/>
          <pc:sldMk cId="2142619029" sldId="838840402"/>
        </pc:sldMkLst>
        <pc:spChg chg="add mod">
          <ac:chgData name="Gary Wright" userId="a0eeeda2-3cb3-4c06-877c-7b184679b115" providerId="ADAL" clId="{8835F900-338F-4983-A47A-166931F1DB55}" dt="2023-09-05T08:39:31.546" v="3202" actId="14100"/>
          <ac:spMkLst>
            <pc:docMk/>
            <pc:sldMk cId="2142619029" sldId="838840402"/>
            <ac:spMk id="2" creationId="{376DB300-3B01-E176-7808-9415F7036535}"/>
          </ac:spMkLst>
        </pc:spChg>
        <pc:spChg chg="add mod">
          <ac:chgData name="Gary Wright" userId="a0eeeda2-3cb3-4c06-877c-7b184679b115" providerId="ADAL" clId="{8835F900-338F-4983-A47A-166931F1DB55}" dt="2023-09-05T08:39:31.546" v="3202" actId="14100"/>
          <ac:spMkLst>
            <pc:docMk/>
            <pc:sldMk cId="2142619029" sldId="838840402"/>
            <ac:spMk id="4" creationId="{247BBDBE-D24F-E6B5-E0BD-6D0494AF1289}"/>
          </ac:spMkLst>
        </pc:spChg>
        <pc:spChg chg="mod">
          <ac:chgData name="Gary Wright" userId="a0eeeda2-3cb3-4c06-877c-7b184679b115" providerId="ADAL" clId="{8835F900-338F-4983-A47A-166931F1DB55}" dt="2023-09-05T08:02:10.971" v="2246" actId="20577"/>
          <ac:spMkLst>
            <pc:docMk/>
            <pc:sldMk cId="2142619029" sldId="838840402"/>
            <ac:spMk id="5" creationId="{54232005-3B28-CDC1-CE66-1DFB733B080E}"/>
          </ac:spMkLst>
        </pc:spChg>
        <pc:spChg chg="add mod">
          <ac:chgData name="Gary Wright" userId="a0eeeda2-3cb3-4c06-877c-7b184679b115" providerId="ADAL" clId="{8835F900-338F-4983-A47A-166931F1DB55}" dt="2023-09-05T08:39:31.546" v="3202" actId="14100"/>
          <ac:spMkLst>
            <pc:docMk/>
            <pc:sldMk cId="2142619029" sldId="838840402"/>
            <ac:spMk id="7" creationId="{50159DB9-0B8C-6111-817C-48D579437B97}"/>
          </ac:spMkLst>
        </pc:spChg>
        <pc:spChg chg="add mod">
          <ac:chgData name="Gary Wright" userId="a0eeeda2-3cb3-4c06-877c-7b184679b115" providerId="ADAL" clId="{8835F900-338F-4983-A47A-166931F1DB55}" dt="2023-09-05T08:39:31.546" v="3202" actId="14100"/>
          <ac:spMkLst>
            <pc:docMk/>
            <pc:sldMk cId="2142619029" sldId="838840402"/>
            <ac:spMk id="10" creationId="{C0A25EE0-630F-D3F2-AD0E-052C1164CD1A}"/>
          </ac:spMkLst>
        </pc:spChg>
        <pc:spChg chg="add mod">
          <ac:chgData name="Gary Wright" userId="a0eeeda2-3cb3-4c06-877c-7b184679b115" providerId="ADAL" clId="{8835F900-338F-4983-A47A-166931F1DB55}" dt="2023-09-05T08:39:38.094" v="3204" actId="1076"/>
          <ac:spMkLst>
            <pc:docMk/>
            <pc:sldMk cId="2142619029" sldId="838840402"/>
            <ac:spMk id="19" creationId="{539501B2-300D-A1CC-473A-9C1BF2977BB9}"/>
          </ac:spMkLst>
        </pc:spChg>
        <pc:spChg chg="mod">
          <ac:chgData name="Gary Wright" userId="a0eeeda2-3cb3-4c06-877c-7b184679b115" providerId="ADAL" clId="{8835F900-338F-4983-A47A-166931F1DB55}" dt="2023-09-05T08:39:31.546" v="3202" actId="14100"/>
          <ac:spMkLst>
            <pc:docMk/>
            <pc:sldMk cId="2142619029" sldId="838840402"/>
            <ac:spMk id="81" creationId="{7E4C2E97-77ED-E12F-F236-79EEE2CB6527}"/>
          </ac:spMkLst>
        </pc:spChg>
      </pc:sldChg>
      <pc:sldChg chg="addSp delSp modSp add mod">
        <pc:chgData name="Gary Wright" userId="a0eeeda2-3cb3-4c06-877c-7b184679b115" providerId="ADAL" clId="{8835F900-338F-4983-A47A-166931F1DB55}" dt="2023-09-05T08:40:12.374" v="3209" actId="207"/>
        <pc:sldMkLst>
          <pc:docMk/>
          <pc:sldMk cId="808029405" sldId="838840403"/>
        </pc:sldMkLst>
        <pc:spChg chg="del">
          <ac:chgData name="Gary Wright" userId="a0eeeda2-3cb3-4c06-877c-7b184679b115" providerId="ADAL" clId="{8835F900-338F-4983-A47A-166931F1DB55}" dt="2023-09-04T08:24:58.340" v="1987" actId="478"/>
          <ac:spMkLst>
            <pc:docMk/>
            <pc:sldMk cId="808029405" sldId="838840403"/>
            <ac:spMk id="2" creationId="{30C74559-EDC6-83B0-AAD0-AEB6E8FA8639}"/>
          </ac:spMkLst>
        </pc:spChg>
        <pc:spChg chg="del">
          <ac:chgData name="Gary Wright" userId="a0eeeda2-3cb3-4c06-877c-7b184679b115" providerId="ADAL" clId="{8835F900-338F-4983-A47A-166931F1DB55}" dt="2023-09-04T08:24:58.340" v="1987" actId="478"/>
          <ac:spMkLst>
            <pc:docMk/>
            <pc:sldMk cId="808029405" sldId="838840403"/>
            <ac:spMk id="4" creationId="{BDD0D97E-03C5-AC3C-8D69-AD641D500F82}"/>
          </ac:spMkLst>
        </pc:spChg>
        <pc:spChg chg="add del mod">
          <ac:chgData name="Gary Wright" userId="a0eeeda2-3cb3-4c06-877c-7b184679b115" providerId="ADAL" clId="{8835F900-338F-4983-A47A-166931F1DB55}" dt="2023-09-05T08:02:47.888" v="2275" actId="22"/>
          <ac:spMkLst>
            <pc:docMk/>
            <pc:sldMk cId="808029405" sldId="838840403"/>
            <ac:spMk id="4" creationId="{F4FFE946-8605-0E74-4C22-8D159122251A}"/>
          </ac:spMkLst>
        </pc:spChg>
        <pc:spChg chg="mod">
          <ac:chgData name="Gary Wright" userId="a0eeeda2-3cb3-4c06-877c-7b184679b115" providerId="ADAL" clId="{8835F900-338F-4983-A47A-166931F1DB55}" dt="2023-09-05T08:02:28.067" v="2271" actId="20577"/>
          <ac:spMkLst>
            <pc:docMk/>
            <pc:sldMk cId="808029405" sldId="838840403"/>
            <ac:spMk id="5" creationId="{54232005-3B28-CDC1-CE66-1DFB733B080E}"/>
          </ac:spMkLst>
        </pc:spChg>
        <pc:spChg chg="add mod">
          <ac:chgData name="Gary Wright" userId="a0eeeda2-3cb3-4c06-877c-7b184679b115" providerId="ADAL" clId="{8835F900-338F-4983-A47A-166931F1DB55}" dt="2023-09-05T08:40:01.048" v="3206" actId="207"/>
          <ac:spMkLst>
            <pc:docMk/>
            <pc:sldMk cId="808029405" sldId="838840403"/>
            <ac:spMk id="7" creationId="{2A8FC2F6-FB5B-B90C-39FC-37A3208CC45F}"/>
          </ac:spMkLst>
        </pc:spChg>
        <pc:spChg chg="mod">
          <ac:chgData name="Gary Wright" userId="a0eeeda2-3cb3-4c06-877c-7b184679b115" providerId="ADAL" clId="{8835F900-338F-4983-A47A-166931F1DB55}" dt="2023-09-04T08:20:13.056" v="1410" actId="14100"/>
          <ac:spMkLst>
            <pc:docMk/>
            <pc:sldMk cId="808029405" sldId="838840403"/>
            <ac:spMk id="81" creationId="{7E4C2E97-77ED-E12F-F236-79EEE2CB6527}"/>
          </ac:spMkLst>
        </pc:spChg>
        <pc:spChg chg="mod">
          <ac:chgData name="Gary Wright" userId="a0eeeda2-3cb3-4c06-877c-7b184679b115" providerId="ADAL" clId="{8835F900-338F-4983-A47A-166931F1DB55}" dt="2023-09-05T08:40:12.374" v="3209" actId="207"/>
          <ac:spMkLst>
            <pc:docMk/>
            <pc:sldMk cId="808029405" sldId="838840403"/>
            <ac:spMk id="83" creationId="{45FE0A30-8DE7-3352-4FDA-66361FE3D0AB}"/>
          </ac:spMkLst>
        </pc:spChg>
        <pc:spChg chg="mod">
          <ac:chgData name="Gary Wright" userId="a0eeeda2-3cb3-4c06-877c-7b184679b115" providerId="ADAL" clId="{8835F900-338F-4983-A47A-166931F1DB55}" dt="2023-09-04T08:20:28.375" v="1417" actId="14100"/>
          <ac:spMkLst>
            <pc:docMk/>
            <pc:sldMk cId="808029405" sldId="838840403"/>
            <ac:spMk id="88" creationId="{28AFB5B3-3CBE-E79A-CF96-ABD6976CE5BB}"/>
          </ac:spMkLst>
        </pc:spChg>
        <pc:spChg chg="mod">
          <ac:chgData name="Gary Wright" userId="a0eeeda2-3cb3-4c06-877c-7b184679b115" providerId="ADAL" clId="{8835F900-338F-4983-A47A-166931F1DB55}" dt="2023-09-05T08:40:08.664" v="3208" actId="207"/>
          <ac:spMkLst>
            <pc:docMk/>
            <pc:sldMk cId="808029405" sldId="838840403"/>
            <ac:spMk id="93" creationId="{E8D7426D-7852-F0E8-F09A-9CF0325E6A71}"/>
          </ac:spMkLst>
        </pc:spChg>
        <pc:spChg chg="mod">
          <ac:chgData name="Gary Wright" userId="a0eeeda2-3cb3-4c06-877c-7b184679b115" providerId="ADAL" clId="{8835F900-338F-4983-A47A-166931F1DB55}" dt="2023-09-04T08:22:13.912" v="1679" actId="14100"/>
          <ac:spMkLst>
            <pc:docMk/>
            <pc:sldMk cId="808029405" sldId="838840403"/>
            <ac:spMk id="94" creationId="{F7A991F9-0998-1C98-2BCB-363E4149E608}"/>
          </ac:spMkLst>
        </pc:spChg>
        <pc:spChg chg="mod">
          <ac:chgData name="Gary Wright" userId="a0eeeda2-3cb3-4c06-877c-7b184679b115" providerId="ADAL" clId="{8835F900-338F-4983-A47A-166931F1DB55}" dt="2023-09-05T08:40:05.031" v="3207" actId="207"/>
          <ac:spMkLst>
            <pc:docMk/>
            <pc:sldMk cId="808029405" sldId="838840403"/>
            <ac:spMk id="99" creationId="{9BFA45B5-D45B-6F0F-76C4-5D38921F3F4D}"/>
          </ac:spMkLst>
        </pc:spChg>
        <pc:grpChg chg="mod">
          <ac:chgData name="Gary Wright" userId="a0eeeda2-3cb3-4c06-877c-7b184679b115" providerId="ADAL" clId="{8835F900-338F-4983-A47A-166931F1DB55}" dt="2023-09-05T08:02:34.096" v="2272" actId="1076"/>
          <ac:grpSpMkLst>
            <pc:docMk/>
            <pc:sldMk cId="808029405" sldId="838840403"/>
            <ac:grpSpMk id="89" creationId="{4DD91B8F-BE81-11EE-E76E-F2D1EB1DDB82}"/>
          </ac:grpSpMkLst>
        </pc:grpChg>
      </pc:sldChg>
      <pc:sldChg chg="addSp delSp modSp add mod">
        <pc:chgData name="Gary Wright" userId="a0eeeda2-3cb3-4c06-877c-7b184679b115" providerId="ADAL" clId="{8835F900-338F-4983-A47A-166931F1DB55}" dt="2023-09-05T08:39:15.964" v="3201" actId="12385"/>
        <pc:sldMkLst>
          <pc:docMk/>
          <pc:sldMk cId="2198281391" sldId="838840404"/>
        </pc:sldMkLst>
        <pc:spChg chg="del">
          <ac:chgData name="Gary Wright" userId="a0eeeda2-3cb3-4c06-877c-7b184679b115" providerId="ADAL" clId="{8835F900-338F-4983-A47A-166931F1DB55}" dt="2023-09-05T08:03:19.336" v="2284" actId="478"/>
          <ac:spMkLst>
            <pc:docMk/>
            <pc:sldMk cId="2198281391" sldId="838840404"/>
            <ac:spMk id="3" creationId="{5339C715-699A-9D91-E272-E791F0D202E5}"/>
          </ac:spMkLst>
        </pc:spChg>
        <pc:spChg chg="mod">
          <ac:chgData name="Gary Wright" userId="a0eeeda2-3cb3-4c06-877c-7b184679b115" providerId="ADAL" clId="{8835F900-338F-4983-A47A-166931F1DB55}" dt="2023-09-05T08:03:43.356" v="2304" actId="5793"/>
          <ac:spMkLst>
            <pc:docMk/>
            <pc:sldMk cId="2198281391" sldId="838840404"/>
            <ac:spMk id="5" creationId="{54232005-3B28-CDC1-CE66-1DFB733B080E}"/>
          </ac:spMkLst>
        </pc:spChg>
        <pc:spChg chg="del">
          <ac:chgData name="Gary Wright" userId="a0eeeda2-3cb3-4c06-877c-7b184679b115" providerId="ADAL" clId="{8835F900-338F-4983-A47A-166931F1DB55}" dt="2023-09-05T08:03:19.336" v="2284" actId="478"/>
          <ac:spMkLst>
            <pc:docMk/>
            <pc:sldMk cId="2198281391" sldId="838840404"/>
            <ac:spMk id="6" creationId="{6F0E1737-863A-77D1-9181-3BB22FD190C3}"/>
          </ac:spMkLst>
        </pc:spChg>
        <pc:spChg chg="del">
          <ac:chgData name="Gary Wright" userId="a0eeeda2-3cb3-4c06-877c-7b184679b115" providerId="ADAL" clId="{8835F900-338F-4983-A47A-166931F1DB55}" dt="2023-09-05T08:03:19.336" v="2284" actId="478"/>
          <ac:spMkLst>
            <pc:docMk/>
            <pc:sldMk cId="2198281391" sldId="838840404"/>
            <ac:spMk id="7" creationId="{2A8FC2F6-FB5B-B90C-39FC-37A3208CC45F}"/>
          </ac:spMkLst>
        </pc:spChg>
        <pc:spChg chg="del">
          <ac:chgData name="Gary Wright" userId="a0eeeda2-3cb3-4c06-877c-7b184679b115" providerId="ADAL" clId="{8835F900-338F-4983-A47A-166931F1DB55}" dt="2023-09-05T08:03:19.336" v="2284" actId="478"/>
          <ac:spMkLst>
            <pc:docMk/>
            <pc:sldMk cId="2198281391" sldId="838840404"/>
            <ac:spMk id="8" creationId="{71F1E918-848C-0C67-E37A-C5C9DB8852B0}"/>
          </ac:spMkLst>
        </pc:spChg>
        <pc:spChg chg="del">
          <ac:chgData name="Gary Wright" userId="a0eeeda2-3cb3-4c06-877c-7b184679b115" providerId="ADAL" clId="{8835F900-338F-4983-A47A-166931F1DB55}" dt="2023-09-05T08:03:19.336" v="2284" actId="478"/>
          <ac:spMkLst>
            <pc:docMk/>
            <pc:sldMk cId="2198281391" sldId="838840404"/>
            <ac:spMk id="9" creationId="{61387946-C602-BA12-BB71-6D69B40C4AB2}"/>
          </ac:spMkLst>
        </pc:spChg>
        <pc:spChg chg="del">
          <ac:chgData name="Gary Wright" userId="a0eeeda2-3cb3-4c06-877c-7b184679b115" providerId="ADAL" clId="{8835F900-338F-4983-A47A-166931F1DB55}" dt="2023-09-05T08:03:19.336" v="2284" actId="478"/>
          <ac:spMkLst>
            <pc:docMk/>
            <pc:sldMk cId="2198281391" sldId="838840404"/>
            <ac:spMk id="11" creationId="{0AFEF452-AE01-3BDF-03D0-BBC79560C666}"/>
          </ac:spMkLst>
        </pc:spChg>
        <pc:spChg chg="del">
          <ac:chgData name="Gary Wright" userId="a0eeeda2-3cb3-4c06-877c-7b184679b115" providerId="ADAL" clId="{8835F900-338F-4983-A47A-166931F1DB55}" dt="2023-09-05T08:03:19.336" v="2284" actId="478"/>
          <ac:spMkLst>
            <pc:docMk/>
            <pc:sldMk cId="2198281391" sldId="838840404"/>
            <ac:spMk id="13" creationId="{FACBF466-D6F2-27C5-4317-6D9E2AA1F12B}"/>
          </ac:spMkLst>
        </pc:spChg>
        <pc:spChg chg="del">
          <ac:chgData name="Gary Wright" userId="a0eeeda2-3cb3-4c06-877c-7b184679b115" providerId="ADAL" clId="{8835F900-338F-4983-A47A-166931F1DB55}" dt="2023-09-05T08:03:19.336" v="2284" actId="478"/>
          <ac:spMkLst>
            <pc:docMk/>
            <pc:sldMk cId="2198281391" sldId="838840404"/>
            <ac:spMk id="14" creationId="{9237B672-CCF8-8281-C021-48030C622BCD}"/>
          </ac:spMkLst>
        </pc:spChg>
        <pc:spChg chg="del">
          <ac:chgData name="Gary Wright" userId="a0eeeda2-3cb3-4c06-877c-7b184679b115" providerId="ADAL" clId="{8835F900-338F-4983-A47A-166931F1DB55}" dt="2023-09-05T08:03:19.336" v="2284" actId="478"/>
          <ac:spMkLst>
            <pc:docMk/>
            <pc:sldMk cId="2198281391" sldId="838840404"/>
            <ac:spMk id="15" creationId="{A7727C6C-DD13-06B4-22C2-C8898D2FDFCC}"/>
          </ac:spMkLst>
        </pc:spChg>
        <pc:spChg chg="del">
          <ac:chgData name="Gary Wright" userId="a0eeeda2-3cb3-4c06-877c-7b184679b115" providerId="ADAL" clId="{8835F900-338F-4983-A47A-166931F1DB55}" dt="2023-09-05T08:03:19.336" v="2284" actId="478"/>
          <ac:spMkLst>
            <pc:docMk/>
            <pc:sldMk cId="2198281391" sldId="838840404"/>
            <ac:spMk id="16" creationId="{2BE9D16F-A066-5EA6-9A2B-0C719A670243}"/>
          </ac:spMkLst>
        </pc:spChg>
        <pc:spChg chg="del">
          <ac:chgData name="Gary Wright" userId="a0eeeda2-3cb3-4c06-877c-7b184679b115" providerId="ADAL" clId="{8835F900-338F-4983-A47A-166931F1DB55}" dt="2023-09-05T08:03:19.336" v="2284" actId="478"/>
          <ac:spMkLst>
            <pc:docMk/>
            <pc:sldMk cId="2198281391" sldId="838840404"/>
            <ac:spMk id="17" creationId="{ED6EC57D-58EE-A57B-9DA5-7406CF6CAEB7}"/>
          </ac:spMkLst>
        </pc:spChg>
        <pc:spChg chg="del">
          <ac:chgData name="Gary Wright" userId="a0eeeda2-3cb3-4c06-877c-7b184679b115" providerId="ADAL" clId="{8835F900-338F-4983-A47A-166931F1DB55}" dt="2023-09-05T08:03:19.336" v="2284" actId="478"/>
          <ac:spMkLst>
            <pc:docMk/>
            <pc:sldMk cId="2198281391" sldId="838840404"/>
            <ac:spMk id="18" creationId="{0DF5EB46-237B-DCA7-5002-FEA2AD8BDDCA}"/>
          </ac:spMkLst>
        </pc:spChg>
        <pc:spChg chg="del">
          <ac:chgData name="Gary Wright" userId="a0eeeda2-3cb3-4c06-877c-7b184679b115" providerId="ADAL" clId="{8835F900-338F-4983-A47A-166931F1DB55}" dt="2023-09-05T08:03:19.336" v="2284" actId="478"/>
          <ac:spMkLst>
            <pc:docMk/>
            <pc:sldMk cId="2198281391" sldId="838840404"/>
            <ac:spMk id="30" creationId="{A0A47AAD-8B72-AC27-5CDB-76D741F4D1AF}"/>
          </ac:spMkLst>
        </pc:spChg>
        <pc:spChg chg="del">
          <ac:chgData name="Gary Wright" userId="a0eeeda2-3cb3-4c06-877c-7b184679b115" providerId="ADAL" clId="{8835F900-338F-4983-A47A-166931F1DB55}" dt="2023-09-05T08:03:19.336" v="2284" actId="478"/>
          <ac:spMkLst>
            <pc:docMk/>
            <pc:sldMk cId="2198281391" sldId="838840404"/>
            <ac:spMk id="32" creationId="{4B2A008E-E581-FB3F-1C6B-1F2B8049729B}"/>
          </ac:spMkLst>
        </pc:spChg>
        <pc:spChg chg="del">
          <ac:chgData name="Gary Wright" userId="a0eeeda2-3cb3-4c06-877c-7b184679b115" providerId="ADAL" clId="{8835F900-338F-4983-A47A-166931F1DB55}" dt="2023-09-05T08:03:19.336" v="2284" actId="478"/>
          <ac:spMkLst>
            <pc:docMk/>
            <pc:sldMk cId="2198281391" sldId="838840404"/>
            <ac:spMk id="38" creationId="{B8267A59-09F5-C34A-A7BA-BA2895EC18FB}"/>
          </ac:spMkLst>
        </pc:spChg>
        <pc:spChg chg="del">
          <ac:chgData name="Gary Wright" userId="a0eeeda2-3cb3-4c06-877c-7b184679b115" providerId="ADAL" clId="{8835F900-338F-4983-A47A-166931F1DB55}" dt="2023-09-05T08:03:19.336" v="2284" actId="478"/>
          <ac:spMkLst>
            <pc:docMk/>
            <pc:sldMk cId="2198281391" sldId="838840404"/>
            <ac:spMk id="39" creationId="{09735CAB-F778-5FB9-117A-AE3C572BFA9A}"/>
          </ac:spMkLst>
        </pc:spChg>
        <pc:spChg chg="del">
          <ac:chgData name="Gary Wright" userId="a0eeeda2-3cb3-4c06-877c-7b184679b115" providerId="ADAL" clId="{8835F900-338F-4983-A47A-166931F1DB55}" dt="2023-09-05T08:03:19.336" v="2284" actId="478"/>
          <ac:spMkLst>
            <pc:docMk/>
            <pc:sldMk cId="2198281391" sldId="838840404"/>
            <ac:spMk id="41" creationId="{1D8830D9-76DD-2E7E-1D87-2165B6628769}"/>
          </ac:spMkLst>
        </pc:spChg>
        <pc:spChg chg="del">
          <ac:chgData name="Gary Wright" userId="a0eeeda2-3cb3-4c06-877c-7b184679b115" providerId="ADAL" clId="{8835F900-338F-4983-A47A-166931F1DB55}" dt="2023-09-05T08:03:19.336" v="2284" actId="478"/>
          <ac:spMkLst>
            <pc:docMk/>
            <pc:sldMk cId="2198281391" sldId="838840404"/>
            <ac:spMk id="42" creationId="{3263E183-4530-30EA-D2CD-D0282C10E0B1}"/>
          </ac:spMkLst>
        </pc:spChg>
        <pc:spChg chg="del">
          <ac:chgData name="Gary Wright" userId="a0eeeda2-3cb3-4c06-877c-7b184679b115" providerId="ADAL" clId="{8835F900-338F-4983-A47A-166931F1DB55}" dt="2023-09-05T08:03:19.336" v="2284" actId="478"/>
          <ac:spMkLst>
            <pc:docMk/>
            <pc:sldMk cId="2198281391" sldId="838840404"/>
            <ac:spMk id="43" creationId="{ED607CBA-BAF2-B518-AAD8-357F248B7226}"/>
          </ac:spMkLst>
        </pc:spChg>
        <pc:spChg chg="del">
          <ac:chgData name="Gary Wright" userId="a0eeeda2-3cb3-4c06-877c-7b184679b115" providerId="ADAL" clId="{8835F900-338F-4983-A47A-166931F1DB55}" dt="2023-09-05T08:03:19.336" v="2284" actId="478"/>
          <ac:spMkLst>
            <pc:docMk/>
            <pc:sldMk cId="2198281391" sldId="838840404"/>
            <ac:spMk id="44" creationId="{6352DA85-D317-8266-19A3-ACC78FB02DB2}"/>
          </ac:spMkLst>
        </pc:spChg>
        <pc:spChg chg="del">
          <ac:chgData name="Gary Wright" userId="a0eeeda2-3cb3-4c06-877c-7b184679b115" providerId="ADAL" clId="{8835F900-338F-4983-A47A-166931F1DB55}" dt="2023-09-05T08:03:19.336" v="2284" actId="478"/>
          <ac:spMkLst>
            <pc:docMk/>
            <pc:sldMk cId="2198281391" sldId="838840404"/>
            <ac:spMk id="54" creationId="{2987FDEF-2A09-8FC6-3E96-533E966B5E6F}"/>
          </ac:spMkLst>
        </pc:spChg>
        <pc:spChg chg="del">
          <ac:chgData name="Gary Wright" userId="a0eeeda2-3cb3-4c06-877c-7b184679b115" providerId="ADAL" clId="{8835F900-338F-4983-A47A-166931F1DB55}" dt="2023-09-05T08:03:19.336" v="2284" actId="478"/>
          <ac:spMkLst>
            <pc:docMk/>
            <pc:sldMk cId="2198281391" sldId="838840404"/>
            <ac:spMk id="55" creationId="{AFF6E7FB-F613-AB26-F4E4-E6C7DA12C60B}"/>
          </ac:spMkLst>
        </pc:spChg>
        <pc:spChg chg="del">
          <ac:chgData name="Gary Wright" userId="a0eeeda2-3cb3-4c06-877c-7b184679b115" providerId="ADAL" clId="{8835F900-338F-4983-A47A-166931F1DB55}" dt="2023-09-05T08:03:19.336" v="2284" actId="478"/>
          <ac:spMkLst>
            <pc:docMk/>
            <pc:sldMk cId="2198281391" sldId="838840404"/>
            <ac:spMk id="56" creationId="{76EF02A5-E2DF-0B22-731C-8530587C10FF}"/>
          </ac:spMkLst>
        </pc:spChg>
        <pc:spChg chg="del">
          <ac:chgData name="Gary Wright" userId="a0eeeda2-3cb3-4c06-877c-7b184679b115" providerId="ADAL" clId="{8835F900-338F-4983-A47A-166931F1DB55}" dt="2023-09-05T08:03:19.336" v="2284" actId="478"/>
          <ac:spMkLst>
            <pc:docMk/>
            <pc:sldMk cId="2198281391" sldId="838840404"/>
            <ac:spMk id="57" creationId="{6677DED1-6285-B3B6-6BCF-6B629E77800B}"/>
          </ac:spMkLst>
        </pc:spChg>
        <pc:spChg chg="del">
          <ac:chgData name="Gary Wright" userId="a0eeeda2-3cb3-4c06-877c-7b184679b115" providerId="ADAL" clId="{8835F900-338F-4983-A47A-166931F1DB55}" dt="2023-09-05T08:03:19.336" v="2284" actId="478"/>
          <ac:spMkLst>
            <pc:docMk/>
            <pc:sldMk cId="2198281391" sldId="838840404"/>
            <ac:spMk id="60" creationId="{B776A469-35F5-8E75-9747-43683E14BE13}"/>
          </ac:spMkLst>
        </pc:spChg>
        <pc:spChg chg="del">
          <ac:chgData name="Gary Wright" userId="a0eeeda2-3cb3-4c06-877c-7b184679b115" providerId="ADAL" clId="{8835F900-338F-4983-A47A-166931F1DB55}" dt="2023-09-05T08:03:19.336" v="2284" actId="478"/>
          <ac:spMkLst>
            <pc:docMk/>
            <pc:sldMk cId="2198281391" sldId="838840404"/>
            <ac:spMk id="61" creationId="{A1E71576-8852-A61E-DD32-B166DDB1D06E}"/>
          </ac:spMkLst>
        </pc:spChg>
        <pc:spChg chg="del">
          <ac:chgData name="Gary Wright" userId="a0eeeda2-3cb3-4c06-877c-7b184679b115" providerId="ADAL" clId="{8835F900-338F-4983-A47A-166931F1DB55}" dt="2023-09-05T08:03:19.336" v="2284" actId="478"/>
          <ac:spMkLst>
            <pc:docMk/>
            <pc:sldMk cId="2198281391" sldId="838840404"/>
            <ac:spMk id="64" creationId="{91D16963-DEB6-39FE-BDAB-77FF49EB4C1F}"/>
          </ac:spMkLst>
        </pc:spChg>
        <pc:spChg chg="del">
          <ac:chgData name="Gary Wright" userId="a0eeeda2-3cb3-4c06-877c-7b184679b115" providerId="ADAL" clId="{8835F900-338F-4983-A47A-166931F1DB55}" dt="2023-09-05T08:03:19.336" v="2284" actId="478"/>
          <ac:spMkLst>
            <pc:docMk/>
            <pc:sldMk cId="2198281391" sldId="838840404"/>
            <ac:spMk id="65" creationId="{7B6A1787-B034-8E7D-6E68-5198374BDD36}"/>
          </ac:spMkLst>
        </pc:spChg>
        <pc:spChg chg="del">
          <ac:chgData name="Gary Wright" userId="a0eeeda2-3cb3-4c06-877c-7b184679b115" providerId="ADAL" clId="{8835F900-338F-4983-A47A-166931F1DB55}" dt="2023-09-05T08:03:19.336" v="2284" actId="478"/>
          <ac:spMkLst>
            <pc:docMk/>
            <pc:sldMk cId="2198281391" sldId="838840404"/>
            <ac:spMk id="66" creationId="{2419067E-8E79-25EF-C808-7586159F1455}"/>
          </ac:spMkLst>
        </pc:spChg>
        <pc:spChg chg="del">
          <ac:chgData name="Gary Wright" userId="a0eeeda2-3cb3-4c06-877c-7b184679b115" providerId="ADAL" clId="{8835F900-338F-4983-A47A-166931F1DB55}" dt="2023-09-05T08:03:19.336" v="2284" actId="478"/>
          <ac:spMkLst>
            <pc:docMk/>
            <pc:sldMk cId="2198281391" sldId="838840404"/>
            <ac:spMk id="67" creationId="{C94DBCC8-7B55-97CE-0EFF-E3D4079D1548}"/>
          </ac:spMkLst>
        </pc:spChg>
        <pc:spChg chg="del">
          <ac:chgData name="Gary Wright" userId="a0eeeda2-3cb3-4c06-877c-7b184679b115" providerId="ADAL" clId="{8835F900-338F-4983-A47A-166931F1DB55}" dt="2023-09-05T08:03:19.336" v="2284" actId="478"/>
          <ac:spMkLst>
            <pc:docMk/>
            <pc:sldMk cId="2198281391" sldId="838840404"/>
            <ac:spMk id="68" creationId="{963D3DD3-A848-ADF2-E7B3-A089C7F94B4B}"/>
          </ac:spMkLst>
        </pc:spChg>
        <pc:spChg chg="del">
          <ac:chgData name="Gary Wright" userId="a0eeeda2-3cb3-4c06-877c-7b184679b115" providerId="ADAL" clId="{8835F900-338F-4983-A47A-166931F1DB55}" dt="2023-09-05T08:03:19.336" v="2284" actId="478"/>
          <ac:spMkLst>
            <pc:docMk/>
            <pc:sldMk cId="2198281391" sldId="838840404"/>
            <ac:spMk id="69" creationId="{576102F1-1948-AB77-4BB0-3123CE2E5A31}"/>
          </ac:spMkLst>
        </pc:spChg>
        <pc:spChg chg="del">
          <ac:chgData name="Gary Wright" userId="a0eeeda2-3cb3-4c06-877c-7b184679b115" providerId="ADAL" clId="{8835F900-338F-4983-A47A-166931F1DB55}" dt="2023-09-05T08:03:19.336" v="2284" actId="478"/>
          <ac:spMkLst>
            <pc:docMk/>
            <pc:sldMk cId="2198281391" sldId="838840404"/>
            <ac:spMk id="70" creationId="{735C59EB-88B1-CB58-1E1A-B9037DD9155A}"/>
          </ac:spMkLst>
        </pc:spChg>
        <pc:spChg chg="del">
          <ac:chgData name="Gary Wright" userId="a0eeeda2-3cb3-4c06-877c-7b184679b115" providerId="ADAL" clId="{8835F900-338F-4983-A47A-166931F1DB55}" dt="2023-09-05T08:03:19.336" v="2284" actId="478"/>
          <ac:spMkLst>
            <pc:docMk/>
            <pc:sldMk cId="2198281391" sldId="838840404"/>
            <ac:spMk id="71" creationId="{994E7E3A-F1D8-BBEB-6705-062AAB3DB015}"/>
          </ac:spMkLst>
        </pc:spChg>
        <pc:spChg chg="del">
          <ac:chgData name="Gary Wright" userId="a0eeeda2-3cb3-4c06-877c-7b184679b115" providerId="ADAL" clId="{8835F900-338F-4983-A47A-166931F1DB55}" dt="2023-09-05T08:03:19.336" v="2284" actId="478"/>
          <ac:spMkLst>
            <pc:docMk/>
            <pc:sldMk cId="2198281391" sldId="838840404"/>
            <ac:spMk id="79" creationId="{251289B3-33FF-80F5-7653-C19AD9C575B8}"/>
          </ac:spMkLst>
        </pc:spChg>
        <pc:spChg chg="del mod">
          <ac:chgData name="Gary Wright" userId="a0eeeda2-3cb3-4c06-877c-7b184679b115" providerId="ADAL" clId="{8835F900-338F-4983-A47A-166931F1DB55}" dt="2023-09-05T08:03:19.336" v="2284" actId="478"/>
          <ac:spMkLst>
            <pc:docMk/>
            <pc:sldMk cId="2198281391" sldId="838840404"/>
            <ac:spMk id="80" creationId="{002DACA8-1E67-0D13-8645-5D1104FFDAA9}"/>
          </ac:spMkLst>
        </pc:spChg>
        <pc:spChg chg="del">
          <ac:chgData name="Gary Wright" userId="a0eeeda2-3cb3-4c06-877c-7b184679b115" providerId="ADAL" clId="{8835F900-338F-4983-A47A-166931F1DB55}" dt="2023-09-05T08:03:19.336" v="2284" actId="478"/>
          <ac:spMkLst>
            <pc:docMk/>
            <pc:sldMk cId="2198281391" sldId="838840404"/>
            <ac:spMk id="81" creationId="{7E4C2E97-77ED-E12F-F236-79EEE2CB6527}"/>
          </ac:spMkLst>
        </pc:spChg>
        <pc:spChg chg="del">
          <ac:chgData name="Gary Wright" userId="a0eeeda2-3cb3-4c06-877c-7b184679b115" providerId="ADAL" clId="{8835F900-338F-4983-A47A-166931F1DB55}" dt="2023-09-05T08:03:19.336" v="2284" actId="478"/>
          <ac:spMkLst>
            <pc:docMk/>
            <pc:sldMk cId="2198281391" sldId="838840404"/>
            <ac:spMk id="83" creationId="{45FE0A30-8DE7-3352-4FDA-66361FE3D0AB}"/>
          </ac:spMkLst>
        </pc:spChg>
        <pc:spChg chg="del">
          <ac:chgData name="Gary Wright" userId="a0eeeda2-3cb3-4c06-877c-7b184679b115" providerId="ADAL" clId="{8835F900-338F-4983-A47A-166931F1DB55}" dt="2023-09-05T08:03:19.336" v="2284" actId="478"/>
          <ac:spMkLst>
            <pc:docMk/>
            <pc:sldMk cId="2198281391" sldId="838840404"/>
            <ac:spMk id="88" creationId="{28AFB5B3-3CBE-E79A-CF96-ABD6976CE5BB}"/>
          </ac:spMkLst>
        </pc:spChg>
        <pc:spChg chg="del">
          <ac:chgData name="Gary Wright" userId="a0eeeda2-3cb3-4c06-877c-7b184679b115" providerId="ADAL" clId="{8835F900-338F-4983-A47A-166931F1DB55}" dt="2023-09-05T08:03:19.336" v="2284" actId="478"/>
          <ac:spMkLst>
            <pc:docMk/>
            <pc:sldMk cId="2198281391" sldId="838840404"/>
            <ac:spMk id="93" creationId="{E8D7426D-7852-F0E8-F09A-9CF0325E6A71}"/>
          </ac:spMkLst>
        </pc:spChg>
        <pc:spChg chg="del">
          <ac:chgData name="Gary Wright" userId="a0eeeda2-3cb3-4c06-877c-7b184679b115" providerId="ADAL" clId="{8835F900-338F-4983-A47A-166931F1DB55}" dt="2023-09-05T08:03:19.336" v="2284" actId="478"/>
          <ac:spMkLst>
            <pc:docMk/>
            <pc:sldMk cId="2198281391" sldId="838840404"/>
            <ac:spMk id="94" creationId="{F7A991F9-0998-1C98-2BCB-363E4149E608}"/>
          </ac:spMkLst>
        </pc:spChg>
        <pc:spChg chg="del">
          <ac:chgData name="Gary Wright" userId="a0eeeda2-3cb3-4c06-877c-7b184679b115" providerId="ADAL" clId="{8835F900-338F-4983-A47A-166931F1DB55}" dt="2023-09-05T08:03:19.336" v="2284" actId="478"/>
          <ac:spMkLst>
            <pc:docMk/>
            <pc:sldMk cId="2198281391" sldId="838840404"/>
            <ac:spMk id="99" creationId="{9BFA45B5-D45B-6F0F-76C4-5D38921F3F4D}"/>
          </ac:spMkLst>
        </pc:spChg>
        <pc:grpChg chg="del">
          <ac:chgData name="Gary Wright" userId="a0eeeda2-3cb3-4c06-877c-7b184679b115" providerId="ADAL" clId="{8835F900-338F-4983-A47A-166931F1DB55}" dt="2023-09-05T08:03:19.336" v="2284" actId="478"/>
          <ac:grpSpMkLst>
            <pc:docMk/>
            <pc:sldMk cId="2198281391" sldId="838840404"/>
            <ac:grpSpMk id="78" creationId="{CE9203FA-CC40-3EB8-39F3-FE1B21F7C98F}"/>
          </ac:grpSpMkLst>
        </pc:grpChg>
        <pc:grpChg chg="del">
          <ac:chgData name="Gary Wright" userId="a0eeeda2-3cb3-4c06-877c-7b184679b115" providerId="ADAL" clId="{8835F900-338F-4983-A47A-166931F1DB55}" dt="2023-09-05T08:03:19.336" v="2284" actId="478"/>
          <ac:grpSpMkLst>
            <pc:docMk/>
            <pc:sldMk cId="2198281391" sldId="838840404"/>
            <ac:grpSpMk id="89" creationId="{4DD91B8F-BE81-11EE-E76E-F2D1EB1DDB82}"/>
          </ac:grpSpMkLst>
        </pc:grpChg>
        <pc:grpChg chg="del">
          <ac:chgData name="Gary Wright" userId="a0eeeda2-3cb3-4c06-877c-7b184679b115" providerId="ADAL" clId="{8835F900-338F-4983-A47A-166931F1DB55}" dt="2023-09-05T08:03:19.336" v="2284" actId="478"/>
          <ac:grpSpMkLst>
            <pc:docMk/>
            <pc:sldMk cId="2198281391" sldId="838840404"/>
            <ac:grpSpMk id="95" creationId="{DE24F457-C5DE-EF45-1CA6-7AF772D42D1C}"/>
          </ac:grpSpMkLst>
        </pc:grpChg>
        <pc:graphicFrameChg chg="add mod modGraphic">
          <ac:chgData name="Gary Wright" userId="a0eeeda2-3cb3-4c06-877c-7b184679b115" providerId="ADAL" clId="{8835F900-338F-4983-A47A-166931F1DB55}" dt="2023-09-05T08:39:13.530" v="3200" actId="12385"/>
          <ac:graphicFrameMkLst>
            <pc:docMk/>
            <pc:sldMk cId="2198281391" sldId="838840404"/>
            <ac:graphicFrameMk id="2" creationId="{D76DF53F-B36D-B956-26B4-80808F8C8B26}"/>
          </ac:graphicFrameMkLst>
        </pc:graphicFrameChg>
        <pc:graphicFrameChg chg="add mod modGraphic">
          <ac:chgData name="Gary Wright" userId="a0eeeda2-3cb3-4c06-877c-7b184679b115" providerId="ADAL" clId="{8835F900-338F-4983-A47A-166931F1DB55}" dt="2023-09-05T08:39:15.964" v="3201" actId="12385"/>
          <ac:graphicFrameMkLst>
            <pc:docMk/>
            <pc:sldMk cId="2198281391" sldId="838840404"/>
            <ac:graphicFrameMk id="4" creationId="{102BAE59-6A74-9488-5D65-D1185CDD01D5}"/>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49CBEE-FD47-4DDE-8DB7-1B549E5ECFEF}" type="datetimeFigureOut">
              <a:rPr lang="en-GB" smtClean="0"/>
              <a:t>04/06/2024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D1F657-72D3-4183-AF5D-4F939CC4B25D}" type="slidenum">
              <a:rPr lang="en-GB" smtClean="0"/>
              <a:t>‹#›</a:t>
            </a:fld>
            <a:endParaRPr lang="en-GB"/>
          </a:p>
        </p:txBody>
      </p:sp>
    </p:spTree>
    <p:extLst>
      <p:ext uri="{BB962C8B-B14F-4D97-AF65-F5344CB8AC3E}">
        <p14:creationId xmlns:p14="http://schemas.microsoft.com/office/powerpoint/2010/main" val="875362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F55F408-3D3C-4ED1-A5B3-0CB562F83869}" type="slidenum">
              <a:rPr lang="en-GB" smtClean="0"/>
              <a:t>3</a:t>
            </a:fld>
            <a:endParaRPr lang="en-GB"/>
          </a:p>
        </p:txBody>
      </p:sp>
    </p:spTree>
    <p:extLst>
      <p:ext uri="{BB962C8B-B14F-4D97-AF65-F5344CB8AC3E}">
        <p14:creationId xmlns:p14="http://schemas.microsoft.com/office/powerpoint/2010/main" val="2923145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F55F408-3D3C-4ED1-A5B3-0CB562F83869}" type="slidenum">
              <a:rPr lang="en-GB" smtClean="0"/>
              <a:t>4</a:t>
            </a:fld>
            <a:endParaRPr lang="en-GB"/>
          </a:p>
        </p:txBody>
      </p:sp>
    </p:spTree>
    <p:extLst>
      <p:ext uri="{BB962C8B-B14F-4D97-AF65-F5344CB8AC3E}">
        <p14:creationId xmlns:p14="http://schemas.microsoft.com/office/powerpoint/2010/main" val="2005599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B5C85CA-2215-4074-9CB0-BCF22563464A}" type="slidenum">
              <a:rPr lang="en-GB" smtClean="0"/>
              <a:t>6</a:t>
            </a:fld>
            <a:endParaRPr lang="en-GB"/>
          </a:p>
        </p:txBody>
      </p:sp>
    </p:spTree>
    <p:extLst>
      <p:ext uri="{BB962C8B-B14F-4D97-AF65-F5344CB8AC3E}">
        <p14:creationId xmlns:p14="http://schemas.microsoft.com/office/powerpoint/2010/main" val="1369912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F55F408-3D3C-4ED1-A5B3-0CB562F83869}" type="slidenum">
              <a:rPr lang="en-GB" smtClean="0"/>
              <a:t>7</a:t>
            </a:fld>
            <a:endParaRPr lang="en-GB"/>
          </a:p>
        </p:txBody>
      </p:sp>
    </p:spTree>
    <p:extLst>
      <p:ext uri="{BB962C8B-B14F-4D97-AF65-F5344CB8AC3E}">
        <p14:creationId xmlns:p14="http://schemas.microsoft.com/office/powerpoint/2010/main" val="1893292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3938A-4037-4B6C-9D2E-468D6F15FC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F00974D-21FC-40A6-AE5B-2C9EFE597C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9438ED8-81AE-412B-9DCB-D2E37384123D}"/>
              </a:ext>
            </a:extLst>
          </p:cNvPr>
          <p:cNvSpPr>
            <a:spLocks noGrp="1"/>
          </p:cNvSpPr>
          <p:nvPr>
            <p:ph type="dt" sz="half" idx="10"/>
          </p:nvPr>
        </p:nvSpPr>
        <p:spPr/>
        <p:txBody>
          <a:bodyPr/>
          <a:lstStyle/>
          <a:p>
            <a:fld id="{DF019B03-9B8A-4283-9876-0B090B78DBDC}" type="datetimeFigureOut">
              <a:rPr lang="en-GB" smtClean="0"/>
              <a:t>04/06/2024</a:t>
            </a:fld>
            <a:endParaRPr lang="en-GB"/>
          </a:p>
        </p:txBody>
      </p:sp>
      <p:sp>
        <p:nvSpPr>
          <p:cNvPr id="5" name="Footer Placeholder 4">
            <a:extLst>
              <a:ext uri="{FF2B5EF4-FFF2-40B4-BE49-F238E27FC236}">
                <a16:creationId xmlns:a16="http://schemas.microsoft.com/office/drawing/2014/main" id="{DE10B37B-6AA3-4ACB-B897-0D7643F8A1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307561-3DEB-4C7C-A636-DDFF67C48A3B}"/>
              </a:ext>
            </a:extLst>
          </p:cNvPr>
          <p:cNvSpPr>
            <a:spLocks noGrp="1"/>
          </p:cNvSpPr>
          <p:nvPr>
            <p:ph type="sldNum" sz="quarter" idx="12"/>
          </p:nvPr>
        </p:nvSpPr>
        <p:spPr/>
        <p:txBody>
          <a:bodyPr/>
          <a:lstStyle/>
          <a:p>
            <a:fld id="{51F2A99E-185C-40D3-9503-4158C200C3AE}" type="slidenum">
              <a:rPr lang="en-GB" smtClean="0"/>
              <a:t>‹#›</a:t>
            </a:fld>
            <a:endParaRPr lang="en-GB"/>
          </a:p>
        </p:txBody>
      </p:sp>
    </p:spTree>
    <p:extLst>
      <p:ext uri="{BB962C8B-B14F-4D97-AF65-F5344CB8AC3E}">
        <p14:creationId xmlns:p14="http://schemas.microsoft.com/office/powerpoint/2010/main" val="2142605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92FA3-D061-4993-991E-8A394305B28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8F54EDA-9B1D-4AC6-A67A-75868ACF83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CA0756-C92A-4A03-BB2E-7466012629E1}"/>
              </a:ext>
            </a:extLst>
          </p:cNvPr>
          <p:cNvSpPr>
            <a:spLocks noGrp="1"/>
          </p:cNvSpPr>
          <p:nvPr>
            <p:ph type="dt" sz="half" idx="10"/>
          </p:nvPr>
        </p:nvSpPr>
        <p:spPr/>
        <p:txBody>
          <a:bodyPr/>
          <a:lstStyle/>
          <a:p>
            <a:fld id="{DF019B03-9B8A-4283-9876-0B090B78DBDC}" type="datetimeFigureOut">
              <a:rPr lang="en-GB" smtClean="0"/>
              <a:t>04/06/2024</a:t>
            </a:fld>
            <a:endParaRPr lang="en-GB"/>
          </a:p>
        </p:txBody>
      </p:sp>
      <p:sp>
        <p:nvSpPr>
          <p:cNvPr id="5" name="Footer Placeholder 4">
            <a:extLst>
              <a:ext uri="{FF2B5EF4-FFF2-40B4-BE49-F238E27FC236}">
                <a16:creationId xmlns:a16="http://schemas.microsoft.com/office/drawing/2014/main" id="{35BA5A31-DC7A-428C-8B2C-DC676AEF87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C7D691-D8E0-4F27-A4E8-29D8CF5BD26B}"/>
              </a:ext>
            </a:extLst>
          </p:cNvPr>
          <p:cNvSpPr>
            <a:spLocks noGrp="1"/>
          </p:cNvSpPr>
          <p:nvPr>
            <p:ph type="sldNum" sz="quarter" idx="12"/>
          </p:nvPr>
        </p:nvSpPr>
        <p:spPr/>
        <p:txBody>
          <a:bodyPr/>
          <a:lstStyle/>
          <a:p>
            <a:fld id="{51F2A99E-185C-40D3-9503-4158C200C3AE}" type="slidenum">
              <a:rPr lang="en-GB" smtClean="0"/>
              <a:t>‹#›</a:t>
            </a:fld>
            <a:endParaRPr lang="en-GB"/>
          </a:p>
        </p:txBody>
      </p:sp>
    </p:spTree>
    <p:extLst>
      <p:ext uri="{BB962C8B-B14F-4D97-AF65-F5344CB8AC3E}">
        <p14:creationId xmlns:p14="http://schemas.microsoft.com/office/powerpoint/2010/main" val="2292862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A56BC9-E2C7-446E-81A0-6321E6B9FFF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CA25376-7195-4640-9F6C-FC796CF58F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1DB5806-179D-43C6-A924-315A0E3B14D4}"/>
              </a:ext>
            </a:extLst>
          </p:cNvPr>
          <p:cNvSpPr>
            <a:spLocks noGrp="1"/>
          </p:cNvSpPr>
          <p:nvPr>
            <p:ph type="dt" sz="half" idx="10"/>
          </p:nvPr>
        </p:nvSpPr>
        <p:spPr/>
        <p:txBody>
          <a:bodyPr/>
          <a:lstStyle/>
          <a:p>
            <a:fld id="{DF019B03-9B8A-4283-9876-0B090B78DBDC}" type="datetimeFigureOut">
              <a:rPr lang="en-GB" smtClean="0"/>
              <a:t>04/06/2024</a:t>
            </a:fld>
            <a:endParaRPr lang="en-GB"/>
          </a:p>
        </p:txBody>
      </p:sp>
      <p:sp>
        <p:nvSpPr>
          <p:cNvPr id="5" name="Footer Placeholder 4">
            <a:extLst>
              <a:ext uri="{FF2B5EF4-FFF2-40B4-BE49-F238E27FC236}">
                <a16:creationId xmlns:a16="http://schemas.microsoft.com/office/drawing/2014/main" id="{CCEF9726-E41D-4E69-A52D-F3847BB21D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C2442F-CB2C-4FD2-BE26-4AEC930FC815}"/>
              </a:ext>
            </a:extLst>
          </p:cNvPr>
          <p:cNvSpPr>
            <a:spLocks noGrp="1"/>
          </p:cNvSpPr>
          <p:nvPr>
            <p:ph type="sldNum" sz="quarter" idx="12"/>
          </p:nvPr>
        </p:nvSpPr>
        <p:spPr/>
        <p:txBody>
          <a:bodyPr/>
          <a:lstStyle/>
          <a:p>
            <a:fld id="{51F2A99E-185C-40D3-9503-4158C200C3AE}" type="slidenum">
              <a:rPr lang="en-GB" smtClean="0"/>
              <a:t>‹#›</a:t>
            </a:fld>
            <a:endParaRPr lang="en-GB"/>
          </a:p>
        </p:txBody>
      </p:sp>
    </p:spTree>
    <p:extLst>
      <p:ext uri="{BB962C8B-B14F-4D97-AF65-F5344CB8AC3E}">
        <p14:creationId xmlns:p14="http://schemas.microsoft.com/office/powerpoint/2010/main" val="198649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656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WCGT Title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1E56EAC-3C55-4123-A166-39DB75107278}"/>
              </a:ext>
            </a:extLst>
          </p:cNvPr>
          <p:cNvSpPr txBox="1">
            <a:spLocks/>
          </p:cNvSpPr>
          <p:nvPr userDrawn="1"/>
        </p:nvSpPr>
        <p:spPr>
          <a:xfrm>
            <a:off x="0" y="5253202"/>
            <a:ext cx="8496267" cy="1325033"/>
          </a:xfrm>
          <a:prstGeom prst="rect">
            <a:avLst/>
          </a:prstGeom>
          <a:solidFill>
            <a:srgbClr val="00355F"/>
          </a:solidFill>
        </p:spPr>
        <p:txBody>
          <a:bodyPr/>
          <a:lstStyle>
            <a:lvl1pPr algn="l" rtl="0" eaLnBrk="1" fontAlgn="base" hangingPunct="1">
              <a:lnSpc>
                <a:spcPct val="90000"/>
              </a:lnSpc>
              <a:spcBef>
                <a:spcPct val="0"/>
              </a:spcBef>
              <a:spcAft>
                <a:spcPct val="0"/>
              </a:spcAft>
              <a:defRPr sz="2800" b="1" spc="-10">
                <a:solidFill>
                  <a:srgbClr val="483F6A"/>
                </a:solidFill>
                <a:latin typeface="Times New Roman"/>
                <a:ea typeface="ヒラギノ角ゴ Pro W3" charset="0"/>
                <a:cs typeface="Times New Roman"/>
              </a:defRPr>
            </a:lvl1pPr>
            <a:lvl2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5pPr>
            <a:lvl6pPr marL="457189"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378"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566"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754"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endParaRPr lang="en-GB" sz="3733" kern="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2D07BAB8-04C4-4EE0-9727-192D0B96C061}"/>
              </a:ext>
            </a:extLst>
          </p:cNvPr>
          <p:cNvSpPr txBox="1"/>
          <p:nvPr userDrawn="1"/>
        </p:nvSpPr>
        <p:spPr>
          <a:xfrm>
            <a:off x="9971088" y="452669"/>
            <a:ext cx="2255573" cy="502573"/>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3"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World-Changing Glasgow </a:t>
            </a:r>
            <a:r>
              <a:rPr kumimoji="0" lang="en-GB" sz="1333"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Transformation</a:t>
            </a:r>
          </a:p>
        </p:txBody>
      </p:sp>
      <p:sp>
        <p:nvSpPr>
          <p:cNvPr id="2" name="Title 1">
            <a:extLst>
              <a:ext uri="{FF2B5EF4-FFF2-40B4-BE49-F238E27FC236}">
                <a16:creationId xmlns:a16="http://schemas.microsoft.com/office/drawing/2014/main" id="{5EB15D32-2011-4135-A72C-2B82E63ABFEC}"/>
              </a:ext>
            </a:extLst>
          </p:cNvPr>
          <p:cNvSpPr>
            <a:spLocks noGrp="1"/>
          </p:cNvSpPr>
          <p:nvPr>
            <p:ph type="title"/>
          </p:nvPr>
        </p:nvSpPr>
        <p:spPr>
          <a:xfrm>
            <a:off x="0" y="5253201"/>
            <a:ext cx="10515600" cy="1325033"/>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3950221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CGT Title 5">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1E56EAC-3C55-4123-A166-39DB75107278}"/>
              </a:ext>
            </a:extLst>
          </p:cNvPr>
          <p:cNvSpPr txBox="1">
            <a:spLocks/>
          </p:cNvSpPr>
          <p:nvPr userDrawn="1"/>
        </p:nvSpPr>
        <p:spPr>
          <a:xfrm>
            <a:off x="0" y="5253202"/>
            <a:ext cx="8496267" cy="1325033"/>
          </a:xfrm>
          <a:prstGeom prst="rect">
            <a:avLst/>
          </a:prstGeom>
          <a:solidFill>
            <a:srgbClr val="00355F"/>
          </a:solidFill>
        </p:spPr>
        <p:txBody>
          <a:bodyPr/>
          <a:lstStyle>
            <a:lvl1pPr algn="l" rtl="0" eaLnBrk="1" fontAlgn="base" hangingPunct="1">
              <a:lnSpc>
                <a:spcPct val="90000"/>
              </a:lnSpc>
              <a:spcBef>
                <a:spcPct val="0"/>
              </a:spcBef>
              <a:spcAft>
                <a:spcPct val="0"/>
              </a:spcAft>
              <a:defRPr sz="2800" b="1" spc="-10">
                <a:solidFill>
                  <a:srgbClr val="483F6A"/>
                </a:solidFill>
                <a:latin typeface="Times New Roman"/>
                <a:ea typeface="ヒラギノ角ゴ Pro W3" charset="0"/>
                <a:cs typeface="Times New Roman"/>
              </a:defRPr>
            </a:lvl1pPr>
            <a:lvl2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5pPr>
            <a:lvl6pPr marL="457189"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378"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566"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754"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endParaRPr lang="en-GB" sz="3733" kern="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5EB15D32-2011-4135-A72C-2B82E63ABFEC}"/>
              </a:ext>
            </a:extLst>
          </p:cNvPr>
          <p:cNvSpPr>
            <a:spLocks noGrp="1"/>
          </p:cNvSpPr>
          <p:nvPr>
            <p:ph type="title"/>
          </p:nvPr>
        </p:nvSpPr>
        <p:spPr>
          <a:xfrm>
            <a:off x="0" y="5253201"/>
            <a:ext cx="10515600" cy="1325033"/>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5" name="TextBox 4">
            <a:extLst>
              <a:ext uri="{FF2B5EF4-FFF2-40B4-BE49-F238E27FC236}">
                <a16:creationId xmlns:a16="http://schemas.microsoft.com/office/drawing/2014/main" id="{80EAA8F9-E6AD-41FA-AF88-6DD38E737CDB}"/>
              </a:ext>
            </a:extLst>
          </p:cNvPr>
          <p:cNvSpPr txBox="1"/>
          <p:nvPr userDrawn="1"/>
        </p:nvSpPr>
        <p:spPr>
          <a:xfrm>
            <a:off x="9971088" y="452669"/>
            <a:ext cx="2255573" cy="502573"/>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3"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World-Changing Glasgow </a:t>
            </a:r>
            <a:r>
              <a:rPr kumimoji="0" lang="en-GB" sz="1333"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Transformation</a:t>
            </a:r>
          </a:p>
        </p:txBody>
      </p:sp>
    </p:spTree>
    <p:extLst>
      <p:ext uri="{BB962C8B-B14F-4D97-AF65-F5344CB8AC3E}">
        <p14:creationId xmlns:p14="http://schemas.microsoft.com/office/powerpoint/2010/main" val="509355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CGT Title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1E56EAC-3C55-4123-A166-39DB75107278}"/>
              </a:ext>
            </a:extLst>
          </p:cNvPr>
          <p:cNvSpPr txBox="1">
            <a:spLocks/>
          </p:cNvSpPr>
          <p:nvPr userDrawn="1"/>
        </p:nvSpPr>
        <p:spPr>
          <a:xfrm>
            <a:off x="0" y="5253202"/>
            <a:ext cx="8496267" cy="1325033"/>
          </a:xfrm>
          <a:prstGeom prst="rect">
            <a:avLst/>
          </a:prstGeom>
          <a:solidFill>
            <a:srgbClr val="00355F"/>
          </a:solidFill>
        </p:spPr>
        <p:txBody>
          <a:bodyPr/>
          <a:lstStyle>
            <a:lvl1pPr algn="l" rtl="0" eaLnBrk="1" fontAlgn="base" hangingPunct="1">
              <a:lnSpc>
                <a:spcPct val="90000"/>
              </a:lnSpc>
              <a:spcBef>
                <a:spcPct val="0"/>
              </a:spcBef>
              <a:spcAft>
                <a:spcPct val="0"/>
              </a:spcAft>
              <a:defRPr sz="2800" b="1" spc="-10">
                <a:solidFill>
                  <a:srgbClr val="483F6A"/>
                </a:solidFill>
                <a:latin typeface="Times New Roman"/>
                <a:ea typeface="ヒラギノ角ゴ Pro W3" charset="0"/>
                <a:cs typeface="Times New Roman"/>
              </a:defRPr>
            </a:lvl1pPr>
            <a:lvl2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5pPr>
            <a:lvl6pPr marL="457189"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378"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566"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754"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endParaRPr lang="en-GB" sz="3733" kern="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2D07BAB8-04C4-4EE0-9727-192D0B96C061}"/>
              </a:ext>
            </a:extLst>
          </p:cNvPr>
          <p:cNvSpPr txBox="1"/>
          <p:nvPr userDrawn="1"/>
        </p:nvSpPr>
        <p:spPr>
          <a:xfrm>
            <a:off x="9971088" y="452669"/>
            <a:ext cx="2255573" cy="502573"/>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3"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World-Changing Glasgow </a:t>
            </a:r>
            <a:r>
              <a:rPr kumimoji="0" lang="en-GB" sz="1333"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Transformation</a:t>
            </a:r>
          </a:p>
        </p:txBody>
      </p:sp>
      <p:sp>
        <p:nvSpPr>
          <p:cNvPr id="2" name="Title 1">
            <a:extLst>
              <a:ext uri="{FF2B5EF4-FFF2-40B4-BE49-F238E27FC236}">
                <a16:creationId xmlns:a16="http://schemas.microsoft.com/office/drawing/2014/main" id="{5EB15D32-2011-4135-A72C-2B82E63ABFEC}"/>
              </a:ext>
            </a:extLst>
          </p:cNvPr>
          <p:cNvSpPr>
            <a:spLocks noGrp="1"/>
          </p:cNvSpPr>
          <p:nvPr>
            <p:ph type="title"/>
          </p:nvPr>
        </p:nvSpPr>
        <p:spPr>
          <a:xfrm>
            <a:off x="0" y="5253201"/>
            <a:ext cx="10515600" cy="1325033"/>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10324508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CGT Title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1E56EAC-3C55-4123-A166-39DB75107278}"/>
              </a:ext>
            </a:extLst>
          </p:cNvPr>
          <p:cNvSpPr txBox="1">
            <a:spLocks/>
          </p:cNvSpPr>
          <p:nvPr userDrawn="1"/>
        </p:nvSpPr>
        <p:spPr>
          <a:xfrm>
            <a:off x="0" y="5253202"/>
            <a:ext cx="8496267" cy="1325033"/>
          </a:xfrm>
          <a:prstGeom prst="rect">
            <a:avLst/>
          </a:prstGeom>
          <a:solidFill>
            <a:srgbClr val="00355F"/>
          </a:solidFill>
        </p:spPr>
        <p:txBody>
          <a:bodyPr/>
          <a:lstStyle>
            <a:lvl1pPr algn="l" rtl="0" eaLnBrk="1" fontAlgn="base" hangingPunct="1">
              <a:lnSpc>
                <a:spcPct val="90000"/>
              </a:lnSpc>
              <a:spcBef>
                <a:spcPct val="0"/>
              </a:spcBef>
              <a:spcAft>
                <a:spcPct val="0"/>
              </a:spcAft>
              <a:defRPr sz="2800" b="1" spc="-10">
                <a:solidFill>
                  <a:srgbClr val="483F6A"/>
                </a:solidFill>
                <a:latin typeface="Times New Roman"/>
                <a:ea typeface="ヒラギノ角ゴ Pro W3" charset="0"/>
                <a:cs typeface="Times New Roman"/>
              </a:defRPr>
            </a:lvl1pPr>
            <a:lvl2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5pPr>
            <a:lvl6pPr marL="457189"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378"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566"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754"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endParaRPr lang="en-GB" sz="3733" kern="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5EB15D32-2011-4135-A72C-2B82E63ABFEC}"/>
              </a:ext>
            </a:extLst>
          </p:cNvPr>
          <p:cNvSpPr>
            <a:spLocks noGrp="1"/>
          </p:cNvSpPr>
          <p:nvPr>
            <p:ph type="title"/>
          </p:nvPr>
        </p:nvSpPr>
        <p:spPr>
          <a:xfrm>
            <a:off x="0" y="5253201"/>
            <a:ext cx="10515600" cy="1325033"/>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5" name="TextBox 4">
            <a:extLst>
              <a:ext uri="{FF2B5EF4-FFF2-40B4-BE49-F238E27FC236}">
                <a16:creationId xmlns:a16="http://schemas.microsoft.com/office/drawing/2014/main" id="{D6047D67-525D-4CC2-96A0-81D7FCC147BF}"/>
              </a:ext>
            </a:extLst>
          </p:cNvPr>
          <p:cNvSpPr txBox="1"/>
          <p:nvPr userDrawn="1"/>
        </p:nvSpPr>
        <p:spPr>
          <a:xfrm>
            <a:off x="9971088" y="452669"/>
            <a:ext cx="2255573" cy="502573"/>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3"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World-Changing Glasgow </a:t>
            </a:r>
            <a:r>
              <a:rPr kumimoji="0" lang="en-GB" sz="1333"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Transformation</a:t>
            </a:r>
          </a:p>
        </p:txBody>
      </p:sp>
    </p:spTree>
    <p:extLst>
      <p:ext uri="{BB962C8B-B14F-4D97-AF65-F5344CB8AC3E}">
        <p14:creationId xmlns:p14="http://schemas.microsoft.com/office/powerpoint/2010/main" val="3103540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CGT Title 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1E56EAC-3C55-4123-A166-39DB75107278}"/>
              </a:ext>
            </a:extLst>
          </p:cNvPr>
          <p:cNvSpPr txBox="1">
            <a:spLocks/>
          </p:cNvSpPr>
          <p:nvPr userDrawn="1"/>
        </p:nvSpPr>
        <p:spPr>
          <a:xfrm>
            <a:off x="0" y="5253202"/>
            <a:ext cx="8496267" cy="1325033"/>
          </a:xfrm>
          <a:prstGeom prst="rect">
            <a:avLst/>
          </a:prstGeom>
          <a:solidFill>
            <a:srgbClr val="00355F"/>
          </a:solidFill>
        </p:spPr>
        <p:txBody>
          <a:bodyPr/>
          <a:lstStyle>
            <a:lvl1pPr algn="l" rtl="0" eaLnBrk="1" fontAlgn="base" hangingPunct="1">
              <a:lnSpc>
                <a:spcPct val="90000"/>
              </a:lnSpc>
              <a:spcBef>
                <a:spcPct val="0"/>
              </a:spcBef>
              <a:spcAft>
                <a:spcPct val="0"/>
              </a:spcAft>
              <a:defRPr sz="2800" b="1" spc="-10">
                <a:solidFill>
                  <a:srgbClr val="483F6A"/>
                </a:solidFill>
                <a:latin typeface="Times New Roman"/>
                <a:ea typeface="ヒラギノ角ゴ Pro W3" charset="0"/>
                <a:cs typeface="Times New Roman"/>
              </a:defRPr>
            </a:lvl1pPr>
            <a:lvl2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5pPr>
            <a:lvl6pPr marL="457189"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378"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566"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754"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endParaRPr lang="en-GB" sz="3733" kern="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5EB15D32-2011-4135-A72C-2B82E63ABFEC}"/>
              </a:ext>
            </a:extLst>
          </p:cNvPr>
          <p:cNvSpPr>
            <a:spLocks noGrp="1"/>
          </p:cNvSpPr>
          <p:nvPr>
            <p:ph type="title"/>
          </p:nvPr>
        </p:nvSpPr>
        <p:spPr>
          <a:xfrm>
            <a:off x="0" y="5253201"/>
            <a:ext cx="10515600" cy="1325033"/>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5" name="TextBox 4">
            <a:extLst>
              <a:ext uri="{FF2B5EF4-FFF2-40B4-BE49-F238E27FC236}">
                <a16:creationId xmlns:a16="http://schemas.microsoft.com/office/drawing/2014/main" id="{346FC4D6-5414-49A1-A6EC-589D624C3F4A}"/>
              </a:ext>
            </a:extLst>
          </p:cNvPr>
          <p:cNvSpPr txBox="1"/>
          <p:nvPr userDrawn="1"/>
        </p:nvSpPr>
        <p:spPr>
          <a:xfrm>
            <a:off x="9971088" y="452669"/>
            <a:ext cx="2255573" cy="502573"/>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3"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World-Changing Glasgow </a:t>
            </a:r>
            <a:r>
              <a:rPr kumimoji="0" lang="en-GB" sz="1333"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Transformation</a:t>
            </a:r>
          </a:p>
        </p:txBody>
      </p:sp>
    </p:spTree>
    <p:extLst>
      <p:ext uri="{BB962C8B-B14F-4D97-AF65-F5344CB8AC3E}">
        <p14:creationId xmlns:p14="http://schemas.microsoft.com/office/powerpoint/2010/main" val="29850165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CGT Title 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1E56EAC-3C55-4123-A166-39DB75107278}"/>
              </a:ext>
            </a:extLst>
          </p:cNvPr>
          <p:cNvSpPr txBox="1">
            <a:spLocks/>
          </p:cNvSpPr>
          <p:nvPr userDrawn="1"/>
        </p:nvSpPr>
        <p:spPr>
          <a:xfrm>
            <a:off x="0" y="5253202"/>
            <a:ext cx="8496267" cy="1325033"/>
          </a:xfrm>
          <a:prstGeom prst="rect">
            <a:avLst/>
          </a:prstGeom>
          <a:solidFill>
            <a:srgbClr val="00355F"/>
          </a:solidFill>
        </p:spPr>
        <p:txBody>
          <a:bodyPr/>
          <a:lstStyle>
            <a:lvl1pPr algn="l" rtl="0" eaLnBrk="1" fontAlgn="base" hangingPunct="1">
              <a:lnSpc>
                <a:spcPct val="90000"/>
              </a:lnSpc>
              <a:spcBef>
                <a:spcPct val="0"/>
              </a:spcBef>
              <a:spcAft>
                <a:spcPct val="0"/>
              </a:spcAft>
              <a:defRPr sz="2800" b="1" spc="-10">
                <a:solidFill>
                  <a:srgbClr val="483F6A"/>
                </a:solidFill>
                <a:latin typeface="Times New Roman"/>
                <a:ea typeface="ヒラギノ角ゴ Pro W3" charset="0"/>
                <a:cs typeface="Times New Roman"/>
              </a:defRPr>
            </a:lvl1pPr>
            <a:lvl2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5pPr>
            <a:lvl6pPr marL="457189"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378"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566"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754"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endParaRPr lang="en-GB" sz="3733" kern="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5EB15D32-2011-4135-A72C-2B82E63ABFEC}"/>
              </a:ext>
            </a:extLst>
          </p:cNvPr>
          <p:cNvSpPr>
            <a:spLocks noGrp="1"/>
          </p:cNvSpPr>
          <p:nvPr>
            <p:ph type="title"/>
          </p:nvPr>
        </p:nvSpPr>
        <p:spPr>
          <a:xfrm>
            <a:off x="0" y="5253201"/>
            <a:ext cx="10515600" cy="1325033"/>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5" name="TextBox 4">
            <a:extLst>
              <a:ext uri="{FF2B5EF4-FFF2-40B4-BE49-F238E27FC236}">
                <a16:creationId xmlns:a16="http://schemas.microsoft.com/office/drawing/2014/main" id="{5E9EBC95-A930-4015-9237-A6F2A52D163A}"/>
              </a:ext>
            </a:extLst>
          </p:cNvPr>
          <p:cNvSpPr txBox="1"/>
          <p:nvPr userDrawn="1"/>
        </p:nvSpPr>
        <p:spPr>
          <a:xfrm>
            <a:off x="9971088" y="452669"/>
            <a:ext cx="2255573" cy="502573"/>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3"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World-Changing Glasgow </a:t>
            </a:r>
            <a:r>
              <a:rPr kumimoji="0" lang="en-GB" sz="1333"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Transformation</a:t>
            </a:r>
          </a:p>
        </p:txBody>
      </p:sp>
    </p:spTree>
    <p:extLst>
      <p:ext uri="{BB962C8B-B14F-4D97-AF65-F5344CB8AC3E}">
        <p14:creationId xmlns:p14="http://schemas.microsoft.com/office/powerpoint/2010/main" val="40330029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CGT Title 5">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1E56EAC-3C55-4123-A166-39DB75107278}"/>
              </a:ext>
            </a:extLst>
          </p:cNvPr>
          <p:cNvSpPr txBox="1">
            <a:spLocks/>
          </p:cNvSpPr>
          <p:nvPr userDrawn="1"/>
        </p:nvSpPr>
        <p:spPr>
          <a:xfrm>
            <a:off x="0" y="5253202"/>
            <a:ext cx="8496267" cy="1325033"/>
          </a:xfrm>
          <a:prstGeom prst="rect">
            <a:avLst/>
          </a:prstGeom>
          <a:solidFill>
            <a:srgbClr val="00355F"/>
          </a:solidFill>
        </p:spPr>
        <p:txBody>
          <a:bodyPr/>
          <a:lstStyle>
            <a:lvl1pPr algn="l" rtl="0" eaLnBrk="1" fontAlgn="base" hangingPunct="1">
              <a:lnSpc>
                <a:spcPct val="90000"/>
              </a:lnSpc>
              <a:spcBef>
                <a:spcPct val="0"/>
              </a:spcBef>
              <a:spcAft>
                <a:spcPct val="0"/>
              </a:spcAft>
              <a:defRPr sz="2800" b="1" spc="-10">
                <a:solidFill>
                  <a:srgbClr val="483F6A"/>
                </a:solidFill>
                <a:latin typeface="Times New Roman"/>
                <a:ea typeface="ヒラギノ角ゴ Pro W3" charset="0"/>
                <a:cs typeface="Times New Roman"/>
              </a:defRPr>
            </a:lvl1pPr>
            <a:lvl2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5pPr>
            <a:lvl6pPr marL="457189"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378"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566"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754"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endParaRPr lang="en-GB" sz="3733" kern="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5EB15D32-2011-4135-A72C-2B82E63ABFEC}"/>
              </a:ext>
            </a:extLst>
          </p:cNvPr>
          <p:cNvSpPr>
            <a:spLocks noGrp="1"/>
          </p:cNvSpPr>
          <p:nvPr>
            <p:ph type="title"/>
          </p:nvPr>
        </p:nvSpPr>
        <p:spPr>
          <a:xfrm>
            <a:off x="0" y="5253201"/>
            <a:ext cx="10515600" cy="1325033"/>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5" name="TextBox 4">
            <a:extLst>
              <a:ext uri="{FF2B5EF4-FFF2-40B4-BE49-F238E27FC236}">
                <a16:creationId xmlns:a16="http://schemas.microsoft.com/office/drawing/2014/main" id="{80EAA8F9-E6AD-41FA-AF88-6DD38E737CDB}"/>
              </a:ext>
            </a:extLst>
          </p:cNvPr>
          <p:cNvSpPr txBox="1"/>
          <p:nvPr userDrawn="1"/>
        </p:nvSpPr>
        <p:spPr>
          <a:xfrm>
            <a:off x="9971088" y="452669"/>
            <a:ext cx="2255573" cy="502573"/>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3"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World-Changing Glasgow </a:t>
            </a:r>
            <a:r>
              <a:rPr kumimoji="0" lang="en-GB" sz="1333"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Transformation</a:t>
            </a:r>
          </a:p>
        </p:txBody>
      </p:sp>
    </p:spTree>
    <p:extLst>
      <p:ext uri="{BB962C8B-B14F-4D97-AF65-F5344CB8AC3E}">
        <p14:creationId xmlns:p14="http://schemas.microsoft.com/office/powerpoint/2010/main" val="868583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CE0EA-3E63-499A-8382-109CDD775B1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E9F0AD5-557E-402B-A607-462B818DB5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ADC76BF-D3D0-45D7-9F07-2D9A4DB1829E}"/>
              </a:ext>
            </a:extLst>
          </p:cNvPr>
          <p:cNvSpPr>
            <a:spLocks noGrp="1"/>
          </p:cNvSpPr>
          <p:nvPr>
            <p:ph type="dt" sz="half" idx="10"/>
          </p:nvPr>
        </p:nvSpPr>
        <p:spPr/>
        <p:txBody>
          <a:bodyPr/>
          <a:lstStyle/>
          <a:p>
            <a:fld id="{DF019B03-9B8A-4283-9876-0B090B78DBDC}" type="datetimeFigureOut">
              <a:rPr lang="en-GB" smtClean="0"/>
              <a:t>04/06/2024</a:t>
            </a:fld>
            <a:endParaRPr lang="en-GB"/>
          </a:p>
        </p:txBody>
      </p:sp>
      <p:sp>
        <p:nvSpPr>
          <p:cNvPr id="5" name="Footer Placeholder 4">
            <a:extLst>
              <a:ext uri="{FF2B5EF4-FFF2-40B4-BE49-F238E27FC236}">
                <a16:creationId xmlns:a16="http://schemas.microsoft.com/office/drawing/2014/main" id="{A76C937D-D25C-4245-BEC9-756EAB5F4B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B080DF-F11A-41E1-9EAA-5E4DD24BD853}"/>
              </a:ext>
            </a:extLst>
          </p:cNvPr>
          <p:cNvSpPr>
            <a:spLocks noGrp="1"/>
          </p:cNvSpPr>
          <p:nvPr>
            <p:ph type="sldNum" sz="quarter" idx="12"/>
          </p:nvPr>
        </p:nvSpPr>
        <p:spPr/>
        <p:txBody>
          <a:bodyPr/>
          <a:lstStyle/>
          <a:p>
            <a:fld id="{51F2A99E-185C-40D3-9503-4158C200C3AE}" type="slidenum">
              <a:rPr lang="en-GB" smtClean="0"/>
              <a:t>‹#›</a:t>
            </a:fld>
            <a:endParaRPr lang="en-GB"/>
          </a:p>
        </p:txBody>
      </p:sp>
    </p:spTree>
    <p:extLst>
      <p:ext uri="{BB962C8B-B14F-4D97-AF65-F5344CB8AC3E}">
        <p14:creationId xmlns:p14="http://schemas.microsoft.com/office/powerpoint/2010/main" val="7136246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WCGT blank slide">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3C6DD8-3311-4C9F-8800-171DAA4D5996}"/>
              </a:ext>
            </a:extLst>
          </p:cNvPr>
          <p:cNvSpPr txBox="1"/>
          <p:nvPr userDrawn="1"/>
        </p:nvSpPr>
        <p:spPr>
          <a:xfrm>
            <a:off x="10061030" y="0"/>
            <a:ext cx="2255573" cy="502573"/>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3" b="0" i="0" u="none" strike="noStrike" kern="1200" cap="none" spc="0" normalizeH="0" baseline="0" noProof="0">
                <a:ln>
                  <a:noFill/>
                </a:ln>
                <a:solidFill>
                  <a:srgbClr val="00355F"/>
                </a:solidFill>
                <a:effectLst/>
                <a:uLnTx/>
                <a:uFillTx/>
                <a:latin typeface="Arial" panose="020B0604020202020204" pitchFamily="34" charset="0"/>
                <a:ea typeface="+mn-ea"/>
                <a:cs typeface="Arial" panose="020B0604020202020204" pitchFamily="34" charset="0"/>
              </a:rPr>
              <a:t>World-Changing Glasgow </a:t>
            </a:r>
            <a:r>
              <a:rPr kumimoji="0" lang="en-GB" sz="1333" b="1" i="0" u="none" strike="noStrike" kern="1200" cap="none" spc="0" normalizeH="0" baseline="0" noProof="0">
                <a:ln>
                  <a:noFill/>
                </a:ln>
                <a:solidFill>
                  <a:srgbClr val="00355F"/>
                </a:solidFill>
                <a:effectLst/>
                <a:uLnTx/>
                <a:uFillTx/>
                <a:latin typeface="Arial" panose="020B0604020202020204" pitchFamily="34" charset="0"/>
                <a:ea typeface="+mn-ea"/>
                <a:cs typeface="Arial" panose="020B0604020202020204" pitchFamily="34" charset="0"/>
              </a:rPr>
              <a:t>Transformation</a:t>
            </a:r>
          </a:p>
        </p:txBody>
      </p:sp>
    </p:spTree>
    <p:extLst>
      <p:ext uri="{BB962C8B-B14F-4D97-AF65-F5344CB8AC3E}">
        <p14:creationId xmlns:p14="http://schemas.microsoft.com/office/powerpoint/2010/main" val="1723845242"/>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79476F-3199-481C-978C-0D7545BEA5F9}"/>
              </a:ext>
            </a:extLst>
          </p:cNvPr>
          <p:cNvSpPr txBox="1"/>
          <p:nvPr userDrawn="1"/>
        </p:nvSpPr>
        <p:spPr>
          <a:xfrm>
            <a:off x="9971088" y="452669"/>
            <a:ext cx="2255573" cy="502573"/>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3" b="0" i="0" u="none" strike="noStrike" kern="1200" cap="none" spc="0" normalizeH="0" baseline="0" noProof="0">
                <a:ln>
                  <a:noFill/>
                </a:ln>
                <a:solidFill>
                  <a:srgbClr val="00355F"/>
                </a:solidFill>
                <a:effectLst/>
                <a:uLnTx/>
                <a:uFillTx/>
                <a:latin typeface="Arial" panose="020B0604020202020204" pitchFamily="34" charset="0"/>
                <a:ea typeface="+mn-ea"/>
                <a:cs typeface="Arial" panose="020B0604020202020204" pitchFamily="34" charset="0"/>
              </a:rPr>
              <a:t>World-Changing Glasgow </a:t>
            </a:r>
            <a:r>
              <a:rPr kumimoji="0" lang="en-GB" sz="1333" b="1" i="0" u="none" strike="noStrike" kern="1200" cap="none" spc="0" normalizeH="0" baseline="0" noProof="0">
                <a:ln>
                  <a:noFill/>
                </a:ln>
                <a:solidFill>
                  <a:srgbClr val="00355F"/>
                </a:solidFill>
                <a:effectLst/>
                <a:uLnTx/>
                <a:uFillTx/>
                <a:latin typeface="Arial" panose="020B0604020202020204" pitchFamily="34" charset="0"/>
                <a:ea typeface="+mn-ea"/>
                <a:cs typeface="Arial" panose="020B0604020202020204" pitchFamily="34" charset="0"/>
              </a:rPr>
              <a:t>Transformation</a:t>
            </a:r>
          </a:p>
        </p:txBody>
      </p:sp>
    </p:spTree>
    <p:extLst>
      <p:ext uri="{BB962C8B-B14F-4D97-AF65-F5344CB8AC3E}">
        <p14:creationId xmlns:p14="http://schemas.microsoft.com/office/powerpoint/2010/main" val="34430444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AD151-8AE3-4581-A47E-9E4B5E90077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9351CCA-BCFE-4900-99DB-3B468B21DF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FA7088-5B80-4C01-9159-CEAC77AAB6F8}"/>
              </a:ext>
            </a:extLst>
          </p:cNvPr>
          <p:cNvSpPr>
            <a:spLocks noGrp="1"/>
          </p:cNvSpPr>
          <p:nvPr>
            <p:ph type="dt" sz="half" idx="10"/>
          </p:nvPr>
        </p:nvSpPr>
        <p:spPr/>
        <p:txBody>
          <a:bodyPr/>
          <a:lstStyle/>
          <a:p>
            <a:fld id="{21CC30BD-2047-476F-BCDC-260A153B58E9}" type="datetimeFigureOut">
              <a:rPr lang="en-GB" smtClean="0"/>
              <a:t>04/06/2024</a:t>
            </a:fld>
            <a:endParaRPr lang="en-GB"/>
          </a:p>
        </p:txBody>
      </p:sp>
      <p:sp>
        <p:nvSpPr>
          <p:cNvPr id="5" name="Footer Placeholder 4">
            <a:extLst>
              <a:ext uri="{FF2B5EF4-FFF2-40B4-BE49-F238E27FC236}">
                <a16:creationId xmlns:a16="http://schemas.microsoft.com/office/drawing/2014/main" id="{EBE91ADF-7E54-43C8-8159-247517168D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3B5A21-94C2-4EE6-83BF-FE4376CFC134}"/>
              </a:ext>
            </a:extLst>
          </p:cNvPr>
          <p:cNvSpPr>
            <a:spLocks noGrp="1"/>
          </p:cNvSpPr>
          <p:nvPr>
            <p:ph type="sldNum" sz="quarter" idx="12"/>
          </p:nvPr>
        </p:nvSpPr>
        <p:spPr/>
        <p:txBody>
          <a:bodyPr/>
          <a:lstStyle/>
          <a:p>
            <a:fld id="{928A0249-D356-4A18-9A13-A2B4FD9DC1B5}" type="slidenum">
              <a:rPr lang="en-GB" smtClean="0"/>
              <a:t>‹#›</a:t>
            </a:fld>
            <a:endParaRPr lang="en-GB"/>
          </a:p>
        </p:txBody>
      </p:sp>
    </p:spTree>
    <p:extLst>
      <p:ext uri="{BB962C8B-B14F-4D97-AF65-F5344CB8AC3E}">
        <p14:creationId xmlns:p14="http://schemas.microsoft.com/office/powerpoint/2010/main" val="2872911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8E17F-5F9F-46D4-9E59-946960E62B1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80C49F8-903B-45F9-A599-7AEF6365252D}"/>
              </a:ext>
            </a:extLst>
          </p:cNvPr>
          <p:cNvSpPr>
            <a:spLocks noGrp="1"/>
          </p:cNvSpPr>
          <p:nvPr>
            <p:ph type="dt" sz="half" idx="10"/>
          </p:nvPr>
        </p:nvSpPr>
        <p:spPr/>
        <p:txBody>
          <a:bodyPr/>
          <a:lstStyle/>
          <a:p>
            <a:fld id="{DF019B03-9B8A-4283-9876-0B090B78DBDC}" type="datetimeFigureOut">
              <a:rPr lang="en-GB" smtClean="0"/>
              <a:t>04/06/2024</a:t>
            </a:fld>
            <a:endParaRPr lang="en-GB"/>
          </a:p>
        </p:txBody>
      </p:sp>
      <p:sp>
        <p:nvSpPr>
          <p:cNvPr id="4" name="Footer Placeholder 3">
            <a:extLst>
              <a:ext uri="{FF2B5EF4-FFF2-40B4-BE49-F238E27FC236}">
                <a16:creationId xmlns:a16="http://schemas.microsoft.com/office/drawing/2014/main" id="{75752B09-69AA-44C4-9648-3ECBD4F4C7B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62635C9-F767-40BF-AB63-E36CC0B2AA69}"/>
              </a:ext>
            </a:extLst>
          </p:cNvPr>
          <p:cNvSpPr>
            <a:spLocks noGrp="1"/>
          </p:cNvSpPr>
          <p:nvPr>
            <p:ph type="sldNum" sz="quarter" idx="12"/>
          </p:nvPr>
        </p:nvSpPr>
        <p:spPr/>
        <p:txBody>
          <a:bodyPr/>
          <a:lstStyle/>
          <a:p>
            <a:fld id="{51F2A99E-185C-40D3-9503-4158C200C3AE}" type="slidenum">
              <a:rPr lang="en-GB" smtClean="0"/>
              <a:t>‹#›</a:t>
            </a:fld>
            <a:endParaRPr lang="en-GB"/>
          </a:p>
        </p:txBody>
      </p:sp>
    </p:spTree>
    <p:extLst>
      <p:ext uri="{BB962C8B-B14F-4D97-AF65-F5344CB8AC3E}">
        <p14:creationId xmlns:p14="http://schemas.microsoft.com/office/powerpoint/2010/main" val="39347252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CGT Title 6">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342C26-881A-4153-988E-867B26D0157F}"/>
              </a:ext>
            </a:extLst>
          </p:cNvPr>
          <p:cNvSpPr/>
          <p:nvPr userDrawn="1"/>
        </p:nvSpPr>
        <p:spPr bwMode="auto">
          <a:xfrm>
            <a:off x="0" y="4898572"/>
            <a:ext cx="5643155" cy="1959429"/>
          </a:xfrm>
          <a:prstGeom prst="rect">
            <a:avLst/>
          </a:prstGeom>
          <a:solidFill>
            <a:srgbClr val="00356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40" rtl="0" eaLnBrk="0" fontAlgn="base" latinLnBrk="0" hangingPunct="0">
              <a:lnSpc>
                <a:spcPct val="100000"/>
              </a:lnSpc>
              <a:spcBef>
                <a:spcPct val="0"/>
              </a:spcBef>
              <a:spcAft>
                <a:spcPct val="0"/>
              </a:spcAft>
              <a:buClrTx/>
              <a:buSzTx/>
              <a:buFontTx/>
              <a:buNone/>
              <a:tabLst/>
              <a:defRPr/>
            </a:pPr>
            <a:endParaRPr kumimoji="0" lang="en-GB" sz="3200" b="0" i="0" u="none" strike="noStrike" kern="1200" cap="none" spc="0" normalizeH="0" baseline="0" noProof="0">
              <a:ln>
                <a:noFill/>
              </a:ln>
              <a:solidFill>
                <a:srgbClr val="002542"/>
              </a:solidFill>
              <a:effectLst/>
              <a:uLnTx/>
              <a:uFillTx/>
              <a:latin typeface="Arial" charset="0"/>
              <a:ea typeface="ＭＳ Ｐゴシック" charset="-128"/>
              <a:cs typeface="ＭＳ Ｐゴシック" charset="-128"/>
            </a:endParaRPr>
          </a:p>
        </p:txBody>
      </p:sp>
      <p:sp>
        <p:nvSpPr>
          <p:cNvPr id="4" name="TextBox 3">
            <a:extLst>
              <a:ext uri="{FF2B5EF4-FFF2-40B4-BE49-F238E27FC236}">
                <a16:creationId xmlns:a16="http://schemas.microsoft.com/office/drawing/2014/main" id="{59477001-1623-44A9-972C-C854483D4A5F}"/>
              </a:ext>
            </a:extLst>
          </p:cNvPr>
          <p:cNvSpPr txBox="1"/>
          <p:nvPr userDrawn="1"/>
        </p:nvSpPr>
        <p:spPr>
          <a:xfrm>
            <a:off x="9101270" y="279766"/>
            <a:ext cx="2828661"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The Transformation Team</a:t>
            </a:r>
          </a:p>
        </p:txBody>
      </p:sp>
    </p:spTree>
    <p:extLst>
      <p:ext uri="{BB962C8B-B14F-4D97-AF65-F5344CB8AC3E}">
        <p14:creationId xmlns:p14="http://schemas.microsoft.com/office/powerpoint/2010/main" val="37694790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CGT Title 5">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342C26-881A-4153-988E-867B26D0157F}"/>
              </a:ext>
            </a:extLst>
          </p:cNvPr>
          <p:cNvSpPr/>
          <p:nvPr userDrawn="1"/>
        </p:nvSpPr>
        <p:spPr bwMode="auto">
          <a:xfrm>
            <a:off x="0" y="4898572"/>
            <a:ext cx="5643155" cy="1959429"/>
          </a:xfrm>
          <a:prstGeom prst="rect">
            <a:avLst/>
          </a:prstGeom>
          <a:solidFill>
            <a:srgbClr val="00356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40" rtl="0" eaLnBrk="0" fontAlgn="base" latinLnBrk="0" hangingPunct="0">
              <a:lnSpc>
                <a:spcPct val="100000"/>
              </a:lnSpc>
              <a:spcBef>
                <a:spcPct val="0"/>
              </a:spcBef>
              <a:spcAft>
                <a:spcPct val="0"/>
              </a:spcAft>
              <a:buClrTx/>
              <a:buSzTx/>
              <a:buFontTx/>
              <a:buNone/>
              <a:tabLst/>
              <a:defRPr/>
            </a:pPr>
            <a:endParaRPr kumimoji="0" lang="en-GB" sz="3200" b="0" i="0" u="none" strike="noStrike" kern="1200" cap="none" spc="0" normalizeH="0" baseline="0" noProof="0">
              <a:ln>
                <a:noFill/>
              </a:ln>
              <a:solidFill>
                <a:srgbClr val="002542"/>
              </a:solidFill>
              <a:effectLst/>
              <a:uLnTx/>
              <a:uFillTx/>
              <a:latin typeface="Arial" charset="0"/>
              <a:ea typeface="ＭＳ Ｐゴシック" charset="-128"/>
              <a:cs typeface="ＭＳ Ｐゴシック" charset="-128"/>
            </a:endParaRPr>
          </a:p>
        </p:txBody>
      </p:sp>
      <p:sp>
        <p:nvSpPr>
          <p:cNvPr id="5" name="TextBox 4">
            <a:extLst>
              <a:ext uri="{FF2B5EF4-FFF2-40B4-BE49-F238E27FC236}">
                <a16:creationId xmlns:a16="http://schemas.microsoft.com/office/drawing/2014/main" id="{BB7A640B-B859-4261-94C9-B2ADFAE5DF11}"/>
              </a:ext>
            </a:extLst>
          </p:cNvPr>
          <p:cNvSpPr txBox="1"/>
          <p:nvPr userDrawn="1"/>
        </p:nvSpPr>
        <p:spPr>
          <a:xfrm>
            <a:off x="9101270" y="279766"/>
            <a:ext cx="2828661"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The Transformation Team</a:t>
            </a:r>
          </a:p>
        </p:txBody>
      </p:sp>
    </p:spTree>
    <p:extLst>
      <p:ext uri="{BB962C8B-B14F-4D97-AF65-F5344CB8AC3E}">
        <p14:creationId xmlns:p14="http://schemas.microsoft.com/office/powerpoint/2010/main" val="18494919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CGT Title 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342C26-881A-4153-988E-867B26D0157F}"/>
              </a:ext>
            </a:extLst>
          </p:cNvPr>
          <p:cNvSpPr/>
          <p:nvPr userDrawn="1"/>
        </p:nvSpPr>
        <p:spPr bwMode="auto">
          <a:xfrm>
            <a:off x="0" y="4898572"/>
            <a:ext cx="5643155" cy="1959429"/>
          </a:xfrm>
          <a:prstGeom prst="rect">
            <a:avLst/>
          </a:prstGeom>
          <a:solidFill>
            <a:srgbClr val="00356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40" rtl="0" eaLnBrk="0" fontAlgn="base" latinLnBrk="0" hangingPunct="0">
              <a:lnSpc>
                <a:spcPct val="100000"/>
              </a:lnSpc>
              <a:spcBef>
                <a:spcPct val="0"/>
              </a:spcBef>
              <a:spcAft>
                <a:spcPct val="0"/>
              </a:spcAft>
              <a:buClrTx/>
              <a:buSzTx/>
              <a:buFontTx/>
              <a:buNone/>
              <a:tabLst/>
              <a:defRPr/>
            </a:pPr>
            <a:endParaRPr kumimoji="0" lang="en-GB" sz="3200" b="0" i="0" u="none" strike="noStrike" kern="1200" cap="none" spc="0" normalizeH="0" baseline="0" noProof="0">
              <a:ln>
                <a:noFill/>
              </a:ln>
              <a:solidFill>
                <a:srgbClr val="002542"/>
              </a:solidFill>
              <a:effectLst/>
              <a:uLnTx/>
              <a:uFillTx/>
              <a:latin typeface="Arial" charset="0"/>
              <a:ea typeface="ＭＳ Ｐゴシック" charset="-128"/>
              <a:cs typeface="ＭＳ Ｐゴシック" charset="-128"/>
            </a:endParaRPr>
          </a:p>
        </p:txBody>
      </p:sp>
      <p:sp>
        <p:nvSpPr>
          <p:cNvPr id="4" name="TextBox 3">
            <a:extLst>
              <a:ext uri="{FF2B5EF4-FFF2-40B4-BE49-F238E27FC236}">
                <a16:creationId xmlns:a16="http://schemas.microsoft.com/office/drawing/2014/main" id="{EBBDE764-FA78-49A7-9F54-31538390BE5D}"/>
              </a:ext>
            </a:extLst>
          </p:cNvPr>
          <p:cNvSpPr txBox="1"/>
          <p:nvPr userDrawn="1"/>
        </p:nvSpPr>
        <p:spPr>
          <a:xfrm>
            <a:off x="9101270" y="279766"/>
            <a:ext cx="2828661"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The Transformation Team</a:t>
            </a:r>
          </a:p>
        </p:txBody>
      </p:sp>
    </p:spTree>
    <p:extLst>
      <p:ext uri="{BB962C8B-B14F-4D97-AF65-F5344CB8AC3E}">
        <p14:creationId xmlns:p14="http://schemas.microsoft.com/office/powerpoint/2010/main" val="35732542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CGT Title 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342C26-881A-4153-988E-867B26D0157F}"/>
              </a:ext>
            </a:extLst>
          </p:cNvPr>
          <p:cNvSpPr/>
          <p:nvPr userDrawn="1"/>
        </p:nvSpPr>
        <p:spPr bwMode="auto">
          <a:xfrm>
            <a:off x="0" y="4898572"/>
            <a:ext cx="5643155" cy="1959429"/>
          </a:xfrm>
          <a:prstGeom prst="rect">
            <a:avLst/>
          </a:prstGeom>
          <a:solidFill>
            <a:srgbClr val="00356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40" rtl="0" eaLnBrk="0" fontAlgn="base" latinLnBrk="0" hangingPunct="0">
              <a:lnSpc>
                <a:spcPct val="100000"/>
              </a:lnSpc>
              <a:spcBef>
                <a:spcPct val="0"/>
              </a:spcBef>
              <a:spcAft>
                <a:spcPct val="0"/>
              </a:spcAft>
              <a:buClrTx/>
              <a:buSzTx/>
              <a:buFontTx/>
              <a:buNone/>
              <a:tabLst/>
              <a:defRPr/>
            </a:pPr>
            <a:endParaRPr kumimoji="0" lang="en-GB" sz="3200" b="0" i="0" u="none" strike="noStrike" kern="1200" cap="none" spc="0" normalizeH="0" baseline="0" noProof="0">
              <a:ln>
                <a:noFill/>
              </a:ln>
              <a:solidFill>
                <a:srgbClr val="002542"/>
              </a:solidFill>
              <a:effectLst/>
              <a:uLnTx/>
              <a:uFillTx/>
              <a:latin typeface="Arial" charset="0"/>
              <a:ea typeface="ＭＳ Ｐゴシック" charset="-128"/>
              <a:cs typeface="ＭＳ Ｐゴシック" charset="-128"/>
            </a:endParaRPr>
          </a:p>
        </p:txBody>
      </p:sp>
      <p:sp>
        <p:nvSpPr>
          <p:cNvPr id="4" name="TextBox 3">
            <a:extLst>
              <a:ext uri="{FF2B5EF4-FFF2-40B4-BE49-F238E27FC236}">
                <a16:creationId xmlns:a16="http://schemas.microsoft.com/office/drawing/2014/main" id="{7138CB87-E3BE-42CA-8709-B6DCC78D2306}"/>
              </a:ext>
            </a:extLst>
          </p:cNvPr>
          <p:cNvSpPr txBox="1"/>
          <p:nvPr userDrawn="1"/>
        </p:nvSpPr>
        <p:spPr>
          <a:xfrm>
            <a:off x="9101270" y="279766"/>
            <a:ext cx="2828661"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The Transformation Team</a:t>
            </a:r>
          </a:p>
        </p:txBody>
      </p:sp>
    </p:spTree>
    <p:extLst>
      <p:ext uri="{BB962C8B-B14F-4D97-AF65-F5344CB8AC3E}">
        <p14:creationId xmlns:p14="http://schemas.microsoft.com/office/powerpoint/2010/main" val="243293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CGT Title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342C26-881A-4153-988E-867B26D0157F}"/>
              </a:ext>
            </a:extLst>
          </p:cNvPr>
          <p:cNvSpPr/>
          <p:nvPr userDrawn="1"/>
        </p:nvSpPr>
        <p:spPr bwMode="auto">
          <a:xfrm>
            <a:off x="0" y="4898572"/>
            <a:ext cx="5643155" cy="1959429"/>
          </a:xfrm>
          <a:prstGeom prst="rect">
            <a:avLst/>
          </a:prstGeom>
          <a:solidFill>
            <a:srgbClr val="00356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40" rtl="0" eaLnBrk="0" fontAlgn="base" latinLnBrk="0" hangingPunct="0">
              <a:lnSpc>
                <a:spcPct val="100000"/>
              </a:lnSpc>
              <a:spcBef>
                <a:spcPct val="0"/>
              </a:spcBef>
              <a:spcAft>
                <a:spcPct val="0"/>
              </a:spcAft>
              <a:buClrTx/>
              <a:buSzTx/>
              <a:buFontTx/>
              <a:buNone/>
              <a:tabLst/>
              <a:defRPr/>
            </a:pPr>
            <a:endParaRPr kumimoji="0" lang="en-GB" sz="3200" b="0" i="0" u="none" strike="noStrike" kern="1200" cap="none" spc="0" normalizeH="0" baseline="0" noProof="0">
              <a:ln>
                <a:noFill/>
              </a:ln>
              <a:solidFill>
                <a:srgbClr val="002542"/>
              </a:solidFill>
              <a:effectLst/>
              <a:uLnTx/>
              <a:uFillTx/>
              <a:latin typeface="Arial" charset="0"/>
              <a:ea typeface="ＭＳ Ｐゴシック" charset="-128"/>
              <a:cs typeface="ＭＳ Ｐゴシック" charset="-128"/>
            </a:endParaRPr>
          </a:p>
        </p:txBody>
      </p:sp>
      <p:sp>
        <p:nvSpPr>
          <p:cNvPr id="4" name="TextBox 3">
            <a:extLst>
              <a:ext uri="{FF2B5EF4-FFF2-40B4-BE49-F238E27FC236}">
                <a16:creationId xmlns:a16="http://schemas.microsoft.com/office/drawing/2014/main" id="{ADC51BAA-C1DF-4A56-951C-264A797E7498}"/>
              </a:ext>
            </a:extLst>
          </p:cNvPr>
          <p:cNvSpPr txBox="1"/>
          <p:nvPr userDrawn="1"/>
        </p:nvSpPr>
        <p:spPr>
          <a:xfrm>
            <a:off x="9101270" y="279766"/>
            <a:ext cx="2828661"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The Transformation Team</a:t>
            </a:r>
          </a:p>
        </p:txBody>
      </p:sp>
    </p:spTree>
    <p:extLst>
      <p:ext uri="{BB962C8B-B14F-4D97-AF65-F5344CB8AC3E}">
        <p14:creationId xmlns:p14="http://schemas.microsoft.com/office/powerpoint/2010/main" val="39845532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CGT Titl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342C26-881A-4153-988E-867B26D0157F}"/>
              </a:ext>
            </a:extLst>
          </p:cNvPr>
          <p:cNvSpPr/>
          <p:nvPr userDrawn="1"/>
        </p:nvSpPr>
        <p:spPr bwMode="auto">
          <a:xfrm>
            <a:off x="0" y="4898572"/>
            <a:ext cx="5643155" cy="1959429"/>
          </a:xfrm>
          <a:prstGeom prst="rect">
            <a:avLst/>
          </a:prstGeom>
          <a:solidFill>
            <a:srgbClr val="00356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40" rtl="0" eaLnBrk="0" fontAlgn="base" latinLnBrk="0" hangingPunct="0">
              <a:lnSpc>
                <a:spcPct val="100000"/>
              </a:lnSpc>
              <a:spcBef>
                <a:spcPct val="0"/>
              </a:spcBef>
              <a:spcAft>
                <a:spcPct val="0"/>
              </a:spcAft>
              <a:buClrTx/>
              <a:buSzTx/>
              <a:buFontTx/>
              <a:buNone/>
              <a:tabLst/>
              <a:defRPr/>
            </a:pPr>
            <a:endParaRPr kumimoji="0" lang="en-GB" sz="3200" b="0" i="0" u="none" strike="noStrike" kern="1200" cap="none" spc="0" normalizeH="0" baseline="0" noProof="0">
              <a:ln>
                <a:noFill/>
              </a:ln>
              <a:solidFill>
                <a:srgbClr val="002542"/>
              </a:solidFill>
              <a:effectLst/>
              <a:uLnTx/>
              <a:uFillTx/>
              <a:latin typeface="Arial" charset="0"/>
              <a:ea typeface="ＭＳ Ｐゴシック" charset="-128"/>
              <a:cs typeface="ＭＳ Ｐゴシック" charset="-128"/>
            </a:endParaRPr>
          </a:p>
        </p:txBody>
      </p:sp>
      <p:sp>
        <p:nvSpPr>
          <p:cNvPr id="4" name="TextBox 3">
            <a:extLst>
              <a:ext uri="{FF2B5EF4-FFF2-40B4-BE49-F238E27FC236}">
                <a16:creationId xmlns:a16="http://schemas.microsoft.com/office/drawing/2014/main" id="{B7CE7E6B-20CC-4125-819F-E05DC91A05BA}"/>
              </a:ext>
            </a:extLst>
          </p:cNvPr>
          <p:cNvSpPr txBox="1"/>
          <p:nvPr userDrawn="1"/>
        </p:nvSpPr>
        <p:spPr>
          <a:xfrm>
            <a:off x="9101270" y="279766"/>
            <a:ext cx="2828661"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The Transformation Team</a:t>
            </a:r>
          </a:p>
        </p:txBody>
      </p:sp>
    </p:spTree>
    <p:extLst>
      <p:ext uri="{BB962C8B-B14F-4D97-AF65-F5344CB8AC3E}">
        <p14:creationId xmlns:p14="http://schemas.microsoft.com/office/powerpoint/2010/main" val="1242402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987DD-8552-41FD-9C3C-7F034E99B5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C036BB9-700B-48E1-A353-93B91A3643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3DB86A-C762-4FD5-A3E3-AAEC7D5515BF}"/>
              </a:ext>
            </a:extLst>
          </p:cNvPr>
          <p:cNvSpPr>
            <a:spLocks noGrp="1"/>
          </p:cNvSpPr>
          <p:nvPr>
            <p:ph type="dt" sz="half" idx="10"/>
          </p:nvPr>
        </p:nvSpPr>
        <p:spPr/>
        <p:txBody>
          <a:bodyPr/>
          <a:lstStyle/>
          <a:p>
            <a:fld id="{DF019B03-9B8A-4283-9876-0B090B78DBDC}" type="datetimeFigureOut">
              <a:rPr lang="en-GB" smtClean="0"/>
              <a:t>04/06/2024</a:t>
            </a:fld>
            <a:endParaRPr lang="en-GB"/>
          </a:p>
        </p:txBody>
      </p:sp>
      <p:sp>
        <p:nvSpPr>
          <p:cNvPr id="5" name="Footer Placeholder 4">
            <a:extLst>
              <a:ext uri="{FF2B5EF4-FFF2-40B4-BE49-F238E27FC236}">
                <a16:creationId xmlns:a16="http://schemas.microsoft.com/office/drawing/2014/main" id="{691C0F48-365A-41C0-B20F-707E598748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1777E1-547E-4BA6-8589-492C1682DAFA}"/>
              </a:ext>
            </a:extLst>
          </p:cNvPr>
          <p:cNvSpPr>
            <a:spLocks noGrp="1"/>
          </p:cNvSpPr>
          <p:nvPr>
            <p:ph type="sldNum" sz="quarter" idx="12"/>
          </p:nvPr>
        </p:nvSpPr>
        <p:spPr/>
        <p:txBody>
          <a:bodyPr/>
          <a:lstStyle/>
          <a:p>
            <a:fld id="{51F2A99E-185C-40D3-9503-4158C200C3AE}" type="slidenum">
              <a:rPr lang="en-GB" smtClean="0"/>
              <a:t>‹#›</a:t>
            </a:fld>
            <a:endParaRPr lang="en-GB"/>
          </a:p>
        </p:txBody>
      </p:sp>
    </p:spTree>
    <p:extLst>
      <p:ext uri="{BB962C8B-B14F-4D97-AF65-F5344CB8AC3E}">
        <p14:creationId xmlns:p14="http://schemas.microsoft.com/office/powerpoint/2010/main" val="24068596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WCGT Blank">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38E5B04-0BBA-4DFC-9D52-ECDA8BB03904}"/>
              </a:ext>
            </a:extLst>
          </p:cNvPr>
          <p:cNvSpPr txBox="1"/>
          <p:nvPr userDrawn="1"/>
        </p:nvSpPr>
        <p:spPr>
          <a:xfrm>
            <a:off x="9101270" y="279766"/>
            <a:ext cx="2828661"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355F"/>
                </a:solidFill>
                <a:effectLst/>
                <a:uLnTx/>
                <a:uFillTx/>
                <a:latin typeface="Arial" panose="020B0604020202020204" pitchFamily="34" charset="0"/>
                <a:ea typeface="+mn-ea"/>
                <a:cs typeface="Arial" panose="020B0604020202020204" pitchFamily="34" charset="0"/>
              </a:rPr>
              <a:t>The Transformation Team</a:t>
            </a:r>
          </a:p>
        </p:txBody>
      </p:sp>
    </p:spTree>
    <p:extLst>
      <p:ext uri="{BB962C8B-B14F-4D97-AF65-F5344CB8AC3E}">
        <p14:creationId xmlns:p14="http://schemas.microsoft.com/office/powerpoint/2010/main" val="40432424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41CB9-8A0A-46BC-9B51-B3743EF7042F}"/>
              </a:ext>
            </a:extLst>
          </p:cNvPr>
          <p:cNvSpPr>
            <a:spLocks noGrp="1"/>
          </p:cNvSpPr>
          <p:nvPr>
            <p:ph type="title"/>
          </p:nvPr>
        </p:nvSpPr>
        <p:spPr>
          <a:xfrm>
            <a:off x="2543605" y="301413"/>
            <a:ext cx="6624736" cy="1097280"/>
          </a:xfrm>
          <a:prstGeom prst="rect">
            <a:avLst/>
          </a:prstGeom>
        </p:spPr>
        <p:txBody>
          <a:bodyPr anchor="ctr"/>
          <a:lstStyle>
            <a:lvl1pPr>
              <a:defRPr sz="3200" b="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2C0A1F1-FDCD-467F-987D-4088A1962BC4}"/>
              </a:ext>
            </a:extLst>
          </p:cNvPr>
          <p:cNvSpPr>
            <a:spLocks noGrp="1"/>
          </p:cNvSpPr>
          <p:nvPr>
            <p:ph type="body" sz="quarter" idx="10"/>
          </p:nvPr>
        </p:nvSpPr>
        <p:spPr>
          <a:xfrm>
            <a:off x="527051" y="1509185"/>
            <a:ext cx="11137900" cy="499110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Box 5">
            <a:extLst>
              <a:ext uri="{FF2B5EF4-FFF2-40B4-BE49-F238E27FC236}">
                <a16:creationId xmlns:a16="http://schemas.microsoft.com/office/drawing/2014/main" id="{332D230F-995C-404E-B875-B5ACC4C9DC6E}"/>
              </a:ext>
            </a:extLst>
          </p:cNvPr>
          <p:cNvSpPr txBox="1"/>
          <p:nvPr userDrawn="1"/>
        </p:nvSpPr>
        <p:spPr>
          <a:xfrm>
            <a:off x="9101270" y="279766"/>
            <a:ext cx="2828661"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355F"/>
                </a:solidFill>
                <a:effectLst/>
                <a:uLnTx/>
                <a:uFillTx/>
                <a:latin typeface="Arial" panose="020B0604020202020204" pitchFamily="34" charset="0"/>
                <a:ea typeface="+mn-ea"/>
                <a:cs typeface="Arial" panose="020B0604020202020204" pitchFamily="34" charset="0"/>
              </a:rPr>
              <a:t>The Transformation Team</a:t>
            </a:r>
          </a:p>
        </p:txBody>
      </p:sp>
    </p:spTree>
    <p:extLst>
      <p:ext uri="{BB962C8B-B14F-4D97-AF65-F5344CB8AC3E}">
        <p14:creationId xmlns:p14="http://schemas.microsoft.com/office/powerpoint/2010/main" val="24502207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WCGT end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C0ABCE-4E78-4F40-9F71-AAC295A06EEF}"/>
              </a:ext>
            </a:extLst>
          </p:cNvPr>
          <p:cNvPicPr>
            <a:picLocks noChangeAspect="1"/>
          </p:cNvPicPr>
          <p:nvPr userDrawn="1"/>
        </p:nvPicPr>
        <p:blipFill>
          <a:blip r:embed="rId2"/>
          <a:srcRect/>
          <a:stretch/>
        </p:blipFill>
        <p:spPr>
          <a:xfrm>
            <a:off x="0" y="1270"/>
            <a:ext cx="12192000" cy="6855461"/>
          </a:xfrm>
          <a:prstGeom prst="rect">
            <a:avLst/>
          </a:prstGeom>
        </p:spPr>
      </p:pic>
      <p:sp>
        <p:nvSpPr>
          <p:cNvPr id="3" name="TextBox 2">
            <a:extLst>
              <a:ext uri="{FF2B5EF4-FFF2-40B4-BE49-F238E27FC236}">
                <a16:creationId xmlns:a16="http://schemas.microsoft.com/office/drawing/2014/main" id="{763C6DD8-3311-4C9F-8800-171DAA4D5996}"/>
              </a:ext>
            </a:extLst>
          </p:cNvPr>
          <p:cNvSpPr txBox="1"/>
          <p:nvPr userDrawn="1"/>
        </p:nvSpPr>
        <p:spPr>
          <a:xfrm>
            <a:off x="9177867" y="444203"/>
            <a:ext cx="2811728" cy="338554"/>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355F"/>
                </a:solidFill>
                <a:effectLst/>
                <a:uLnTx/>
                <a:uFillTx/>
                <a:latin typeface="Arial" panose="020B0604020202020204" pitchFamily="34" charset="0"/>
                <a:ea typeface="+mn-ea"/>
                <a:cs typeface="Arial" panose="020B0604020202020204" pitchFamily="34" charset="0"/>
              </a:rPr>
              <a:t>The Transformation Team</a:t>
            </a:r>
          </a:p>
        </p:txBody>
      </p:sp>
      <p:pic>
        <p:nvPicPr>
          <p:cNvPr id="5" name="Picture 4" descr="University of Glasgow logo">
            <a:extLst>
              <a:ext uri="{FF2B5EF4-FFF2-40B4-BE49-F238E27FC236}">
                <a16:creationId xmlns:a16="http://schemas.microsoft.com/office/drawing/2014/main" id="{CE6FC6E7-6422-4FCD-AF67-1F1552DF8BA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64637"/>
            <a:ext cx="2447595" cy="1803400"/>
          </a:xfrm>
          <a:prstGeom prst="rect">
            <a:avLst/>
          </a:prstGeom>
        </p:spPr>
      </p:pic>
      <p:sp>
        <p:nvSpPr>
          <p:cNvPr id="6" name="Title 1">
            <a:extLst>
              <a:ext uri="{FF2B5EF4-FFF2-40B4-BE49-F238E27FC236}">
                <a16:creationId xmlns:a16="http://schemas.microsoft.com/office/drawing/2014/main" id="{639E92D7-7389-437E-AB64-20B02E547D73}"/>
              </a:ext>
            </a:extLst>
          </p:cNvPr>
          <p:cNvSpPr txBox="1">
            <a:spLocks/>
          </p:cNvSpPr>
          <p:nvPr userDrawn="1"/>
        </p:nvSpPr>
        <p:spPr>
          <a:xfrm>
            <a:off x="76200" y="5143135"/>
            <a:ext cx="7044267" cy="986732"/>
          </a:xfrm>
          <a:prstGeom prst="rect">
            <a:avLst/>
          </a:prstGeom>
          <a:solidFill>
            <a:srgbClr val="00355F"/>
          </a:solidFill>
        </p:spPr>
        <p:txBody>
          <a:bodyPr lIns="192000" tIns="240000"/>
          <a:lstStyle>
            <a:lvl1pPr algn="l" rtl="0" eaLnBrk="1" fontAlgn="base" hangingPunct="1">
              <a:lnSpc>
                <a:spcPct val="90000"/>
              </a:lnSpc>
              <a:spcBef>
                <a:spcPct val="0"/>
              </a:spcBef>
              <a:spcAft>
                <a:spcPct val="0"/>
              </a:spcAft>
              <a:defRPr sz="2800" b="1" spc="-10">
                <a:solidFill>
                  <a:srgbClr val="483F6A"/>
                </a:solidFill>
                <a:latin typeface="Times New Roman"/>
                <a:ea typeface="ヒラギノ角ゴ Pro W3" charset="0"/>
                <a:cs typeface="Times New Roman"/>
              </a:defRPr>
            </a:lvl1pPr>
            <a:lvl2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5pPr>
            <a:lvl6pPr marL="457189"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378"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566"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754"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r>
              <a:rPr lang="en-GB" sz="3733" kern="0">
                <a:solidFill>
                  <a:schemeClr val="bg1"/>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14308274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WCGT Title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1E56EAC-3C55-4123-A166-39DB75107278}"/>
              </a:ext>
            </a:extLst>
          </p:cNvPr>
          <p:cNvSpPr txBox="1">
            <a:spLocks/>
          </p:cNvSpPr>
          <p:nvPr userDrawn="1"/>
        </p:nvSpPr>
        <p:spPr>
          <a:xfrm>
            <a:off x="0" y="5253202"/>
            <a:ext cx="8496267" cy="1325033"/>
          </a:xfrm>
          <a:prstGeom prst="rect">
            <a:avLst/>
          </a:prstGeom>
          <a:solidFill>
            <a:srgbClr val="00355F"/>
          </a:solidFill>
        </p:spPr>
        <p:txBody>
          <a:bodyPr/>
          <a:lstStyle>
            <a:lvl1pPr algn="l" rtl="0" eaLnBrk="1" fontAlgn="base" hangingPunct="1">
              <a:lnSpc>
                <a:spcPct val="90000"/>
              </a:lnSpc>
              <a:spcBef>
                <a:spcPct val="0"/>
              </a:spcBef>
              <a:spcAft>
                <a:spcPct val="0"/>
              </a:spcAft>
              <a:defRPr sz="2800" b="1" spc="-10">
                <a:solidFill>
                  <a:srgbClr val="483F6A"/>
                </a:solidFill>
                <a:latin typeface="Times New Roman"/>
                <a:ea typeface="ヒラギノ角ゴ Pro W3" charset="0"/>
                <a:cs typeface="Times New Roman"/>
              </a:defRPr>
            </a:lvl1pPr>
            <a:lvl2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5pPr>
            <a:lvl6pPr marL="457189"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378"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566"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754"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endParaRPr lang="en-GB" sz="3733" kern="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2D07BAB8-04C4-4EE0-9727-192D0B96C061}"/>
              </a:ext>
            </a:extLst>
          </p:cNvPr>
          <p:cNvSpPr txBox="1"/>
          <p:nvPr userDrawn="1"/>
        </p:nvSpPr>
        <p:spPr>
          <a:xfrm>
            <a:off x="9126670" y="279767"/>
            <a:ext cx="2777861" cy="338554"/>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The Transformation Team</a:t>
            </a:r>
          </a:p>
        </p:txBody>
      </p:sp>
      <p:sp>
        <p:nvSpPr>
          <p:cNvPr id="2" name="Title 1">
            <a:extLst>
              <a:ext uri="{FF2B5EF4-FFF2-40B4-BE49-F238E27FC236}">
                <a16:creationId xmlns:a16="http://schemas.microsoft.com/office/drawing/2014/main" id="{5EB15D32-2011-4135-A72C-2B82E63ABFEC}"/>
              </a:ext>
            </a:extLst>
          </p:cNvPr>
          <p:cNvSpPr>
            <a:spLocks noGrp="1"/>
          </p:cNvSpPr>
          <p:nvPr>
            <p:ph type="title"/>
          </p:nvPr>
        </p:nvSpPr>
        <p:spPr>
          <a:xfrm>
            <a:off x="0" y="5253201"/>
            <a:ext cx="10515600" cy="1325033"/>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22640544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WCGT Title 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1E56EAC-3C55-4123-A166-39DB75107278}"/>
              </a:ext>
            </a:extLst>
          </p:cNvPr>
          <p:cNvSpPr txBox="1">
            <a:spLocks/>
          </p:cNvSpPr>
          <p:nvPr userDrawn="1"/>
        </p:nvSpPr>
        <p:spPr>
          <a:xfrm>
            <a:off x="0" y="5253202"/>
            <a:ext cx="8496267" cy="1325033"/>
          </a:xfrm>
          <a:prstGeom prst="rect">
            <a:avLst/>
          </a:prstGeom>
          <a:solidFill>
            <a:srgbClr val="00355F"/>
          </a:solidFill>
        </p:spPr>
        <p:txBody>
          <a:bodyPr/>
          <a:lstStyle>
            <a:lvl1pPr algn="l" rtl="0" eaLnBrk="1" fontAlgn="base" hangingPunct="1">
              <a:lnSpc>
                <a:spcPct val="90000"/>
              </a:lnSpc>
              <a:spcBef>
                <a:spcPct val="0"/>
              </a:spcBef>
              <a:spcAft>
                <a:spcPct val="0"/>
              </a:spcAft>
              <a:defRPr sz="2800" b="1" spc="-10">
                <a:solidFill>
                  <a:srgbClr val="483F6A"/>
                </a:solidFill>
                <a:latin typeface="Times New Roman"/>
                <a:ea typeface="ヒラギノ角ゴ Pro W3" charset="0"/>
                <a:cs typeface="Times New Roman"/>
              </a:defRPr>
            </a:lvl1pPr>
            <a:lvl2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5pPr>
            <a:lvl6pPr marL="457189"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378"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566"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754"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endParaRPr lang="en-GB" sz="3733" kern="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5EB15D32-2011-4135-A72C-2B82E63ABFEC}"/>
              </a:ext>
            </a:extLst>
          </p:cNvPr>
          <p:cNvSpPr>
            <a:spLocks noGrp="1"/>
          </p:cNvSpPr>
          <p:nvPr>
            <p:ph type="title"/>
          </p:nvPr>
        </p:nvSpPr>
        <p:spPr>
          <a:xfrm>
            <a:off x="0" y="5253201"/>
            <a:ext cx="8496267" cy="1325033"/>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5" name="TextBox 4">
            <a:extLst>
              <a:ext uri="{FF2B5EF4-FFF2-40B4-BE49-F238E27FC236}">
                <a16:creationId xmlns:a16="http://schemas.microsoft.com/office/drawing/2014/main" id="{346FC4D6-5414-49A1-A6EC-589D624C3F4A}"/>
              </a:ext>
            </a:extLst>
          </p:cNvPr>
          <p:cNvSpPr txBox="1"/>
          <p:nvPr userDrawn="1"/>
        </p:nvSpPr>
        <p:spPr>
          <a:xfrm>
            <a:off x="9330267" y="469603"/>
            <a:ext cx="2760928" cy="338554"/>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The Transformation Team</a:t>
            </a:r>
          </a:p>
        </p:txBody>
      </p:sp>
    </p:spTree>
    <p:extLst>
      <p:ext uri="{BB962C8B-B14F-4D97-AF65-F5344CB8AC3E}">
        <p14:creationId xmlns:p14="http://schemas.microsoft.com/office/powerpoint/2010/main" val="4067731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B9F6D-ECD3-AACF-959F-F41FF5BB87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BD90471-4C0D-4032-7802-8D061E02C5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0A485A5-D564-6C6F-4D74-ED12B7D0467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61DC21C-20A9-4535-BE08-D5842374EA8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04/06/2024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FC539F7-3572-E93C-87CF-9A18C6ED2BD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91DDFF7-7430-217B-DEC9-5E224A944B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EDB00A-C85F-4BCD-8CAF-D3F80C1D74B2}"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17777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0808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9310D-7342-4C83-89DC-C1D45F717C3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D30837E-5F6E-4419-9C74-0875DE3555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7C5A57F-7054-42DC-8B41-A1F48DDF5C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1D4D1AB-927D-43BF-9874-774477EA3DAC}"/>
              </a:ext>
            </a:extLst>
          </p:cNvPr>
          <p:cNvSpPr>
            <a:spLocks noGrp="1"/>
          </p:cNvSpPr>
          <p:nvPr>
            <p:ph type="dt" sz="half" idx="10"/>
          </p:nvPr>
        </p:nvSpPr>
        <p:spPr/>
        <p:txBody>
          <a:bodyPr/>
          <a:lstStyle/>
          <a:p>
            <a:fld id="{DF019B03-9B8A-4283-9876-0B090B78DBDC}" type="datetimeFigureOut">
              <a:rPr lang="en-GB" smtClean="0"/>
              <a:t>04/06/2024</a:t>
            </a:fld>
            <a:endParaRPr lang="en-GB"/>
          </a:p>
        </p:txBody>
      </p:sp>
      <p:sp>
        <p:nvSpPr>
          <p:cNvPr id="6" name="Footer Placeholder 5">
            <a:extLst>
              <a:ext uri="{FF2B5EF4-FFF2-40B4-BE49-F238E27FC236}">
                <a16:creationId xmlns:a16="http://schemas.microsoft.com/office/drawing/2014/main" id="{8B683FDE-15DD-420F-865F-1B0D28E1FD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7E44944-98CB-4C68-AA2E-1FDEE1084744}"/>
              </a:ext>
            </a:extLst>
          </p:cNvPr>
          <p:cNvSpPr>
            <a:spLocks noGrp="1"/>
          </p:cNvSpPr>
          <p:nvPr>
            <p:ph type="sldNum" sz="quarter" idx="12"/>
          </p:nvPr>
        </p:nvSpPr>
        <p:spPr/>
        <p:txBody>
          <a:bodyPr/>
          <a:lstStyle/>
          <a:p>
            <a:fld id="{51F2A99E-185C-40D3-9503-4158C200C3AE}" type="slidenum">
              <a:rPr lang="en-GB" smtClean="0"/>
              <a:t>‹#›</a:t>
            </a:fld>
            <a:endParaRPr lang="en-GB"/>
          </a:p>
        </p:txBody>
      </p:sp>
    </p:spTree>
    <p:extLst>
      <p:ext uri="{BB962C8B-B14F-4D97-AF65-F5344CB8AC3E}">
        <p14:creationId xmlns:p14="http://schemas.microsoft.com/office/powerpoint/2010/main" val="456176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8DE3D-F7E1-4CA3-A09E-60D38AD0DAC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93A95C3-EB42-45A6-8DD2-9F18A0F47E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C5C1C2-7ED9-46B6-8355-313BBC56EBD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1D03C75-3BF6-40ED-A04A-153D0E0C47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0EEE4D-1CD7-47D8-BD5A-7C1D039288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2BC5394-6199-4CBD-A09E-0428B615DF8C}"/>
              </a:ext>
            </a:extLst>
          </p:cNvPr>
          <p:cNvSpPr>
            <a:spLocks noGrp="1"/>
          </p:cNvSpPr>
          <p:nvPr>
            <p:ph type="dt" sz="half" idx="10"/>
          </p:nvPr>
        </p:nvSpPr>
        <p:spPr/>
        <p:txBody>
          <a:bodyPr/>
          <a:lstStyle/>
          <a:p>
            <a:fld id="{DF019B03-9B8A-4283-9876-0B090B78DBDC}" type="datetimeFigureOut">
              <a:rPr lang="en-GB" smtClean="0"/>
              <a:t>04/06/2024</a:t>
            </a:fld>
            <a:endParaRPr lang="en-GB"/>
          </a:p>
        </p:txBody>
      </p:sp>
      <p:sp>
        <p:nvSpPr>
          <p:cNvPr id="8" name="Footer Placeholder 7">
            <a:extLst>
              <a:ext uri="{FF2B5EF4-FFF2-40B4-BE49-F238E27FC236}">
                <a16:creationId xmlns:a16="http://schemas.microsoft.com/office/drawing/2014/main" id="{95A2EC59-4C4B-47BC-A050-211B9CD01D6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E4196D2-8F0F-46C1-B380-3E38FADC3412}"/>
              </a:ext>
            </a:extLst>
          </p:cNvPr>
          <p:cNvSpPr>
            <a:spLocks noGrp="1"/>
          </p:cNvSpPr>
          <p:nvPr>
            <p:ph type="sldNum" sz="quarter" idx="12"/>
          </p:nvPr>
        </p:nvSpPr>
        <p:spPr/>
        <p:txBody>
          <a:bodyPr/>
          <a:lstStyle/>
          <a:p>
            <a:fld id="{51F2A99E-185C-40D3-9503-4158C200C3AE}" type="slidenum">
              <a:rPr lang="en-GB" smtClean="0"/>
              <a:t>‹#›</a:t>
            </a:fld>
            <a:endParaRPr lang="en-GB"/>
          </a:p>
        </p:txBody>
      </p:sp>
    </p:spTree>
    <p:extLst>
      <p:ext uri="{BB962C8B-B14F-4D97-AF65-F5344CB8AC3E}">
        <p14:creationId xmlns:p14="http://schemas.microsoft.com/office/powerpoint/2010/main" val="3214338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8E17F-5F9F-46D4-9E59-946960E62B1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80C49F8-903B-45F9-A599-7AEF6365252D}"/>
              </a:ext>
            </a:extLst>
          </p:cNvPr>
          <p:cNvSpPr>
            <a:spLocks noGrp="1"/>
          </p:cNvSpPr>
          <p:nvPr>
            <p:ph type="dt" sz="half" idx="10"/>
          </p:nvPr>
        </p:nvSpPr>
        <p:spPr/>
        <p:txBody>
          <a:bodyPr/>
          <a:lstStyle/>
          <a:p>
            <a:fld id="{DF019B03-9B8A-4283-9876-0B090B78DBDC}" type="datetimeFigureOut">
              <a:rPr lang="en-GB" smtClean="0"/>
              <a:t>04/06/2024</a:t>
            </a:fld>
            <a:endParaRPr lang="en-GB"/>
          </a:p>
        </p:txBody>
      </p:sp>
      <p:sp>
        <p:nvSpPr>
          <p:cNvPr id="4" name="Footer Placeholder 3">
            <a:extLst>
              <a:ext uri="{FF2B5EF4-FFF2-40B4-BE49-F238E27FC236}">
                <a16:creationId xmlns:a16="http://schemas.microsoft.com/office/drawing/2014/main" id="{75752B09-69AA-44C4-9648-3ECBD4F4C7B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62635C9-F767-40BF-AB63-E36CC0B2AA69}"/>
              </a:ext>
            </a:extLst>
          </p:cNvPr>
          <p:cNvSpPr>
            <a:spLocks noGrp="1"/>
          </p:cNvSpPr>
          <p:nvPr>
            <p:ph type="sldNum" sz="quarter" idx="12"/>
          </p:nvPr>
        </p:nvSpPr>
        <p:spPr/>
        <p:txBody>
          <a:bodyPr/>
          <a:lstStyle/>
          <a:p>
            <a:fld id="{51F2A99E-185C-40D3-9503-4158C200C3AE}" type="slidenum">
              <a:rPr lang="en-GB" smtClean="0"/>
              <a:t>‹#›</a:t>
            </a:fld>
            <a:endParaRPr lang="en-GB"/>
          </a:p>
        </p:txBody>
      </p:sp>
    </p:spTree>
    <p:extLst>
      <p:ext uri="{BB962C8B-B14F-4D97-AF65-F5344CB8AC3E}">
        <p14:creationId xmlns:p14="http://schemas.microsoft.com/office/powerpoint/2010/main" val="3818140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870859-9BD0-4DC0-A9B8-4920DA860606}"/>
              </a:ext>
            </a:extLst>
          </p:cNvPr>
          <p:cNvSpPr>
            <a:spLocks noGrp="1"/>
          </p:cNvSpPr>
          <p:nvPr>
            <p:ph type="dt" sz="half" idx="10"/>
          </p:nvPr>
        </p:nvSpPr>
        <p:spPr/>
        <p:txBody>
          <a:bodyPr/>
          <a:lstStyle/>
          <a:p>
            <a:fld id="{DF019B03-9B8A-4283-9876-0B090B78DBDC}" type="datetimeFigureOut">
              <a:rPr lang="en-GB" smtClean="0"/>
              <a:t>04/06/2024</a:t>
            </a:fld>
            <a:endParaRPr lang="en-GB"/>
          </a:p>
        </p:txBody>
      </p:sp>
      <p:sp>
        <p:nvSpPr>
          <p:cNvPr id="3" name="Footer Placeholder 2">
            <a:extLst>
              <a:ext uri="{FF2B5EF4-FFF2-40B4-BE49-F238E27FC236}">
                <a16:creationId xmlns:a16="http://schemas.microsoft.com/office/drawing/2014/main" id="{110A46FC-30D4-4289-A00C-5D33520E972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774EBAB-98CE-4A2A-B6F6-664340490A98}"/>
              </a:ext>
            </a:extLst>
          </p:cNvPr>
          <p:cNvSpPr>
            <a:spLocks noGrp="1"/>
          </p:cNvSpPr>
          <p:nvPr>
            <p:ph type="sldNum" sz="quarter" idx="12"/>
          </p:nvPr>
        </p:nvSpPr>
        <p:spPr/>
        <p:txBody>
          <a:bodyPr/>
          <a:lstStyle/>
          <a:p>
            <a:fld id="{51F2A99E-185C-40D3-9503-4158C200C3AE}" type="slidenum">
              <a:rPr lang="en-GB" smtClean="0"/>
              <a:t>‹#›</a:t>
            </a:fld>
            <a:endParaRPr lang="en-GB"/>
          </a:p>
        </p:txBody>
      </p:sp>
    </p:spTree>
    <p:extLst>
      <p:ext uri="{BB962C8B-B14F-4D97-AF65-F5344CB8AC3E}">
        <p14:creationId xmlns:p14="http://schemas.microsoft.com/office/powerpoint/2010/main" val="3083409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0B1A4-9C98-446F-800F-4A20839B9F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6C152F5-9B53-4E52-94CC-598063D461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DA9DC03-705E-4F02-9C5C-E4D9826B58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D02295-2617-4D68-96AD-589342773DC0}"/>
              </a:ext>
            </a:extLst>
          </p:cNvPr>
          <p:cNvSpPr>
            <a:spLocks noGrp="1"/>
          </p:cNvSpPr>
          <p:nvPr>
            <p:ph type="dt" sz="half" idx="10"/>
          </p:nvPr>
        </p:nvSpPr>
        <p:spPr/>
        <p:txBody>
          <a:bodyPr/>
          <a:lstStyle/>
          <a:p>
            <a:fld id="{DF019B03-9B8A-4283-9876-0B090B78DBDC}" type="datetimeFigureOut">
              <a:rPr lang="en-GB" smtClean="0"/>
              <a:t>04/06/2024</a:t>
            </a:fld>
            <a:endParaRPr lang="en-GB"/>
          </a:p>
        </p:txBody>
      </p:sp>
      <p:sp>
        <p:nvSpPr>
          <p:cNvPr id="6" name="Footer Placeholder 5">
            <a:extLst>
              <a:ext uri="{FF2B5EF4-FFF2-40B4-BE49-F238E27FC236}">
                <a16:creationId xmlns:a16="http://schemas.microsoft.com/office/drawing/2014/main" id="{39523449-5CC2-49C2-88B0-60E6A218F26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39AC3AC-2D7A-45BD-B843-60CA4412CB5F}"/>
              </a:ext>
            </a:extLst>
          </p:cNvPr>
          <p:cNvSpPr>
            <a:spLocks noGrp="1"/>
          </p:cNvSpPr>
          <p:nvPr>
            <p:ph type="sldNum" sz="quarter" idx="12"/>
          </p:nvPr>
        </p:nvSpPr>
        <p:spPr/>
        <p:txBody>
          <a:bodyPr/>
          <a:lstStyle/>
          <a:p>
            <a:fld id="{51F2A99E-185C-40D3-9503-4158C200C3AE}" type="slidenum">
              <a:rPr lang="en-GB" smtClean="0"/>
              <a:t>‹#›</a:t>
            </a:fld>
            <a:endParaRPr lang="en-GB"/>
          </a:p>
        </p:txBody>
      </p:sp>
    </p:spTree>
    <p:extLst>
      <p:ext uri="{BB962C8B-B14F-4D97-AF65-F5344CB8AC3E}">
        <p14:creationId xmlns:p14="http://schemas.microsoft.com/office/powerpoint/2010/main" val="2664521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ECD7-F8C3-4AD5-94B6-0D0D2ADC3C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44E42BE-01CA-4B1C-8589-7086CF5FBB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E0D0C92-1A58-4D9F-ADAC-467D15109A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51A0E2-5A7C-444B-8D99-FAFD265AE1B4}"/>
              </a:ext>
            </a:extLst>
          </p:cNvPr>
          <p:cNvSpPr>
            <a:spLocks noGrp="1"/>
          </p:cNvSpPr>
          <p:nvPr>
            <p:ph type="dt" sz="half" idx="10"/>
          </p:nvPr>
        </p:nvSpPr>
        <p:spPr/>
        <p:txBody>
          <a:bodyPr/>
          <a:lstStyle/>
          <a:p>
            <a:fld id="{DF019B03-9B8A-4283-9876-0B090B78DBDC}" type="datetimeFigureOut">
              <a:rPr lang="en-GB" smtClean="0"/>
              <a:t>04/06/2024</a:t>
            </a:fld>
            <a:endParaRPr lang="en-GB"/>
          </a:p>
        </p:txBody>
      </p:sp>
      <p:sp>
        <p:nvSpPr>
          <p:cNvPr id="6" name="Footer Placeholder 5">
            <a:extLst>
              <a:ext uri="{FF2B5EF4-FFF2-40B4-BE49-F238E27FC236}">
                <a16:creationId xmlns:a16="http://schemas.microsoft.com/office/drawing/2014/main" id="{A98664D9-581D-4074-B016-DA0C83956FC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A157492-1A32-4CDB-A9F2-1ECA946DFC27}"/>
              </a:ext>
            </a:extLst>
          </p:cNvPr>
          <p:cNvSpPr>
            <a:spLocks noGrp="1"/>
          </p:cNvSpPr>
          <p:nvPr>
            <p:ph type="sldNum" sz="quarter" idx="12"/>
          </p:nvPr>
        </p:nvSpPr>
        <p:spPr/>
        <p:txBody>
          <a:bodyPr/>
          <a:lstStyle/>
          <a:p>
            <a:fld id="{51F2A99E-185C-40D3-9503-4158C200C3AE}" type="slidenum">
              <a:rPr lang="en-GB" smtClean="0"/>
              <a:t>‹#›</a:t>
            </a:fld>
            <a:endParaRPr lang="en-GB"/>
          </a:p>
        </p:txBody>
      </p:sp>
    </p:spTree>
    <p:extLst>
      <p:ext uri="{BB962C8B-B14F-4D97-AF65-F5344CB8AC3E}">
        <p14:creationId xmlns:p14="http://schemas.microsoft.com/office/powerpoint/2010/main" val="2829915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4.png"/><Relationship Id="rId5" Type="http://schemas.openxmlformats.org/officeDocument/2006/relationships/slideLayout" Target="../slideLayouts/slideLayout19.xml"/><Relationship Id="rId10"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36041E-8758-4F1D-B8EB-6E709AEA0F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2D7F443-4DE1-4C12-8CEB-9ADA78B48A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D5C289-3085-434E-8155-AEA3A85FA5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019B03-9B8A-4283-9876-0B090B78DBDC}" type="datetimeFigureOut">
              <a:rPr lang="en-GB" smtClean="0"/>
              <a:t>04/06/2024</a:t>
            </a:fld>
            <a:endParaRPr lang="en-GB"/>
          </a:p>
        </p:txBody>
      </p:sp>
      <p:sp>
        <p:nvSpPr>
          <p:cNvPr id="5" name="Footer Placeholder 4">
            <a:extLst>
              <a:ext uri="{FF2B5EF4-FFF2-40B4-BE49-F238E27FC236}">
                <a16:creationId xmlns:a16="http://schemas.microsoft.com/office/drawing/2014/main" id="{39237837-A16E-4390-B423-0002F92351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B4E15C4-D44E-403E-9458-4CABD0136C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F2A99E-185C-40D3-9503-4158C200C3AE}" type="slidenum">
              <a:rPr lang="en-GB" smtClean="0"/>
              <a:t>‹#›</a:t>
            </a:fld>
            <a:endParaRPr lang="en-GB"/>
          </a:p>
        </p:txBody>
      </p:sp>
      <p:pic>
        <p:nvPicPr>
          <p:cNvPr id="7" name="Picture 118">
            <a:extLst>
              <a:ext uri="{FF2B5EF4-FFF2-40B4-BE49-F238E27FC236}">
                <a16:creationId xmlns:a16="http://schemas.microsoft.com/office/drawing/2014/main" id="{700E562E-12AB-DCF3-B3EE-F1E4768EDC55}"/>
              </a:ext>
            </a:extLst>
          </p:cNvPr>
          <p:cNvPicPr>
            <a:picLocks noChangeAspect="1" noChangeArrowheads="1"/>
          </p:cNvPicPr>
          <p:nvPr userDrawn="1"/>
        </p:nvPicPr>
        <p:blipFill>
          <a:blip r:embed="rId16" cstate="hqprint">
            <a:extLst>
              <a:ext uri="{28A0092B-C50C-407E-A947-70E740481C1C}">
                <a14:useLocalDpi xmlns:a14="http://schemas.microsoft.com/office/drawing/2010/main"/>
              </a:ext>
            </a:extLst>
          </a:blip>
          <a:srcRect/>
          <a:stretch>
            <a:fillRect/>
          </a:stretch>
        </p:blipFill>
        <p:spPr bwMode="auto">
          <a:xfrm>
            <a:off x="2" y="175686"/>
            <a:ext cx="1226126" cy="520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EF8D7CBB-0CAD-25C7-A0AC-47D75408516A}"/>
              </a:ext>
            </a:extLst>
          </p:cNvPr>
          <p:cNvSpPr txBox="1"/>
          <p:nvPr userDrawn="1"/>
        </p:nvSpPr>
        <p:spPr>
          <a:xfrm>
            <a:off x="9936427" y="244852"/>
            <a:ext cx="2255573" cy="276999"/>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355F"/>
                </a:solidFill>
                <a:effectLst/>
                <a:uLnTx/>
                <a:uFillTx/>
                <a:latin typeface="Bierstadt" panose="020B0004020202020204" pitchFamily="34" charset="0"/>
                <a:ea typeface="+mn-ea"/>
                <a:cs typeface="Arial" panose="020B0604020202020204" pitchFamily="34" charset="0"/>
              </a:rPr>
              <a:t>Transformation Team</a:t>
            </a:r>
          </a:p>
        </p:txBody>
      </p:sp>
    </p:spTree>
    <p:extLst>
      <p:ext uri="{BB962C8B-B14F-4D97-AF65-F5344CB8AC3E}">
        <p14:creationId xmlns:p14="http://schemas.microsoft.com/office/powerpoint/2010/main" val="1452303755"/>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 id="2147483938" r:id="rId12"/>
    <p:sldLayoutId id="2147483673" r:id="rId13"/>
    <p:sldLayoutId id="214748393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4" descr="University of Glasgow logo">
            <a:extLst>
              <a:ext uri="{FF2B5EF4-FFF2-40B4-BE49-F238E27FC236}">
                <a16:creationId xmlns:a16="http://schemas.microsoft.com/office/drawing/2014/main" id="{F38CB292-13F2-4CEA-8B95-8AC6E4E58946}"/>
              </a:ext>
            </a:extLst>
          </p:cNvPr>
          <p:cNvPicPr>
            <a:picLocks noChangeAspect="1"/>
          </p:cNvPicPr>
          <p:nvPr userDrawn="1"/>
        </p:nvPicPr>
        <p:blipFill rotWithShape="1">
          <a:blip r:embed="rId11" cstate="screen">
            <a:extLst>
              <a:ext uri="{28A0092B-C50C-407E-A947-70E740481C1C}">
                <a14:useLocalDpi xmlns:a14="http://schemas.microsoft.com/office/drawing/2010/main"/>
              </a:ext>
            </a:extLst>
          </a:blip>
          <a:srcRect/>
          <a:stretch/>
        </p:blipFill>
        <p:spPr>
          <a:xfrm>
            <a:off x="0" y="164637"/>
            <a:ext cx="2447595" cy="1803400"/>
          </a:xfrm>
          <a:prstGeom prst="rect">
            <a:avLst/>
          </a:prstGeom>
        </p:spPr>
      </p:pic>
      <p:sp>
        <p:nvSpPr>
          <p:cNvPr id="3" name="TextBox 2">
            <a:extLst>
              <a:ext uri="{FF2B5EF4-FFF2-40B4-BE49-F238E27FC236}">
                <a16:creationId xmlns:a16="http://schemas.microsoft.com/office/drawing/2014/main" id="{B575492B-8BF9-42AD-8875-D871017AD202}"/>
              </a:ext>
            </a:extLst>
          </p:cNvPr>
          <p:cNvSpPr txBox="1"/>
          <p:nvPr userDrawn="1"/>
        </p:nvSpPr>
        <p:spPr>
          <a:xfrm>
            <a:off x="10061030" y="0"/>
            <a:ext cx="2255573" cy="502573"/>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33" b="0" i="0" u="none" strike="noStrike" kern="1200" cap="none" spc="0" normalizeH="0" baseline="0" noProof="0">
                <a:ln>
                  <a:noFill/>
                </a:ln>
                <a:solidFill>
                  <a:srgbClr val="00355F"/>
                </a:solidFill>
                <a:effectLst/>
                <a:uLnTx/>
                <a:uFillTx/>
                <a:latin typeface="Arial" panose="020B0604020202020204" pitchFamily="34" charset="0"/>
                <a:ea typeface="+mn-ea"/>
                <a:cs typeface="Arial" panose="020B0604020202020204" pitchFamily="34" charset="0"/>
              </a:rPr>
              <a:t>World-Changing Glasgow </a:t>
            </a:r>
            <a:r>
              <a:rPr kumimoji="0" lang="en-GB" sz="1333" b="1" i="0" u="none" strike="noStrike" kern="1200" cap="none" spc="0" normalizeH="0" baseline="0" noProof="0">
                <a:ln>
                  <a:noFill/>
                </a:ln>
                <a:solidFill>
                  <a:srgbClr val="00355F"/>
                </a:solidFill>
                <a:effectLst/>
                <a:uLnTx/>
                <a:uFillTx/>
                <a:latin typeface="Arial" panose="020B0604020202020204" pitchFamily="34" charset="0"/>
                <a:ea typeface="+mn-ea"/>
                <a:cs typeface="Arial" panose="020B0604020202020204" pitchFamily="34" charset="0"/>
              </a:rPr>
              <a:t>Transformation</a:t>
            </a:r>
          </a:p>
        </p:txBody>
      </p:sp>
    </p:spTree>
    <p:extLst>
      <p:ext uri="{BB962C8B-B14F-4D97-AF65-F5344CB8AC3E}">
        <p14:creationId xmlns:p14="http://schemas.microsoft.com/office/powerpoint/2010/main" val="2116696295"/>
      </p:ext>
    </p:extLst>
  </p:cSld>
  <p:clrMap bg1="lt1" tx1="dk1" bg2="lt2" tx2="dk2" accent1="accent1" accent2="accent2" accent3="accent3" accent4="accent4" accent5="accent5" accent6="accent6" hlink="hlink" folHlink="folHlink"/>
  <p:sldLayoutIdLst>
    <p:sldLayoutId id="2147483900" r:id="rId1"/>
    <p:sldLayoutId id="2147483906" r:id="rId2"/>
    <p:sldLayoutId id="2147483907" r:id="rId3"/>
    <p:sldLayoutId id="2147483908" r:id="rId4"/>
    <p:sldLayoutId id="2147483909" r:id="rId5"/>
    <p:sldLayoutId id="2147483886" r:id="rId6"/>
    <p:sldLayoutId id="2147483905" r:id="rId7"/>
    <p:sldLayoutId id="2147483925" r:id="rId8"/>
    <p:sldLayoutId id="2147483926" r:id="rId9"/>
  </p:sldLayoutIdLst>
  <p:txStyles>
    <p:titleStyle>
      <a:lvl1pPr algn="l" rtl="0" eaLnBrk="1" fontAlgn="base" hangingPunct="1">
        <a:lnSpc>
          <a:spcPct val="90000"/>
        </a:lnSpc>
        <a:spcBef>
          <a:spcPct val="0"/>
        </a:spcBef>
        <a:spcAft>
          <a:spcPct val="0"/>
        </a:spcAft>
        <a:defRPr sz="3733" b="1" spc="-13">
          <a:solidFill>
            <a:srgbClr val="483F6A"/>
          </a:solidFill>
          <a:latin typeface="Times New Roman"/>
          <a:ea typeface="ヒラギノ角ゴ Pro W3" charset="0"/>
          <a:cs typeface="Times New Roman"/>
        </a:defRPr>
      </a:lvl1pPr>
      <a:lvl2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5pPr>
      <a:lvl6pPr marL="609570"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6pPr>
      <a:lvl7pPr marL="1219140"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7pPr>
      <a:lvl8pPr marL="1828709"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8pPr>
      <a:lvl9pPr marL="2438278"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9pPr>
    </p:titleStyle>
    <p:bodyStyle>
      <a:lvl1pPr marL="457178" indent="-457178" algn="l" rtl="0" eaLnBrk="1" fontAlgn="base" hangingPunct="1">
        <a:spcBef>
          <a:spcPct val="20000"/>
        </a:spcBef>
        <a:spcAft>
          <a:spcPct val="0"/>
        </a:spcAft>
        <a:defRPr sz="2133">
          <a:solidFill>
            <a:srgbClr val="4F5961"/>
          </a:solidFill>
          <a:latin typeface="+mn-lt"/>
          <a:ea typeface="ヒラギノ角ゴ Pro W3" charset="0"/>
          <a:cs typeface="ヒラギノ角ゴ Pro W3" charset="0"/>
        </a:defRPr>
      </a:lvl1pPr>
      <a:lvl2pPr marL="609570" algn="l" rtl="0" eaLnBrk="1" fontAlgn="base" hangingPunct="1">
        <a:spcBef>
          <a:spcPct val="20000"/>
        </a:spcBef>
        <a:spcAft>
          <a:spcPct val="0"/>
        </a:spcAft>
        <a:defRPr sz="1600">
          <a:solidFill>
            <a:srgbClr val="00213B"/>
          </a:solidFill>
          <a:latin typeface="+mn-lt"/>
          <a:ea typeface="ヒラギノ角ゴ Pro W3" charset="0"/>
          <a:cs typeface="ＭＳ Ｐゴシック" charset="0"/>
        </a:defRPr>
      </a:lvl2pPr>
      <a:lvl3pPr marL="1219140" algn="l" rtl="0" eaLnBrk="1" fontAlgn="base" hangingPunct="1">
        <a:spcBef>
          <a:spcPct val="20000"/>
        </a:spcBef>
        <a:spcAft>
          <a:spcPct val="0"/>
        </a:spcAft>
        <a:defRPr sz="1600" b="1">
          <a:solidFill>
            <a:srgbClr val="00213B"/>
          </a:solidFill>
          <a:latin typeface="+mn-lt"/>
          <a:ea typeface="ＭＳ Ｐゴシック" charset="0"/>
          <a:cs typeface="ＭＳ Ｐゴシック" charset="0"/>
        </a:defRPr>
      </a:lvl3pPr>
      <a:lvl4pPr marL="1828709" algn="l" rtl="0" eaLnBrk="1" fontAlgn="base" hangingPunct="1">
        <a:spcBef>
          <a:spcPct val="20000"/>
        </a:spcBef>
        <a:spcAft>
          <a:spcPct val="0"/>
        </a:spcAft>
        <a:defRPr sz="1600">
          <a:solidFill>
            <a:srgbClr val="00213B"/>
          </a:solidFill>
          <a:latin typeface="+mn-lt"/>
          <a:ea typeface="ＭＳ Ｐゴシック" charset="0"/>
          <a:cs typeface="ＭＳ Ｐゴシック" charset="0"/>
        </a:defRPr>
      </a:lvl4pPr>
      <a:lvl5pPr marL="2438278" algn="l" rtl="0" eaLnBrk="1" fontAlgn="base" hangingPunct="1">
        <a:spcBef>
          <a:spcPct val="20000"/>
        </a:spcBef>
        <a:spcAft>
          <a:spcPct val="0"/>
        </a:spcAft>
        <a:defRPr sz="1600">
          <a:solidFill>
            <a:srgbClr val="00213B"/>
          </a:solidFill>
          <a:latin typeface="+mn-lt"/>
          <a:ea typeface="ＭＳ Ｐゴシック" charset="0"/>
          <a:cs typeface="ＭＳ Ｐゴシック" charset="0"/>
        </a:defRPr>
      </a:lvl5pPr>
      <a:lvl6pPr marL="3352632" indent="-304784" algn="l" rtl="0" eaLnBrk="1" fontAlgn="base" hangingPunct="1">
        <a:spcBef>
          <a:spcPct val="20000"/>
        </a:spcBef>
        <a:spcAft>
          <a:spcPct val="0"/>
        </a:spcAft>
        <a:buChar char="»"/>
        <a:defRPr sz="2133">
          <a:solidFill>
            <a:srgbClr val="00213B"/>
          </a:solidFill>
          <a:latin typeface="+mn-lt"/>
          <a:ea typeface="+mn-ea"/>
        </a:defRPr>
      </a:lvl6pPr>
      <a:lvl7pPr marL="3962202" indent="-304784" algn="l" rtl="0" eaLnBrk="1" fontAlgn="base" hangingPunct="1">
        <a:spcBef>
          <a:spcPct val="20000"/>
        </a:spcBef>
        <a:spcAft>
          <a:spcPct val="0"/>
        </a:spcAft>
        <a:buChar char="»"/>
        <a:defRPr sz="2133">
          <a:solidFill>
            <a:srgbClr val="00213B"/>
          </a:solidFill>
          <a:latin typeface="+mn-lt"/>
          <a:ea typeface="+mn-ea"/>
        </a:defRPr>
      </a:lvl7pPr>
      <a:lvl8pPr marL="4571772" indent="-304784" algn="l" rtl="0" eaLnBrk="1" fontAlgn="base" hangingPunct="1">
        <a:spcBef>
          <a:spcPct val="20000"/>
        </a:spcBef>
        <a:spcAft>
          <a:spcPct val="0"/>
        </a:spcAft>
        <a:buChar char="»"/>
        <a:defRPr sz="2133">
          <a:solidFill>
            <a:srgbClr val="00213B"/>
          </a:solidFill>
          <a:latin typeface="+mn-lt"/>
          <a:ea typeface="+mn-ea"/>
        </a:defRPr>
      </a:lvl8pPr>
      <a:lvl9pPr marL="5181341" indent="-304784" algn="l" rtl="0" eaLnBrk="1" fontAlgn="base" hangingPunct="1">
        <a:spcBef>
          <a:spcPct val="20000"/>
        </a:spcBef>
        <a:spcAft>
          <a:spcPct val="0"/>
        </a:spcAft>
        <a:buChar char="»"/>
        <a:defRPr sz="2133">
          <a:solidFill>
            <a:srgbClr val="00213B"/>
          </a:solidFill>
          <a:latin typeface="+mn-lt"/>
          <a:ea typeface="+mn-ea"/>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872789-D311-4A68-81D1-1C4979A6941C}"/>
              </a:ext>
            </a:extLst>
          </p:cNvPr>
          <p:cNvSpPr txBox="1"/>
          <p:nvPr userDrawn="1"/>
        </p:nvSpPr>
        <p:spPr>
          <a:xfrm>
            <a:off x="9101270" y="279766"/>
            <a:ext cx="2828661"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355F"/>
                </a:solidFill>
                <a:effectLst/>
                <a:uLnTx/>
                <a:uFillTx/>
                <a:latin typeface="Arial" panose="020B0604020202020204" pitchFamily="34" charset="0"/>
                <a:ea typeface="+mn-ea"/>
                <a:cs typeface="Arial" panose="020B0604020202020204" pitchFamily="34" charset="0"/>
              </a:rPr>
              <a:t>The Transformation Team</a:t>
            </a:r>
          </a:p>
        </p:txBody>
      </p:sp>
      <p:pic>
        <p:nvPicPr>
          <p:cNvPr id="2" name="Picture 1" descr="University of Glasgow logo">
            <a:extLst>
              <a:ext uri="{FF2B5EF4-FFF2-40B4-BE49-F238E27FC236}">
                <a16:creationId xmlns:a16="http://schemas.microsoft.com/office/drawing/2014/main" id="{C57D2A6C-47B0-9383-2E90-833E1B64B5E2}"/>
              </a:ext>
            </a:extLst>
          </p:cNvPr>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a:xfrm>
            <a:off x="0" y="164637"/>
            <a:ext cx="1186819" cy="874454"/>
          </a:xfrm>
          <a:prstGeom prst="rect">
            <a:avLst/>
          </a:prstGeom>
        </p:spPr>
      </p:pic>
    </p:spTree>
    <p:extLst>
      <p:ext uri="{BB962C8B-B14F-4D97-AF65-F5344CB8AC3E}">
        <p14:creationId xmlns:p14="http://schemas.microsoft.com/office/powerpoint/2010/main" val="3994258943"/>
      </p:ext>
    </p:extLst>
  </p:cSld>
  <p:clrMap bg1="lt1" tx1="dk1" bg2="lt2" tx2="dk2" accent1="accent1" accent2="accent2" accent3="accent3" accent4="accent4" accent5="accent5" accent6="accent6" hlink="hlink" folHlink="folHlink"/>
  <p:sldLayoutIdLst>
    <p:sldLayoutId id="214748394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4" r:id="rId12"/>
  </p:sldLayoutIdLst>
  <p:txStyles>
    <p:titleStyle>
      <a:lvl1pPr algn="l" rtl="0" eaLnBrk="1" fontAlgn="base" hangingPunct="1">
        <a:lnSpc>
          <a:spcPct val="90000"/>
        </a:lnSpc>
        <a:spcBef>
          <a:spcPct val="0"/>
        </a:spcBef>
        <a:spcAft>
          <a:spcPct val="0"/>
        </a:spcAft>
        <a:defRPr sz="3733" b="1" spc="-13">
          <a:solidFill>
            <a:srgbClr val="483F6A"/>
          </a:solidFill>
          <a:latin typeface="Times New Roman"/>
          <a:ea typeface="ヒラギノ角ゴ Pro W3" charset="0"/>
          <a:cs typeface="Times New Roman"/>
        </a:defRPr>
      </a:lvl1pPr>
      <a:lvl2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5pPr>
      <a:lvl6pPr marL="609570"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6pPr>
      <a:lvl7pPr marL="1219140"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7pPr>
      <a:lvl8pPr marL="1828709"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8pPr>
      <a:lvl9pPr marL="2438278"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9pPr>
    </p:titleStyle>
    <p:bodyStyle>
      <a:lvl1pPr marL="457178" indent="-457178" algn="l" rtl="0" eaLnBrk="1" fontAlgn="base" hangingPunct="1">
        <a:spcBef>
          <a:spcPct val="20000"/>
        </a:spcBef>
        <a:spcAft>
          <a:spcPct val="0"/>
        </a:spcAft>
        <a:defRPr sz="2133">
          <a:solidFill>
            <a:srgbClr val="4F5961"/>
          </a:solidFill>
          <a:latin typeface="+mn-lt"/>
          <a:ea typeface="ヒラギノ角ゴ Pro W3" charset="0"/>
          <a:cs typeface="ヒラギノ角ゴ Pro W3" charset="0"/>
        </a:defRPr>
      </a:lvl1pPr>
      <a:lvl2pPr marL="609570" algn="l" rtl="0" eaLnBrk="1" fontAlgn="base" hangingPunct="1">
        <a:spcBef>
          <a:spcPct val="20000"/>
        </a:spcBef>
        <a:spcAft>
          <a:spcPct val="0"/>
        </a:spcAft>
        <a:defRPr sz="1600">
          <a:solidFill>
            <a:srgbClr val="00213B"/>
          </a:solidFill>
          <a:latin typeface="+mn-lt"/>
          <a:ea typeface="ヒラギノ角ゴ Pro W3" charset="0"/>
          <a:cs typeface="ＭＳ Ｐゴシック" charset="0"/>
        </a:defRPr>
      </a:lvl2pPr>
      <a:lvl3pPr marL="1219140" algn="l" rtl="0" eaLnBrk="1" fontAlgn="base" hangingPunct="1">
        <a:spcBef>
          <a:spcPct val="20000"/>
        </a:spcBef>
        <a:spcAft>
          <a:spcPct val="0"/>
        </a:spcAft>
        <a:defRPr sz="1600" b="1">
          <a:solidFill>
            <a:srgbClr val="00213B"/>
          </a:solidFill>
          <a:latin typeface="+mn-lt"/>
          <a:ea typeface="ＭＳ Ｐゴシック" charset="0"/>
          <a:cs typeface="ＭＳ Ｐゴシック" charset="0"/>
        </a:defRPr>
      </a:lvl3pPr>
      <a:lvl4pPr marL="1828709" algn="l" rtl="0" eaLnBrk="1" fontAlgn="base" hangingPunct="1">
        <a:spcBef>
          <a:spcPct val="20000"/>
        </a:spcBef>
        <a:spcAft>
          <a:spcPct val="0"/>
        </a:spcAft>
        <a:defRPr sz="1600">
          <a:solidFill>
            <a:srgbClr val="00213B"/>
          </a:solidFill>
          <a:latin typeface="+mn-lt"/>
          <a:ea typeface="ＭＳ Ｐゴシック" charset="0"/>
          <a:cs typeface="ＭＳ Ｐゴシック" charset="0"/>
        </a:defRPr>
      </a:lvl4pPr>
      <a:lvl5pPr marL="2438278" algn="l" rtl="0" eaLnBrk="1" fontAlgn="base" hangingPunct="1">
        <a:spcBef>
          <a:spcPct val="20000"/>
        </a:spcBef>
        <a:spcAft>
          <a:spcPct val="0"/>
        </a:spcAft>
        <a:defRPr sz="1600">
          <a:solidFill>
            <a:srgbClr val="00213B"/>
          </a:solidFill>
          <a:latin typeface="+mn-lt"/>
          <a:ea typeface="ＭＳ Ｐゴシック" charset="0"/>
          <a:cs typeface="ＭＳ Ｐゴシック" charset="0"/>
        </a:defRPr>
      </a:lvl5pPr>
      <a:lvl6pPr marL="3352632" indent="-304784" algn="l" rtl="0" eaLnBrk="1" fontAlgn="base" hangingPunct="1">
        <a:spcBef>
          <a:spcPct val="20000"/>
        </a:spcBef>
        <a:spcAft>
          <a:spcPct val="0"/>
        </a:spcAft>
        <a:buChar char="»"/>
        <a:defRPr sz="2133">
          <a:solidFill>
            <a:srgbClr val="00213B"/>
          </a:solidFill>
          <a:latin typeface="+mn-lt"/>
          <a:ea typeface="+mn-ea"/>
        </a:defRPr>
      </a:lvl6pPr>
      <a:lvl7pPr marL="3962202" indent="-304784" algn="l" rtl="0" eaLnBrk="1" fontAlgn="base" hangingPunct="1">
        <a:spcBef>
          <a:spcPct val="20000"/>
        </a:spcBef>
        <a:spcAft>
          <a:spcPct val="0"/>
        </a:spcAft>
        <a:buChar char="»"/>
        <a:defRPr sz="2133">
          <a:solidFill>
            <a:srgbClr val="00213B"/>
          </a:solidFill>
          <a:latin typeface="+mn-lt"/>
          <a:ea typeface="+mn-ea"/>
        </a:defRPr>
      </a:lvl7pPr>
      <a:lvl8pPr marL="4571772" indent="-304784" algn="l" rtl="0" eaLnBrk="1" fontAlgn="base" hangingPunct="1">
        <a:spcBef>
          <a:spcPct val="20000"/>
        </a:spcBef>
        <a:spcAft>
          <a:spcPct val="0"/>
        </a:spcAft>
        <a:buChar char="»"/>
        <a:defRPr sz="2133">
          <a:solidFill>
            <a:srgbClr val="00213B"/>
          </a:solidFill>
          <a:latin typeface="+mn-lt"/>
          <a:ea typeface="+mn-ea"/>
        </a:defRPr>
      </a:lvl8pPr>
      <a:lvl9pPr marL="5181341" indent="-304784" algn="l" rtl="0" eaLnBrk="1" fontAlgn="base" hangingPunct="1">
        <a:spcBef>
          <a:spcPct val="20000"/>
        </a:spcBef>
        <a:spcAft>
          <a:spcPct val="0"/>
        </a:spcAft>
        <a:buChar char="»"/>
        <a:defRPr sz="2133">
          <a:solidFill>
            <a:srgbClr val="00213B"/>
          </a:solidFill>
          <a:latin typeface="+mn-lt"/>
          <a:ea typeface="+mn-ea"/>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18">
            <a:extLst>
              <a:ext uri="{FF2B5EF4-FFF2-40B4-BE49-F238E27FC236}">
                <a16:creationId xmlns:a16="http://schemas.microsoft.com/office/drawing/2014/main" id="{1F2288CC-49D2-DCE0-90D0-8DBCD593C567}"/>
              </a:ext>
            </a:extLst>
          </p:cNvPr>
          <p:cNvPicPr>
            <a:picLocks noChangeAspect="1" noChangeArrowheads="1"/>
          </p:cNvPicPr>
          <p:nvPr userDrawn="1"/>
        </p:nvPicPr>
        <p:blipFill>
          <a:blip r:embed="rId3" cstate="hqprint">
            <a:extLst>
              <a:ext uri="{28A0092B-C50C-407E-A947-70E740481C1C}">
                <a14:useLocalDpi xmlns:a14="http://schemas.microsoft.com/office/drawing/2010/main"/>
              </a:ext>
            </a:extLst>
          </a:blip>
          <a:srcRect/>
          <a:stretch>
            <a:fillRect/>
          </a:stretch>
        </p:blipFill>
        <p:spPr bwMode="auto">
          <a:xfrm>
            <a:off x="2" y="175686"/>
            <a:ext cx="1226126" cy="520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3B75DE16-4F99-A4C2-2810-25E50B59E35A}"/>
              </a:ext>
            </a:extLst>
          </p:cNvPr>
          <p:cNvSpPr txBox="1"/>
          <p:nvPr userDrawn="1"/>
        </p:nvSpPr>
        <p:spPr>
          <a:xfrm>
            <a:off x="9936427" y="244852"/>
            <a:ext cx="2255573" cy="276999"/>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355F"/>
                </a:solidFill>
                <a:effectLst/>
                <a:uLnTx/>
                <a:uFillTx/>
                <a:latin typeface="Bierstadt" panose="020B0004020202020204" pitchFamily="34" charset="0"/>
                <a:ea typeface="+mn-ea"/>
                <a:cs typeface="Arial" panose="020B0604020202020204" pitchFamily="34" charset="0"/>
              </a:rPr>
              <a:t>Transformation Team</a:t>
            </a:r>
          </a:p>
        </p:txBody>
      </p:sp>
    </p:spTree>
    <p:extLst>
      <p:ext uri="{BB962C8B-B14F-4D97-AF65-F5344CB8AC3E}">
        <p14:creationId xmlns:p14="http://schemas.microsoft.com/office/powerpoint/2010/main" val="2833994269"/>
      </p:ext>
    </p:extLst>
  </p:cSld>
  <p:clrMap bg1="lt1" tx1="dk1" bg2="lt2" tx2="dk2" accent1="accent1" accent2="accent2" accent3="accent3" accent4="accent4" accent5="accent5" accent6="accent6" hlink="hlink" folHlink="folHlink"/>
  <p:sldLayoutIdLst>
    <p:sldLayoutId id="2147483662" r:id="rId1"/>
  </p:sldLayoutIdLst>
  <p:txStyles>
    <p:titleStyle>
      <a:lvl1pPr algn="l" rtl="0" eaLnBrk="1" fontAlgn="base" hangingPunct="1">
        <a:lnSpc>
          <a:spcPct val="90000"/>
        </a:lnSpc>
        <a:spcBef>
          <a:spcPct val="0"/>
        </a:spcBef>
        <a:spcAft>
          <a:spcPct val="0"/>
        </a:spcAft>
        <a:defRPr sz="3733" b="1" spc="-13">
          <a:solidFill>
            <a:srgbClr val="483F6A"/>
          </a:solidFill>
          <a:latin typeface="Times New Roman"/>
          <a:ea typeface="ヒラギノ角ゴ Pro W3" charset="0"/>
          <a:cs typeface="Times New Roman"/>
        </a:defRPr>
      </a:lvl1pPr>
      <a:lvl2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5pPr>
      <a:lvl6pPr marL="609555"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6pPr>
      <a:lvl7pPr marL="1219110"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7pPr>
      <a:lvl8pPr marL="1828664"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8pPr>
      <a:lvl9pPr marL="2438218"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9pPr>
    </p:titleStyle>
    <p:bodyStyle>
      <a:lvl1pPr marL="457167" indent="-457167" algn="l" rtl="0" eaLnBrk="1" fontAlgn="base" hangingPunct="1">
        <a:spcBef>
          <a:spcPct val="20000"/>
        </a:spcBef>
        <a:spcAft>
          <a:spcPct val="0"/>
        </a:spcAft>
        <a:defRPr sz="2133">
          <a:solidFill>
            <a:srgbClr val="4F5961"/>
          </a:solidFill>
          <a:latin typeface="+mn-lt"/>
          <a:ea typeface="ヒラギノ角ゴ Pro W3" charset="0"/>
          <a:cs typeface="ヒラギノ角ゴ Pro W3" charset="0"/>
        </a:defRPr>
      </a:lvl1pPr>
      <a:lvl2pPr marL="609555" algn="l" rtl="0" eaLnBrk="1" fontAlgn="base" hangingPunct="1">
        <a:spcBef>
          <a:spcPct val="20000"/>
        </a:spcBef>
        <a:spcAft>
          <a:spcPct val="0"/>
        </a:spcAft>
        <a:defRPr sz="1600">
          <a:solidFill>
            <a:srgbClr val="00213B"/>
          </a:solidFill>
          <a:latin typeface="+mn-lt"/>
          <a:ea typeface="ヒラギノ角ゴ Pro W3" charset="0"/>
          <a:cs typeface="ＭＳ Ｐゴシック" charset="0"/>
        </a:defRPr>
      </a:lvl2pPr>
      <a:lvl3pPr marL="1219110" algn="l" rtl="0" eaLnBrk="1" fontAlgn="base" hangingPunct="1">
        <a:spcBef>
          <a:spcPct val="20000"/>
        </a:spcBef>
        <a:spcAft>
          <a:spcPct val="0"/>
        </a:spcAft>
        <a:defRPr sz="1600" b="1">
          <a:solidFill>
            <a:srgbClr val="00213B"/>
          </a:solidFill>
          <a:latin typeface="+mn-lt"/>
          <a:ea typeface="ＭＳ Ｐゴシック" charset="0"/>
          <a:cs typeface="ＭＳ Ｐゴシック" charset="0"/>
        </a:defRPr>
      </a:lvl3pPr>
      <a:lvl4pPr marL="1828664" algn="l" rtl="0" eaLnBrk="1" fontAlgn="base" hangingPunct="1">
        <a:spcBef>
          <a:spcPct val="20000"/>
        </a:spcBef>
        <a:spcAft>
          <a:spcPct val="0"/>
        </a:spcAft>
        <a:defRPr sz="1600">
          <a:solidFill>
            <a:srgbClr val="00213B"/>
          </a:solidFill>
          <a:latin typeface="+mn-lt"/>
          <a:ea typeface="ＭＳ Ｐゴシック" charset="0"/>
          <a:cs typeface="ＭＳ Ｐゴシック" charset="0"/>
        </a:defRPr>
      </a:lvl4pPr>
      <a:lvl5pPr marL="2438218" algn="l" rtl="0" eaLnBrk="1" fontAlgn="base" hangingPunct="1">
        <a:spcBef>
          <a:spcPct val="20000"/>
        </a:spcBef>
        <a:spcAft>
          <a:spcPct val="0"/>
        </a:spcAft>
        <a:defRPr sz="1600">
          <a:solidFill>
            <a:srgbClr val="00213B"/>
          </a:solidFill>
          <a:latin typeface="+mn-lt"/>
          <a:ea typeface="ＭＳ Ｐゴシック" charset="0"/>
          <a:cs typeface="ＭＳ Ｐゴシック" charset="0"/>
        </a:defRPr>
      </a:lvl5pPr>
      <a:lvl6pPr marL="3352548" indent="-304776" algn="l" rtl="0" eaLnBrk="1" fontAlgn="base" hangingPunct="1">
        <a:spcBef>
          <a:spcPct val="20000"/>
        </a:spcBef>
        <a:spcAft>
          <a:spcPct val="0"/>
        </a:spcAft>
        <a:buChar char="»"/>
        <a:defRPr sz="2133">
          <a:solidFill>
            <a:srgbClr val="00213B"/>
          </a:solidFill>
          <a:latin typeface="+mn-lt"/>
          <a:ea typeface="+mn-ea"/>
        </a:defRPr>
      </a:lvl6pPr>
      <a:lvl7pPr marL="3962104" indent="-304776" algn="l" rtl="0" eaLnBrk="1" fontAlgn="base" hangingPunct="1">
        <a:spcBef>
          <a:spcPct val="20000"/>
        </a:spcBef>
        <a:spcAft>
          <a:spcPct val="0"/>
        </a:spcAft>
        <a:buChar char="»"/>
        <a:defRPr sz="2133">
          <a:solidFill>
            <a:srgbClr val="00213B"/>
          </a:solidFill>
          <a:latin typeface="+mn-lt"/>
          <a:ea typeface="+mn-ea"/>
        </a:defRPr>
      </a:lvl7pPr>
      <a:lvl8pPr marL="4571658" indent="-304776" algn="l" rtl="0" eaLnBrk="1" fontAlgn="base" hangingPunct="1">
        <a:spcBef>
          <a:spcPct val="20000"/>
        </a:spcBef>
        <a:spcAft>
          <a:spcPct val="0"/>
        </a:spcAft>
        <a:buChar char="»"/>
        <a:defRPr sz="2133">
          <a:solidFill>
            <a:srgbClr val="00213B"/>
          </a:solidFill>
          <a:latin typeface="+mn-lt"/>
          <a:ea typeface="+mn-ea"/>
        </a:defRPr>
      </a:lvl8pPr>
      <a:lvl9pPr marL="5181212" indent="-304776" algn="l" rtl="0" eaLnBrk="1" fontAlgn="base" hangingPunct="1">
        <a:spcBef>
          <a:spcPct val="20000"/>
        </a:spcBef>
        <a:spcAft>
          <a:spcPct val="0"/>
        </a:spcAft>
        <a:buChar char="»"/>
        <a:defRPr sz="2133">
          <a:solidFill>
            <a:srgbClr val="00213B"/>
          </a:solidFill>
          <a:latin typeface="+mn-lt"/>
          <a:ea typeface="+mn-ea"/>
        </a:defRPr>
      </a:lvl9pPr>
    </p:bodyStyle>
    <p:otherStyle>
      <a:defPPr>
        <a:defRPr lang="en-US"/>
      </a:defPPr>
      <a:lvl1pPr marL="0" algn="l" defTabSz="609555" rtl="0" eaLnBrk="1" latinLnBrk="0" hangingPunct="1">
        <a:defRPr sz="2400" kern="1200">
          <a:solidFill>
            <a:schemeClr val="tx1"/>
          </a:solidFill>
          <a:latin typeface="+mn-lt"/>
          <a:ea typeface="+mn-ea"/>
          <a:cs typeface="+mn-cs"/>
        </a:defRPr>
      </a:lvl1pPr>
      <a:lvl2pPr marL="609555" algn="l" defTabSz="609555" rtl="0" eaLnBrk="1" latinLnBrk="0" hangingPunct="1">
        <a:defRPr sz="2400" kern="1200">
          <a:solidFill>
            <a:schemeClr val="tx1"/>
          </a:solidFill>
          <a:latin typeface="+mn-lt"/>
          <a:ea typeface="+mn-ea"/>
          <a:cs typeface="+mn-cs"/>
        </a:defRPr>
      </a:lvl2pPr>
      <a:lvl3pPr marL="1219110" algn="l" defTabSz="609555" rtl="0" eaLnBrk="1" latinLnBrk="0" hangingPunct="1">
        <a:defRPr sz="2400" kern="1200">
          <a:solidFill>
            <a:schemeClr val="tx1"/>
          </a:solidFill>
          <a:latin typeface="+mn-lt"/>
          <a:ea typeface="+mn-ea"/>
          <a:cs typeface="+mn-cs"/>
        </a:defRPr>
      </a:lvl3pPr>
      <a:lvl4pPr marL="1828664" algn="l" defTabSz="609555" rtl="0" eaLnBrk="1" latinLnBrk="0" hangingPunct="1">
        <a:defRPr sz="2400" kern="1200">
          <a:solidFill>
            <a:schemeClr val="tx1"/>
          </a:solidFill>
          <a:latin typeface="+mn-lt"/>
          <a:ea typeface="+mn-ea"/>
          <a:cs typeface="+mn-cs"/>
        </a:defRPr>
      </a:lvl4pPr>
      <a:lvl5pPr marL="2438218" algn="l" defTabSz="609555" rtl="0" eaLnBrk="1" latinLnBrk="0" hangingPunct="1">
        <a:defRPr sz="2400" kern="1200">
          <a:solidFill>
            <a:schemeClr val="tx1"/>
          </a:solidFill>
          <a:latin typeface="+mn-lt"/>
          <a:ea typeface="+mn-ea"/>
          <a:cs typeface="+mn-cs"/>
        </a:defRPr>
      </a:lvl5pPr>
      <a:lvl6pPr marL="3047772" algn="l" defTabSz="609555" rtl="0" eaLnBrk="1" latinLnBrk="0" hangingPunct="1">
        <a:defRPr sz="2400" kern="1200">
          <a:solidFill>
            <a:schemeClr val="tx1"/>
          </a:solidFill>
          <a:latin typeface="+mn-lt"/>
          <a:ea typeface="+mn-ea"/>
          <a:cs typeface="+mn-cs"/>
        </a:defRPr>
      </a:lvl6pPr>
      <a:lvl7pPr marL="3657327" algn="l" defTabSz="609555" rtl="0" eaLnBrk="1" latinLnBrk="0" hangingPunct="1">
        <a:defRPr sz="2400" kern="1200">
          <a:solidFill>
            <a:schemeClr val="tx1"/>
          </a:solidFill>
          <a:latin typeface="+mn-lt"/>
          <a:ea typeface="+mn-ea"/>
          <a:cs typeface="+mn-cs"/>
        </a:defRPr>
      </a:lvl7pPr>
      <a:lvl8pPr marL="4266880" algn="l" defTabSz="609555" rtl="0" eaLnBrk="1" latinLnBrk="0" hangingPunct="1">
        <a:defRPr sz="2400" kern="1200">
          <a:solidFill>
            <a:schemeClr val="tx1"/>
          </a:solidFill>
          <a:latin typeface="+mn-lt"/>
          <a:ea typeface="+mn-ea"/>
          <a:cs typeface="+mn-cs"/>
        </a:defRPr>
      </a:lvl8pPr>
      <a:lvl9pPr marL="4876435" algn="l" defTabSz="60955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18" Type="http://schemas.openxmlformats.org/officeDocument/2006/relationships/image" Target="../media/image3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17" Type="http://schemas.openxmlformats.org/officeDocument/2006/relationships/image" Target="../media/image29.png"/><Relationship Id="rId2" Type="http://schemas.openxmlformats.org/officeDocument/2006/relationships/notesSlide" Target="../notesSlides/notesSlide4.xml"/><Relationship Id="rId16" Type="http://schemas.openxmlformats.org/officeDocument/2006/relationships/image" Target="../media/image28.svg"/><Relationship Id="rId1" Type="http://schemas.openxmlformats.org/officeDocument/2006/relationships/slideLayout" Target="../slideLayouts/slideLayout31.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3801D2-CA65-BD1D-0A5C-AA9A11FC4D51}"/>
              </a:ext>
            </a:extLst>
          </p:cNvPr>
          <p:cNvSpPr>
            <a:spLocks noGrp="1"/>
          </p:cNvSpPr>
          <p:nvPr>
            <p:ph type="title"/>
          </p:nvPr>
        </p:nvSpPr>
        <p:spPr>
          <a:xfrm>
            <a:off x="0" y="5253201"/>
            <a:ext cx="8525629" cy="1325033"/>
          </a:xfrm>
        </p:spPr>
        <p:txBody>
          <a:bodyPr/>
          <a:lstStyle/>
          <a:p>
            <a:r>
              <a:rPr lang="en-GB">
                <a:latin typeface="Arial"/>
                <a:cs typeface="Arial"/>
              </a:rPr>
              <a:t>AY24-25 </a:t>
            </a:r>
            <a:r>
              <a:rPr lang="en-GB" err="1">
                <a:latin typeface="Arial"/>
                <a:cs typeface="Arial"/>
              </a:rPr>
              <a:t>Unroomed</a:t>
            </a:r>
            <a:r>
              <a:rPr lang="en-GB">
                <a:latin typeface="Arial"/>
                <a:cs typeface="Arial"/>
              </a:rPr>
              <a:t> Events and Change Requests</a:t>
            </a:r>
          </a:p>
        </p:txBody>
      </p:sp>
    </p:spTree>
    <p:extLst>
      <p:ext uri="{BB962C8B-B14F-4D97-AF65-F5344CB8AC3E}">
        <p14:creationId xmlns:p14="http://schemas.microsoft.com/office/powerpoint/2010/main" val="2707960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63C32D9-C0C5-0D8E-45AF-8509BC2C9290}"/>
              </a:ext>
            </a:extLst>
          </p:cNvPr>
          <p:cNvSpPr>
            <a:spLocks noGrp="1"/>
          </p:cNvSpPr>
          <p:nvPr>
            <p:ph type="title" idx="4294967295"/>
          </p:nvPr>
        </p:nvSpPr>
        <p:spPr>
          <a:xfrm>
            <a:off x="1253965" y="282419"/>
            <a:ext cx="6624638" cy="1096963"/>
          </a:xfrm>
          <a:prstGeom prst="rect">
            <a:avLst/>
          </a:prstGeom>
        </p:spPr>
        <p:txBody>
          <a:bodyPr lIns="91440" tIns="45720" rIns="91440" bIns="45720" anchor="t"/>
          <a:lstStyle/>
          <a:p>
            <a:r>
              <a:rPr lang="en-GB" sz="2800">
                <a:solidFill>
                  <a:srgbClr val="002542"/>
                </a:solidFill>
                <a:latin typeface="Bierstadt"/>
              </a:rPr>
              <a:t>AY24/25</a:t>
            </a:r>
            <a:r>
              <a:rPr lang="en-GB" sz="2800" b="1">
                <a:solidFill>
                  <a:srgbClr val="002542"/>
                </a:solidFill>
                <a:latin typeface="Bierstadt"/>
              </a:rPr>
              <a:t> Plan</a:t>
            </a:r>
          </a:p>
        </p:txBody>
      </p:sp>
      <p:sp>
        <p:nvSpPr>
          <p:cNvPr id="10" name="Arrow: Chevron 9">
            <a:extLst>
              <a:ext uri="{FF2B5EF4-FFF2-40B4-BE49-F238E27FC236}">
                <a16:creationId xmlns:a16="http://schemas.microsoft.com/office/drawing/2014/main" id="{BAE0D728-F6E0-A35A-0157-9EFE611EF7D6}"/>
              </a:ext>
            </a:extLst>
          </p:cNvPr>
          <p:cNvSpPr/>
          <p:nvPr/>
        </p:nvSpPr>
        <p:spPr>
          <a:xfrm>
            <a:off x="3996614" y="1352744"/>
            <a:ext cx="3084029" cy="953922"/>
          </a:xfrm>
          <a:prstGeom prst="chevron">
            <a:avLst/>
          </a:prstGeom>
          <a:solidFill>
            <a:srgbClr val="0035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effectLst/>
                <a:uLnTx/>
                <a:uFillTx/>
                <a:latin typeface="Bierstadt"/>
                <a:ea typeface="+mn-ea"/>
                <a:cs typeface="+mn-cs"/>
              </a:rPr>
              <a:t>Un-roomed Event </a:t>
            </a:r>
            <a:r>
              <a:rPr lang="en-GB" sz="1200" b="1">
                <a:latin typeface="Bierstadt"/>
              </a:rPr>
              <a:t>Resolution</a:t>
            </a:r>
            <a:endParaRPr kumimoji="0" lang="en-GB" sz="1200" b="1" i="0" u="none" strike="noStrike" kern="1200" cap="none" spc="0" normalizeH="0" baseline="0" noProof="0">
              <a:ln>
                <a:noFill/>
              </a:ln>
              <a:effectLst/>
              <a:uLnTx/>
              <a:uFillTx/>
              <a:latin typeface="Bierstad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effectLst/>
                <a:uLnTx/>
                <a:uFillTx/>
                <a:latin typeface="Bierstadt"/>
                <a:ea typeface="+mn-ea"/>
                <a:cs typeface="+mn-cs"/>
              </a:rPr>
              <a:t>June</a:t>
            </a:r>
            <a:endParaRPr lang="en-GB" sz="1200" b="0" i="0" u="none" strike="noStrike" kern="1200" cap="none" spc="0" normalizeH="0" baseline="0" noProof="0">
              <a:ln>
                <a:noFill/>
              </a:ln>
              <a:effectLst/>
              <a:uLnTx/>
              <a:uFillTx/>
              <a:latin typeface="Bierstadt"/>
            </a:endParaRPr>
          </a:p>
        </p:txBody>
      </p:sp>
      <p:sp>
        <p:nvSpPr>
          <p:cNvPr id="11" name="Arrow: Chevron 10">
            <a:extLst>
              <a:ext uri="{FF2B5EF4-FFF2-40B4-BE49-F238E27FC236}">
                <a16:creationId xmlns:a16="http://schemas.microsoft.com/office/drawing/2014/main" id="{26622A55-43C6-48E9-65A5-53FAFF6881C5}"/>
              </a:ext>
            </a:extLst>
          </p:cNvPr>
          <p:cNvSpPr/>
          <p:nvPr/>
        </p:nvSpPr>
        <p:spPr>
          <a:xfrm>
            <a:off x="6680881" y="1352744"/>
            <a:ext cx="2865384" cy="950244"/>
          </a:xfrm>
          <a:prstGeom prst="chevron">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Bierstadt" panose="020B0004020202020204" pitchFamily="34" charset="0"/>
                <a:ea typeface="+mn-ea"/>
                <a:cs typeface="+mn-cs"/>
              </a:rPr>
              <a:t>Change Request Process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Bierstadt" panose="020B0004020202020204" pitchFamily="34" charset="0"/>
                <a:ea typeface="+mn-ea"/>
                <a:cs typeface="+mn-cs"/>
              </a:rPr>
              <a:t>July-onwards</a:t>
            </a:r>
          </a:p>
        </p:txBody>
      </p:sp>
      <p:sp>
        <p:nvSpPr>
          <p:cNvPr id="12" name="Arrow: Chevron 11">
            <a:extLst>
              <a:ext uri="{FF2B5EF4-FFF2-40B4-BE49-F238E27FC236}">
                <a16:creationId xmlns:a16="http://schemas.microsoft.com/office/drawing/2014/main" id="{E4FE9AC9-794C-1442-274D-AD18A9521E93}"/>
              </a:ext>
            </a:extLst>
          </p:cNvPr>
          <p:cNvSpPr/>
          <p:nvPr/>
        </p:nvSpPr>
        <p:spPr>
          <a:xfrm>
            <a:off x="133350" y="1379382"/>
            <a:ext cx="1654779" cy="936038"/>
          </a:xfrm>
          <a:prstGeom prst="chevron">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2542"/>
                </a:solidFill>
                <a:effectLst/>
                <a:uLnTx/>
                <a:uFillTx/>
                <a:latin typeface="Bierstadt"/>
                <a:ea typeface="+mn-ea"/>
                <a:cs typeface="+mn-cs"/>
              </a:rPr>
              <a:t>CMIS closes</a:t>
            </a:r>
            <a:endParaRPr lang="en-GB" sz="1200" b="1">
              <a:solidFill>
                <a:srgbClr val="002542"/>
              </a:solidFill>
              <a:latin typeface="Bierstad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a:ln>
                  <a:noFill/>
                </a:ln>
                <a:solidFill>
                  <a:srgbClr val="002542"/>
                </a:solidFill>
                <a:effectLst/>
                <a:uLnTx/>
                <a:uFillTx/>
                <a:latin typeface="Bierstadt"/>
                <a:ea typeface="+mn-ea"/>
                <a:cs typeface="+mn-cs"/>
              </a:rPr>
              <a:t>Friday </a:t>
            </a:r>
            <a:r>
              <a:rPr lang="en-GB" sz="1200">
                <a:solidFill>
                  <a:srgbClr val="002542"/>
                </a:solidFill>
                <a:latin typeface="Bierstadt"/>
              </a:rPr>
              <a:t>26</a:t>
            </a:r>
            <a:r>
              <a:rPr lang="en-GB" sz="1200" baseline="30000">
                <a:solidFill>
                  <a:srgbClr val="002542"/>
                </a:solidFill>
                <a:latin typeface="Bierstadt"/>
              </a:rPr>
              <a:t>th</a:t>
            </a:r>
            <a:r>
              <a:rPr kumimoji="0" lang="en-GB" sz="1200" i="0" u="none" strike="noStrike" kern="1200" cap="none" spc="0" normalizeH="0" baseline="0" noProof="0">
                <a:ln>
                  <a:noFill/>
                </a:ln>
                <a:solidFill>
                  <a:srgbClr val="002542"/>
                </a:solidFill>
                <a:effectLst/>
                <a:uLnTx/>
                <a:uFillTx/>
                <a:latin typeface="Bierstadt"/>
                <a:ea typeface="+mn-ea"/>
                <a:cs typeface="+mn-cs"/>
              </a:rPr>
              <a:t> </a:t>
            </a:r>
            <a:r>
              <a:rPr lang="en-GB" sz="1200">
                <a:solidFill>
                  <a:srgbClr val="002542"/>
                </a:solidFill>
                <a:latin typeface="Bierstadt"/>
              </a:rPr>
              <a:t>April</a:t>
            </a:r>
            <a:endParaRPr lang="en-GB" sz="1200" i="0" u="none" strike="noStrike" kern="1200" cap="none" spc="0" normalizeH="0" baseline="0" noProof="0">
              <a:ln>
                <a:noFill/>
              </a:ln>
              <a:solidFill>
                <a:srgbClr val="002542"/>
              </a:solidFill>
              <a:effectLst/>
              <a:uLnTx/>
              <a:uFillTx/>
              <a:latin typeface="Bierstadt"/>
            </a:endParaRPr>
          </a:p>
        </p:txBody>
      </p:sp>
      <p:sp>
        <p:nvSpPr>
          <p:cNvPr id="13" name="Arrow: Chevron 12">
            <a:extLst>
              <a:ext uri="{FF2B5EF4-FFF2-40B4-BE49-F238E27FC236}">
                <a16:creationId xmlns:a16="http://schemas.microsoft.com/office/drawing/2014/main" id="{A51CC655-60D8-6BC6-6DB5-1210F263B4A1}"/>
              </a:ext>
            </a:extLst>
          </p:cNvPr>
          <p:cNvSpPr/>
          <p:nvPr/>
        </p:nvSpPr>
        <p:spPr>
          <a:xfrm>
            <a:off x="1384669" y="1365176"/>
            <a:ext cx="3042497" cy="950244"/>
          </a:xfrm>
          <a:prstGeom prst="chevron">
            <a:avLst/>
          </a:prstGeom>
          <a:solidFill>
            <a:srgbClr val="395A4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Bierstadt"/>
                <a:ea typeface="+mn-ea"/>
                <a:cs typeface="+mn-cs"/>
              </a:rPr>
              <a:t>Central Rooming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prstClr val="white"/>
                </a:solidFill>
                <a:latin typeface="Bierstadt"/>
              </a:rPr>
              <a:t>May</a:t>
            </a:r>
            <a:endParaRPr kumimoji="0" lang="en-GB" sz="1200" i="0" u="none" strike="noStrike" kern="1200" cap="none" spc="0" normalizeH="0" baseline="0" noProof="0">
              <a:ln>
                <a:noFill/>
              </a:ln>
              <a:solidFill>
                <a:prstClr val="white"/>
              </a:solidFill>
              <a:effectLst/>
              <a:uLnTx/>
              <a:uFillTx/>
              <a:latin typeface="Bierstadt"/>
              <a:ea typeface="+mn-ea"/>
              <a:cs typeface="+mn-cs"/>
            </a:endParaRPr>
          </a:p>
        </p:txBody>
      </p:sp>
      <p:sp>
        <p:nvSpPr>
          <p:cNvPr id="14" name="TextBox 13">
            <a:extLst>
              <a:ext uri="{FF2B5EF4-FFF2-40B4-BE49-F238E27FC236}">
                <a16:creationId xmlns:a16="http://schemas.microsoft.com/office/drawing/2014/main" id="{359FE667-5C7A-2C30-E0DB-BE7FBD9D1FD2}"/>
              </a:ext>
            </a:extLst>
          </p:cNvPr>
          <p:cNvSpPr txBox="1"/>
          <p:nvPr/>
        </p:nvSpPr>
        <p:spPr>
          <a:xfrm>
            <a:off x="1364811" y="2331881"/>
            <a:ext cx="2544864" cy="646331"/>
          </a:xfrm>
          <a:prstGeom prst="rect">
            <a:avLst/>
          </a:prstGeom>
          <a:solidFill>
            <a:srgbClr val="F7F7F7"/>
          </a:solidFill>
        </p:spPr>
        <p:txBody>
          <a:bodyPr wrap="square" lIns="91440" tIns="45720" rIns="91440" bIns="45720" anchor="t">
            <a:spAutoFit/>
          </a:bodyPr>
          <a:lstStyle/>
          <a:p>
            <a:pPr>
              <a:defRPr/>
            </a:pPr>
            <a:r>
              <a:rPr lang="en-GB" sz="1200" b="1">
                <a:solidFill>
                  <a:srgbClr val="395A4F"/>
                </a:solidFill>
                <a:latin typeface="Bierstadt"/>
              </a:rPr>
              <a:t>First Week of</a:t>
            </a:r>
            <a:r>
              <a:rPr kumimoji="0" lang="en-GB" sz="1200" b="1" i="0" u="none" strike="noStrike" kern="1200" cap="none" spc="0" normalizeH="0" baseline="0" noProof="0">
                <a:ln>
                  <a:noFill/>
                </a:ln>
                <a:solidFill>
                  <a:srgbClr val="395A4F"/>
                </a:solidFill>
                <a:effectLst/>
                <a:uLnTx/>
                <a:uFillTx/>
                <a:latin typeface="Bierstadt"/>
                <a:ea typeface="+mn-ea"/>
                <a:cs typeface="+mn-cs"/>
              </a:rPr>
              <a:t> May</a:t>
            </a:r>
            <a:endParaRPr lang="en-GB" sz="1200" b="1" i="0" u="none" strike="noStrike" kern="1200" cap="none" spc="0" normalizeH="0" baseline="0" noProof="0">
              <a:ln>
                <a:noFill/>
              </a:ln>
              <a:solidFill>
                <a:srgbClr val="395A4F"/>
              </a:solidFill>
              <a:effectLst/>
              <a:uLnTx/>
              <a:uFillTx/>
              <a:latin typeface="Bierstadt"/>
            </a:endParaRPr>
          </a:p>
          <a:p>
            <a:pPr marR="0" lvl="0" defTabSz="914400" rtl="0" eaLnBrk="1" fontAlgn="auto" latinLnBrk="0" hangingPunct="1">
              <a:lnSpc>
                <a:spcPct val="100000"/>
              </a:lnSpc>
              <a:spcBef>
                <a:spcPts val="0"/>
              </a:spcBef>
              <a:spcAft>
                <a:spcPts val="0"/>
              </a:spcAft>
              <a:buClrTx/>
              <a:buSzTx/>
              <a:tabLst/>
              <a:defRPr/>
            </a:pPr>
            <a:endParaRPr kumimoji="0" lang="en-GB" sz="1200" i="0" u="none" strike="noStrike" kern="1200" cap="none" spc="0" normalizeH="0" baseline="0" noProof="0">
              <a:ln>
                <a:noFill/>
              </a:ln>
              <a:solidFill>
                <a:srgbClr val="395A4F"/>
              </a:solidFill>
              <a:effectLst/>
              <a:uLnTx/>
              <a:uFillTx/>
              <a:latin typeface="Bierstadt"/>
              <a:ea typeface="+mn-ea"/>
              <a:cs typeface="+mn-cs"/>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i="0" u="none" strike="noStrike" kern="1200" cap="none" spc="0" normalizeH="0" baseline="0" noProof="0">
                <a:ln>
                  <a:noFill/>
                </a:ln>
                <a:solidFill>
                  <a:srgbClr val="395A4F"/>
                </a:solidFill>
                <a:effectLst/>
                <a:uLnTx/>
                <a:uFillTx/>
                <a:latin typeface="Bierstadt"/>
                <a:ea typeface="+mn-ea"/>
                <a:cs typeface="+mn-cs"/>
              </a:rPr>
              <a:t>All Disability data returned</a:t>
            </a:r>
            <a:endParaRPr lang="en-GB" sz="1200" i="0" u="none" strike="noStrike" kern="1200" cap="none" spc="0" normalizeH="0" baseline="0" noProof="0">
              <a:ln>
                <a:noFill/>
              </a:ln>
              <a:solidFill>
                <a:srgbClr val="395A4F"/>
              </a:solidFill>
              <a:effectLst/>
              <a:uLnTx/>
              <a:uFillTx/>
              <a:latin typeface="Bierstadt"/>
            </a:endParaRPr>
          </a:p>
        </p:txBody>
      </p:sp>
      <p:sp>
        <p:nvSpPr>
          <p:cNvPr id="15" name="TextBox 14">
            <a:extLst>
              <a:ext uri="{FF2B5EF4-FFF2-40B4-BE49-F238E27FC236}">
                <a16:creationId xmlns:a16="http://schemas.microsoft.com/office/drawing/2014/main" id="{64DA4799-B658-0E2C-1B7B-1C7EDB6AB7BF}"/>
              </a:ext>
            </a:extLst>
          </p:cNvPr>
          <p:cNvSpPr txBox="1"/>
          <p:nvPr/>
        </p:nvSpPr>
        <p:spPr>
          <a:xfrm>
            <a:off x="3996614" y="2341025"/>
            <a:ext cx="2576065" cy="4154984"/>
          </a:xfrm>
          <a:prstGeom prst="rect">
            <a:avLst/>
          </a:prstGeom>
          <a:solidFill>
            <a:srgbClr val="F7F7F7"/>
          </a:solidFill>
        </p:spPr>
        <p:txBody>
          <a:bodyPr wrap="square" lIns="91440" tIns="45720" rIns="91440" bIns="45720" anchor="t">
            <a:spAutoFit/>
          </a:bodyPr>
          <a:lstStyle/>
          <a:p>
            <a:pPr>
              <a:defRPr/>
            </a:pPr>
            <a:r>
              <a:rPr lang="en-GB" sz="1200" b="1" dirty="0">
                <a:solidFill>
                  <a:srgbClr val="002542"/>
                </a:solidFill>
                <a:latin typeface="Bierstadt"/>
              </a:rPr>
              <a:t>Tuesday 18</a:t>
            </a:r>
            <a:r>
              <a:rPr lang="en-GB" sz="1200" b="1" baseline="30000" dirty="0">
                <a:solidFill>
                  <a:srgbClr val="002542"/>
                </a:solidFill>
                <a:latin typeface="Bierstadt"/>
              </a:rPr>
              <a:t>th</a:t>
            </a:r>
            <a:r>
              <a:rPr lang="en-GB" sz="1200" b="1" dirty="0">
                <a:solidFill>
                  <a:srgbClr val="002542"/>
                </a:solidFill>
                <a:latin typeface="Bierstadt"/>
              </a:rPr>
              <a:t> June </a:t>
            </a:r>
          </a:p>
          <a:p>
            <a:pPr marL="171450" indent="-171450">
              <a:buFont typeface="Arial" panose="020B0604020202020204" pitchFamily="34" charset="0"/>
              <a:buChar char="•"/>
              <a:defRPr/>
            </a:pPr>
            <a:endParaRPr lang="en-GB" sz="1200">
              <a:solidFill>
                <a:srgbClr val="002542"/>
              </a:solidFill>
              <a:latin typeface="Bierstadt"/>
            </a:endParaRPr>
          </a:p>
          <a:p>
            <a:pPr marL="171450" indent="-171450">
              <a:buFont typeface="Arial,Sans-Serif" panose="020B0604020202020204" pitchFamily="34" charset="0"/>
              <a:buChar char="•"/>
              <a:defRPr/>
            </a:pPr>
            <a:r>
              <a:rPr lang="en-GB" sz="1200" dirty="0">
                <a:solidFill>
                  <a:srgbClr val="002542"/>
                </a:solidFill>
                <a:latin typeface="Bierstadt"/>
                <a:cs typeface="Arial"/>
              </a:rPr>
              <a:t>Timetable published </a:t>
            </a:r>
          </a:p>
          <a:p>
            <a:pPr marR="0" lvl="0" defTabSz="914400" rtl="0" eaLnBrk="1" fontAlgn="auto" latinLnBrk="0" hangingPunct="1">
              <a:lnSpc>
                <a:spcPct val="100000"/>
              </a:lnSpc>
              <a:spcBef>
                <a:spcPts val="0"/>
              </a:spcBef>
              <a:spcAft>
                <a:spcPts val="0"/>
              </a:spcAft>
              <a:buClrTx/>
              <a:buSzTx/>
              <a:tabLst/>
              <a:defRPr/>
            </a:pPr>
            <a:endParaRPr lang="en-GB" sz="1200" i="0" u="none" strike="noStrike" kern="1200" cap="none" spc="0" normalizeH="0" baseline="0" noProof="0">
              <a:ln>
                <a:noFill/>
              </a:ln>
              <a:solidFill>
                <a:srgbClr val="002542"/>
              </a:solidFill>
              <a:effectLst/>
              <a:uLnTx/>
              <a:uFillTx/>
              <a:latin typeface="Bierstadt" panose="020B0004020202020204" pitchFamily="34" charset="0"/>
            </a:endParaRPr>
          </a:p>
          <a:p>
            <a:pPr marL="171450" indent="-171450">
              <a:buFont typeface="Arial" panose="020B0604020202020204" pitchFamily="34" charset="0"/>
              <a:buChar char="•"/>
              <a:defRPr/>
            </a:pPr>
            <a:r>
              <a:rPr kumimoji="0" lang="en-GB" sz="1200" i="0" u="none" strike="noStrike" kern="1200" cap="none" spc="0" normalizeH="0" baseline="0" noProof="0" dirty="0">
                <a:ln>
                  <a:noFill/>
                </a:ln>
                <a:solidFill>
                  <a:srgbClr val="002542"/>
                </a:solidFill>
                <a:effectLst/>
                <a:uLnTx/>
                <a:uFillTx/>
                <a:latin typeface="Bierstadt"/>
              </a:rPr>
              <a:t>CMIS re-opens for Local Teaching Space allocations</a:t>
            </a:r>
            <a:endParaRPr lang="en-US" sz="1200" dirty="0">
              <a:solidFill>
                <a:srgbClr val="002542"/>
              </a:solidFill>
              <a:latin typeface="Bierstadt"/>
              <a:cs typeface="Arial"/>
            </a:endParaRPr>
          </a:p>
          <a:p>
            <a:pPr marL="171450" indent="-171450">
              <a:buFont typeface="Arial" panose="020B0604020202020204" pitchFamily="34" charset="0"/>
              <a:buChar char="•"/>
              <a:defRPr/>
            </a:pPr>
            <a:endParaRPr lang="en-GB" sz="1200">
              <a:solidFill>
                <a:srgbClr val="002542"/>
              </a:solidFill>
              <a:latin typeface="Bierstadt" panose="020B0004020202020204" pitchFamily="34" charset="0"/>
            </a:endParaRPr>
          </a:p>
          <a:p>
            <a:pPr marL="171450" indent="-171450">
              <a:buFont typeface="Arial" panose="020B0604020202020204" pitchFamily="34" charset="0"/>
              <a:buChar char="•"/>
              <a:defRPr/>
            </a:pPr>
            <a:r>
              <a:rPr lang="en-GB" sz="1200" dirty="0">
                <a:solidFill>
                  <a:srgbClr val="002542"/>
                </a:solidFill>
                <a:latin typeface="Bierstadt"/>
              </a:rPr>
              <a:t>Un-roomed </a:t>
            </a:r>
            <a:r>
              <a:rPr kumimoji="0" lang="en-GB" sz="1200" i="0" u="none" strike="noStrike" kern="1200" cap="none" spc="0" normalizeH="0" baseline="0" noProof="0" dirty="0">
                <a:ln>
                  <a:noFill/>
                </a:ln>
                <a:solidFill>
                  <a:srgbClr val="002542"/>
                </a:solidFill>
                <a:effectLst/>
                <a:uLnTx/>
                <a:uFillTx/>
                <a:latin typeface="Bierstadt"/>
              </a:rPr>
              <a:t>events identified with SMTT leading on large and critical un-roomed events</a:t>
            </a:r>
            <a:endParaRPr lang="en-GB" sz="1200" dirty="0">
              <a:latin typeface="Bierstadt"/>
            </a:endParaRPr>
          </a:p>
          <a:p>
            <a:pPr marL="171450" indent="-171450">
              <a:buFont typeface="Arial" panose="020B0604020202020204" pitchFamily="34" charset="0"/>
              <a:buChar char="•"/>
              <a:defRPr/>
            </a:pPr>
            <a:endParaRPr lang="en-GB" sz="1200">
              <a:solidFill>
                <a:srgbClr val="002542"/>
              </a:solidFill>
              <a:latin typeface="Bierstadt" panose="020B0004020202020204" pitchFamily="34" charset="0"/>
            </a:endParaRPr>
          </a:p>
          <a:p>
            <a:pPr marL="171450" indent="-171450">
              <a:buFont typeface="Arial" panose="020B0604020202020204" pitchFamily="34" charset="0"/>
              <a:buChar char="•"/>
              <a:defRPr/>
            </a:pPr>
            <a:r>
              <a:rPr lang="en-GB" sz="1200" dirty="0">
                <a:solidFill>
                  <a:srgbClr val="002542"/>
                </a:solidFill>
                <a:latin typeface="Bierstadt"/>
              </a:rPr>
              <a:t>Local </a:t>
            </a:r>
            <a:r>
              <a:rPr lang="en-GB" sz="1200" dirty="0" err="1">
                <a:solidFill>
                  <a:srgbClr val="002542"/>
                </a:solidFill>
                <a:latin typeface="Bierstadt"/>
              </a:rPr>
              <a:t>Timetabler</a:t>
            </a:r>
            <a:r>
              <a:rPr lang="en-GB" sz="1200" dirty="0">
                <a:solidFill>
                  <a:srgbClr val="002542"/>
                </a:solidFill>
                <a:latin typeface="Bierstadt"/>
              </a:rPr>
              <a:t> resources leading solutions for smaller un-roomed events</a:t>
            </a:r>
          </a:p>
          <a:p>
            <a:pPr>
              <a:defRPr/>
            </a:pPr>
            <a:endParaRPr lang="en-GB" sz="1200">
              <a:solidFill>
                <a:srgbClr val="002542"/>
              </a:solidFill>
              <a:latin typeface="Bierstadt" panose="020B0004020202020204" pitchFamily="34" charset="0"/>
            </a:endParaRPr>
          </a:p>
          <a:p>
            <a:pPr marL="171450" indent="-171450">
              <a:buFont typeface="Arial" panose="020B0604020202020204" pitchFamily="34" charset="0"/>
              <a:buChar char="•"/>
              <a:defRPr/>
            </a:pPr>
            <a:r>
              <a:rPr kumimoji="0" lang="en-GB" sz="1200" i="0" u="none" strike="noStrike" kern="1200" cap="none" spc="0" normalizeH="0" baseline="0" noProof="0" dirty="0">
                <a:ln>
                  <a:noFill/>
                </a:ln>
                <a:solidFill>
                  <a:srgbClr val="002542"/>
                </a:solidFill>
                <a:effectLst/>
                <a:uLnTx/>
                <a:uFillTx/>
                <a:latin typeface="Bierstadt"/>
              </a:rPr>
              <a:t>Change Request process opens </a:t>
            </a:r>
            <a:r>
              <a:rPr lang="en-GB" sz="1200" dirty="0">
                <a:solidFill>
                  <a:srgbClr val="002542"/>
                </a:solidFill>
                <a:latin typeface="Bierstadt"/>
              </a:rPr>
              <a:t>(specific CR reasons for Un-roomed Events)</a:t>
            </a:r>
          </a:p>
          <a:p>
            <a:pPr marL="171450" indent="-171450">
              <a:buFont typeface="Arial" panose="020B0604020202020204" pitchFamily="34" charset="0"/>
              <a:buChar char="•"/>
              <a:defRPr/>
            </a:pPr>
            <a:endParaRPr lang="en-GB" sz="1200">
              <a:solidFill>
                <a:srgbClr val="002542"/>
              </a:solidFill>
              <a:latin typeface="Bierstadt" panose="020B0004020202020204" pitchFamily="34" charset="0"/>
            </a:endParaRPr>
          </a:p>
          <a:p>
            <a:pPr marL="171450" indent="-171450">
              <a:buFont typeface="Arial" panose="020B0604020202020204" pitchFamily="34" charset="0"/>
              <a:buChar char="•"/>
              <a:defRPr/>
            </a:pPr>
            <a:r>
              <a:rPr lang="en-GB" sz="1200" dirty="0">
                <a:solidFill>
                  <a:srgbClr val="002542"/>
                </a:solidFill>
                <a:latin typeface="Bierstadt"/>
              </a:rPr>
              <a:t>Weekly College Sessions Engagements continue with focus on un-roomed events</a:t>
            </a:r>
          </a:p>
        </p:txBody>
      </p:sp>
      <p:sp>
        <p:nvSpPr>
          <p:cNvPr id="16" name="TextBox 15">
            <a:extLst>
              <a:ext uri="{FF2B5EF4-FFF2-40B4-BE49-F238E27FC236}">
                <a16:creationId xmlns:a16="http://schemas.microsoft.com/office/drawing/2014/main" id="{F276382F-C71D-C690-971A-8C3991DD621C}"/>
              </a:ext>
            </a:extLst>
          </p:cNvPr>
          <p:cNvSpPr txBox="1"/>
          <p:nvPr/>
        </p:nvSpPr>
        <p:spPr>
          <a:xfrm>
            <a:off x="6659618" y="2326415"/>
            <a:ext cx="2437970" cy="3416320"/>
          </a:xfrm>
          <a:prstGeom prst="rect">
            <a:avLst/>
          </a:prstGeom>
          <a:solidFill>
            <a:srgbClr val="F7F7F7"/>
          </a:solidFill>
        </p:spPr>
        <p:txBody>
          <a:bodyPr wrap="square" lIns="91440" tIns="45720" rIns="91440" bIns="45720" anchor="t">
            <a:spAutoFit/>
          </a:bodyPr>
          <a:lstStyle/>
          <a:p>
            <a:pPr>
              <a:defRPr/>
            </a:pPr>
            <a:r>
              <a:rPr lang="en-GB" sz="1200" b="1" dirty="0">
                <a:solidFill>
                  <a:srgbClr val="767171"/>
                </a:solidFill>
                <a:latin typeface="Bierstadt"/>
              </a:rPr>
              <a:t>W/c 15</a:t>
            </a:r>
            <a:r>
              <a:rPr lang="en-GB" sz="1200" b="1" baseline="30000" dirty="0">
                <a:solidFill>
                  <a:srgbClr val="767171"/>
                </a:solidFill>
                <a:latin typeface="Bierstadt"/>
              </a:rPr>
              <a:t>th</a:t>
            </a:r>
            <a:r>
              <a:rPr lang="en-GB" sz="1200" b="1" dirty="0">
                <a:solidFill>
                  <a:srgbClr val="767171"/>
                </a:solidFill>
                <a:latin typeface="Bierstadt"/>
              </a:rPr>
              <a:t> July</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1">
              <a:solidFill>
                <a:srgbClr val="767171"/>
              </a:solidFill>
              <a:latin typeface="Bierstadt"/>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i="0" u="none" strike="noStrike" kern="1200" cap="none" spc="0" normalizeH="0" baseline="0" noProof="0" dirty="0">
                <a:ln>
                  <a:noFill/>
                </a:ln>
                <a:solidFill>
                  <a:srgbClr val="767171"/>
                </a:solidFill>
                <a:effectLst/>
                <a:uLnTx/>
                <a:uFillTx/>
                <a:latin typeface="Bierstadt"/>
                <a:ea typeface="+mn-ea"/>
                <a:cs typeface="+mn-cs"/>
              </a:rPr>
              <a:t>Change Request process opens (All essential changes)</a:t>
            </a:r>
            <a:endParaRPr lang="en-GB" sz="1200" i="0" u="none" strike="noStrike" kern="1200" cap="none" spc="0" normalizeH="0" baseline="0" noProof="0" dirty="0">
              <a:ln>
                <a:noFill/>
              </a:ln>
              <a:solidFill>
                <a:srgbClr val="767171"/>
              </a:solidFill>
              <a:effectLst/>
              <a:uLnTx/>
              <a:uFillTx/>
              <a:latin typeface="Bierstadt"/>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i="0" u="none" strike="noStrike" kern="1200" cap="none" spc="0" normalizeH="0" baseline="0" noProof="0">
              <a:ln>
                <a:noFill/>
              </a:ln>
              <a:solidFill>
                <a:srgbClr val="767171"/>
              </a:solidFill>
              <a:effectLst/>
              <a:uLnTx/>
              <a:uFillTx/>
              <a:latin typeface="Bierstadt"/>
              <a:ea typeface="+mn-ea"/>
              <a:cs typeface="+mn-cs"/>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i="0" u="none" strike="noStrike" kern="1200" cap="none" spc="0" normalizeH="0" baseline="0" noProof="0" dirty="0">
                <a:ln>
                  <a:noFill/>
                </a:ln>
                <a:solidFill>
                  <a:srgbClr val="767171"/>
                </a:solidFill>
                <a:effectLst/>
                <a:uLnTx/>
                <a:uFillTx/>
                <a:latin typeface="Bierstadt"/>
                <a:ea typeface="+mn-ea"/>
                <a:cs typeface="+mn-cs"/>
              </a:rPr>
              <a:t>All course data, including new and additional to be extracted to </a:t>
            </a:r>
            <a:r>
              <a:rPr kumimoji="0" lang="en-GB" sz="1200" i="0" u="none" strike="noStrike" kern="1200" cap="none" spc="0" normalizeH="0" baseline="0" noProof="0" dirty="0" err="1">
                <a:ln>
                  <a:noFill/>
                </a:ln>
                <a:solidFill>
                  <a:srgbClr val="767171"/>
                </a:solidFill>
                <a:effectLst/>
                <a:uLnTx/>
                <a:uFillTx/>
                <a:latin typeface="Bierstadt"/>
                <a:ea typeface="+mn-ea"/>
                <a:cs typeface="+mn-cs"/>
              </a:rPr>
              <a:t>MyCampus</a:t>
            </a:r>
            <a:endParaRPr kumimoji="0" lang="en-GB" sz="1200" i="0" u="none" strike="noStrike" kern="1200" cap="none" spc="0" normalizeH="0" baseline="0" noProof="0" dirty="0">
              <a:ln>
                <a:noFill/>
              </a:ln>
              <a:solidFill>
                <a:srgbClr val="767171"/>
              </a:solidFill>
              <a:effectLst/>
              <a:uLnTx/>
              <a:uFillTx/>
              <a:latin typeface="Bierstadt"/>
              <a:ea typeface="+mn-ea"/>
              <a:cs typeface="+mn-cs"/>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i="0" u="none" strike="noStrike" kern="1200" cap="none" spc="0" normalizeH="0" baseline="0" noProof="0">
              <a:ln>
                <a:noFill/>
              </a:ln>
              <a:solidFill>
                <a:srgbClr val="767171"/>
              </a:solidFill>
              <a:effectLst/>
              <a:uLnTx/>
              <a:uFillTx/>
              <a:latin typeface="Bierstadt"/>
              <a:ea typeface="+mn-ea"/>
              <a:cs typeface="+mn-cs"/>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i="0" u="none" strike="noStrike" kern="1200" cap="none" spc="0" normalizeH="0" baseline="0" noProof="0" dirty="0">
                <a:ln>
                  <a:noFill/>
                </a:ln>
                <a:solidFill>
                  <a:srgbClr val="767171"/>
                </a:solidFill>
                <a:effectLst/>
                <a:uLnTx/>
                <a:uFillTx/>
                <a:latin typeface="Bierstadt"/>
                <a:ea typeface="+mn-ea"/>
                <a:cs typeface="+mn-cs"/>
              </a:rPr>
              <a:t>Facility data extracted to </a:t>
            </a:r>
            <a:r>
              <a:rPr kumimoji="0" lang="en-GB" sz="1200" i="0" u="none" strike="noStrike" kern="1200" cap="none" spc="0" normalizeH="0" baseline="0" noProof="0" dirty="0" err="1">
                <a:ln>
                  <a:noFill/>
                </a:ln>
                <a:solidFill>
                  <a:srgbClr val="767171"/>
                </a:solidFill>
                <a:effectLst/>
                <a:uLnTx/>
                <a:uFillTx/>
                <a:latin typeface="Bierstadt"/>
                <a:ea typeface="+mn-ea"/>
                <a:cs typeface="+mn-cs"/>
              </a:rPr>
              <a:t>MyCampus</a:t>
            </a:r>
            <a:endParaRPr kumimoji="0" lang="en-GB" sz="1200" i="0" u="none" strike="noStrike" kern="1200" cap="none" spc="0" normalizeH="0" baseline="0" noProof="0" dirty="0">
              <a:ln>
                <a:noFill/>
              </a:ln>
              <a:solidFill>
                <a:srgbClr val="767171"/>
              </a:solidFill>
              <a:effectLst/>
              <a:uLnTx/>
              <a:uFillTx/>
              <a:latin typeface="Bierstadt"/>
              <a:ea typeface="+mn-ea"/>
              <a:cs typeface="+mn-cs"/>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i="0" u="none" strike="noStrike" kern="1200" cap="none" spc="0" normalizeH="0" baseline="0" noProof="0">
              <a:ln>
                <a:noFill/>
              </a:ln>
              <a:solidFill>
                <a:srgbClr val="767171"/>
              </a:solidFill>
              <a:effectLst/>
              <a:uLnTx/>
              <a:uFillTx/>
              <a:latin typeface="Bierstadt"/>
              <a:ea typeface="+mn-ea"/>
              <a:cs typeface="+mn-cs"/>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i="0" u="none" strike="noStrike" kern="1200" cap="none" spc="0" normalizeH="0" baseline="0" noProof="0" dirty="0">
                <a:ln>
                  <a:noFill/>
                </a:ln>
                <a:solidFill>
                  <a:srgbClr val="767171"/>
                </a:solidFill>
                <a:effectLst/>
                <a:uLnTx/>
                <a:uFillTx/>
                <a:latin typeface="Bierstadt"/>
                <a:ea typeface="+mn-ea"/>
                <a:cs typeface="+mn-cs"/>
              </a:rPr>
              <a:t>Meetings schedule extracted to </a:t>
            </a:r>
            <a:r>
              <a:rPr kumimoji="0" lang="en-GB" sz="1200" i="0" u="none" strike="noStrike" kern="1200" cap="none" spc="0" normalizeH="0" baseline="0" noProof="0" dirty="0" err="1">
                <a:ln>
                  <a:noFill/>
                </a:ln>
                <a:solidFill>
                  <a:srgbClr val="767171"/>
                </a:solidFill>
                <a:effectLst/>
                <a:uLnTx/>
                <a:uFillTx/>
                <a:latin typeface="Bierstadt"/>
                <a:ea typeface="+mn-ea"/>
                <a:cs typeface="+mn-cs"/>
              </a:rPr>
              <a:t>MyCampus</a:t>
            </a:r>
            <a:endParaRPr kumimoji="0" lang="en-GB" sz="1200" i="0" u="none" strike="noStrike" kern="1200" cap="none" spc="0" normalizeH="0" baseline="0" noProof="0" dirty="0">
              <a:ln>
                <a:noFill/>
              </a:ln>
              <a:solidFill>
                <a:srgbClr val="767171"/>
              </a:solidFill>
              <a:effectLst/>
              <a:uLnTx/>
              <a:uFillTx/>
              <a:latin typeface="Bierstadt"/>
              <a:ea typeface="+mn-ea"/>
              <a:cs typeface="+mn-cs"/>
            </a:endParaRPr>
          </a:p>
          <a:p>
            <a:pPr marR="0" lvl="0" defTabSz="914400" rtl="0" eaLnBrk="1" fontAlgn="auto" latinLnBrk="0" hangingPunct="1">
              <a:lnSpc>
                <a:spcPct val="100000"/>
              </a:lnSpc>
              <a:spcBef>
                <a:spcPts val="0"/>
              </a:spcBef>
              <a:spcAft>
                <a:spcPts val="0"/>
              </a:spcAft>
              <a:buClrTx/>
              <a:buSzTx/>
              <a:tabLst/>
              <a:defRPr/>
            </a:pPr>
            <a:endParaRPr kumimoji="0" lang="en-GB" sz="1200" i="0" u="none" strike="noStrike" kern="1200" cap="none" spc="0" normalizeH="0" baseline="0" noProof="0">
              <a:ln>
                <a:noFill/>
              </a:ln>
              <a:solidFill>
                <a:srgbClr val="767171"/>
              </a:solidFill>
              <a:effectLst/>
              <a:uLnTx/>
              <a:uFillTx/>
              <a:latin typeface="Bierstadt"/>
              <a:ea typeface="+mn-ea"/>
              <a:cs typeface="+mn-cs"/>
            </a:endParaRPr>
          </a:p>
          <a:p>
            <a:pPr>
              <a:defRPr/>
            </a:pPr>
            <a:r>
              <a:rPr lang="en-GB" sz="1200" b="1" dirty="0">
                <a:solidFill>
                  <a:srgbClr val="767171"/>
                </a:solidFill>
                <a:latin typeface="Bierstadt"/>
              </a:rPr>
              <a:t>Monday 29</a:t>
            </a:r>
            <a:r>
              <a:rPr lang="en-GB" sz="1200" b="1" baseline="30000" dirty="0">
                <a:solidFill>
                  <a:srgbClr val="767171"/>
                </a:solidFill>
                <a:latin typeface="Bierstadt"/>
              </a:rPr>
              <a:t>th</a:t>
            </a:r>
            <a:r>
              <a:rPr lang="en-GB" sz="1200" b="1" dirty="0">
                <a:solidFill>
                  <a:srgbClr val="767171"/>
                </a:solidFill>
                <a:latin typeface="Bierstadt"/>
              </a:rPr>
              <a:t> of July</a:t>
            </a:r>
            <a:endParaRPr lang="en-GB" sz="1200" b="1" i="0" u="none" strike="noStrike" kern="1200" cap="none" spc="0" normalizeH="0" baseline="0" noProof="0" dirty="0">
              <a:ln>
                <a:noFill/>
              </a:ln>
              <a:solidFill>
                <a:srgbClr val="767171"/>
              </a:solidFill>
              <a:effectLst/>
              <a:uLnTx/>
              <a:uFillTx/>
              <a:latin typeface="Bierstadt"/>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i="0" u="none" strike="noStrike" kern="1200" cap="none" spc="0" normalizeH="0" baseline="0" noProof="0" dirty="0">
                <a:ln>
                  <a:noFill/>
                </a:ln>
                <a:solidFill>
                  <a:srgbClr val="767171"/>
                </a:solidFill>
                <a:effectLst/>
                <a:uLnTx/>
                <a:uFillTx/>
                <a:latin typeface="Bierstadt"/>
                <a:ea typeface="+mn-ea"/>
                <a:cs typeface="+mn-cs"/>
              </a:rPr>
              <a:t>Checkpoint on opening space for non-teaching events</a:t>
            </a:r>
            <a:endParaRPr lang="en-GB" sz="1200" i="0" u="none" strike="noStrike" kern="1200" cap="none" spc="0" normalizeH="0" baseline="0" noProof="0" dirty="0">
              <a:ln>
                <a:noFill/>
              </a:ln>
              <a:solidFill>
                <a:srgbClr val="767171"/>
              </a:solidFill>
              <a:effectLst/>
              <a:uLnTx/>
              <a:uFillTx/>
              <a:latin typeface="Bierstadt"/>
            </a:endParaRPr>
          </a:p>
        </p:txBody>
      </p:sp>
      <p:sp>
        <p:nvSpPr>
          <p:cNvPr id="19" name="Arrow: Chevron 18">
            <a:extLst>
              <a:ext uri="{FF2B5EF4-FFF2-40B4-BE49-F238E27FC236}">
                <a16:creationId xmlns:a16="http://schemas.microsoft.com/office/drawing/2014/main" id="{DC1E7209-D538-E0FE-C13F-729BD1FDCB2E}"/>
              </a:ext>
            </a:extLst>
          </p:cNvPr>
          <p:cNvSpPr/>
          <p:nvPr/>
        </p:nvSpPr>
        <p:spPr>
          <a:xfrm>
            <a:off x="9161378" y="1352744"/>
            <a:ext cx="2796705" cy="950244"/>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Bierstadt" panose="020B0004020202020204" pitchFamily="34" charset="0"/>
                <a:ea typeface="+mn-ea"/>
                <a:cs typeface="+mn-cs"/>
              </a:rPr>
              <a:t>Reg/Enrol &amp; Start of Semester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a:ln>
                  <a:noFill/>
                </a:ln>
                <a:solidFill>
                  <a:prstClr val="white"/>
                </a:solidFill>
                <a:effectLst/>
                <a:uLnTx/>
                <a:uFillTx/>
                <a:latin typeface="Bierstadt" panose="020B0004020202020204" pitchFamily="34" charset="0"/>
                <a:ea typeface="+mn-ea"/>
                <a:cs typeface="+mn-cs"/>
              </a:rPr>
              <a:t>August-September</a:t>
            </a:r>
          </a:p>
        </p:txBody>
      </p:sp>
      <p:sp>
        <p:nvSpPr>
          <p:cNvPr id="20" name="TextBox 19">
            <a:extLst>
              <a:ext uri="{FF2B5EF4-FFF2-40B4-BE49-F238E27FC236}">
                <a16:creationId xmlns:a16="http://schemas.microsoft.com/office/drawing/2014/main" id="{1B2603C8-25CF-F3C5-2281-1B827EC78275}"/>
              </a:ext>
            </a:extLst>
          </p:cNvPr>
          <p:cNvSpPr txBox="1"/>
          <p:nvPr/>
        </p:nvSpPr>
        <p:spPr>
          <a:xfrm>
            <a:off x="9184526" y="2322737"/>
            <a:ext cx="2326989" cy="3600986"/>
          </a:xfrm>
          <a:prstGeom prst="rect">
            <a:avLst/>
          </a:prstGeom>
          <a:solidFill>
            <a:srgbClr val="F7F7F7"/>
          </a:solidFill>
        </p:spPr>
        <p:txBody>
          <a:bodyPr wrap="square" lIns="91440" tIns="45720" rIns="91440" bIns="45720" anchor="t">
            <a:spAutoFit/>
          </a:bodyPr>
          <a:lstStyle/>
          <a:p>
            <a:pPr marR="0" lvl="0" algn="l" rtl="0" eaLnBrk="1" fontAlgn="auto" latinLnBrk="0" hangingPunct="1">
              <a:lnSpc>
                <a:spcPct val="100000"/>
              </a:lnSpc>
              <a:spcBef>
                <a:spcPts val="0"/>
              </a:spcBef>
              <a:spcAft>
                <a:spcPts val="0"/>
              </a:spcAft>
              <a:buClrTx/>
              <a:buSzTx/>
            </a:pPr>
            <a:r>
              <a:rPr lang="en-GB" sz="1200" b="1">
                <a:solidFill>
                  <a:schemeClr val="accent4">
                    <a:lumMod val="75000"/>
                  </a:schemeClr>
                </a:solidFill>
                <a:latin typeface="Bierstadt"/>
              </a:rPr>
              <a:t>Monday 5</a:t>
            </a:r>
            <a:r>
              <a:rPr lang="en-GB" sz="1200" b="1" baseline="30000">
                <a:solidFill>
                  <a:schemeClr val="accent4">
                    <a:lumMod val="75000"/>
                  </a:schemeClr>
                </a:solidFill>
                <a:latin typeface="Bierstadt"/>
              </a:rPr>
              <a:t>th</a:t>
            </a:r>
            <a:r>
              <a:rPr lang="en-GB" sz="1200" b="1">
                <a:solidFill>
                  <a:schemeClr val="accent4">
                    <a:lumMod val="75000"/>
                  </a:schemeClr>
                </a:solidFill>
                <a:latin typeface="Bierstadt"/>
              </a:rPr>
              <a:t> August</a:t>
            </a:r>
          </a:p>
          <a:p>
            <a:pPr marR="0" lvl="0" algn="l" rtl="0" eaLnBrk="1" fontAlgn="auto" latinLnBrk="0" hangingPunct="1">
              <a:lnSpc>
                <a:spcPct val="100000"/>
              </a:lnSpc>
              <a:spcBef>
                <a:spcPts val="0"/>
              </a:spcBef>
              <a:spcAft>
                <a:spcPts val="0"/>
              </a:spcAft>
              <a:buClrTx/>
              <a:buSzTx/>
            </a:pPr>
            <a:endParaRPr lang="en-GB" sz="1200" b="1">
              <a:solidFill>
                <a:schemeClr val="accent4">
                  <a:lumMod val="75000"/>
                </a:schemeClr>
              </a:solidFill>
              <a:latin typeface="Bierstadt" panose="020B0004020202020204" pitchFamily="34" charset="0"/>
            </a:endParaRPr>
          </a:p>
          <a:p>
            <a:pPr marL="171450" indent="-171450">
              <a:buFont typeface="Arial" panose="020B0604020202020204" pitchFamily="34" charset="0"/>
              <a:buChar char="•"/>
            </a:pPr>
            <a:r>
              <a:rPr lang="en-GB" sz="1200">
                <a:solidFill>
                  <a:schemeClr val="accent4">
                    <a:lumMod val="75000"/>
                  </a:schemeClr>
                </a:solidFill>
                <a:latin typeface="Bierstadt"/>
              </a:rPr>
              <a:t>CMIS opens for Central space allocations for Non-Teaching events</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200">
              <a:solidFill>
                <a:schemeClr val="accent4">
                  <a:lumMod val="75000"/>
                </a:schemeClr>
              </a:solidFill>
              <a:latin typeface="Bierstadt" panose="020B0004020202020204" pitchFamily="34" charset="0"/>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200">
                <a:solidFill>
                  <a:schemeClr val="accent4">
                    <a:lumMod val="75000"/>
                  </a:schemeClr>
                </a:solidFill>
                <a:latin typeface="Bierstadt"/>
              </a:rPr>
              <a:t>Online booking open for Local Non-Teaching Space</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200">
              <a:solidFill>
                <a:schemeClr val="accent4">
                  <a:lumMod val="75000"/>
                </a:schemeClr>
              </a:solidFill>
              <a:latin typeface="Bierstadt" panose="020B0004020202020204" pitchFamily="34" charset="0"/>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200">
                <a:solidFill>
                  <a:schemeClr val="accent4">
                    <a:lumMod val="75000"/>
                  </a:schemeClr>
                </a:solidFill>
                <a:latin typeface="Bierstadt"/>
              </a:rPr>
              <a:t>Student study space bookings open</a:t>
            </a:r>
          </a:p>
          <a:p>
            <a:pPr marL="90170" marR="0" lvl="0" indent="-9017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200">
              <a:solidFill>
                <a:schemeClr val="accent4">
                  <a:lumMod val="75000"/>
                </a:schemeClr>
              </a:solidFill>
              <a:latin typeface="Bierstadt" panose="020B0004020202020204" pitchFamily="34" charset="0"/>
            </a:endParaRPr>
          </a:p>
          <a:p>
            <a:pPr marR="0" lvl="0" algn="l" rtl="0" eaLnBrk="1" fontAlgn="auto" latinLnBrk="0" hangingPunct="1">
              <a:lnSpc>
                <a:spcPct val="100000"/>
              </a:lnSpc>
              <a:spcBef>
                <a:spcPts val="0"/>
              </a:spcBef>
              <a:spcAft>
                <a:spcPts val="0"/>
              </a:spcAft>
              <a:buClrTx/>
              <a:buSzTx/>
            </a:pPr>
            <a:r>
              <a:rPr lang="en-GB" sz="1200" b="1">
                <a:solidFill>
                  <a:schemeClr val="accent4">
                    <a:lumMod val="75000"/>
                  </a:schemeClr>
                </a:solidFill>
                <a:latin typeface="Bierstadt"/>
              </a:rPr>
              <a:t>Monday 12</a:t>
            </a:r>
            <a:r>
              <a:rPr lang="en-GB" sz="1200" b="1" baseline="30000">
                <a:solidFill>
                  <a:schemeClr val="accent4">
                    <a:lumMod val="75000"/>
                  </a:schemeClr>
                </a:solidFill>
                <a:latin typeface="Bierstadt"/>
              </a:rPr>
              <a:t>th</a:t>
            </a:r>
            <a:r>
              <a:rPr lang="en-GB" sz="1200" b="1">
                <a:solidFill>
                  <a:schemeClr val="accent4">
                    <a:lumMod val="75000"/>
                  </a:schemeClr>
                </a:solidFill>
                <a:latin typeface="Bierstadt"/>
              </a:rPr>
              <a:t> August</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200">
                <a:solidFill>
                  <a:schemeClr val="accent4">
                    <a:lumMod val="75000"/>
                  </a:schemeClr>
                </a:solidFill>
                <a:latin typeface="Bierstadt"/>
              </a:rPr>
              <a:t>Registration &amp; Enrolment opens</a:t>
            </a:r>
          </a:p>
          <a:p>
            <a:pPr marR="0" lvl="0" algn="l" rtl="0" eaLnBrk="1" fontAlgn="auto" latinLnBrk="0" hangingPunct="1">
              <a:lnSpc>
                <a:spcPct val="100000"/>
              </a:lnSpc>
              <a:spcBef>
                <a:spcPts val="0"/>
              </a:spcBef>
              <a:spcAft>
                <a:spcPts val="0"/>
              </a:spcAft>
              <a:buClrTx/>
              <a:buSzTx/>
            </a:pPr>
            <a:endParaRPr lang="en-GB" sz="1200">
              <a:solidFill>
                <a:schemeClr val="accent4">
                  <a:lumMod val="75000"/>
                </a:schemeClr>
              </a:solidFill>
              <a:latin typeface="Bierstadt" panose="020B0004020202020204" pitchFamily="34" charset="0"/>
            </a:endParaRPr>
          </a:p>
          <a:p>
            <a:pPr marR="0" lvl="0" algn="l" rtl="0" eaLnBrk="1" fontAlgn="auto" latinLnBrk="0" hangingPunct="1">
              <a:lnSpc>
                <a:spcPct val="100000"/>
              </a:lnSpc>
              <a:spcBef>
                <a:spcPts val="0"/>
              </a:spcBef>
              <a:spcAft>
                <a:spcPts val="0"/>
              </a:spcAft>
              <a:buClrTx/>
              <a:buSzTx/>
            </a:pPr>
            <a:r>
              <a:rPr lang="en-GB" sz="1200" b="1">
                <a:solidFill>
                  <a:schemeClr val="accent4">
                    <a:lumMod val="75000"/>
                  </a:schemeClr>
                </a:solidFill>
                <a:latin typeface="Bierstadt"/>
              </a:rPr>
              <a:t>Monday 16</a:t>
            </a:r>
            <a:r>
              <a:rPr lang="en-GB" sz="1200" b="1" baseline="30000">
                <a:solidFill>
                  <a:schemeClr val="accent4">
                    <a:lumMod val="75000"/>
                  </a:schemeClr>
                </a:solidFill>
                <a:latin typeface="Bierstadt"/>
              </a:rPr>
              <a:t>th</a:t>
            </a:r>
            <a:r>
              <a:rPr lang="en-GB" sz="1200" b="1">
                <a:solidFill>
                  <a:schemeClr val="accent4">
                    <a:lumMod val="75000"/>
                  </a:schemeClr>
                </a:solidFill>
                <a:latin typeface="Bierstadt"/>
              </a:rPr>
              <a:t> September</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200">
                <a:solidFill>
                  <a:schemeClr val="accent4">
                    <a:lumMod val="75000"/>
                  </a:schemeClr>
                </a:solidFill>
                <a:latin typeface="Bierstadt"/>
              </a:rPr>
              <a:t>Spaces open for Evening Events, Clubs and Societies</a:t>
            </a:r>
          </a:p>
        </p:txBody>
      </p:sp>
    </p:spTree>
    <p:extLst>
      <p:ext uri="{BB962C8B-B14F-4D97-AF65-F5344CB8AC3E}">
        <p14:creationId xmlns:p14="http://schemas.microsoft.com/office/powerpoint/2010/main" val="1751635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6F405-E792-9478-25C4-3C851E2DA23E}"/>
              </a:ext>
            </a:extLst>
          </p:cNvPr>
          <p:cNvSpPr>
            <a:spLocks noGrp="1"/>
          </p:cNvSpPr>
          <p:nvPr>
            <p:ph type="title" idx="4294967295"/>
          </p:nvPr>
        </p:nvSpPr>
        <p:spPr>
          <a:xfrm>
            <a:off x="1167970" y="206070"/>
            <a:ext cx="7607300" cy="1096963"/>
          </a:xfrm>
          <a:prstGeom prst="rect">
            <a:avLst/>
          </a:prstGeom>
        </p:spPr>
        <p:txBody>
          <a:bodyPr lIns="91440" tIns="45720" rIns="91440" bIns="45720" anchor="ctr"/>
          <a:lstStyle/>
          <a:p>
            <a:r>
              <a:rPr lang="en-GB" sz="2800" b="1">
                <a:solidFill>
                  <a:srgbClr val="002542"/>
                </a:solidFill>
                <a:latin typeface="Bierstadt"/>
                <a:cs typeface="Arial"/>
              </a:rPr>
              <a:t>Un-roomed Events</a:t>
            </a:r>
            <a:br>
              <a:rPr lang="en-GB" sz="2800" b="1">
                <a:solidFill>
                  <a:srgbClr val="002542"/>
                </a:solidFill>
                <a:latin typeface="Bierstadt"/>
                <a:cs typeface="Arial"/>
              </a:rPr>
            </a:br>
            <a:r>
              <a:rPr lang="en-GB" sz="2000">
                <a:solidFill>
                  <a:srgbClr val="002542"/>
                </a:solidFill>
                <a:latin typeface="Bierstadt"/>
                <a:cs typeface="Arial"/>
              </a:rPr>
              <a:t>Resolution Calls</a:t>
            </a:r>
            <a:endParaRPr lang="en-GB" sz="2800">
              <a:solidFill>
                <a:srgbClr val="002542"/>
              </a:solidFill>
              <a:latin typeface="Bierstadt"/>
              <a:cs typeface="Arial"/>
            </a:endParaRPr>
          </a:p>
        </p:txBody>
      </p:sp>
      <p:sp>
        <p:nvSpPr>
          <p:cNvPr id="4" name="TextBox 3">
            <a:extLst>
              <a:ext uri="{FF2B5EF4-FFF2-40B4-BE49-F238E27FC236}">
                <a16:creationId xmlns:a16="http://schemas.microsoft.com/office/drawing/2014/main" id="{D883A135-37C7-574A-7FCF-4CDD33C5D728}"/>
              </a:ext>
            </a:extLst>
          </p:cNvPr>
          <p:cNvSpPr txBox="1"/>
          <p:nvPr/>
        </p:nvSpPr>
        <p:spPr>
          <a:xfrm>
            <a:off x="442971" y="1758283"/>
            <a:ext cx="5712625" cy="4154984"/>
          </a:xfrm>
          <a:prstGeom prst="rect">
            <a:avLst/>
          </a:prstGeom>
          <a:solidFill>
            <a:srgbClr val="F7F7F7"/>
          </a:solidFill>
        </p:spPr>
        <p:txBody>
          <a:bodyPr wrap="square" lIns="91440" tIns="45720" rIns="91440" bIns="45720" rtlCol="0" anchor="t">
            <a:spAutoFit/>
          </a:bodyPr>
          <a:lstStyle/>
          <a:p>
            <a:pPr marL="228600" indent="-228600">
              <a:buAutoNum type="arabicPeriod"/>
            </a:pPr>
            <a:r>
              <a:rPr lang="en-GB" sz="1200" b="1">
                <a:latin typeface="Bierstadt"/>
              </a:rPr>
              <a:t>Large Events &amp; Time Critical Events </a:t>
            </a:r>
          </a:p>
          <a:p>
            <a:r>
              <a:rPr lang="en-GB" sz="1200">
                <a:latin typeface="Bierstadt"/>
              </a:rPr>
              <a:t>(greater than 50 in size, events in the first 1 month of teaching)</a:t>
            </a:r>
            <a:endParaRPr lang="en-US">
              <a:cs typeface="Calibri"/>
            </a:endParaRPr>
          </a:p>
          <a:p>
            <a:endParaRPr lang="en-GB" sz="1200" b="1">
              <a:latin typeface="Bierstadt"/>
            </a:endParaRPr>
          </a:p>
          <a:p>
            <a:pPr marL="171450" indent="-171450">
              <a:buFont typeface="Arial" panose="020B0604020202020204" pitchFamily="34" charset="0"/>
              <a:buChar char="•"/>
            </a:pPr>
            <a:r>
              <a:rPr lang="en-GB" sz="1200">
                <a:latin typeface="Bierstadt"/>
              </a:rPr>
              <a:t>A resolution call will be scheduled with the identified roles within each of the schools</a:t>
            </a:r>
          </a:p>
          <a:p>
            <a:pPr marL="171450" indent="-171450">
              <a:buFont typeface="Arial" panose="020B0604020202020204" pitchFamily="34" charset="0"/>
              <a:buChar char="•"/>
            </a:pPr>
            <a:endParaRPr lang="en-GB" sz="1200">
              <a:latin typeface="Bierstadt"/>
            </a:endParaRPr>
          </a:p>
          <a:p>
            <a:pPr marL="171450" indent="-171450">
              <a:buFont typeface="Arial" panose="020B0604020202020204" pitchFamily="34" charset="0"/>
              <a:buChar char="•"/>
            </a:pPr>
            <a:r>
              <a:rPr lang="en-GB" sz="1200">
                <a:latin typeface="Bierstadt"/>
              </a:rPr>
              <a:t>The calls will be led by SMTT who will suggest potential solutions, we do not anticipate all the identified roles will be required to attend every call however we do expect decision makers to be available. </a:t>
            </a:r>
          </a:p>
          <a:p>
            <a:pPr marL="171450" indent="-171450">
              <a:buFont typeface="Arial" panose="020B0604020202020204" pitchFamily="34" charset="0"/>
              <a:buChar char="•"/>
            </a:pPr>
            <a:endParaRPr lang="en-GB" sz="1200">
              <a:latin typeface="Bierstadt"/>
            </a:endParaRPr>
          </a:p>
          <a:p>
            <a:pPr marL="171450" indent="-171450">
              <a:buFont typeface="Arial" panose="020B0604020202020204" pitchFamily="34" charset="0"/>
              <a:buChar char="•"/>
            </a:pPr>
            <a:r>
              <a:rPr lang="en-GB" sz="1200">
                <a:latin typeface="Bierstadt"/>
              </a:rPr>
              <a:t>SMTT will update the event in real time if a suitable option has been agreed.</a:t>
            </a:r>
          </a:p>
          <a:p>
            <a:pPr marL="171450" indent="-171450">
              <a:buFont typeface="Arial" panose="020B0604020202020204" pitchFamily="34" charset="0"/>
              <a:buChar char="•"/>
            </a:pPr>
            <a:endParaRPr lang="en-GB" sz="1200">
              <a:latin typeface="Bierstadt"/>
            </a:endParaRPr>
          </a:p>
          <a:p>
            <a:endParaRPr lang="en-GB" sz="1200">
              <a:latin typeface="Bierstadt"/>
            </a:endParaRPr>
          </a:p>
          <a:p>
            <a:endParaRPr lang="en-GB" sz="1200">
              <a:latin typeface="Bierstadt"/>
            </a:endParaRPr>
          </a:p>
          <a:p>
            <a:endParaRPr lang="en-GB" sz="1200">
              <a:latin typeface="Bierstadt"/>
            </a:endParaRPr>
          </a:p>
          <a:p>
            <a:endParaRPr lang="en-GB" sz="1200">
              <a:latin typeface="Bierstadt"/>
            </a:endParaRPr>
          </a:p>
          <a:p>
            <a:pPr marL="171450" indent="-171450">
              <a:buFont typeface="Arial" panose="020B0604020202020204" pitchFamily="34" charset="0"/>
              <a:buChar char="•"/>
            </a:pPr>
            <a:endParaRPr lang="en-GB" sz="1200">
              <a:latin typeface="Bierstadt"/>
            </a:endParaRPr>
          </a:p>
          <a:p>
            <a:endParaRPr lang="en-GB" sz="1200">
              <a:latin typeface="Bierstadt"/>
            </a:endParaRPr>
          </a:p>
          <a:p>
            <a:endParaRPr lang="en-GB" sz="1200">
              <a:latin typeface="Bierstadt"/>
            </a:endParaRPr>
          </a:p>
          <a:p>
            <a:endParaRPr lang="en-GB" sz="1200">
              <a:latin typeface="Bierstadt"/>
            </a:endParaRPr>
          </a:p>
          <a:p>
            <a:pPr marL="171450" indent="-171450">
              <a:buFont typeface="Arial" panose="020B0604020202020204" pitchFamily="34" charset="0"/>
              <a:buChar char="•"/>
            </a:pPr>
            <a:endParaRPr lang="en-GB" sz="1200">
              <a:latin typeface="Bierstadt"/>
            </a:endParaRPr>
          </a:p>
          <a:p>
            <a:pPr marL="171450" indent="-171450">
              <a:buFont typeface="Arial" panose="020B0604020202020204" pitchFamily="34" charset="0"/>
              <a:buChar char="•"/>
            </a:pPr>
            <a:endParaRPr lang="en-GB" sz="1200">
              <a:latin typeface="Bierstadt"/>
            </a:endParaRPr>
          </a:p>
        </p:txBody>
      </p:sp>
      <p:sp>
        <p:nvSpPr>
          <p:cNvPr id="3" name="TextBox 2">
            <a:extLst>
              <a:ext uri="{FF2B5EF4-FFF2-40B4-BE49-F238E27FC236}">
                <a16:creationId xmlns:a16="http://schemas.microsoft.com/office/drawing/2014/main" id="{C27F09FD-B773-8F2B-A968-58EDA789E84B}"/>
              </a:ext>
            </a:extLst>
          </p:cNvPr>
          <p:cNvSpPr txBox="1"/>
          <p:nvPr/>
        </p:nvSpPr>
        <p:spPr>
          <a:xfrm>
            <a:off x="6236851" y="1758283"/>
            <a:ext cx="5076837" cy="3785652"/>
          </a:xfrm>
          <a:prstGeom prst="rect">
            <a:avLst/>
          </a:prstGeom>
          <a:solidFill>
            <a:srgbClr val="F7F7F7"/>
          </a:solidFill>
          <a:ln w="38100">
            <a:noFill/>
          </a:ln>
        </p:spPr>
        <p:txBody>
          <a:bodyPr wrap="square" lIns="91440" tIns="45720" rIns="91440" bIns="45720" rtlCol="0" anchor="t">
            <a:spAutoFit/>
          </a:bodyPr>
          <a:lstStyle/>
          <a:p>
            <a:r>
              <a:rPr lang="en-GB" sz="1200" b="1">
                <a:latin typeface="Bierstadt"/>
              </a:rPr>
              <a:t>2. All Other Un-roomed Events </a:t>
            </a:r>
          </a:p>
          <a:p>
            <a:r>
              <a:rPr lang="en-GB" sz="1200">
                <a:latin typeface="Bierstadt"/>
              </a:rPr>
              <a:t>(less than size 50)  </a:t>
            </a:r>
          </a:p>
          <a:p>
            <a:pPr marL="171450" indent="-171450">
              <a:buFont typeface="Arial" panose="020B0604020202020204" pitchFamily="34" charset="0"/>
              <a:buChar char="•"/>
            </a:pPr>
            <a:endParaRPr lang="en-GB" sz="1200" b="1">
              <a:latin typeface="Bierstadt"/>
            </a:endParaRPr>
          </a:p>
          <a:p>
            <a:pPr marL="171450" indent="-171450">
              <a:buFont typeface="Arial" panose="020B0604020202020204" pitchFamily="34" charset="0"/>
              <a:buChar char="•"/>
            </a:pPr>
            <a:r>
              <a:rPr lang="en-GB" sz="1200">
                <a:latin typeface="Bierstadt"/>
              </a:rPr>
              <a:t>Led through the coordinating TT resource already identified.  </a:t>
            </a:r>
            <a:r>
              <a:rPr lang="en-GB" sz="1200" b="1">
                <a:latin typeface="Bierstadt"/>
              </a:rPr>
              <a:t>The Timetabling and Enrolment Coordinator/ L&amp;T Assistants </a:t>
            </a:r>
            <a:r>
              <a:rPr lang="en-GB" sz="1200">
                <a:latin typeface="Bierstadt"/>
              </a:rPr>
              <a:t>should review local space first to resolve.</a:t>
            </a:r>
          </a:p>
          <a:p>
            <a:endParaRPr lang="en-GB" sz="1200">
              <a:latin typeface="Bierstadt"/>
            </a:endParaRPr>
          </a:p>
          <a:p>
            <a:pPr marL="171450" indent="-171450">
              <a:buFont typeface="Arial" panose="020B0604020202020204" pitchFamily="34" charset="0"/>
              <a:buChar char="•"/>
            </a:pPr>
            <a:r>
              <a:rPr lang="en-GB" sz="1200">
                <a:latin typeface="Bierstadt"/>
              </a:rPr>
              <a:t>Should a </a:t>
            </a:r>
            <a:r>
              <a:rPr lang="en-GB" sz="1200" b="1">
                <a:latin typeface="Bierstadt"/>
              </a:rPr>
              <a:t>Timetabling and Enrolment Coordinator/ L&amp;T Assistants </a:t>
            </a:r>
            <a:r>
              <a:rPr lang="en-GB" sz="1200">
                <a:latin typeface="Bierstadt"/>
              </a:rPr>
              <a:t>need to change the event (e.g. time/day) to find a central room, they should:</a:t>
            </a:r>
          </a:p>
          <a:p>
            <a:pPr marL="685800" lvl="1" indent="-228600">
              <a:buFont typeface="Arial,Sans-Serif" panose="020B0604020202020204" pitchFamily="34" charset="0"/>
              <a:buChar char="•"/>
            </a:pPr>
            <a:r>
              <a:rPr lang="en-GB" sz="1200">
                <a:latin typeface="Arial"/>
                <a:cs typeface="Arial"/>
              </a:rPr>
              <a:t>Liaise with the </a:t>
            </a:r>
            <a:r>
              <a:rPr lang="en-GB" sz="1200" b="1">
                <a:latin typeface="Arial"/>
                <a:cs typeface="Arial"/>
              </a:rPr>
              <a:t>L&amp;T Convener, Head of School or Head of Course </a:t>
            </a:r>
            <a:r>
              <a:rPr lang="en-GB" sz="1200">
                <a:latin typeface="Arial"/>
                <a:cs typeface="Arial"/>
              </a:rPr>
              <a:t>to be aware of potential clashes and explore available options to resolve.</a:t>
            </a:r>
            <a:endParaRPr lang="en-US" sz="1200">
              <a:latin typeface="Arial"/>
              <a:cs typeface="Arial"/>
            </a:endParaRPr>
          </a:p>
          <a:p>
            <a:pPr marL="685800" lvl="1" indent="-228600">
              <a:buFont typeface="Arial,Sans-Serif" panose="020B0604020202020204" pitchFamily="34" charset="0"/>
              <a:buChar char="•"/>
            </a:pPr>
            <a:r>
              <a:rPr lang="en-GB" sz="1200">
                <a:latin typeface="Arial"/>
                <a:cs typeface="Arial"/>
              </a:rPr>
              <a:t>Raise a “Central Room Request” to SMTT to room the event via the Change Request process</a:t>
            </a:r>
            <a:endParaRPr lang="en-GB"/>
          </a:p>
          <a:p>
            <a:pPr lvl="1"/>
            <a:endParaRPr lang="en-GB" sz="1200">
              <a:latin typeface="Arial"/>
              <a:cs typeface="Arial"/>
            </a:endParaRPr>
          </a:p>
          <a:p>
            <a:pPr marL="171450" indent="-171450">
              <a:buFont typeface="Arial" panose="020B0604020202020204" pitchFamily="34" charset="0"/>
              <a:buChar char="•"/>
            </a:pPr>
            <a:r>
              <a:rPr lang="en-GB" sz="1200">
                <a:latin typeface="Bierstadt"/>
                <a:cs typeface="Calibri"/>
              </a:rPr>
              <a:t>The CR will be updated when a room has been allocated</a:t>
            </a:r>
          </a:p>
          <a:p>
            <a:pPr marL="171450" indent="-171450">
              <a:buFont typeface="Arial" panose="020B0604020202020204" pitchFamily="34" charset="0"/>
              <a:buChar char="•"/>
            </a:pPr>
            <a:r>
              <a:rPr lang="en-GB" sz="1200">
                <a:latin typeface="Bierstadt"/>
                <a:cs typeface="Calibri"/>
              </a:rPr>
              <a:t>In the event there is no resolution that can be accommodated the </a:t>
            </a:r>
            <a:r>
              <a:rPr lang="en-GB" sz="1200" b="1">
                <a:latin typeface="Bierstadt"/>
              </a:rPr>
              <a:t>Timetabling and Enrolment Coordinator/ L&amp;T Assistants </a:t>
            </a:r>
            <a:r>
              <a:rPr lang="en-GB" sz="1200">
                <a:latin typeface="Bierstadt"/>
                <a:cs typeface="Calibri"/>
              </a:rPr>
              <a:t>should escalate through the </a:t>
            </a:r>
            <a:r>
              <a:rPr lang="en-GB" sz="1200">
                <a:latin typeface="Bierstadt"/>
              </a:rPr>
              <a:t>identified roles  </a:t>
            </a:r>
            <a:r>
              <a:rPr lang="en-GB" sz="1200">
                <a:latin typeface="Bierstadt"/>
                <a:cs typeface="Calibri"/>
              </a:rPr>
              <a:t>listed for Category 1 events. </a:t>
            </a:r>
          </a:p>
        </p:txBody>
      </p:sp>
      <p:sp>
        <p:nvSpPr>
          <p:cNvPr id="9" name="TextBox 8">
            <a:extLst>
              <a:ext uri="{FF2B5EF4-FFF2-40B4-BE49-F238E27FC236}">
                <a16:creationId xmlns:a16="http://schemas.microsoft.com/office/drawing/2014/main" id="{FA171F44-E7C1-C994-4DB3-4C95F7968178}"/>
              </a:ext>
            </a:extLst>
          </p:cNvPr>
          <p:cNvSpPr txBox="1"/>
          <p:nvPr/>
        </p:nvSpPr>
        <p:spPr>
          <a:xfrm>
            <a:off x="442971" y="1210670"/>
            <a:ext cx="10870717" cy="461665"/>
          </a:xfrm>
          <a:prstGeom prst="rect">
            <a:avLst/>
          </a:prstGeom>
          <a:solidFill>
            <a:srgbClr val="F7F7F7"/>
          </a:solidFill>
        </p:spPr>
        <p:txBody>
          <a:bodyPr wrap="square" lIns="91440" tIns="45720" rIns="91440" bIns="45720" rtlCol="0" anchor="t">
            <a:spAutoFit/>
          </a:bodyPr>
          <a:lstStyle/>
          <a:p>
            <a:r>
              <a:rPr lang="en-GB" sz="1200" b="1" dirty="0">
                <a:latin typeface="Bierstadt"/>
              </a:rPr>
              <a:t>Process</a:t>
            </a:r>
            <a:endParaRPr lang="en-GB" sz="1200" dirty="0">
              <a:latin typeface="Bierstadt"/>
            </a:endParaRPr>
          </a:p>
          <a:p>
            <a:r>
              <a:rPr lang="en-GB" sz="1200" dirty="0">
                <a:latin typeface="Bierstadt"/>
              </a:rPr>
              <a:t>All un-roomed events identified by Tuesday, 18</a:t>
            </a:r>
            <a:r>
              <a:rPr lang="en-GB" sz="1200" baseline="30000" dirty="0">
                <a:latin typeface="Bierstadt"/>
              </a:rPr>
              <a:t>th</a:t>
            </a:r>
            <a:r>
              <a:rPr lang="en-GB" sz="1200" dirty="0">
                <a:latin typeface="Bierstadt"/>
              </a:rPr>
              <a:t> June.  SMTT will split the events into two categories</a:t>
            </a:r>
          </a:p>
        </p:txBody>
      </p:sp>
    </p:spTree>
    <p:extLst>
      <p:ext uri="{BB962C8B-B14F-4D97-AF65-F5344CB8AC3E}">
        <p14:creationId xmlns:p14="http://schemas.microsoft.com/office/powerpoint/2010/main" val="2300677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amond 8">
            <a:extLst>
              <a:ext uri="{FF2B5EF4-FFF2-40B4-BE49-F238E27FC236}">
                <a16:creationId xmlns:a16="http://schemas.microsoft.com/office/drawing/2014/main" id="{31F365A3-7A85-295D-B975-C459BFD7DDD5}"/>
              </a:ext>
            </a:extLst>
          </p:cNvPr>
          <p:cNvSpPr/>
          <p:nvPr/>
        </p:nvSpPr>
        <p:spPr bwMode="auto">
          <a:xfrm>
            <a:off x="1425929" y="2756109"/>
            <a:ext cx="1080000" cy="849600"/>
          </a:xfrm>
          <a:prstGeom prst="diamond">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eaLnBrk="0" fontAlgn="base" latinLnBrk="0" hangingPunct="0">
              <a:lnSpc>
                <a:spcPct val="100000"/>
              </a:lnSpc>
              <a:spcBef>
                <a:spcPct val="0"/>
              </a:spcBef>
              <a:spcAft>
                <a:spcPct val="0"/>
              </a:spcAft>
              <a:buClrTx/>
              <a:buSzTx/>
              <a:buFontTx/>
              <a:buNone/>
              <a:tabLst/>
            </a:pPr>
            <a:r>
              <a:rPr kumimoji="0" lang="en-GB" sz="900" b="0" i="0" u="none" strike="noStrike" cap="none" normalizeH="0" baseline="0">
                <a:ln>
                  <a:noFill/>
                </a:ln>
                <a:solidFill>
                  <a:schemeClr val="bg1"/>
                </a:solidFill>
                <a:effectLst/>
                <a:latin typeface="Bierstadt" panose="020B0004020202020204" pitchFamily="34" charset="0"/>
                <a:ea typeface="ＭＳ Ｐゴシック" charset="-128"/>
                <a:cs typeface="ＭＳ Ｐゴシック" charset="-128"/>
              </a:rPr>
              <a:t>Can Event be roomed ?</a:t>
            </a:r>
          </a:p>
        </p:txBody>
      </p:sp>
      <p:sp>
        <p:nvSpPr>
          <p:cNvPr id="10" name="Rectangle 9">
            <a:extLst>
              <a:ext uri="{FF2B5EF4-FFF2-40B4-BE49-F238E27FC236}">
                <a16:creationId xmlns:a16="http://schemas.microsoft.com/office/drawing/2014/main" id="{CEDC2E5D-2ECD-E433-BCB9-0C009D1CB550}"/>
              </a:ext>
            </a:extLst>
          </p:cNvPr>
          <p:cNvSpPr/>
          <p:nvPr/>
        </p:nvSpPr>
        <p:spPr bwMode="auto">
          <a:xfrm>
            <a:off x="449951" y="5086506"/>
            <a:ext cx="881915" cy="686719"/>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eaLnBrk="0" fontAlgn="base" latinLnBrk="0" hangingPunct="0">
              <a:lnSpc>
                <a:spcPct val="100000"/>
              </a:lnSpc>
              <a:spcBef>
                <a:spcPct val="0"/>
              </a:spcBef>
              <a:spcAft>
                <a:spcPct val="0"/>
              </a:spcAft>
              <a:buClrTx/>
              <a:buSzTx/>
              <a:buFontTx/>
              <a:buNone/>
              <a:tabLst/>
            </a:pPr>
            <a:r>
              <a:rPr kumimoji="0" lang="en-GB" sz="900" b="0" i="0" u="none" strike="noStrike" cap="none" normalizeH="0" baseline="0">
                <a:ln>
                  <a:noFill/>
                </a:ln>
                <a:effectLst/>
                <a:latin typeface="Bierstadt" panose="020B0004020202020204" pitchFamily="34" charset="0"/>
                <a:ea typeface="ＭＳ Ｐゴシック" charset="-128"/>
                <a:cs typeface="ＭＳ Ｐゴシック" charset="-128"/>
              </a:rPr>
              <a:t>Event Updated by SMTT </a:t>
            </a:r>
          </a:p>
        </p:txBody>
      </p:sp>
      <p:sp>
        <p:nvSpPr>
          <p:cNvPr id="11" name="Rectangle 10">
            <a:extLst>
              <a:ext uri="{FF2B5EF4-FFF2-40B4-BE49-F238E27FC236}">
                <a16:creationId xmlns:a16="http://schemas.microsoft.com/office/drawing/2014/main" id="{4DE913BF-4B13-876D-3022-0BC7AE28ABA7}"/>
              </a:ext>
            </a:extLst>
          </p:cNvPr>
          <p:cNvSpPr/>
          <p:nvPr/>
        </p:nvSpPr>
        <p:spPr bwMode="auto">
          <a:xfrm>
            <a:off x="2646268" y="3426379"/>
            <a:ext cx="1384451" cy="68671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kumimoji="0" lang="en-GB" sz="900" b="0" i="0" u="none" strike="noStrike" cap="none" normalizeH="0" baseline="0">
                <a:ln>
                  <a:noFill/>
                </a:ln>
                <a:solidFill>
                  <a:srgbClr val="002542"/>
                </a:solidFill>
                <a:effectLst/>
                <a:latin typeface="Bierstadt" panose="020B0004020202020204" pitchFamily="34" charset="0"/>
                <a:ea typeface="ＭＳ Ｐゴシック"/>
                <a:cs typeface="ＭＳ Ｐゴシック" charset="-128"/>
              </a:rPr>
              <a:t>College representatives to own ‘unresolved event’ offline before setting up call with SMTT</a:t>
            </a:r>
            <a:endParaRPr lang="en-GB" sz="900" b="0" i="0" u="none" strike="noStrike" cap="none" normalizeH="0" baseline="0">
              <a:ln>
                <a:noFill/>
              </a:ln>
              <a:solidFill>
                <a:srgbClr val="002542"/>
              </a:solidFill>
              <a:effectLst/>
              <a:latin typeface="Bierstadt" panose="020B0004020202020204" pitchFamily="34" charset="0"/>
              <a:ea typeface="ＭＳ Ｐゴシック" charset="-128"/>
              <a:cs typeface="ＭＳ Ｐゴシック" charset="-128"/>
            </a:endParaRPr>
          </a:p>
        </p:txBody>
      </p:sp>
      <p:sp>
        <p:nvSpPr>
          <p:cNvPr id="17" name="Rectangle 16">
            <a:extLst>
              <a:ext uri="{FF2B5EF4-FFF2-40B4-BE49-F238E27FC236}">
                <a16:creationId xmlns:a16="http://schemas.microsoft.com/office/drawing/2014/main" id="{7B678224-5A84-4AB5-E494-878560A46B57}"/>
              </a:ext>
            </a:extLst>
          </p:cNvPr>
          <p:cNvSpPr/>
          <p:nvPr/>
        </p:nvSpPr>
        <p:spPr bwMode="auto">
          <a:xfrm>
            <a:off x="4386408" y="5131065"/>
            <a:ext cx="1092224" cy="5976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eaLnBrk="0" fontAlgn="base" latinLnBrk="0" hangingPunct="0">
              <a:lnSpc>
                <a:spcPct val="100000"/>
              </a:lnSpc>
              <a:spcBef>
                <a:spcPct val="0"/>
              </a:spcBef>
              <a:spcAft>
                <a:spcPct val="0"/>
              </a:spcAft>
              <a:buClrTx/>
              <a:buSzTx/>
              <a:buFontTx/>
              <a:buNone/>
              <a:tabLst/>
            </a:pPr>
            <a:r>
              <a:rPr kumimoji="0" lang="en-GB" sz="900" b="0" i="0" u="none" strike="noStrike" cap="none" normalizeH="0" baseline="0">
                <a:ln>
                  <a:noFill/>
                </a:ln>
                <a:effectLst/>
                <a:latin typeface="Bierstadt" panose="020B0004020202020204" pitchFamily="34" charset="0"/>
                <a:ea typeface="ＭＳ Ｐゴシック" charset="-128"/>
                <a:cs typeface="ＭＳ Ｐゴシック" charset="-128"/>
              </a:rPr>
              <a:t>Escalated </a:t>
            </a:r>
            <a:r>
              <a:rPr lang="en-GB" sz="900">
                <a:latin typeface="Bierstadt" panose="020B0004020202020204" pitchFamily="34" charset="0"/>
                <a:ea typeface="ＭＳ Ｐゴシック" charset="-128"/>
                <a:cs typeface="ＭＳ Ｐゴシック" charset="-128"/>
              </a:rPr>
              <a:t>Call</a:t>
            </a:r>
            <a:endParaRPr kumimoji="0" lang="en-GB" sz="900" b="0" i="0" u="none" strike="noStrike" cap="none" normalizeH="0" baseline="0">
              <a:ln>
                <a:noFill/>
              </a:ln>
              <a:effectLst/>
              <a:latin typeface="Bierstadt" panose="020B0004020202020204" pitchFamily="34" charset="0"/>
              <a:ea typeface="ＭＳ Ｐゴシック" charset="-128"/>
              <a:cs typeface="ＭＳ Ｐゴシック" charset="-128"/>
            </a:endParaRPr>
          </a:p>
        </p:txBody>
      </p:sp>
      <p:sp>
        <p:nvSpPr>
          <p:cNvPr id="18" name="Oval 17">
            <a:extLst>
              <a:ext uri="{FF2B5EF4-FFF2-40B4-BE49-F238E27FC236}">
                <a16:creationId xmlns:a16="http://schemas.microsoft.com/office/drawing/2014/main" id="{DC5B9AEB-28D2-C017-2C50-791BFECF8B2F}"/>
              </a:ext>
            </a:extLst>
          </p:cNvPr>
          <p:cNvSpPr/>
          <p:nvPr/>
        </p:nvSpPr>
        <p:spPr bwMode="auto">
          <a:xfrm>
            <a:off x="604150" y="5948524"/>
            <a:ext cx="562743" cy="531177"/>
          </a:xfrm>
          <a:prstGeom prst="ellipse">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eaLnBrk="0" fontAlgn="base" latinLnBrk="0" hangingPunct="0">
              <a:lnSpc>
                <a:spcPct val="100000"/>
              </a:lnSpc>
              <a:spcBef>
                <a:spcPct val="0"/>
              </a:spcBef>
              <a:spcAft>
                <a:spcPct val="0"/>
              </a:spcAft>
              <a:buClrTx/>
              <a:buSzTx/>
              <a:buFontTx/>
              <a:buNone/>
              <a:tabLst/>
            </a:pPr>
            <a:r>
              <a:rPr lang="en-GB" sz="900">
                <a:solidFill>
                  <a:srgbClr val="002776"/>
                </a:solidFill>
                <a:latin typeface="Bierstadt" panose="020B0004020202020204" pitchFamily="34" charset="0"/>
                <a:ea typeface="ＭＳ Ｐゴシック" charset="-128"/>
                <a:cs typeface="ＭＳ Ｐゴシック" charset="-128"/>
              </a:rPr>
              <a:t>End</a:t>
            </a:r>
            <a:endParaRPr kumimoji="0" lang="en-GB" sz="900" b="0" i="0" u="none" strike="noStrike" cap="none" normalizeH="0" baseline="0">
              <a:ln>
                <a:noFill/>
              </a:ln>
              <a:solidFill>
                <a:srgbClr val="002776"/>
              </a:solidFill>
              <a:effectLst/>
              <a:latin typeface="Bierstadt" panose="020B0004020202020204" pitchFamily="34" charset="0"/>
              <a:ea typeface="ＭＳ Ｐゴシック" charset="-128"/>
              <a:cs typeface="ＭＳ Ｐゴシック" charset="-128"/>
            </a:endParaRPr>
          </a:p>
        </p:txBody>
      </p:sp>
      <p:sp>
        <p:nvSpPr>
          <p:cNvPr id="19" name="Diamond 18">
            <a:extLst>
              <a:ext uri="{FF2B5EF4-FFF2-40B4-BE49-F238E27FC236}">
                <a16:creationId xmlns:a16="http://schemas.microsoft.com/office/drawing/2014/main" id="{50831DA4-C70B-410E-558C-BA92AEF36A88}"/>
              </a:ext>
            </a:extLst>
          </p:cNvPr>
          <p:cNvSpPr/>
          <p:nvPr/>
        </p:nvSpPr>
        <p:spPr bwMode="auto">
          <a:xfrm>
            <a:off x="2895083" y="4327577"/>
            <a:ext cx="886819" cy="771790"/>
          </a:xfrm>
          <a:prstGeom prst="diamond">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eaLnBrk="0" fontAlgn="base" latinLnBrk="0" hangingPunct="0">
              <a:lnSpc>
                <a:spcPct val="100000"/>
              </a:lnSpc>
              <a:spcBef>
                <a:spcPct val="0"/>
              </a:spcBef>
              <a:spcAft>
                <a:spcPct val="0"/>
              </a:spcAft>
              <a:buClrTx/>
              <a:buSzTx/>
              <a:buFontTx/>
              <a:buNone/>
              <a:tabLst/>
            </a:pPr>
            <a:r>
              <a:rPr kumimoji="0" lang="en-GB" sz="900" b="0" i="0" u="none" strike="noStrike" cap="none" normalizeH="0" baseline="0">
                <a:ln>
                  <a:noFill/>
                </a:ln>
                <a:solidFill>
                  <a:schemeClr val="bg1"/>
                </a:solidFill>
                <a:effectLst/>
                <a:latin typeface="Bierstadt" panose="020B0004020202020204" pitchFamily="34" charset="0"/>
                <a:ea typeface="ＭＳ Ｐゴシック" charset="-128"/>
                <a:cs typeface="ＭＳ Ｐゴシック" charset="-128"/>
              </a:rPr>
              <a:t>Can Event be roomed ?</a:t>
            </a:r>
          </a:p>
        </p:txBody>
      </p:sp>
      <p:sp>
        <p:nvSpPr>
          <p:cNvPr id="29" name="Oval 28">
            <a:extLst>
              <a:ext uri="{FF2B5EF4-FFF2-40B4-BE49-F238E27FC236}">
                <a16:creationId xmlns:a16="http://schemas.microsoft.com/office/drawing/2014/main" id="{6204779A-BC09-EFD5-6765-A518D95F199D}"/>
              </a:ext>
            </a:extLst>
          </p:cNvPr>
          <p:cNvSpPr/>
          <p:nvPr/>
        </p:nvSpPr>
        <p:spPr bwMode="auto">
          <a:xfrm>
            <a:off x="4648382" y="5948524"/>
            <a:ext cx="562743" cy="531177"/>
          </a:xfrm>
          <a:prstGeom prst="ellipse">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eaLnBrk="0" fontAlgn="base" latinLnBrk="0" hangingPunct="0">
              <a:lnSpc>
                <a:spcPct val="100000"/>
              </a:lnSpc>
              <a:spcBef>
                <a:spcPct val="0"/>
              </a:spcBef>
              <a:spcAft>
                <a:spcPct val="0"/>
              </a:spcAft>
              <a:buClrTx/>
              <a:buSzTx/>
              <a:buFontTx/>
              <a:buNone/>
              <a:tabLst/>
            </a:pPr>
            <a:r>
              <a:rPr lang="en-GB" sz="900">
                <a:latin typeface="Bierstadt" panose="020B0004020202020204" pitchFamily="34" charset="0"/>
                <a:ea typeface="ＭＳ Ｐゴシック" charset="-128"/>
                <a:cs typeface="ＭＳ Ｐゴシック" charset="-128"/>
              </a:rPr>
              <a:t>End</a:t>
            </a:r>
            <a:endParaRPr kumimoji="0" lang="en-GB" sz="900" b="0" i="0" u="none" strike="noStrike" cap="none" normalizeH="0" baseline="0">
              <a:ln>
                <a:noFill/>
              </a:ln>
              <a:effectLst/>
              <a:latin typeface="Bierstadt" panose="020B0004020202020204" pitchFamily="34" charset="0"/>
              <a:ea typeface="ＭＳ Ｐゴシック" charset="-128"/>
              <a:cs typeface="ＭＳ Ｐゴシック" charset="-128"/>
            </a:endParaRPr>
          </a:p>
        </p:txBody>
      </p:sp>
      <p:cxnSp>
        <p:nvCxnSpPr>
          <p:cNvPr id="31" name="Connector: Elbow 30">
            <a:extLst>
              <a:ext uri="{FF2B5EF4-FFF2-40B4-BE49-F238E27FC236}">
                <a16:creationId xmlns:a16="http://schemas.microsoft.com/office/drawing/2014/main" id="{9742E3C3-EB07-D9B0-DE63-6506E3B7CC21}"/>
              </a:ext>
            </a:extLst>
          </p:cNvPr>
          <p:cNvCxnSpPr>
            <a:cxnSpLocks/>
            <a:stCxn id="9" idx="3"/>
            <a:endCxn id="11" idx="0"/>
          </p:cNvCxnSpPr>
          <p:nvPr/>
        </p:nvCxnSpPr>
        <p:spPr bwMode="auto">
          <a:xfrm>
            <a:off x="2505929" y="3180909"/>
            <a:ext cx="832565" cy="245470"/>
          </a:xfrm>
          <a:prstGeom prst="bentConnector2">
            <a:avLst/>
          </a:prstGeom>
          <a:solidFill>
            <a:schemeClr val="accent1"/>
          </a:solidFill>
          <a:ln w="9525" cap="flat" cmpd="sng" algn="ctr">
            <a:solidFill>
              <a:schemeClr val="tx1"/>
            </a:solidFill>
            <a:prstDash val="solid"/>
            <a:round/>
            <a:headEnd type="none" w="med" len="med"/>
            <a:tailEnd type="triangle"/>
          </a:ln>
          <a:effectLst/>
        </p:spPr>
      </p:cxnSp>
      <p:cxnSp>
        <p:nvCxnSpPr>
          <p:cNvPr id="32" name="Connector: Elbow 31">
            <a:extLst>
              <a:ext uri="{FF2B5EF4-FFF2-40B4-BE49-F238E27FC236}">
                <a16:creationId xmlns:a16="http://schemas.microsoft.com/office/drawing/2014/main" id="{195290F1-5714-B8F6-235B-FC3B16225C54}"/>
              </a:ext>
            </a:extLst>
          </p:cNvPr>
          <p:cNvCxnSpPr>
            <a:cxnSpLocks/>
            <a:stCxn id="9" idx="1"/>
            <a:endCxn id="10" idx="0"/>
          </p:cNvCxnSpPr>
          <p:nvPr/>
        </p:nvCxnSpPr>
        <p:spPr bwMode="auto">
          <a:xfrm rot="10800000" flipV="1">
            <a:off x="890909" y="3180908"/>
            <a:ext cx="535020" cy="1905597"/>
          </a:xfrm>
          <a:prstGeom prst="bentConnector2">
            <a:avLst/>
          </a:prstGeom>
          <a:solidFill>
            <a:schemeClr val="accent1"/>
          </a:solidFill>
          <a:ln w="9525" cap="flat" cmpd="sng" algn="ctr">
            <a:solidFill>
              <a:schemeClr val="tx1"/>
            </a:solidFill>
            <a:prstDash val="solid"/>
            <a:round/>
            <a:headEnd type="none" w="med" len="med"/>
            <a:tailEnd type="triangle"/>
          </a:ln>
          <a:effectLst/>
        </p:spPr>
      </p:cxnSp>
      <p:cxnSp>
        <p:nvCxnSpPr>
          <p:cNvPr id="36" name="Straight Arrow Connector 35">
            <a:extLst>
              <a:ext uri="{FF2B5EF4-FFF2-40B4-BE49-F238E27FC236}">
                <a16:creationId xmlns:a16="http://schemas.microsoft.com/office/drawing/2014/main" id="{6212E40F-3DC1-F6EA-B2AA-7325AB95E961}"/>
              </a:ext>
            </a:extLst>
          </p:cNvPr>
          <p:cNvCxnSpPr>
            <a:cxnSpLocks/>
            <a:stCxn id="10" idx="2"/>
            <a:endCxn id="18" idx="0"/>
          </p:cNvCxnSpPr>
          <p:nvPr/>
        </p:nvCxnSpPr>
        <p:spPr bwMode="auto">
          <a:xfrm flipH="1">
            <a:off x="885522" y="5773225"/>
            <a:ext cx="5387" cy="17529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7" name="Straight Arrow Connector 36">
            <a:extLst>
              <a:ext uri="{FF2B5EF4-FFF2-40B4-BE49-F238E27FC236}">
                <a16:creationId xmlns:a16="http://schemas.microsoft.com/office/drawing/2014/main" id="{EC0AA5E2-3D90-3C7A-48D6-445BE2161A07}"/>
              </a:ext>
            </a:extLst>
          </p:cNvPr>
          <p:cNvCxnSpPr>
            <a:cxnSpLocks/>
            <a:stCxn id="11" idx="2"/>
            <a:endCxn id="19" idx="0"/>
          </p:cNvCxnSpPr>
          <p:nvPr/>
        </p:nvCxnSpPr>
        <p:spPr bwMode="auto">
          <a:xfrm flipH="1">
            <a:off x="3338493" y="4113096"/>
            <a:ext cx="1" cy="21448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0" name="Connector: Elbow 39">
            <a:extLst>
              <a:ext uri="{FF2B5EF4-FFF2-40B4-BE49-F238E27FC236}">
                <a16:creationId xmlns:a16="http://schemas.microsoft.com/office/drawing/2014/main" id="{15AAD40A-9EBF-98AB-407A-D5D1F030C7F8}"/>
              </a:ext>
            </a:extLst>
          </p:cNvPr>
          <p:cNvCxnSpPr>
            <a:cxnSpLocks/>
            <a:stCxn id="19" idx="1"/>
            <a:endCxn id="10" idx="0"/>
          </p:cNvCxnSpPr>
          <p:nvPr/>
        </p:nvCxnSpPr>
        <p:spPr bwMode="auto">
          <a:xfrm rot="10800000" flipV="1">
            <a:off x="890909" y="4713472"/>
            <a:ext cx="2004174" cy="373034"/>
          </a:xfrm>
          <a:prstGeom prst="bentConnector2">
            <a:avLst/>
          </a:prstGeom>
          <a:solidFill>
            <a:schemeClr val="accent1"/>
          </a:solidFill>
          <a:ln w="9525" cap="flat" cmpd="sng" algn="ctr">
            <a:solidFill>
              <a:schemeClr val="tx1"/>
            </a:solidFill>
            <a:prstDash val="solid"/>
            <a:round/>
            <a:headEnd type="none" w="med" len="med"/>
            <a:tailEnd type="triangle"/>
          </a:ln>
          <a:effectLst/>
        </p:spPr>
      </p:cxnSp>
      <p:cxnSp>
        <p:nvCxnSpPr>
          <p:cNvPr id="50" name="Connector: Elbow 49">
            <a:extLst>
              <a:ext uri="{FF2B5EF4-FFF2-40B4-BE49-F238E27FC236}">
                <a16:creationId xmlns:a16="http://schemas.microsoft.com/office/drawing/2014/main" id="{567FE27C-1B4E-F881-C4D3-D42DB57AE6D2}"/>
              </a:ext>
            </a:extLst>
          </p:cNvPr>
          <p:cNvCxnSpPr>
            <a:cxnSpLocks/>
            <a:stCxn id="19" idx="3"/>
            <a:endCxn id="17" idx="0"/>
          </p:cNvCxnSpPr>
          <p:nvPr/>
        </p:nvCxnSpPr>
        <p:spPr bwMode="auto">
          <a:xfrm>
            <a:off x="3781902" y="4713472"/>
            <a:ext cx="1150618" cy="417593"/>
          </a:xfrm>
          <a:prstGeom prst="bentConnector2">
            <a:avLst/>
          </a:prstGeom>
          <a:solidFill>
            <a:schemeClr val="accent1"/>
          </a:solidFill>
          <a:ln w="9525" cap="flat" cmpd="sng" algn="ctr">
            <a:solidFill>
              <a:schemeClr val="tx1"/>
            </a:solidFill>
            <a:prstDash val="solid"/>
            <a:round/>
            <a:headEnd type="none" w="med" len="med"/>
            <a:tailEnd type="triangle"/>
          </a:ln>
          <a:effectLst/>
        </p:spPr>
      </p:cxnSp>
      <p:cxnSp>
        <p:nvCxnSpPr>
          <p:cNvPr id="54" name="Connector: Elbow 53">
            <a:extLst>
              <a:ext uri="{FF2B5EF4-FFF2-40B4-BE49-F238E27FC236}">
                <a16:creationId xmlns:a16="http://schemas.microsoft.com/office/drawing/2014/main" id="{A0EF6D04-EEFB-1FEF-5AB0-A6BB5B398620}"/>
              </a:ext>
            </a:extLst>
          </p:cNvPr>
          <p:cNvCxnSpPr>
            <a:cxnSpLocks/>
            <a:stCxn id="17" idx="2"/>
            <a:endCxn id="29" idx="0"/>
          </p:cNvCxnSpPr>
          <p:nvPr/>
        </p:nvCxnSpPr>
        <p:spPr bwMode="auto">
          <a:xfrm rot="5400000">
            <a:off x="4821208" y="5837211"/>
            <a:ext cx="219859" cy="2766"/>
          </a:xfrm>
          <a:prstGeom prst="bentConnector3">
            <a:avLst>
              <a:gd name="adj1" fmla="val 50000"/>
            </a:avLst>
          </a:prstGeom>
          <a:solidFill>
            <a:schemeClr val="accent1"/>
          </a:solidFill>
          <a:ln w="9525" cap="flat" cmpd="sng" algn="ctr">
            <a:solidFill>
              <a:schemeClr val="tx1"/>
            </a:solidFill>
            <a:prstDash val="solid"/>
            <a:round/>
            <a:headEnd type="none" w="med" len="med"/>
            <a:tailEnd type="triangle"/>
          </a:ln>
          <a:effectLst/>
        </p:spPr>
      </p:cxnSp>
      <p:sp>
        <p:nvSpPr>
          <p:cNvPr id="55" name="Callout: Double Bent Line with No Border 54">
            <a:extLst>
              <a:ext uri="{FF2B5EF4-FFF2-40B4-BE49-F238E27FC236}">
                <a16:creationId xmlns:a16="http://schemas.microsoft.com/office/drawing/2014/main" id="{C663B10B-CB4C-DD42-7814-3BEA33B83C5D}"/>
              </a:ext>
            </a:extLst>
          </p:cNvPr>
          <p:cNvSpPr/>
          <p:nvPr/>
        </p:nvSpPr>
        <p:spPr bwMode="auto">
          <a:xfrm>
            <a:off x="5520264" y="5216421"/>
            <a:ext cx="1370797" cy="1215654"/>
          </a:xfrm>
          <a:prstGeom prst="callout3">
            <a:avLst>
              <a:gd name="adj1" fmla="val 92319"/>
              <a:gd name="adj2" fmla="val 2207"/>
              <a:gd name="adj3" fmla="val 55723"/>
              <a:gd name="adj4" fmla="val 2787"/>
              <a:gd name="adj5" fmla="val 9647"/>
              <a:gd name="adj6" fmla="val 1648"/>
              <a:gd name="adj7" fmla="val -3077"/>
              <a:gd name="adj8" fmla="val -2949"/>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eaLnBrk="0" fontAlgn="base" latinLnBrk="0" hangingPunct="0">
              <a:lnSpc>
                <a:spcPct val="100000"/>
              </a:lnSpc>
              <a:spcBef>
                <a:spcPct val="0"/>
              </a:spcBef>
              <a:spcAft>
                <a:spcPct val="0"/>
              </a:spcAft>
              <a:buClrTx/>
              <a:buSzTx/>
              <a:buFontTx/>
              <a:buNone/>
              <a:tabLst/>
            </a:pPr>
            <a:r>
              <a:rPr kumimoji="0" lang="en-GB" sz="1000" b="1" i="0" u="sng" strike="noStrike" cap="none" normalizeH="0" baseline="0">
                <a:ln>
                  <a:noFill/>
                </a:ln>
                <a:solidFill>
                  <a:srgbClr val="767171"/>
                </a:solidFill>
                <a:effectLst/>
                <a:latin typeface="Bierstadt" panose="020B0004020202020204" pitchFamily="34" charset="0"/>
                <a:ea typeface="ＭＳ Ｐゴシック" charset="-128"/>
                <a:cs typeface="ＭＳ Ｐゴシック" charset="-128"/>
              </a:rPr>
              <a:t>Final decision</a:t>
            </a:r>
          </a:p>
          <a:p>
            <a:pPr marL="0" marR="0" indent="0" algn="l" defTabSz="914400" eaLnBrk="0" fontAlgn="base" latinLnBrk="0" hangingPunct="0">
              <a:lnSpc>
                <a:spcPct val="100000"/>
              </a:lnSpc>
              <a:spcBef>
                <a:spcPct val="0"/>
              </a:spcBef>
              <a:spcAft>
                <a:spcPct val="0"/>
              </a:spcAft>
              <a:buClrTx/>
              <a:buSzTx/>
              <a:buFontTx/>
              <a:buNone/>
              <a:tabLst/>
            </a:pPr>
            <a:r>
              <a:rPr kumimoji="0" lang="en-GB" sz="900" b="0" i="0" u="none" strike="noStrike" cap="none" normalizeH="0" baseline="0">
                <a:ln>
                  <a:noFill/>
                </a:ln>
                <a:solidFill>
                  <a:srgbClr val="767171"/>
                </a:solidFill>
                <a:effectLst/>
                <a:latin typeface="Bierstadt" panose="020B0004020202020204" pitchFamily="34" charset="0"/>
                <a:ea typeface="ＭＳ Ｐゴシック" charset="-128"/>
                <a:cs typeface="ＭＳ Ｐゴシック" charset="-128"/>
              </a:rPr>
              <a:t>Call organised with Deans of L&amp;T, Student Ops Manager and if appropriate Frank and Moira. </a:t>
            </a:r>
          </a:p>
        </p:txBody>
      </p:sp>
      <p:sp>
        <p:nvSpPr>
          <p:cNvPr id="57" name="Callout: Double Bent Line with No Border 56">
            <a:extLst>
              <a:ext uri="{FF2B5EF4-FFF2-40B4-BE49-F238E27FC236}">
                <a16:creationId xmlns:a16="http://schemas.microsoft.com/office/drawing/2014/main" id="{453A8A37-1B0F-4434-9C28-255A18AEE627}"/>
              </a:ext>
            </a:extLst>
          </p:cNvPr>
          <p:cNvSpPr/>
          <p:nvPr/>
        </p:nvSpPr>
        <p:spPr bwMode="auto">
          <a:xfrm>
            <a:off x="2857454" y="1746472"/>
            <a:ext cx="2545769" cy="1150632"/>
          </a:xfrm>
          <a:prstGeom prst="callout3">
            <a:avLst>
              <a:gd name="adj1" fmla="val 6133"/>
              <a:gd name="adj2" fmla="val 1961"/>
              <a:gd name="adj3" fmla="val 27485"/>
              <a:gd name="adj4" fmla="val 1862"/>
              <a:gd name="adj5" fmla="val 46257"/>
              <a:gd name="adj6" fmla="val -4362"/>
              <a:gd name="adj7" fmla="val 60057"/>
              <a:gd name="adj8" fmla="val -6296"/>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eaLnBrk="0" fontAlgn="base" latinLnBrk="0" hangingPunct="0">
              <a:lnSpc>
                <a:spcPct val="100000"/>
              </a:lnSpc>
              <a:spcBef>
                <a:spcPct val="0"/>
              </a:spcBef>
              <a:spcAft>
                <a:spcPct val="0"/>
              </a:spcAft>
              <a:buClrTx/>
              <a:buSzTx/>
              <a:tabLst/>
            </a:pPr>
            <a:r>
              <a:rPr kumimoji="0" lang="en-GB" sz="900" b="1" i="0" u="sng" strike="noStrike" cap="none" normalizeH="0" baseline="0">
                <a:ln>
                  <a:noFill/>
                </a:ln>
                <a:effectLst/>
                <a:latin typeface="Bierstadt" panose="020B0004020202020204" pitchFamily="34" charset="0"/>
                <a:ea typeface="ＭＳ Ｐゴシック"/>
                <a:cs typeface="ＭＳ Ｐゴシック" charset="-128"/>
              </a:rPr>
              <a:t>Identified Roles (School Dependant)</a:t>
            </a:r>
          </a:p>
          <a:p>
            <a:pPr marL="171450" indent="-171450">
              <a:spcBef>
                <a:spcPct val="0"/>
              </a:spcBef>
              <a:spcAft>
                <a:spcPct val="0"/>
              </a:spcAft>
              <a:buFont typeface="Arial" panose="020B0604020202020204" pitchFamily="34" charset="0"/>
              <a:buChar char="•"/>
            </a:pPr>
            <a:r>
              <a:rPr lang="en-GB" sz="900">
                <a:latin typeface="Bierstadt" panose="020B0004020202020204" pitchFamily="34" charset="0"/>
                <a:ea typeface="ＭＳ Ｐゴシック"/>
                <a:cs typeface="ＭＳ Ｐゴシック" charset="-128"/>
              </a:rPr>
              <a:t>Roles involved in these calls have been identified for each school. </a:t>
            </a:r>
          </a:p>
          <a:p>
            <a:pPr marL="171450" marR="0" indent="-171450" algn="l" defTabSz="91440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GB" sz="900" b="0" i="0" u="none" strike="noStrike" cap="none" normalizeH="0" baseline="0">
              <a:ln>
                <a:noFill/>
              </a:ln>
              <a:effectLst/>
              <a:latin typeface="Bierstadt" panose="020B0004020202020204" pitchFamily="34" charset="0"/>
              <a:ea typeface="ＭＳ Ｐゴシック"/>
              <a:cs typeface="ＭＳ Ｐゴシック" charset="-128"/>
            </a:endParaRPr>
          </a:p>
          <a:p>
            <a:pPr marL="171450" marR="0" indent="-171450" algn="l" defTabSz="914400" eaLnBrk="0" fontAlgn="base" latinLnBrk="0" hangingPunct="0">
              <a:lnSpc>
                <a:spcPct val="100000"/>
              </a:lnSpc>
              <a:spcBef>
                <a:spcPct val="0"/>
              </a:spcBef>
              <a:spcAft>
                <a:spcPct val="0"/>
              </a:spcAft>
              <a:buClrTx/>
              <a:buSzTx/>
              <a:buFont typeface="Arial" panose="020B0604020202020204" pitchFamily="34" charset="0"/>
              <a:buChar char="•"/>
              <a:tabLst/>
            </a:pPr>
            <a:endParaRPr lang="en-GB" sz="900" b="0" i="0" u="none" strike="noStrike" cap="none" normalizeH="0" baseline="0">
              <a:ln>
                <a:noFill/>
              </a:ln>
              <a:effectLst/>
              <a:latin typeface="Bierstadt" panose="020B0004020202020204" pitchFamily="34" charset="0"/>
              <a:ea typeface="ＭＳ Ｐゴシック"/>
              <a:cs typeface="ＭＳ Ｐゴシック" charset="-128"/>
            </a:endParaRPr>
          </a:p>
        </p:txBody>
      </p:sp>
      <p:sp>
        <p:nvSpPr>
          <p:cNvPr id="58" name="TextBox 57">
            <a:extLst>
              <a:ext uri="{FF2B5EF4-FFF2-40B4-BE49-F238E27FC236}">
                <a16:creationId xmlns:a16="http://schemas.microsoft.com/office/drawing/2014/main" id="{F183B888-DAC6-A973-4105-36DCAF806E27}"/>
              </a:ext>
            </a:extLst>
          </p:cNvPr>
          <p:cNvSpPr txBox="1"/>
          <p:nvPr/>
        </p:nvSpPr>
        <p:spPr>
          <a:xfrm>
            <a:off x="809894" y="2977303"/>
            <a:ext cx="852388" cy="230832"/>
          </a:xfrm>
          <a:prstGeom prst="rect">
            <a:avLst/>
          </a:prstGeom>
          <a:noFill/>
        </p:spPr>
        <p:txBody>
          <a:bodyPr wrap="square" rtlCol="0">
            <a:spAutoFit/>
          </a:bodyPr>
          <a:lstStyle/>
          <a:p>
            <a:r>
              <a:rPr lang="en-GB" sz="900">
                <a:latin typeface="Bierstadt" panose="020B0004020202020204" pitchFamily="34" charset="0"/>
              </a:rPr>
              <a:t>Yes</a:t>
            </a:r>
          </a:p>
        </p:txBody>
      </p:sp>
      <p:sp>
        <p:nvSpPr>
          <p:cNvPr id="59" name="TextBox 58">
            <a:extLst>
              <a:ext uri="{FF2B5EF4-FFF2-40B4-BE49-F238E27FC236}">
                <a16:creationId xmlns:a16="http://schemas.microsoft.com/office/drawing/2014/main" id="{E4DF133A-0CFD-34C5-5805-56FFC08BB565}"/>
              </a:ext>
            </a:extLst>
          </p:cNvPr>
          <p:cNvSpPr txBox="1"/>
          <p:nvPr/>
        </p:nvSpPr>
        <p:spPr>
          <a:xfrm>
            <a:off x="2729327" y="2991384"/>
            <a:ext cx="852388" cy="230832"/>
          </a:xfrm>
          <a:prstGeom prst="rect">
            <a:avLst/>
          </a:prstGeom>
          <a:noFill/>
        </p:spPr>
        <p:txBody>
          <a:bodyPr wrap="square" rtlCol="0">
            <a:spAutoFit/>
          </a:bodyPr>
          <a:lstStyle/>
          <a:p>
            <a:r>
              <a:rPr lang="en-GB" sz="900">
                <a:latin typeface="Bierstadt" panose="020B0004020202020204" pitchFamily="34" charset="0"/>
              </a:rPr>
              <a:t>No</a:t>
            </a:r>
          </a:p>
        </p:txBody>
      </p:sp>
      <p:sp>
        <p:nvSpPr>
          <p:cNvPr id="60" name="TextBox 59">
            <a:extLst>
              <a:ext uri="{FF2B5EF4-FFF2-40B4-BE49-F238E27FC236}">
                <a16:creationId xmlns:a16="http://schemas.microsoft.com/office/drawing/2014/main" id="{E43E9B2A-8288-FAB2-9A66-B25E4AD948CE}"/>
              </a:ext>
            </a:extLst>
          </p:cNvPr>
          <p:cNvSpPr txBox="1"/>
          <p:nvPr/>
        </p:nvSpPr>
        <p:spPr>
          <a:xfrm>
            <a:off x="1250025" y="4513214"/>
            <a:ext cx="852388" cy="230832"/>
          </a:xfrm>
          <a:prstGeom prst="rect">
            <a:avLst/>
          </a:prstGeom>
          <a:noFill/>
        </p:spPr>
        <p:txBody>
          <a:bodyPr wrap="square" rtlCol="0">
            <a:spAutoFit/>
          </a:bodyPr>
          <a:lstStyle/>
          <a:p>
            <a:r>
              <a:rPr lang="en-GB" sz="900">
                <a:latin typeface="Bierstadt" panose="020B0004020202020204" pitchFamily="34" charset="0"/>
              </a:rPr>
              <a:t>Yes</a:t>
            </a:r>
          </a:p>
        </p:txBody>
      </p:sp>
      <p:sp>
        <p:nvSpPr>
          <p:cNvPr id="61" name="TextBox 60">
            <a:extLst>
              <a:ext uri="{FF2B5EF4-FFF2-40B4-BE49-F238E27FC236}">
                <a16:creationId xmlns:a16="http://schemas.microsoft.com/office/drawing/2014/main" id="{E8838A76-2E3D-0E2F-DD51-59E95A3A141E}"/>
              </a:ext>
            </a:extLst>
          </p:cNvPr>
          <p:cNvSpPr txBox="1"/>
          <p:nvPr/>
        </p:nvSpPr>
        <p:spPr>
          <a:xfrm>
            <a:off x="4737254" y="4496217"/>
            <a:ext cx="852388" cy="230832"/>
          </a:xfrm>
          <a:prstGeom prst="rect">
            <a:avLst/>
          </a:prstGeom>
          <a:noFill/>
        </p:spPr>
        <p:txBody>
          <a:bodyPr wrap="square" rtlCol="0">
            <a:spAutoFit/>
          </a:bodyPr>
          <a:lstStyle/>
          <a:p>
            <a:r>
              <a:rPr lang="en-GB" sz="900">
                <a:latin typeface="Bierstadt" panose="020B0004020202020204" pitchFamily="34" charset="0"/>
              </a:rPr>
              <a:t>No</a:t>
            </a:r>
          </a:p>
        </p:txBody>
      </p:sp>
      <p:sp>
        <p:nvSpPr>
          <p:cNvPr id="7" name="Title 1">
            <a:extLst>
              <a:ext uri="{FF2B5EF4-FFF2-40B4-BE49-F238E27FC236}">
                <a16:creationId xmlns:a16="http://schemas.microsoft.com/office/drawing/2014/main" id="{16950FEB-0369-2516-087E-7A4B077B907D}"/>
              </a:ext>
            </a:extLst>
          </p:cNvPr>
          <p:cNvSpPr txBox="1">
            <a:spLocks/>
          </p:cNvSpPr>
          <p:nvPr/>
        </p:nvSpPr>
        <p:spPr>
          <a:xfrm>
            <a:off x="1177968" y="-89748"/>
            <a:ext cx="3871411" cy="1069622"/>
          </a:xfrm>
          <a:prstGeom prst="rect">
            <a:avLst/>
          </a:prstGeom>
        </p:spPr>
        <p:txBody>
          <a:bodyPr lIns="91440" tIns="45720" rIns="91440" bIns="45720" anchor="ctr"/>
          <a:lstStyle>
            <a:lvl1pPr algn="l" rtl="0" eaLnBrk="1" fontAlgn="base" hangingPunct="1">
              <a:lnSpc>
                <a:spcPct val="90000"/>
              </a:lnSpc>
              <a:spcBef>
                <a:spcPct val="0"/>
              </a:spcBef>
              <a:spcAft>
                <a:spcPct val="0"/>
              </a:spcAft>
              <a:defRPr sz="3200" b="0" spc="-13">
                <a:solidFill>
                  <a:srgbClr val="483F6A"/>
                </a:solidFill>
                <a:latin typeface="Arial" panose="020B0604020202020204" pitchFamily="34" charset="0"/>
                <a:ea typeface="ヒラギノ角ゴ Pro W3" charset="0"/>
                <a:cs typeface="Arial" panose="020B0604020202020204" pitchFamily="34" charset="0"/>
              </a:defRPr>
            </a:lvl1pPr>
            <a:lvl2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5pPr>
            <a:lvl6pPr marL="609570"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6pPr>
            <a:lvl7pPr marL="1219140"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7pPr>
            <a:lvl8pPr marL="1828709"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8pPr>
            <a:lvl9pPr marL="2438278"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9pPr>
          </a:lstStyle>
          <a:p>
            <a:r>
              <a:rPr lang="en-GB" sz="2800" b="1" kern="0">
                <a:solidFill>
                  <a:srgbClr val="002542"/>
                </a:solidFill>
                <a:latin typeface="Bierstadt"/>
                <a:cs typeface="Arial"/>
              </a:rPr>
              <a:t>Escalation Process</a:t>
            </a:r>
            <a:br>
              <a:rPr lang="en-GB" sz="2800" kern="0">
                <a:latin typeface="Bierstadt" panose="020B0004020202020204" pitchFamily="34" charset="0"/>
              </a:rPr>
            </a:br>
            <a:r>
              <a:rPr lang="en-GB" sz="2000" kern="0">
                <a:solidFill>
                  <a:srgbClr val="002542"/>
                </a:solidFill>
                <a:latin typeface="Bierstadt"/>
                <a:cs typeface="Arial"/>
              </a:rPr>
              <a:t>Un-roomed Events</a:t>
            </a:r>
            <a:endParaRPr lang="en-GB" sz="2800" kern="0">
              <a:solidFill>
                <a:srgbClr val="002542"/>
              </a:solidFill>
              <a:latin typeface="Bierstadt"/>
              <a:cs typeface="Arial"/>
            </a:endParaRPr>
          </a:p>
        </p:txBody>
      </p:sp>
      <p:sp>
        <p:nvSpPr>
          <p:cNvPr id="53" name="Rectangle 52">
            <a:extLst>
              <a:ext uri="{FF2B5EF4-FFF2-40B4-BE49-F238E27FC236}">
                <a16:creationId xmlns:a16="http://schemas.microsoft.com/office/drawing/2014/main" id="{0597EFF7-483A-10D3-AD78-B2279F868E33}"/>
              </a:ext>
            </a:extLst>
          </p:cNvPr>
          <p:cNvSpPr/>
          <p:nvPr/>
        </p:nvSpPr>
        <p:spPr bwMode="auto">
          <a:xfrm>
            <a:off x="5109422" y="426141"/>
            <a:ext cx="1459681" cy="59649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kumimoji="0" lang="en-GB" sz="900" b="0" i="0" u="none" strike="noStrike" cap="none" normalizeH="0" baseline="0">
                <a:ln>
                  <a:noFill/>
                </a:ln>
                <a:solidFill>
                  <a:srgbClr val="002542"/>
                </a:solidFill>
                <a:effectLst/>
                <a:latin typeface="Bierstadt" panose="020B0004020202020204" pitchFamily="34" charset="0"/>
                <a:ea typeface="ＭＳ Ｐゴシック"/>
                <a:cs typeface="ＭＳ Ｐゴシック" charset="-128"/>
              </a:rPr>
              <a:t>Un-roomed Event identified </a:t>
            </a:r>
            <a:endParaRPr lang="en-GB" sz="900" b="0" i="0" u="none" strike="noStrike" cap="none" normalizeH="0" baseline="0">
              <a:ln>
                <a:noFill/>
              </a:ln>
              <a:solidFill>
                <a:srgbClr val="002542"/>
              </a:solidFill>
              <a:effectLst/>
              <a:latin typeface="Bierstadt" panose="020B0004020202020204" pitchFamily="34" charset="0"/>
              <a:ea typeface="ＭＳ Ｐゴシック" charset="-128"/>
              <a:cs typeface="ＭＳ Ｐゴシック" charset="-128"/>
            </a:endParaRPr>
          </a:p>
        </p:txBody>
      </p:sp>
      <p:sp>
        <p:nvSpPr>
          <p:cNvPr id="56" name="Diamond 55">
            <a:extLst>
              <a:ext uri="{FF2B5EF4-FFF2-40B4-BE49-F238E27FC236}">
                <a16:creationId xmlns:a16="http://schemas.microsoft.com/office/drawing/2014/main" id="{39447057-4C18-BCE7-D3B6-D53143435E73}"/>
              </a:ext>
            </a:extLst>
          </p:cNvPr>
          <p:cNvSpPr/>
          <p:nvPr/>
        </p:nvSpPr>
        <p:spPr bwMode="auto">
          <a:xfrm>
            <a:off x="5300222" y="1266643"/>
            <a:ext cx="1080000" cy="849600"/>
          </a:xfrm>
          <a:prstGeom prst="diamond">
            <a:avLst/>
          </a:prstGeom>
          <a:solidFill>
            <a:srgbClr val="395A4F"/>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a:ln>
                  <a:noFill/>
                </a:ln>
                <a:solidFill>
                  <a:schemeClr val="bg1"/>
                </a:solidFill>
                <a:effectLst/>
                <a:latin typeface="Bierstadt" panose="020B0004020202020204" pitchFamily="34" charset="0"/>
                <a:ea typeface="ＭＳ Ｐゴシック" charset="-128"/>
                <a:cs typeface="ＭＳ Ｐゴシック" charset="-128"/>
              </a:rPr>
              <a:t>Category ?</a:t>
            </a:r>
          </a:p>
        </p:txBody>
      </p:sp>
      <p:cxnSp>
        <p:nvCxnSpPr>
          <p:cNvPr id="71" name="Connector: Elbow 70">
            <a:extLst>
              <a:ext uri="{FF2B5EF4-FFF2-40B4-BE49-F238E27FC236}">
                <a16:creationId xmlns:a16="http://schemas.microsoft.com/office/drawing/2014/main" id="{4938C15C-19D9-4620-ABCC-E596FCD11012}"/>
              </a:ext>
            </a:extLst>
          </p:cNvPr>
          <p:cNvCxnSpPr>
            <a:cxnSpLocks/>
            <a:stCxn id="56" idx="1"/>
            <a:endCxn id="130" idx="0"/>
          </p:cNvCxnSpPr>
          <p:nvPr/>
        </p:nvCxnSpPr>
        <p:spPr bwMode="auto">
          <a:xfrm rot="10800000" flipV="1">
            <a:off x="1965930" y="1691443"/>
            <a:ext cx="3334293" cy="195936"/>
          </a:xfrm>
          <a:prstGeom prst="bentConnector2">
            <a:avLst/>
          </a:prstGeom>
          <a:solidFill>
            <a:schemeClr val="accent1"/>
          </a:solidFill>
          <a:ln w="9525" cap="flat" cmpd="sng" algn="ctr">
            <a:solidFill>
              <a:schemeClr val="tx1"/>
            </a:solidFill>
            <a:prstDash val="solid"/>
            <a:round/>
            <a:headEnd type="none" w="med" len="med"/>
            <a:tailEnd type="triangle"/>
          </a:ln>
          <a:effectLst/>
        </p:spPr>
      </p:cxnSp>
      <p:sp>
        <p:nvSpPr>
          <p:cNvPr id="72" name="TextBox 71">
            <a:extLst>
              <a:ext uri="{FF2B5EF4-FFF2-40B4-BE49-F238E27FC236}">
                <a16:creationId xmlns:a16="http://schemas.microsoft.com/office/drawing/2014/main" id="{F665EDEF-3BFC-639B-AEB6-1D4191E4E517}"/>
              </a:ext>
            </a:extLst>
          </p:cNvPr>
          <p:cNvSpPr txBox="1"/>
          <p:nvPr/>
        </p:nvSpPr>
        <p:spPr>
          <a:xfrm>
            <a:off x="1917807" y="1360481"/>
            <a:ext cx="852388" cy="230832"/>
          </a:xfrm>
          <a:prstGeom prst="rect">
            <a:avLst/>
          </a:prstGeom>
          <a:noFill/>
        </p:spPr>
        <p:txBody>
          <a:bodyPr wrap="square" rtlCol="0">
            <a:spAutoFit/>
          </a:bodyPr>
          <a:lstStyle/>
          <a:p>
            <a:r>
              <a:rPr lang="en-GB" sz="900">
                <a:latin typeface="Bierstadt" panose="020B0004020202020204" pitchFamily="34" charset="0"/>
              </a:rPr>
              <a:t>Category 1</a:t>
            </a:r>
          </a:p>
        </p:txBody>
      </p:sp>
      <p:sp>
        <p:nvSpPr>
          <p:cNvPr id="82" name="Diamond 81">
            <a:extLst>
              <a:ext uri="{FF2B5EF4-FFF2-40B4-BE49-F238E27FC236}">
                <a16:creationId xmlns:a16="http://schemas.microsoft.com/office/drawing/2014/main" id="{59AF9879-F8BB-BC1A-221E-764ECEE3722E}"/>
              </a:ext>
            </a:extLst>
          </p:cNvPr>
          <p:cNvSpPr/>
          <p:nvPr/>
        </p:nvSpPr>
        <p:spPr bwMode="auto">
          <a:xfrm>
            <a:off x="8372978" y="2640771"/>
            <a:ext cx="1073906" cy="849600"/>
          </a:xfrm>
          <a:prstGeom prst="diamond">
            <a:avLst/>
          </a:prstGeom>
          <a:solidFill>
            <a:srgbClr val="395A4F"/>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eaLnBrk="0" fontAlgn="base" latinLnBrk="0" hangingPunct="0">
              <a:lnSpc>
                <a:spcPct val="100000"/>
              </a:lnSpc>
              <a:spcBef>
                <a:spcPct val="0"/>
              </a:spcBef>
              <a:spcAft>
                <a:spcPct val="0"/>
              </a:spcAft>
              <a:buClrTx/>
              <a:buSzTx/>
              <a:buFontTx/>
              <a:buNone/>
              <a:tabLst/>
            </a:pPr>
            <a:r>
              <a:rPr kumimoji="0" lang="en-GB" sz="900" b="0" i="0" u="none" strike="noStrike" cap="none" normalizeH="0" baseline="0">
                <a:ln>
                  <a:noFill/>
                </a:ln>
                <a:solidFill>
                  <a:schemeClr val="bg1"/>
                </a:solidFill>
                <a:effectLst/>
                <a:latin typeface="Bierstadt" panose="020B0004020202020204" pitchFamily="34" charset="0"/>
                <a:ea typeface="ＭＳ Ｐゴシック" charset="-128"/>
                <a:cs typeface="ＭＳ Ｐゴシック" charset="-128"/>
              </a:rPr>
              <a:t>Can local space resolve the event?</a:t>
            </a:r>
          </a:p>
        </p:txBody>
      </p:sp>
      <p:cxnSp>
        <p:nvCxnSpPr>
          <p:cNvPr id="89" name="Connector: Elbow 88">
            <a:extLst>
              <a:ext uri="{FF2B5EF4-FFF2-40B4-BE49-F238E27FC236}">
                <a16:creationId xmlns:a16="http://schemas.microsoft.com/office/drawing/2014/main" id="{2A12895D-CADD-CE27-88E7-475948520AAE}"/>
              </a:ext>
            </a:extLst>
          </p:cNvPr>
          <p:cNvCxnSpPr>
            <a:cxnSpLocks/>
            <a:stCxn id="2" idx="2"/>
            <a:endCxn id="82" idx="0"/>
          </p:cNvCxnSpPr>
          <p:nvPr/>
        </p:nvCxnSpPr>
        <p:spPr bwMode="auto">
          <a:xfrm rot="5400000">
            <a:off x="8847558" y="2573700"/>
            <a:ext cx="129445" cy="4697"/>
          </a:xfrm>
          <a:prstGeom prst="bentConnector3">
            <a:avLst>
              <a:gd name="adj1" fmla="val 50000"/>
            </a:avLst>
          </a:prstGeom>
          <a:solidFill>
            <a:schemeClr val="accent1"/>
          </a:solidFill>
          <a:ln w="9525" cap="flat" cmpd="sng" algn="ctr">
            <a:solidFill>
              <a:schemeClr val="tx1"/>
            </a:solidFill>
            <a:prstDash val="solid"/>
            <a:round/>
            <a:headEnd type="none" w="med" len="med"/>
            <a:tailEnd type="triangle"/>
          </a:ln>
          <a:effectLst/>
        </p:spPr>
      </p:cxnSp>
      <p:sp>
        <p:nvSpPr>
          <p:cNvPr id="104" name="Rectangle 103">
            <a:extLst>
              <a:ext uri="{FF2B5EF4-FFF2-40B4-BE49-F238E27FC236}">
                <a16:creationId xmlns:a16="http://schemas.microsoft.com/office/drawing/2014/main" id="{45BCB332-94E4-7EAE-C005-3F91D096D119}"/>
              </a:ext>
            </a:extLst>
          </p:cNvPr>
          <p:cNvSpPr/>
          <p:nvPr/>
        </p:nvSpPr>
        <p:spPr bwMode="auto">
          <a:xfrm>
            <a:off x="7047369" y="3370872"/>
            <a:ext cx="1036800" cy="53117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eaLnBrk="0" fontAlgn="base" latinLnBrk="0" hangingPunct="0">
              <a:lnSpc>
                <a:spcPct val="100000"/>
              </a:lnSpc>
              <a:spcBef>
                <a:spcPct val="0"/>
              </a:spcBef>
              <a:spcAft>
                <a:spcPct val="0"/>
              </a:spcAft>
              <a:buClrTx/>
              <a:buSzTx/>
              <a:buFontTx/>
              <a:buNone/>
              <a:tabLst/>
            </a:pPr>
            <a:r>
              <a:rPr kumimoji="0" lang="en-GB" sz="900" b="0" i="0" u="none" strike="noStrike" cap="none" normalizeH="0" baseline="0">
                <a:ln>
                  <a:noFill/>
                </a:ln>
                <a:effectLst/>
                <a:latin typeface="Bierstadt" panose="020B0004020202020204" pitchFamily="34" charset="0"/>
                <a:ea typeface="ＭＳ Ｐゴシック" charset="-128"/>
                <a:cs typeface="ＭＳ Ｐゴシック" charset="-128"/>
              </a:rPr>
              <a:t>Event </a:t>
            </a:r>
            <a:r>
              <a:rPr lang="en-GB" sz="900">
                <a:latin typeface="Bierstadt" panose="020B0004020202020204" pitchFamily="34" charset="0"/>
                <a:ea typeface="ＭＳ Ｐゴシック" charset="-128"/>
                <a:cs typeface="ＭＳ Ｐゴシック" charset="-128"/>
              </a:rPr>
              <a:t>Roomed Locally (as per local process)</a:t>
            </a:r>
            <a:endParaRPr kumimoji="0" lang="en-GB" sz="900" b="0" i="0" u="none" strike="noStrike" cap="none" normalizeH="0" baseline="0">
              <a:ln>
                <a:noFill/>
              </a:ln>
              <a:effectLst/>
              <a:latin typeface="Bierstadt" panose="020B0004020202020204" pitchFamily="34" charset="0"/>
              <a:ea typeface="ＭＳ Ｐゴシック" charset="-128"/>
              <a:cs typeface="ＭＳ Ｐゴシック" charset="-128"/>
            </a:endParaRPr>
          </a:p>
        </p:txBody>
      </p:sp>
      <p:cxnSp>
        <p:nvCxnSpPr>
          <p:cNvPr id="107" name="Connector: Elbow 106">
            <a:extLst>
              <a:ext uri="{FF2B5EF4-FFF2-40B4-BE49-F238E27FC236}">
                <a16:creationId xmlns:a16="http://schemas.microsoft.com/office/drawing/2014/main" id="{33B481B3-9B45-6E18-CC49-47A9F2E86015}"/>
              </a:ext>
            </a:extLst>
          </p:cNvPr>
          <p:cNvCxnSpPr>
            <a:cxnSpLocks/>
            <a:stCxn id="82" idx="3"/>
            <a:endCxn id="186" idx="0"/>
          </p:cNvCxnSpPr>
          <p:nvPr/>
        </p:nvCxnSpPr>
        <p:spPr bwMode="auto">
          <a:xfrm>
            <a:off x="9446884" y="3065571"/>
            <a:ext cx="846966" cy="79185"/>
          </a:xfrm>
          <a:prstGeom prst="bentConnector2">
            <a:avLst/>
          </a:prstGeom>
          <a:solidFill>
            <a:schemeClr val="accent1"/>
          </a:solidFill>
          <a:ln w="9525" cap="flat" cmpd="sng" algn="ctr">
            <a:solidFill>
              <a:schemeClr val="tx1"/>
            </a:solidFill>
            <a:prstDash val="solid"/>
            <a:round/>
            <a:headEnd type="none" w="med" len="med"/>
            <a:tailEnd type="triangle"/>
          </a:ln>
          <a:effectLst/>
        </p:spPr>
      </p:cxnSp>
      <p:cxnSp>
        <p:nvCxnSpPr>
          <p:cNvPr id="109" name="Connector: Elbow 108">
            <a:extLst>
              <a:ext uri="{FF2B5EF4-FFF2-40B4-BE49-F238E27FC236}">
                <a16:creationId xmlns:a16="http://schemas.microsoft.com/office/drawing/2014/main" id="{7F75B536-FEA3-713A-4A32-6247EA4A0D60}"/>
              </a:ext>
            </a:extLst>
          </p:cNvPr>
          <p:cNvCxnSpPr>
            <a:cxnSpLocks/>
            <a:stCxn id="82" idx="1"/>
            <a:endCxn id="104" idx="0"/>
          </p:cNvCxnSpPr>
          <p:nvPr/>
        </p:nvCxnSpPr>
        <p:spPr bwMode="auto">
          <a:xfrm rot="10800000" flipV="1">
            <a:off x="7565770" y="3065570"/>
            <a:ext cx="807209" cy="305301"/>
          </a:xfrm>
          <a:prstGeom prst="bentConnector2">
            <a:avLst/>
          </a:prstGeom>
          <a:solidFill>
            <a:schemeClr val="accent1"/>
          </a:solidFill>
          <a:ln w="9525" cap="flat" cmpd="sng" algn="ctr">
            <a:solidFill>
              <a:schemeClr val="tx1"/>
            </a:solidFill>
            <a:prstDash val="solid"/>
            <a:round/>
            <a:headEnd type="none" w="med" len="med"/>
            <a:tailEnd type="triangle"/>
          </a:ln>
          <a:effectLst/>
        </p:spPr>
      </p:cxnSp>
      <p:sp>
        <p:nvSpPr>
          <p:cNvPr id="113" name="TextBox 112">
            <a:extLst>
              <a:ext uri="{FF2B5EF4-FFF2-40B4-BE49-F238E27FC236}">
                <a16:creationId xmlns:a16="http://schemas.microsoft.com/office/drawing/2014/main" id="{A223C10D-7144-F2FE-D448-EF9DDFC0DAAE}"/>
              </a:ext>
            </a:extLst>
          </p:cNvPr>
          <p:cNvSpPr txBox="1"/>
          <p:nvPr/>
        </p:nvSpPr>
        <p:spPr>
          <a:xfrm>
            <a:off x="9551678" y="2684118"/>
            <a:ext cx="1035974" cy="369332"/>
          </a:xfrm>
          <a:prstGeom prst="rect">
            <a:avLst/>
          </a:prstGeom>
          <a:noFill/>
        </p:spPr>
        <p:txBody>
          <a:bodyPr wrap="square" rtlCol="0">
            <a:spAutoFit/>
          </a:bodyPr>
          <a:lstStyle/>
          <a:p>
            <a:r>
              <a:rPr lang="en-GB" sz="900">
                <a:latin typeface="Bierstadt" panose="020B0004020202020204" pitchFamily="34" charset="0"/>
              </a:rPr>
              <a:t>No, Central Space required</a:t>
            </a:r>
          </a:p>
        </p:txBody>
      </p:sp>
      <p:sp>
        <p:nvSpPr>
          <p:cNvPr id="114" name="TextBox 113">
            <a:extLst>
              <a:ext uri="{FF2B5EF4-FFF2-40B4-BE49-F238E27FC236}">
                <a16:creationId xmlns:a16="http://schemas.microsoft.com/office/drawing/2014/main" id="{A7940CF4-061D-CDD2-80CB-D816B2A526E9}"/>
              </a:ext>
            </a:extLst>
          </p:cNvPr>
          <p:cNvSpPr txBox="1"/>
          <p:nvPr/>
        </p:nvSpPr>
        <p:spPr>
          <a:xfrm>
            <a:off x="8052861" y="2782195"/>
            <a:ext cx="852388" cy="230832"/>
          </a:xfrm>
          <a:prstGeom prst="rect">
            <a:avLst/>
          </a:prstGeom>
          <a:noFill/>
        </p:spPr>
        <p:txBody>
          <a:bodyPr wrap="square" rtlCol="0">
            <a:spAutoFit/>
          </a:bodyPr>
          <a:lstStyle/>
          <a:p>
            <a:r>
              <a:rPr lang="en-GB" sz="900">
                <a:latin typeface="Bierstadt" panose="020B0004020202020204" pitchFamily="34" charset="0"/>
              </a:rPr>
              <a:t>Yes</a:t>
            </a:r>
          </a:p>
        </p:txBody>
      </p:sp>
      <p:sp>
        <p:nvSpPr>
          <p:cNvPr id="115" name="Oval 114">
            <a:extLst>
              <a:ext uri="{FF2B5EF4-FFF2-40B4-BE49-F238E27FC236}">
                <a16:creationId xmlns:a16="http://schemas.microsoft.com/office/drawing/2014/main" id="{E072DF82-FB61-5375-D9C1-2520DE3D109A}"/>
              </a:ext>
            </a:extLst>
          </p:cNvPr>
          <p:cNvSpPr/>
          <p:nvPr/>
        </p:nvSpPr>
        <p:spPr bwMode="auto">
          <a:xfrm>
            <a:off x="8956829" y="5948523"/>
            <a:ext cx="562743" cy="531177"/>
          </a:xfrm>
          <a:prstGeom prst="ellipse">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eaLnBrk="0" fontAlgn="base" latinLnBrk="0" hangingPunct="0">
              <a:lnSpc>
                <a:spcPct val="100000"/>
              </a:lnSpc>
              <a:spcBef>
                <a:spcPct val="0"/>
              </a:spcBef>
              <a:spcAft>
                <a:spcPct val="0"/>
              </a:spcAft>
              <a:buClrTx/>
              <a:buSzTx/>
              <a:buFontTx/>
              <a:buNone/>
              <a:tabLst/>
            </a:pPr>
            <a:r>
              <a:rPr lang="en-GB" sz="900">
                <a:latin typeface="Bierstadt" panose="020B0004020202020204" pitchFamily="34" charset="0"/>
                <a:ea typeface="ＭＳ Ｐゴシック" charset="-128"/>
                <a:cs typeface="ＭＳ Ｐゴシック" charset="-128"/>
              </a:rPr>
              <a:t>End</a:t>
            </a:r>
            <a:endParaRPr kumimoji="0" lang="en-GB" sz="900" b="0" i="0" u="none" strike="noStrike" cap="none" normalizeH="0" baseline="0">
              <a:ln>
                <a:noFill/>
              </a:ln>
              <a:effectLst/>
              <a:latin typeface="Bierstadt" panose="020B0004020202020204" pitchFamily="34" charset="0"/>
              <a:ea typeface="ＭＳ Ｐゴシック" charset="-128"/>
              <a:cs typeface="ＭＳ Ｐゴシック" charset="-128"/>
            </a:endParaRPr>
          </a:p>
        </p:txBody>
      </p:sp>
      <p:sp>
        <p:nvSpPr>
          <p:cNvPr id="116" name="Oval 115">
            <a:extLst>
              <a:ext uri="{FF2B5EF4-FFF2-40B4-BE49-F238E27FC236}">
                <a16:creationId xmlns:a16="http://schemas.microsoft.com/office/drawing/2014/main" id="{F034772B-A6BB-F060-2367-15B9593B40F1}"/>
              </a:ext>
            </a:extLst>
          </p:cNvPr>
          <p:cNvSpPr/>
          <p:nvPr/>
        </p:nvSpPr>
        <p:spPr bwMode="auto">
          <a:xfrm>
            <a:off x="7285357" y="5964938"/>
            <a:ext cx="562743" cy="531177"/>
          </a:xfrm>
          <a:prstGeom prst="ellipse">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eaLnBrk="0" fontAlgn="base" latinLnBrk="0" hangingPunct="0">
              <a:lnSpc>
                <a:spcPct val="100000"/>
              </a:lnSpc>
              <a:spcBef>
                <a:spcPct val="0"/>
              </a:spcBef>
              <a:spcAft>
                <a:spcPct val="0"/>
              </a:spcAft>
              <a:buClrTx/>
              <a:buSzTx/>
              <a:buFontTx/>
              <a:buNone/>
              <a:tabLst/>
            </a:pPr>
            <a:r>
              <a:rPr lang="en-GB" sz="900">
                <a:latin typeface="Bierstadt" panose="020B0004020202020204" pitchFamily="34" charset="0"/>
                <a:ea typeface="ＭＳ Ｐゴシック" charset="-128"/>
                <a:cs typeface="ＭＳ Ｐゴシック" charset="-128"/>
              </a:rPr>
              <a:t>End</a:t>
            </a:r>
            <a:endParaRPr kumimoji="0" lang="en-GB" sz="900" b="0" i="0" u="none" strike="noStrike" cap="none" normalizeH="0" baseline="0">
              <a:ln>
                <a:noFill/>
              </a:ln>
              <a:effectLst/>
              <a:latin typeface="Bierstadt" panose="020B0004020202020204" pitchFamily="34" charset="0"/>
              <a:ea typeface="ＭＳ Ｐゴシック" charset="-128"/>
              <a:cs typeface="ＭＳ Ｐゴシック" charset="-128"/>
            </a:endParaRPr>
          </a:p>
        </p:txBody>
      </p:sp>
      <p:cxnSp>
        <p:nvCxnSpPr>
          <p:cNvPr id="117" name="Connector: Elbow 116">
            <a:extLst>
              <a:ext uri="{FF2B5EF4-FFF2-40B4-BE49-F238E27FC236}">
                <a16:creationId xmlns:a16="http://schemas.microsoft.com/office/drawing/2014/main" id="{BE2BE454-AB93-E31F-E9F8-3C5BE34FF6E6}"/>
              </a:ext>
            </a:extLst>
          </p:cNvPr>
          <p:cNvCxnSpPr>
            <a:cxnSpLocks/>
            <a:stCxn id="104" idx="2"/>
            <a:endCxn id="116" idx="0"/>
          </p:cNvCxnSpPr>
          <p:nvPr/>
        </p:nvCxnSpPr>
        <p:spPr bwMode="auto">
          <a:xfrm rot="16200000" flipH="1">
            <a:off x="6534805" y="4933013"/>
            <a:ext cx="2062889" cy="960"/>
          </a:xfrm>
          <a:prstGeom prst="bentConnector3">
            <a:avLst>
              <a:gd name="adj1" fmla="val 50000"/>
            </a:avLst>
          </a:prstGeom>
          <a:solidFill>
            <a:schemeClr val="accent1"/>
          </a:solidFill>
          <a:ln w="9525" cap="flat" cmpd="sng" algn="ctr">
            <a:solidFill>
              <a:schemeClr val="tx1"/>
            </a:solidFill>
            <a:prstDash val="solid"/>
            <a:round/>
            <a:headEnd type="none" w="med" len="med"/>
            <a:tailEnd type="triangle"/>
          </a:ln>
          <a:effectLst/>
        </p:spPr>
      </p:cxnSp>
      <p:sp>
        <p:nvSpPr>
          <p:cNvPr id="127" name="TextBox 126">
            <a:extLst>
              <a:ext uri="{FF2B5EF4-FFF2-40B4-BE49-F238E27FC236}">
                <a16:creationId xmlns:a16="http://schemas.microsoft.com/office/drawing/2014/main" id="{7E538EBB-14CD-8E54-1815-271EC5CD0C02}"/>
              </a:ext>
            </a:extLst>
          </p:cNvPr>
          <p:cNvSpPr txBox="1"/>
          <p:nvPr/>
        </p:nvSpPr>
        <p:spPr>
          <a:xfrm>
            <a:off x="8298738" y="1375727"/>
            <a:ext cx="852388" cy="230832"/>
          </a:xfrm>
          <a:prstGeom prst="rect">
            <a:avLst/>
          </a:prstGeom>
          <a:noFill/>
        </p:spPr>
        <p:txBody>
          <a:bodyPr wrap="square" rtlCol="0">
            <a:spAutoFit/>
          </a:bodyPr>
          <a:lstStyle/>
          <a:p>
            <a:r>
              <a:rPr lang="en-GB" sz="900">
                <a:latin typeface="Bierstadt" panose="020B0004020202020204" pitchFamily="34" charset="0"/>
              </a:rPr>
              <a:t>Category 2 </a:t>
            </a:r>
          </a:p>
        </p:txBody>
      </p:sp>
      <p:cxnSp>
        <p:nvCxnSpPr>
          <p:cNvPr id="129" name="Connector: Elbow 128">
            <a:extLst>
              <a:ext uri="{FF2B5EF4-FFF2-40B4-BE49-F238E27FC236}">
                <a16:creationId xmlns:a16="http://schemas.microsoft.com/office/drawing/2014/main" id="{67568DEA-C40A-CA0E-8255-3DDB700F56FB}"/>
              </a:ext>
            </a:extLst>
          </p:cNvPr>
          <p:cNvCxnSpPr>
            <a:stCxn id="53" idx="2"/>
            <a:endCxn id="56" idx="0"/>
          </p:cNvCxnSpPr>
          <p:nvPr/>
        </p:nvCxnSpPr>
        <p:spPr bwMode="auto">
          <a:xfrm rot="16200000" flipH="1">
            <a:off x="5717740" y="1144161"/>
            <a:ext cx="244004" cy="959"/>
          </a:xfrm>
          <a:prstGeom prst="bentConnector3">
            <a:avLst/>
          </a:prstGeom>
          <a:solidFill>
            <a:schemeClr val="accent1"/>
          </a:solidFill>
          <a:ln w="9525" cap="flat" cmpd="sng" algn="ctr">
            <a:solidFill>
              <a:schemeClr val="tx1"/>
            </a:solidFill>
            <a:prstDash val="solid"/>
            <a:round/>
            <a:headEnd type="none" w="med" len="med"/>
            <a:tailEnd type="triangle"/>
          </a:ln>
          <a:effectLst/>
        </p:spPr>
      </p:cxnSp>
      <p:sp>
        <p:nvSpPr>
          <p:cNvPr id="130" name="Rectangle 129">
            <a:extLst>
              <a:ext uri="{FF2B5EF4-FFF2-40B4-BE49-F238E27FC236}">
                <a16:creationId xmlns:a16="http://schemas.microsoft.com/office/drawing/2014/main" id="{841D1086-A4D1-7CDF-3811-612A63B1296E}"/>
              </a:ext>
            </a:extLst>
          </p:cNvPr>
          <p:cNvSpPr/>
          <p:nvPr/>
        </p:nvSpPr>
        <p:spPr bwMode="auto">
          <a:xfrm>
            <a:off x="1236088" y="1887379"/>
            <a:ext cx="1459681" cy="59649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kumimoji="0" lang="en-GB" sz="900" b="0" i="0" u="none" strike="noStrike" cap="none" normalizeH="0" baseline="0">
                <a:ln>
                  <a:noFill/>
                </a:ln>
                <a:solidFill>
                  <a:srgbClr val="002542"/>
                </a:solidFill>
                <a:effectLst/>
                <a:latin typeface="Bierstadt" panose="020B0004020202020204" pitchFamily="34" charset="0"/>
                <a:ea typeface="ＭＳ Ｐゴシック"/>
                <a:cs typeface="ＭＳ Ｐゴシック" charset="-128"/>
              </a:rPr>
              <a:t>SMTT to set up call with College represe</a:t>
            </a:r>
            <a:r>
              <a:rPr lang="en-GB" sz="900">
                <a:solidFill>
                  <a:srgbClr val="002542"/>
                </a:solidFill>
                <a:latin typeface="Bierstadt" panose="020B0004020202020204" pitchFamily="34" charset="0"/>
                <a:ea typeface="ＭＳ Ｐゴシック"/>
                <a:cs typeface="ＭＳ Ｐゴシック" charset="-128"/>
              </a:rPr>
              <a:t>ntatives to resolve</a:t>
            </a:r>
            <a:endParaRPr lang="en-GB" sz="900" b="0" i="0" u="none" strike="noStrike" cap="none" normalizeH="0" baseline="0">
              <a:ln>
                <a:noFill/>
              </a:ln>
              <a:solidFill>
                <a:srgbClr val="002542"/>
              </a:solidFill>
              <a:effectLst/>
              <a:latin typeface="Bierstadt" panose="020B0004020202020204" pitchFamily="34" charset="0"/>
              <a:ea typeface="ＭＳ Ｐゴシック" charset="-128"/>
              <a:cs typeface="ＭＳ Ｐゴシック" charset="-128"/>
            </a:endParaRPr>
          </a:p>
        </p:txBody>
      </p:sp>
      <p:cxnSp>
        <p:nvCxnSpPr>
          <p:cNvPr id="154" name="Straight Arrow Connector 153">
            <a:extLst>
              <a:ext uri="{FF2B5EF4-FFF2-40B4-BE49-F238E27FC236}">
                <a16:creationId xmlns:a16="http://schemas.microsoft.com/office/drawing/2014/main" id="{7100B725-66AC-B41E-874C-435F3A2DE3C3}"/>
              </a:ext>
            </a:extLst>
          </p:cNvPr>
          <p:cNvCxnSpPr>
            <a:cxnSpLocks/>
            <a:stCxn id="130" idx="2"/>
            <a:endCxn id="9" idx="0"/>
          </p:cNvCxnSpPr>
          <p:nvPr/>
        </p:nvCxnSpPr>
        <p:spPr bwMode="auto">
          <a:xfrm>
            <a:off x="1965929" y="2483877"/>
            <a:ext cx="0" cy="27223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86" name="Rectangle 185">
            <a:extLst>
              <a:ext uri="{FF2B5EF4-FFF2-40B4-BE49-F238E27FC236}">
                <a16:creationId xmlns:a16="http://schemas.microsoft.com/office/drawing/2014/main" id="{AD0E5DF9-BCDB-69C5-6A73-60A389674FF5}"/>
              </a:ext>
            </a:extLst>
          </p:cNvPr>
          <p:cNvSpPr/>
          <p:nvPr/>
        </p:nvSpPr>
        <p:spPr bwMode="auto">
          <a:xfrm>
            <a:off x="9720551" y="3144756"/>
            <a:ext cx="1146598" cy="81353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eaLnBrk="0" fontAlgn="base" latinLnBrk="0" hangingPunct="0">
              <a:lnSpc>
                <a:spcPct val="100000"/>
              </a:lnSpc>
              <a:spcBef>
                <a:spcPct val="0"/>
              </a:spcBef>
              <a:spcAft>
                <a:spcPct val="0"/>
              </a:spcAft>
              <a:buClrTx/>
              <a:buSzTx/>
              <a:buFontTx/>
              <a:buNone/>
              <a:tabLst/>
            </a:pPr>
            <a:r>
              <a:rPr kumimoji="0" lang="en-GB" sz="900" b="0" i="0" u="none" strike="noStrike" cap="none" normalizeH="0" baseline="0">
                <a:ln>
                  <a:noFill/>
                </a:ln>
                <a:effectLst/>
                <a:latin typeface="Bierstadt" panose="020B0004020202020204" pitchFamily="34" charset="0"/>
                <a:ea typeface="ＭＳ Ｐゴシック" charset="-128"/>
                <a:cs typeface="ＭＳ Ｐゴシック" charset="-128"/>
              </a:rPr>
              <a:t>L&amp;T Admin to set up a call with College representatives</a:t>
            </a:r>
          </a:p>
        </p:txBody>
      </p:sp>
      <p:sp>
        <p:nvSpPr>
          <p:cNvPr id="8" name="Diamond 7">
            <a:extLst>
              <a:ext uri="{FF2B5EF4-FFF2-40B4-BE49-F238E27FC236}">
                <a16:creationId xmlns:a16="http://schemas.microsoft.com/office/drawing/2014/main" id="{9484DB7D-751F-A24D-69B8-BE576E6CD61A}"/>
              </a:ext>
            </a:extLst>
          </p:cNvPr>
          <p:cNvSpPr/>
          <p:nvPr/>
        </p:nvSpPr>
        <p:spPr bwMode="auto">
          <a:xfrm>
            <a:off x="9826100" y="4202799"/>
            <a:ext cx="935499" cy="771790"/>
          </a:xfrm>
          <a:prstGeom prst="diamond">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eaLnBrk="0" fontAlgn="base" latinLnBrk="0" hangingPunct="0">
              <a:lnSpc>
                <a:spcPct val="100000"/>
              </a:lnSpc>
              <a:spcBef>
                <a:spcPct val="0"/>
              </a:spcBef>
              <a:spcAft>
                <a:spcPct val="0"/>
              </a:spcAft>
              <a:buClrTx/>
              <a:buSzTx/>
              <a:buFontTx/>
              <a:buNone/>
              <a:tabLst/>
            </a:pPr>
            <a:r>
              <a:rPr kumimoji="0" lang="en-GB" sz="900" b="0" i="0" u="none" strike="noStrike" cap="none" normalizeH="0" baseline="0">
                <a:ln>
                  <a:noFill/>
                </a:ln>
                <a:solidFill>
                  <a:schemeClr val="bg1"/>
                </a:solidFill>
                <a:effectLst/>
                <a:latin typeface="Bierstadt" panose="020B0004020202020204" pitchFamily="34" charset="0"/>
                <a:ea typeface="ＭＳ Ｐゴシック" charset="-128"/>
                <a:cs typeface="ＭＳ Ｐゴシック" charset="-128"/>
              </a:rPr>
              <a:t>Can Event be roomed ?</a:t>
            </a:r>
          </a:p>
        </p:txBody>
      </p:sp>
      <p:sp>
        <p:nvSpPr>
          <p:cNvPr id="12" name="Rectangle 11">
            <a:extLst>
              <a:ext uri="{FF2B5EF4-FFF2-40B4-BE49-F238E27FC236}">
                <a16:creationId xmlns:a16="http://schemas.microsoft.com/office/drawing/2014/main" id="{1077934C-4F23-FB62-2AE6-58C703522EDD}"/>
              </a:ext>
            </a:extLst>
          </p:cNvPr>
          <p:cNvSpPr/>
          <p:nvPr/>
        </p:nvSpPr>
        <p:spPr bwMode="auto">
          <a:xfrm>
            <a:off x="8690507" y="4853740"/>
            <a:ext cx="1087401" cy="737851"/>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eaLnBrk="0" fontAlgn="base" latinLnBrk="0" hangingPunct="0">
              <a:lnSpc>
                <a:spcPct val="100000"/>
              </a:lnSpc>
              <a:spcBef>
                <a:spcPct val="0"/>
              </a:spcBef>
              <a:spcAft>
                <a:spcPct val="0"/>
              </a:spcAft>
              <a:buClrTx/>
              <a:buSzTx/>
              <a:buFontTx/>
              <a:buNone/>
              <a:tabLst/>
            </a:pPr>
            <a:r>
              <a:rPr kumimoji="0" lang="en-GB" sz="900" b="0" i="0" u="none" strike="noStrike" cap="none" normalizeH="0" baseline="0">
                <a:ln>
                  <a:noFill/>
                </a:ln>
                <a:effectLst/>
                <a:latin typeface="Bierstadt" panose="020B0004020202020204" pitchFamily="34" charset="0"/>
                <a:ea typeface="ＭＳ Ｐゴシック" charset="-128"/>
                <a:cs typeface="ＭＳ Ｐゴシック" charset="-128"/>
              </a:rPr>
              <a:t>Event updated by </a:t>
            </a:r>
            <a:r>
              <a:rPr kumimoji="0" lang="en-GB" sz="900" b="0" i="0" u="none" strike="noStrike" cap="none" normalizeH="0" baseline="0">
                <a:ln>
                  <a:noFill/>
                </a:ln>
                <a:effectLst/>
                <a:latin typeface="Bierstadt"/>
                <a:ea typeface="ＭＳ Ｐゴシック"/>
                <a:cs typeface="ＭＳ Ｐゴシック" charset="-128"/>
              </a:rPr>
              <a:t>L&amp;T Admin</a:t>
            </a:r>
            <a:r>
              <a:rPr kumimoji="0" lang="en-GB" sz="900" b="0" i="0" u="none" strike="noStrike" cap="none" normalizeH="0" baseline="0">
                <a:ln>
                  <a:noFill/>
                </a:ln>
                <a:effectLst/>
                <a:latin typeface="Bierstadt" panose="020B0004020202020204" pitchFamily="34" charset="0"/>
                <a:ea typeface="ＭＳ Ｐゴシック" charset="-128"/>
                <a:cs typeface="ＭＳ Ｐゴシック" charset="-128"/>
              </a:rPr>
              <a:t>, submit request to SMTT for rooming</a:t>
            </a:r>
          </a:p>
        </p:txBody>
      </p:sp>
      <p:cxnSp>
        <p:nvCxnSpPr>
          <p:cNvPr id="14" name="Straight Arrow Connector 13">
            <a:extLst>
              <a:ext uri="{FF2B5EF4-FFF2-40B4-BE49-F238E27FC236}">
                <a16:creationId xmlns:a16="http://schemas.microsoft.com/office/drawing/2014/main" id="{AF542E39-E9B0-7915-E257-D2CB683EB6DA}"/>
              </a:ext>
            </a:extLst>
          </p:cNvPr>
          <p:cNvCxnSpPr>
            <a:cxnSpLocks/>
            <a:stCxn id="186" idx="2"/>
            <a:endCxn id="8" idx="0"/>
          </p:cNvCxnSpPr>
          <p:nvPr/>
        </p:nvCxnSpPr>
        <p:spPr bwMode="auto">
          <a:xfrm>
            <a:off x="10293850" y="3958292"/>
            <a:ext cx="0" cy="24450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0" name="Connector: Elbow 19">
            <a:extLst>
              <a:ext uri="{FF2B5EF4-FFF2-40B4-BE49-F238E27FC236}">
                <a16:creationId xmlns:a16="http://schemas.microsoft.com/office/drawing/2014/main" id="{19AEA2EE-6B0B-9C13-91F9-D19111C478F1}"/>
              </a:ext>
            </a:extLst>
          </p:cNvPr>
          <p:cNvCxnSpPr>
            <a:cxnSpLocks/>
            <a:stCxn id="8" idx="1"/>
            <a:endCxn id="12" idx="0"/>
          </p:cNvCxnSpPr>
          <p:nvPr/>
        </p:nvCxnSpPr>
        <p:spPr bwMode="auto">
          <a:xfrm rot="10800000" flipV="1">
            <a:off x="9234208" y="4588694"/>
            <a:ext cx="591892" cy="265046"/>
          </a:xfrm>
          <a:prstGeom prst="bentConnector2">
            <a:avLst/>
          </a:prstGeom>
          <a:solidFill>
            <a:schemeClr val="accent1"/>
          </a:solidFill>
          <a:ln w="9525" cap="flat" cmpd="sng" algn="ctr">
            <a:solidFill>
              <a:schemeClr val="tx1"/>
            </a:solidFill>
            <a:prstDash val="solid"/>
            <a:round/>
            <a:headEnd type="none" w="med" len="med"/>
            <a:tailEnd type="triangle"/>
          </a:ln>
          <a:effectLst/>
        </p:spPr>
      </p:cxnSp>
      <p:sp>
        <p:nvSpPr>
          <p:cNvPr id="21" name="TextBox 20">
            <a:extLst>
              <a:ext uri="{FF2B5EF4-FFF2-40B4-BE49-F238E27FC236}">
                <a16:creationId xmlns:a16="http://schemas.microsoft.com/office/drawing/2014/main" id="{5BAC6089-BE1B-0DAA-7107-4973F6E969C5}"/>
              </a:ext>
            </a:extLst>
          </p:cNvPr>
          <p:cNvSpPr txBox="1"/>
          <p:nvPr/>
        </p:nvSpPr>
        <p:spPr>
          <a:xfrm>
            <a:off x="9093378" y="4360311"/>
            <a:ext cx="852388" cy="230832"/>
          </a:xfrm>
          <a:prstGeom prst="rect">
            <a:avLst/>
          </a:prstGeom>
          <a:noFill/>
        </p:spPr>
        <p:txBody>
          <a:bodyPr wrap="square" rtlCol="0">
            <a:spAutoFit/>
          </a:bodyPr>
          <a:lstStyle/>
          <a:p>
            <a:r>
              <a:rPr lang="en-GB" sz="900">
                <a:latin typeface="Bierstadt" panose="020B0004020202020204" pitchFamily="34" charset="0"/>
              </a:rPr>
              <a:t>Yes</a:t>
            </a:r>
          </a:p>
        </p:txBody>
      </p:sp>
      <p:sp>
        <p:nvSpPr>
          <p:cNvPr id="24" name="TextBox 23">
            <a:extLst>
              <a:ext uri="{FF2B5EF4-FFF2-40B4-BE49-F238E27FC236}">
                <a16:creationId xmlns:a16="http://schemas.microsoft.com/office/drawing/2014/main" id="{EC64943D-213B-B673-0362-D7C54F94C49A}"/>
              </a:ext>
            </a:extLst>
          </p:cNvPr>
          <p:cNvSpPr txBox="1"/>
          <p:nvPr/>
        </p:nvSpPr>
        <p:spPr>
          <a:xfrm>
            <a:off x="11261517" y="4340005"/>
            <a:ext cx="852388" cy="230832"/>
          </a:xfrm>
          <a:prstGeom prst="rect">
            <a:avLst/>
          </a:prstGeom>
          <a:noFill/>
        </p:spPr>
        <p:txBody>
          <a:bodyPr wrap="square" rtlCol="0">
            <a:spAutoFit/>
          </a:bodyPr>
          <a:lstStyle/>
          <a:p>
            <a:r>
              <a:rPr lang="en-GB" sz="900">
                <a:latin typeface="Bierstadt" panose="020B0004020202020204" pitchFamily="34" charset="0"/>
              </a:rPr>
              <a:t>No</a:t>
            </a:r>
          </a:p>
        </p:txBody>
      </p:sp>
      <p:sp>
        <p:nvSpPr>
          <p:cNvPr id="27" name="Rectangle 26">
            <a:extLst>
              <a:ext uri="{FF2B5EF4-FFF2-40B4-BE49-F238E27FC236}">
                <a16:creationId xmlns:a16="http://schemas.microsoft.com/office/drawing/2014/main" id="{5E67DEB8-7379-0DF1-D8AB-BD46B0246945}"/>
              </a:ext>
            </a:extLst>
          </p:cNvPr>
          <p:cNvSpPr/>
          <p:nvPr/>
        </p:nvSpPr>
        <p:spPr bwMode="auto">
          <a:xfrm>
            <a:off x="10881454" y="4871182"/>
            <a:ext cx="1206074" cy="75504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eaLnBrk="0" fontAlgn="base" latinLnBrk="0" hangingPunct="0">
              <a:lnSpc>
                <a:spcPct val="100000"/>
              </a:lnSpc>
              <a:spcBef>
                <a:spcPct val="0"/>
              </a:spcBef>
              <a:spcAft>
                <a:spcPct val="0"/>
              </a:spcAft>
              <a:buClrTx/>
              <a:buSzTx/>
              <a:buFontTx/>
              <a:buNone/>
              <a:tabLst/>
            </a:pPr>
            <a:r>
              <a:rPr kumimoji="0" lang="en-GB" sz="900" b="0" i="0" u="none" strike="noStrike" cap="none" normalizeH="0" baseline="0">
                <a:ln>
                  <a:noFill/>
                </a:ln>
                <a:effectLst/>
                <a:latin typeface="Bierstadt"/>
                <a:ea typeface="ＭＳ Ｐゴシック"/>
                <a:cs typeface="ＭＳ Ｐゴシック" charset="-128"/>
              </a:rPr>
              <a:t>Senior L&amp;T Admin </a:t>
            </a:r>
            <a:r>
              <a:rPr lang="en-GB" sz="900">
                <a:latin typeface="Bierstadt"/>
                <a:ea typeface="ＭＳ Ｐゴシック"/>
                <a:cs typeface="ＭＳ Ｐゴシック" charset="-128"/>
              </a:rPr>
              <a:t>escalates issue to </a:t>
            </a:r>
            <a:r>
              <a:rPr kumimoji="0" lang="en-GB" sz="900" b="0" i="0" u="none" strike="noStrike" cap="none" normalizeH="0" baseline="0">
                <a:ln>
                  <a:noFill/>
                </a:ln>
                <a:effectLst/>
                <a:latin typeface="Bierstadt"/>
                <a:ea typeface="ＭＳ Ｐゴシック"/>
                <a:cs typeface="ＭＳ Ｐゴシック" charset="-128"/>
              </a:rPr>
              <a:t>the roles for </a:t>
            </a:r>
            <a:r>
              <a:rPr lang="en-GB" sz="900">
                <a:latin typeface="Bierstadt"/>
                <a:ea typeface="ＭＳ Ｐゴシック"/>
                <a:cs typeface="ＭＳ Ｐゴシック" charset="-128"/>
              </a:rPr>
              <a:t>resolution as per Escalation Point 1. </a:t>
            </a:r>
            <a:endParaRPr kumimoji="0" lang="en-GB" sz="900" b="0" i="0" u="none" strike="noStrike" cap="none" normalizeH="0" baseline="0">
              <a:ln>
                <a:noFill/>
              </a:ln>
              <a:effectLst/>
              <a:latin typeface="Bierstadt"/>
              <a:ea typeface="ＭＳ Ｐゴシック"/>
              <a:cs typeface="ＭＳ Ｐゴシック" charset="-128"/>
            </a:endParaRPr>
          </a:p>
        </p:txBody>
      </p:sp>
      <p:sp>
        <p:nvSpPr>
          <p:cNvPr id="30" name="Oval 29">
            <a:extLst>
              <a:ext uri="{FF2B5EF4-FFF2-40B4-BE49-F238E27FC236}">
                <a16:creationId xmlns:a16="http://schemas.microsoft.com/office/drawing/2014/main" id="{6A24B429-76AC-2044-4D84-981B5E279A44}"/>
              </a:ext>
            </a:extLst>
          </p:cNvPr>
          <p:cNvSpPr/>
          <p:nvPr/>
        </p:nvSpPr>
        <p:spPr bwMode="auto">
          <a:xfrm>
            <a:off x="11202566" y="5948523"/>
            <a:ext cx="562743" cy="531177"/>
          </a:xfrm>
          <a:prstGeom prst="ellipse">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eaLnBrk="0" fontAlgn="base" latinLnBrk="0" hangingPunct="0">
              <a:lnSpc>
                <a:spcPct val="100000"/>
              </a:lnSpc>
              <a:spcBef>
                <a:spcPct val="0"/>
              </a:spcBef>
              <a:spcAft>
                <a:spcPct val="0"/>
              </a:spcAft>
              <a:buClrTx/>
              <a:buSzTx/>
              <a:buFontTx/>
              <a:buNone/>
              <a:tabLst/>
            </a:pPr>
            <a:r>
              <a:rPr lang="en-GB" sz="900">
                <a:latin typeface="Bierstadt" panose="020B0004020202020204" pitchFamily="34" charset="0"/>
                <a:ea typeface="ＭＳ Ｐゴシック" charset="-128"/>
                <a:cs typeface="ＭＳ Ｐゴシック" charset="-128"/>
              </a:rPr>
              <a:t>End</a:t>
            </a:r>
            <a:endParaRPr kumimoji="0" lang="en-GB" sz="900" b="0" i="0" u="none" strike="noStrike" cap="none" normalizeH="0" baseline="0">
              <a:ln>
                <a:noFill/>
              </a:ln>
              <a:effectLst/>
              <a:latin typeface="Bierstadt" panose="020B0004020202020204" pitchFamily="34" charset="0"/>
              <a:ea typeface="ＭＳ Ｐゴシック" charset="-128"/>
              <a:cs typeface="ＭＳ Ｐゴシック" charset="-128"/>
            </a:endParaRPr>
          </a:p>
        </p:txBody>
      </p:sp>
      <p:cxnSp>
        <p:nvCxnSpPr>
          <p:cNvPr id="41" name="Straight Arrow Connector 40">
            <a:extLst>
              <a:ext uri="{FF2B5EF4-FFF2-40B4-BE49-F238E27FC236}">
                <a16:creationId xmlns:a16="http://schemas.microsoft.com/office/drawing/2014/main" id="{A70AC834-EE8F-14C5-D60B-DC3C686E8C86}"/>
              </a:ext>
            </a:extLst>
          </p:cNvPr>
          <p:cNvCxnSpPr>
            <a:cxnSpLocks/>
            <a:stCxn id="12" idx="2"/>
            <a:endCxn id="115" idx="0"/>
          </p:cNvCxnSpPr>
          <p:nvPr/>
        </p:nvCxnSpPr>
        <p:spPr bwMode="auto">
          <a:xfrm>
            <a:off x="9234208" y="5591591"/>
            <a:ext cx="3993" cy="35693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3" name="Connector: Elbow 42">
            <a:extLst>
              <a:ext uri="{FF2B5EF4-FFF2-40B4-BE49-F238E27FC236}">
                <a16:creationId xmlns:a16="http://schemas.microsoft.com/office/drawing/2014/main" id="{4A7775E6-3B5D-DF10-93A6-28F3556CD509}"/>
              </a:ext>
            </a:extLst>
          </p:cNvPr>
          <p:cNvCxnSpPr>
            <a:cxnSpLocks/>
            <a:stCxn id="27" idx="2"/>
            <a:endCxn id="30" idx="0"/>
          </p:cNvCxnSpPr>
          <p:nvPr/>
        </p:nvCxnSpPr>
        <p:spPr bwMode="auto">
          <a:xfrm rot="5400000">
            <a:off x="11323068" y="5787099"/>
            <a:ext cx="322295" cy="553"/>
          </a:xfrm>
          <a:prstGeom prst="bentConnector3">
            <a:avLst/>
          </a:prstGeom>
          <a:solidFill>
            <a:schemeClr val="accent1"/>
          </a:solidFill>
          <a:ln w="9525" cap="flat" cmpd="sng" algn="ctr">
            <a:solidFill>
              <a:schemeClr val="tx1"/>
            </a:solidFill>
            <a:prstDash val="solid"/>
            <a:round/>
            <a:headEnd type="none" w="med" len="med"/>
            <a:tailEnd type="triangle"/>
          </a:ln>
          <a:effectLst/>
        </p:spPr>
      </p:cxnSp>
      <p:cxnSp>
        <p:nvCxnSpPr>
          <p:cNvPr id="45" name="Connector: Elbow 44">
            <a:extLst>
              <a:ext uri="{FF2B5EF4-FFF2-40B4-BE49-F238E27FC236}">
                <a16:creationId xmlns:a16="http://schemas.microsoft.com/office/drawing/2014/main" id="{2100C046-1454-5904-88AB-89A3FD478807}"/>
              </a:ext>
            </a:extLst>
          </p:cNvPr>
          <p:cNvCxnSpPr>
            <a:cxnSpLocks/>
            <a:stCxn id="8" idx="3"/>
            <a:endCxn id="27" idx="0"/>
          </p:cNvCxnSpPr>
          <p:nvPr/>
        </p:nvCxnSpPr>
        <p:spPr bwMode="auto">
          <a:xfrm>
            <a:off x="10761599" y="4588694"/>
            <a:ext cx="722892" cy="282488"/>
          </a:xfrm>
          <a:prstGeom prst="bentConnector2">
            <a:avLst/>
          </a:prstGeom>
          <a:solidFill>
            <a:schemeClr val="accent1"/>
          </a:solidFill>
          <a:ln w="9525" cap="flat" cmpd="sng" algn="ctr">
            <a:solidFill>
              <a:schemeClr val="tx1"/>
            </a:solidFill>
            <a:prstDash val="solid"/>
            <a:round/>
            <a:headEnd type="none" w="med" len="med"/>
            <a:tailEnd type="triangle"/>
          </a:ln>
          <a:effectLst/>
        </p:spPr>
      </p:cxnSp>
      <p:sp>
        <p:nvSpPr>
          <p:cNvPr id="2" name="Rectangle 1">
            <a:extLst>
              <a:ext uri="{FF2B5EF4-FFF2-40B4-BE49-F238E27FC236}">
                <a16:creationId xmlns:a16="http://schemas.microsoft.com/office/drawing/2014/main" id="{15E0828C-F8CC-EFC2-53BA-08507ADCE0AC}"/>
              </a:ext>
            </a:extLst>
          </p:cNvPr>
          <p:cNvSpPr/>
          <p:nvPr/>
        </p:nvSpPr>
        <p:spPr bwMode="auto">
          <a:xfrm>
            <a:off x="8351465" y="1827235"/>
            <a:ext cx="1126326" cy="68409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kumimoji="0" lang="en-GB" sz="900" b="0" i="0" u="none" strike="noStrike" cap="none" normalizeH="0" baseline="0">
                <a:ln>
                  <a:noFill/>
                </a:ln>
                <a:effectLst/>
                <a:latin typeface="Bierstadt"/>
                <a:ea typeface="ＭＳ Ｐゴシック"/>
                <a:cs typeface="ＭＳ Ｐゴシック" charset="-128"/>
              </a:rPr>
              <a:t>Un-roomed Events list provided to  L&amp;T Admin​</a:t>
            </a:r>
          </a:p>
        </p:txBody>
      </p:sp>
      <p:sp>
        <p:nvSpPr>
          <p:cNvPr id="62" name="Callout: Double Bent Line with No Border 61">
            <a:extLst>
              <a:ext uri="{FF2B5EF4-FFF2-40B4-BE49-F238E27FC236}">
                <a16:creationId xmlns:a16="http://schemas.microsoft.com/office/drawing/2014/main" id="{47EE6BCC-A823-9B3C-092E-0283BAF9B285}"/>
              </a:ext>
            </a:extLst>
          </p:cNvPr>
          <p:cNvSpPr/>
          <p:nvPr/>
        </p:nvSpPr>
        <p:spPr bwMode="auto">
          <a:xfrm>
            <a:off x="1388466" y="5175709"/>
            <a:ext cx="1370797" cy="1215654"/>
          </a:xfrm>
          <a:prstGeom prst="callout3">
            <a:avLst>
              <a:gd name="adj1" fmla="val 92319"/>
              <a:gd name="adj2" fmla="val 2207"/>
              <a:gd name="adj3" fmla="val 55723"/>
              <a:gd name="adj4" fmla="val 2787"/>
              <a:gd name="adj5" fmla="val 9647"/>
              <a:gd name="adj6" fmla="val 1648"/>
              <a:gd name="adj7" fmla="val -3077"/>
              <a:gd name="adj8" fmla="val -2949"/>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eaLnBrk="0" fontAlgn="base" latinLnBrk="0" hangingPunct="0">
              <a:lnSpc>
                <a:spcPct val="100000"/>
              </a:lnSpc>
              <a:spcBef>
                <a:spcPct val="0"/>
              </a:spcBef>
              <a:spcAft>
                <a:spcPct val="0"/>
              </a:spcAft>
              <a:buClrTx/>
              <a:buSzTx/>
              <a:buFontTx/>
              <a:buNone/>
              <a:tabLst/>
            </a:pPr>
            <a:r>
              <a:rPr kumimoji="0" lang="en-GB" sz="1000" b="1" i="0" u="sng" strike="noStrike" cap="none" normalizeH="0" baseline="0">
                <a:ln>
                  <a:noFill/>
                </a:ln>
                <a:solidFill>
                  <a:srgbClr val="767171"/>
                </a:solidFill>
                <a:effectLst/>
                <a:latin typeface="Bierstadt" panose="020B0004020202020204" pitchFamily="34" charset="0"/>
                <a:ea typeface="ＭＳ Ｐゴシック" charset="-128"/>
                <a:cs typeface="ＭＳ Ｐゴシック" charset="-128"/>
              </a:rPr>
              <a:t>Note </a:t>
            </a:r>
          </a:p>
          <a:p>
            <a:pPr marL="0" marR="0" indent="0" algn="l" defTabSz="914400" eaLnBrk="0" fontAlgn="base" latinLnBrk="0" hangingPunct="0">
              <a:lnSpc>
                <a:spcPct val="100000"/>
              </a:lnSpc>
              <a:spcBef>
                <a:spcPct val="0"/>
              </a:spcBef>
              <a:spcAft>
                <a:spcPct val="0"/>
              </a:spcAft>
              <a:buClrTx/>
              <a:buSzTx/>
              <a:buFontTx/>
              <a:buNone/>
              <a:tabLst/>
            </a:pPr>
            <a:r>
              <a:rPr kumimoji="0" lang="en-GB" sz="900" b="0" i="0" u="none" strike="noStrike" cap="none" normalizeH="0" baseline="0">
                <a:ln>
                  <a:noFill/>
                </a:ln>
                <a:solidFill>
                  <a:srgbClr val="767171"/>
                </a:solidFill>
                <a:effectLst/>
                <a:latin typeface="Bierstadt" panose="020B0004020202020204" pitchFamily="34" charset="0"/>
                <a:ea typeface="ＭＳ Ｐゴシック" charset="-128"/>
                <a:cs typeface="ＭＳ Ｐゴシック" charset="-128"/>
              </a:rPr>
              <a:t>Larger events will always take priority over smaller events. Therefore a move of a set of Lectures, may impact a series of smaller seminars.  </a:t>
            </a:r>
          </a:p>
        </p:txBody>
      </p:sp>
      <p:cxnSp>
        <p:nvCxnSpPr>
          <p:cNvPr id="87" name="Connector: Elbow 86">
            <a:extLst>
              <a:ext uri="{FF2B5EF4-FFF2-40B4-BE49-F238E27FC236}">
                <a16:creationId xmlns:a16="http://schemas.microsoft.com/office/drawing/2014/main" id="{9003E436-B444-9673-5E6D-3867EFB2EC7F}"/>
              </a:ext>
            </a:extLst>
          </p:cNvPr>
          <p:cNvCxnSpPr>
            <a:cxnSpLocks/>
            <a:stCxn id="56" idx="3"/>
            <a:endCxn id="2" idx="0"/>
          </p:cNvCxnSpPr>
          <p:nvPr/>
        </p:nvCxnSpPr>
        <p:spPr bwMode="auto">
          <a:xfrm>
            <a:off x="6380222" y="1691443"/>
            <a:ext cx="2534406" cy="135792"/>
          </a:xfrm>
          <a:prstGeom prst="bentConnector2">
            <a:avLst/>
          </a:prstGeom>
          <a:solidFill>
            <a:schemeClr val="accent1"/>
          </a:solidFill>
          <a:ln w="9525" cap="flat" cmpd="sng" algn="ctr">
            <a:solidFill>
              <a:schemeClr val="tx1"/>
            </a:solidFill>
            <a:prstDash val="solid"/>
            <a:round/>
            <a:headEnd type="none" w="med" len="med"/>
            <a:tailEnd type="triangle"/>
          </a:ln>
          <a:effectLst/>
        </p:spPr>
      </p:cxnSp>
      <p:sp>
        <p:nvSpPr>
          <p:cNvPr id="49" name="Callout: Double Bent Line with No Border 48">
            <a:extLst>
              <a:ext uri="{FF2B5EF4-FFF2-40B4-BE49-F238E27FC236}">
                <a16:creationId xmlns:a16="http://schemas.microsoft.com/office/drawing/2014/main" id="{060F83C0-EED2-BB45-7E29-88A00E0FC9A9}"/>
              </a:ext>
            </a:extLst>
          </p:cNvPr>
          <p:cNvSpPr/>
          <p:nvPr/>
        </p:nvSpPr>
        <p:spPr bwMode="auto">
          <a:xfrm>
            <a:off x="10895641" y="2450603"/>
            <a:ext cx="1318491" cy="1150632"/>
          </a:xfrm>
          <a:prstGeom prst="callout3">
            <a:avLst>
              <a:gd name="adj1" fmla="val 6133"/>
              <a:gd name="adj2" fmla="val 1961"/>
              <a:gd name="adj3" fmla="val 27485"/>
              <a:gd name="adj4" fmla="val 1862"/>
              <a:gd name="adj5" fmla="val 46257"/>
              <a:gd name="adj6" fmla="val -4362"/>
              <a:gd name="adj7" fmla="val 60057"/>
              <a:gd name="adj8" fmla="val -6296"/>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eaLnBrk="0" fontAlgn="base" latinLnBrk="0" hangingPunct="0">
              <a:lnSpc>
                <a:spcPct val="100000"/>
              </a:lnSpc>
              <a:spcBef>
                <a:spcPct val="0"/>
              </a:spcBef>
              <a:spcAft>
                <a:spcPct val="0"/>
              </a:spcAft>
              <a:buClrTx/>
              <a:buSzTx/>
              <a:tabLst/>
            </a:pPr>
            <a:r>
              <a:rPr kumimoji="0" lang="en-GB" sz="900" b="1" i="0" u="sng" strike="noStrike" cap="none" normalizeH="0" baseline="0">
                <a:ln>
                  <a:noFill/>
                </a:ln>
                <a:effectLst/>
                <a:latin typeface="Bierstadt" panose="020B0004020202020204" pitchFamily="34" charset="0"/>
                <a:ea typeface="ＭＳ Ｐゴシック"/>
                <a:cs typeface="ＭＳ Ｐゴシック" charset="-128"/>
              </a:rPr>
              <a:t>Identified Roles (School Dependant)</a:t>
            </a:r>
          </a:p>
          <a:p>
            <a:pPr marL="171450" indent="-171450">
              <a:spcBef>
                <a:spcPct val="0"/>
              </a:spcBef>
              <a:spcAft>
                <a:spcPct val="0"/>
              </a:spcAft>
              <a:buFont typeface="Arial" panose="020B0604020202020204" pitchFamily="34" charset="0"/>
              <a:buChar char="•"/>
            </a:pPr>
            <a:r>
              <a:rPr lang="en-GB" sz="900">
                <a:latin typeface="Bierstadt" panose="020B0004020202020204" pitchFamily="34" charset="0"/>
                <a:ea typeface="ＭＳ Ｐゴシック"/>
                <a:cs typeface="ＭＳ Ｐゴシック" charset="-128"/>
              </a:rPr>
              <a:t>Roles involved in these calls have been identified for each school. </a:t>
            </a:r>
          </a:p>
          <a:p>
            <a:pPr marL="171450" marR="0" indent="-171450" algn="l" defTabSz="91440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GB" sz="900" b="0" i="0" u="none" strike="noStrike" cap="none" normalizeH="0" baseline="0">
              <a:ln>
                <a:noFill/>
              </a:ln>
              <a:effectLst/>
              <a:latin typeface="Bierstadt" panose="020B0004020202020204" pitchFamily="34" charset="0"/>
              <a:ea typeface="ＭＳ Ｐゴシック"/>
              <a:cs typeface="ＭＳ Ｐゴシック" charset="-128"/>
            </a:endParaRPr>
          </a:p>
          <a:p>
            <a:pPr marL="171450" marR="0" indent="-171450" algn="l" defTabSz="914400" eaLnBrk="0" fontAlgn="base" latinLnBrk="0" hangingPunct="0">
              <a:lnSpc>
                <a:spcPct val="100000"/>
              </a:lnSpc>
              <a:spcBef>
                <a:spcPct val="0"/>
              </a:spcBef>
              <a:spcAft>
                <a:spcPct val="0"/>
              </a:spcAft>
              <a:buClrTx/>
              <a:buSzTx/>
              <a:buFont typeface="Arial" panose="020B0604020202020204" pitchFamily="34" charset="0"/>
              <a:buChar char="•"/>
              <a:tabLst/>
            </a:pPr>
            <a:endParaRPr lang="en-GB" sz="900" b="0" i="0" u="none" strike="noStrike" cap="none" normalizeH="0" baseline="0">
              <a:ln>
                <a:noFill/>
              </a:ln>
              <a:effectLst/>
              <a:latin typeface="Bierstadt" panose="020B0004020202020204" pitchFamily="34" charset="0"/>
              <a:ea typeface="ＭＳ Ｐゴシック"/>
              <a:cs typeface="ＭＳ Ｐゴシック" charset="-128"/>
            </a:endParaRPr>
          </a:p>
        </p:txBody>
      </p:sp>
      <p:sp>
        <p:nvSpPr>
          <p:cNvPr id="51" name="Callout: Double Bent Line with No Border 50">
            <a:extLst>
              <a:ext uri="{FF2B5EF4-FFF2-40B4-BE49-F238E27FC236}">
                <a16:creationId xmlns:a16="http://schemas.microsoft.com/office/drawing/2014/main" id="{A1EBED9D-36F1-4814-1AB3-7CF051489A6D}"/>
              </a:ext>
            </a:extLst>
          </p:cNvPr>
          <p:cNvSpPr/>
          <p:nvPr/>
        </p:nvSpPr>
        <p:spPr bwMode="auto">
          <a:xfrm>
            <a:off x="4143069" y="2860083"/>
            <a:ext cx="2545769" cy="1150632"/>
          </a:xfrm>
          <a:prstGeom prst="callout3">
            <a:avLst>
              <a:gd name="adj1" fmla="val 6133"/>
              <a:gd name="adj2" fmla="val 1961"/>
              <a:gd name="adj3" fmla="val 27485"/>
              <a:gd name="adj4" fmla="val 1862"/>
              <a:gd name="adj5" fmla="val 46257"/>
              <a:gd name="adj6" fmla="val -4362"/>
              <a:gd name="adj7" fmla="val 60057"/>
              <a:gd name="adj8" fmla="val -6296"/>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eaLnBrk="0" fontAlgn="base" latinLnBrk="0" hangingPunct="0">
              <a:lnSpc>
                <a:spcPct val="100000"/>
              </a:lnSpc>
              <a:spcBef>
                <a:spcPct val="0"/>
              </a:spcBef>
              <a:spcAft>
                <a:spcPct val="0"/>
              </a:spcAft>
              <a:buClrTx/>
              <a:buSzTx/>
              <a:tabLst/>
            </a:pPr>
            <a:r>
              <a:rPr kumimoji="0" lang="en-GB" sz="900" b="1" i="0" u="sng" strike="noStrike" cap="none" normalizeH="0" baseline="0">
                <a:ln>
                  <a:noFill/>
                </a:ln>
                <a:effectLst/>
                <a:latin typeface="Bierstadt" panose="020B0004020202020204" pitchFamily="34" charset="0"/>
                <a:ea typeface="ＭＳ Ｐゴシック"/>
                <a:cs typeface="ＭＳ Ｐゴシック" charset="-128"/>
              </a:rPr>
              <a:t>Identified Roles (School Dependant)</a:t>
            </a:r>
          </a:p>
          <a:p>
            <a:pPr marL="171450" indent="-171450">
              <a:spcBef>
                <a:spcPct val="0"/>
              </a:spcBef>
              <a:spcAft>
                <a:spcPct val="0"/>
              </a:spcAft>
              <a:buFont typeface="Arial" panose="020B0604020202020204" pitchFamily="34" charset="0"/>
              <a:buChar char="•"/>
            </a:pPr>
            <a:r>
              <a:rPr lang="en-GB" sz="900">
                <a:latin typeface="Bierstadt" panose="020B0004020202020204" pitchFamily="34" charset="0"/>
                <a:ea typeface="ＭＳ Ｐゴシック"/>
                <a:cs typeface="ＭＳ Ｐゴシック" charset="-128"/>
              </a:rPr>
              <a:t>Roles involved in these calls have been determined by the Advisory Group at a school level. </a:t>
            </a:r>
          </a:p>
          <a:p>
            <a:pPr marL="171450" indent="-171450">
              <a:spcBef>
                <a:spcPct val="0"/>
              </a:spcBef>
              <a:spcAft>
                <a:spcPct val="0"/>
              </a:spcAft>
              <a:buFont typeface="Arial" panose="020B0604020202020204" pitchFamily="34" charset="0"/>
              <a:buChar char="•"/>
            </a:pPr>
            <a:r>
              <a:rPr lang="en-GB" sz="900">
                <a:latin typeface="Bierstadt" panose="020B0004020202020204" pitchFamily="34" charset="0"/>
                <a:ea typeface="ＭＳ Ｐゴシック"/>
                <a:cs typeface="ＭＳ Ｐゴシック" charset="-128"/>
              </a:rPr>
              <a:t>Please see slide 6 to 11  for details on the roles identified for each school. </a:t>
            </a:r>
          </a:p>
          <a:p>
            <a:pPr marL="171450" marR="0" indent="-171450" algn="l" defTabSz="91440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GB" sz="900" b="0" i="0" u="none" strike="noStrike" cap="none" normalizeH="0" baseline="0">
              <a:ln>
                <a:noFill/>
              </a:ln>
              <a:effectLst/>
              <a:latin typeface="Bierstadt" panose="020B0004020202020204" pitchFamily="34" charset="0"/>
              <a:ea typeface="ＭＳ Ｐゴシック"/>
              <a:cs typeface="ＭＳ Ｐゴシック" charset="-128"/>
            </a:endParaRPr>
          </a:p>
          <a:p>
            <a:pPr marL="171450" marR="0" indent="-171450" algn="l" defTabSz="914400" eaLnBrk="0" fontAlgn="base" latinLnBrk="0" hangingPunct="0">
              <a:lnSpc>
                <a:spcPct val="100000"/>
              </a:lnSpc>
              <a:spcBef>
                <a:spcPct val="0"/>
              </a:spcBef>
              <a:spcAft>
                <a:spcPct val="0"/>
              </a:spcAft>
              <a:buClrTx/>
              <a:buSzTx/>
              <a:buFont typeface="Arial" panose="020B0604020202020204" pitchFamily="34" charset="0"/>
              <a:buChar char="•"/>
              <a:tabLst/>
            </a:pPr>
            <a:endParaRPr lang="en-GB" sz="900" b="0" i="0" u="none" strike="noStrike" cap="none" normalizeH="0" baseline="0">
              <a:ln>
                <a:noFill/>
              </a:ln>
              <a:effectLst/>
              <a:latin typeface="Bierstadt" panose="020B0004020202020204" pitchFamily="34" charset="0"/>
              <a:ea typeface="ＭＳ Ｐゴシック"/>
              <a:cs typeface="ＭＳ Ｐゴシック" charset="-128"/>
            </a:endParaRPr>
          </a:p>
        </p:txBody>
      </p:sp>
    </p:spTree>
    <p:extLst>
      <p:ext uri="{BB962C8B-B14F-4D97-AF65-F5344CB8AC3E}">
        <p14:creationId xmlns:p14="http://schemas.microsoft.com/office/powerpoint/2010/main" val="4095128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6D01053D-C49F-4D80-579E-C3AE67EB4DD5}"/>
              </a:ext>
            </a:extLst>
          </p:cNvPr>
          <p:cNvGraphicFramePr>
            <a:graphicFrameLocks noGrp="1"/>
          </p:cNvGraphicFramePr>
          <p:nvPr>
            <p:extLst>
              <p:ext uri="{D42A27DB-BD31-4B8C-83A1-F6EECF244321}">
                <p14:modId xmlns:p14="http://schemas.microsoft.com/office/powerpoint/2010/main" val="1940854886"/>
              </p:ext>
            </p:extLst>
          </p:nvPr>
        </p:nvGraphicFramePr>
        <p:xfrm>
          <a:off x="796247" y="3234618"/>
          <a:ext cx="10757293" cy="1226147"/>
        </p:xfrm>
        <a:graphic>
          <a:graphicData uri="http://schemas.openxmlformats.org/drawingml/2006/table">
            <a:tbl>
              <a:tblPr firstRow="1" bandRow="1">
                <a:tableStyleId>{073A0DAA-6AF3-43AB-8588-CEC1D06C72B9}</a:tableStyleId>
              </a:tblPr>
              <a:tblGrid>
                <a:gridCol w="697341">
                  <a:extLst>
                    <a:ext uri="{9D8B030D-6E8A-4147-A177-3AD203B41FA5}">
                      <a16:colId xmlns:a16="http://schemas.microsoft.com/office/drawing/2014/main" val="257983968"/>
                    </a:ext>
                  </a:extLst>
                </a:gridCol>
                <a:gridCol w="2275176">
                  <a:extLst>
                    <a:ext uri="{9D8B030D-6E8A-4147-A177-3AD203B41FA5}">
                      <a16:colId xmlns:a16="http://schemas.microsoft.com/office/drawing/2014/main" val="2175069164"/>
                    </a:ext>
                  </a:extLst>
                </a:gridCol>
                <a:gridCol w="7784776">
                  <a:extLst>
                    <a:ext uri="{9D8B030D-6E8A-4147-A177-3AD203B41FA5}">
                      <a16:colId xmlns:a16="http://schemas.microsoft.com/office/drawing/2014/main" val="1143952108"/>
                    </a:ext>
                  </a:extLst>
                </a:gridCol>
              </a:tblGrid>
              <a:tr h="224719">
                <a:tc>
                  <a:txBody>
                    <a:bodyPr/>
                    <a:lstStyle/>
                    <a:p>
                      <a:pPr algn="ctr"/>
                      <a:r>
                        <a:rPr lang="en-GB" sz="1400">
                          <a:latin typeface="Bierstadt"/>
                        </a:rPr>
                        <a:t>No.</a:t>
                      </a:r>
                    </a:p>
                  </a:txBody>
                  <a:tcPr>
                    <a:solidFill>
                      <a:srgbClr val="00355F"/>
                    </a:solidFill>
                  </a:tcPr>
                </a:tc>
                <a:tc>
                  <a:txBody>
                    <a:bodyPr/>
                    <a:lstStyle/>
                    <a:p>
                      <a:pPr algn="ctr"/>
                      <a:r>
                        <a:rPr lang="en-GB" sz="1400">
                          <a:latin typeface="Bierstadt"/>
                        </a:rPr>
                        <a:t>Essential Reason</a:t>
                      </a:r>
                    </a:p>
                  </a:txBody>
                  <a:tcPr>
                    <a:solidFill>
                      <a:srgbClr val="00355F"/>
                    </a:solidFill>
                  </a:tcPr>
                </a:tc>
                <a:tc>
                  <a:txBody>
                    <a:bodyPr/>
                    <a:lstStyle/>
                    <a:p>
                      <a:pPr algn="ctr"/>
                      <a:r>
                        <a:rPr lang="en-GB" sz="1400">
                          <a:latin typeface="Bierstadt"/>
                        </a:rPr>
                        <a:t>Description</a:t>
                      </a:r>
                    </a:p>
                  </a:txBody>
                  <a:tcPr>
                    <a:solidFill>
                      <a:srgbClr val="00355F"/>
                    </a:solidFill>
                  </a:tcPr>
                </a:tc>
                <a:extLst>
                  <a:ext uri="{0D108BD9-81ED-4DB2-BD59-A6C34878D82A}">
                    <a16:rowId xmlns:a16="http://schemas.microsoft.com/office/drawing/2014/main" val="65280081"/>
                  </a:ext>
                </a:extLst>
              </a:tr>
              <a:tr h="516853">
                <a:tc>
                  <a:txBody>
                    <a:bodyPr/>
                    <a:lstStyle/>
                    <a:p>
                      <a:pPr algn="ctr"/>
                      <a:r>
                        <a:rPr lang="en-GB" sz="900">
                          <a:latin typeface="Bierstadt"/>
                        </a:rPr>
                        <a:t>5</a:t>
                      </a:r>
                    </a:p>
                  </a:txBody>
                  <a:tcPr anchor="ctr"/>
                </a:tc>
                <a:tc>
                  <a:txBody>
                    <a:bodyPr/>
                    <a:lstStyle/>
                    <a:p>
                      <a:pPr algn="l"/>
                      <a:r>
                        <a:rPr lang="en-GB" sz="900">
                          <a:latin typeface="Bierstadt"/>
                        </a:rPr>
                        <a:t>Accessibility requirement</a:t>
                      </a:r>
                    </a:p>
                  </a:txBody>
                  <a:tcPr anchor="ctr"/>
                </a:tc>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GB" sz="900">
                          <a:latin typeface="Bierstadt"/>
                        </a:rPr>
                        <a:t>If an accessibility requirement  was not identified during Edit &amp; Prep or if the requirement has changed. Include information on the nature of the accessibility that needs to be accommodated, e.g. wheelchair access, hearing assistance, etc.</a:t>
                      </a:r>
                    </a:p>
                  </a:txBody>
                  <a:tcPr anchor="ctr"/>
                </a:tc>
                <a:extLst>
                  <a:ext uri="{0D108BD9-81ED-4DB2-BD59-A6C34878D82A}">
                    <a16:rowId xmlns:a16="http://schemas.microsoft.com/office/drawing/2014/main" val="2684041103"/>
                  </a:ext>
                </a:extLst>
              </a:tr>
              <a:tr h="404494">
                <a:tc>
                  <a:txBody>
                    <a:bodyPr/>
                    <a:lstStyle/>
                    <a:p>
                      <a:pPr algn="ctr"/>
                      <a:r>
                        <a:rPr lang="en-GB" sz="900" kern="1200">
                          <a:solidFill>
                            <a:schemeClr val="dk1"/>
                          </a:solidFill>
                          <a:latin typeface="Bierstadt"/>
                          <a:ea typeface="+mn-ea"/>
                          <a:cs typeface="+mn-cs"/>
                        </a:rPr>
                        <a:t>6</a:t>
                      </a:r>
                    </a:p>
                  </a:txBody>
                  <a:tcPr anchor="ctr"/>
                </a:tc>
                <a:tc>
                  <a:txBody>
                    <a:bodyPr/>
                    <a:lstStyle/>
                    <a:p>
                      <a:pPr lvl="0" algn="l">
                        <a:buNone/>
                      </a:pPr>
                      <a:r>
                        <a:rPr lang="en-GB" sz="900" kern="1200">
                          <a:solidFill>
                            <a:schemeClr val="dk1"/>
                          </a:solidFill>
                          <a:latin typeface="Bierstadt"/>
                          <a:ea typeface="+mn-ea"/>
                          <a:cs typeface="+mn-cs"/>
                        </a:rPr>
                        <a:t>Change in size </a:t>
                      </a:r>
                      <a:endParaRPr lang="en-US" sz="900" kern="1200">
                        <a:solidFill>
                          <a:schemeClr val="dk1"/>
                        </a:solidFill>
                        <a:latin typeface="Bierstadt"/>
                        <a:ea typeface="+mn-ea"/>
                        <a:cs typeface="+mn-cs"/>
                      </a:endParaRPr>
                    </a:p>
                  </a:txBody>
                  <a:tcPr anchor="ctr"/>
                </a:tc>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GB" sz="900">
                          <a:latin typeface="Bierstadt"/>
                        </a:rPr>
                        <a:t>If the number of students enrolled differs from the allocated space and the room is no longer suitable. Update the size of associated subgroup(s) before submitting a change request. </a:t>
                      </a:r>
                    </a:p>
                  </a:txBody>
                  <a:tcPr anchor="ctr"/>
                </a:tc>
                <a:extLst>
                  <a:ext uri="{0D108BD9-81ED-4DB2-BD59-A6C34878D82A}">
                    <a16:rowId xmlns:a16="http://schemas.microsoft.com/office/drawing/2014/main" val="1979306499"/>
                  </a:ext>
                </a:extLst>
              </a:tr>
            </a:tbl>
          </a:graphicData>
        </a:graphic>
      </p:graphicFrame>
      <p:graphicFrame>
        <p:nvGraphicFramePr>
          <p:cNvPr id="4" name="Table 3">
            <a:extLst>
              <a:ext uri="{FF2B5EF4-FFF2-40B4-BE49-F238E27FC236}">
                <a16:creationId xmlns:a16="http://schemas.microsoft.com/office/drawing/2014/main" id="{9C4D6391-096D-6136-6B24-16075C657EA6}"/>
              </a:ext>
            </a:extLst>
          </p:cNvPr>
          <p:cNvGraphicFramePr>
            <a:graphicFrameLocks noGrp="1"/>
          </p:cNvGraphicFramePr>
          <p:nvPr>
            <p:extLst>
              <p:ext uri="{D42A27DB-BD31-4B8C-83A1-F6EECF244321}">
                <p14:modId xmlns:p14="http://schemas.microsoft.com/office/powerpoint/2010/main" val="2614808742"/>
              </p:ext>
            </p:extLst>
          </p:nvPr>
        </p:nvGraphicFramePr>
        <p:xfrm>
          <a:off x="791807" y="1608300"/>
          <a:ext cx="10737438" cy="1493520"/>
        </p:xfrm>
        <a:graphic>
          <a:graphicData uri="http://schemas.openxmlformats.org/drawingml/2006/table">
            <a:tbl>
              <a:tblPr firstRow="1" bandRow="1">
                <a:tableStyleId>{073A0DAA-6AF3-43AB-8588-CEC1D06C72B9}</a:tableStyleId>
              </a:tblPr>
              <a:tblGrid>
                <a:gridCol w="693505">
                  <a:extLst>
                    <a:ext uri="{9D8B030D-6E8A-4147-A177-3AD203B41FA5}">
                      <a16:colId xmlns:a16="http://schemas.microsoft.com/office/drawing/2014/main" val="257983968"/>
                    </a:ext>
                  </a:extLst>
                </a:gridCol>
                <a:gridCol w="2286000">
                  <a:extLst>
                    <a:ext uri="{9D8B030D-6E8A-4147-A177-3AD203B41FA5}">
                      <a16:colId xmlns:a16="http://schemas.microsoft.com/office/drawing/2014/main" val="2175069164"/>
                    </a:ext>
                  </a:extLst>
                </a:gridCol>
                <a:gridCol w="7757933">
                  <a:extLst>
                    <a:ext uri="{9D8B030D-6E8A-4147-A177-3AD203B41FA5}">
                      <a16:colId xmlns:a16="http://schemas.microsoft.com/office/drawing/2014/main" val="1143952108"/>
                    </a:ext>
                  </a:extLst>
                </a:gridCol>
              </a:tblGrid>
              <a:tr h="0">
                <a:tc>
                  <a:txBody>
                    <a:bodyPr/>
                    <a:lstStyle/>
                    <a:p>
                      <a:pPr algn="ctr"/>
                      <a:r>
                        <a:rPr lang="en-GB" sz="1400">
                          <a:latin typeface="Bierstadt"/>
                        </a:rPr>
                        <a:t>No.</a:t>
                      </a:r>
                    </a:p>
                  </a:txBody>
                  <a:tcPr>
                    <a:solidFill>
                      <a:srgbClr val="00355F"/>
                    </a:solidFill>
                  </a:tcPr>
                </a:tc>
                <a:tc>
                  <a:txBody>
                    <a:bodyPr/>
                    <a:lstStyle/>
                    <a:p>
                      <a:pPr algn="ctr"/>
                      <a:r>
                        <a:rPr lang="en-GB" sz="1400">
                          <a:latin typeface="Bierstadt"/>
                        </a:rPr>
                        <a:t>Essential Reason</a:t>
                      </a:r>
                    </a:p>
                  </a:txBody>
                  <a:tcPr>
                    <a:solidFill>
                      <a:srgbClr val="00355F"/>
                    </a:solidFill>
                  </a:tcPr>
                </a:tc>
                <a:tc>
                  <a:txBody>
                    <a:bodyPr/>
                    <a:lstStyle/>
                    <a:p>
                      <a:pPr algn="ctr"/>
                      <a:r>
                        <a:rPr lang="en-GB" sz="1400">
                          <a:latin typeface="Bierstadt"/>
                        </a:rPr>
                        <a:t>Description</a:t>
                      </a:r>
                    </a:p>
                  </a:txBody>
                  <a:tcPr>
                    <a:solidFill>
                      <a:srgbClr val="00355F"/>
                    </a:solidFill>
                  </a:tcPr>
                </a:tc>
                <a:extLst>
                  <a:ext uri="{0D108BD9-81ED-4DB2-BD59-A6C34878D82A}">
                    <a16:rowId xmlns:a16="http://schemas.microsoft.com/office/drawing/2014/main" val="65280081"/>
                  </a:ext>
                </a:extLst>
              </a:tr>
              <a:tr h="0">
                <a:tc>
                  <a:txBody>
                    <a:bodyPr/>
                    <a:lstStyle/>
                    <a:p>
                      <a:pPr algn="ctr"/>
                      <a:r>
                        <a:rPr lang="en-GB" sz="900">
                          <a:latin typeface="Bierstadt"/>
                        </a:rPr>
                        <a:t>1</a:t>
                      </a:r>
                    </a:p>
                  </a:txBody>
                  <a:tcPr anchor="ctr"/>
                </a:tc>
                <a:tc>
                  <a:txBody>
                    <a:bodyPr/>
                    <a:lstStyle/>
                    <a:p>
                      <a:pPr algn="l"/>
                      <a:r>
                        <a:rPr lang="en-GB" sz="900">
                          <a:latin typeface="Bierstadt"/>
                        </a:rPr>
                        <a:t>Room no longer required </a:t>
                      </a:r>
                    </a:p>
                  </a:txBody>
                  <a:tcPr anchor="ctr"/>
                </a:tc>
                <a:tc>
                  <a:txBody>
                    <a:bodyPr/>
                    <a:lstStyle/>
                    <a:p>
                      <a:pPr marL="0" marR="0" lvl="0" indent="0" algn="l" defTabSz="60957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strike="noStrike">
                          <a:latin typeface="Bierstadt"/>
                        </a:rPr>
                        <a:t>If a room is no longer required due to an event being cancelled, changed to online, or roomed locally</a:t>
                      </a:r>
                    </a:p>
                  </a:txBody>
                  <a:tcPr anchor="ctr"/>
                </a:tc>
                <a:extLst>
                  <a:ext uri="{0D108BD9-81ED-4DB2-BD59-A6C34878D82A}">
                    <a16:rowId xmlns:a16="http://schemas.microsoft.com/office/drawing/2014/main" val="403117541"/>
                  </a:ext>
                </a:extLst>
              </a:tr>
              <a:tr h="0">
                <a:tc>
                  <a:txBody>
                    <a:bodyPr/>
                    <a:lstStyle/>
                    <a:p>
                      <a:pPr algn="ctr"/>
                      <a:r>
                        <a:rPr lang="en-GB" sz="900">
                          <a:latin typeface="Bierstadt"/>
                        </a:rPr>
                        <a:t>2</a:t>
                      </a:r>
                    </a:p>
                  </a:txBody>
                  <a:tcPr anchor="ctr"/>
                </a:tc>
                <a:tc>
                  <a:txBody>
                    <a:bodyPr/>
                    <a:lstStyle/>
                    <a:p>
                      <a:pPr algn="l"/>
                      <a:r>
                        <a:rPr lang="en-GB" sz="900">
                          <a:latin typeface="Bierstadt"/>
                        </a:rPr>
                        <a:t>Central room request</a:t>
                      </a:r>
                    </a:p>
                  </a:txBody>
                  <a:tcPr anchor="ctr"/>
                </a:tc>
                <a:tc>
                  <a:txBody>
                    <a:bodyPr/>
                    <a:lstStyle/>
                    <a:p>
                      <a:pPr algn="l" rtl="0" fontAlgn="base"/>
                      <a:r>
                        <a:rPr lang="en-GB" sz="900" b="0" i="0">
                          <a:solidFill>
                            <a:srgbClr val="002542"/>
                          </a:solidFill>
                          <a:effectLst/>
                          <a:latin typeface="Bierstadt" panose="020B0004020202020204" pitchFamily="34" charset="0"/>
                        </a:rPr>
                        <a:t>For existing un-roomed events that you have found a solution for.</a:t>
                      </a:r>
                      <a:endParaRPr lang="en-GB" b="0" i="0">
                        <a:effectLst/>
                        <a:highlight>
                          <a:srgbClr val="D9D9D9"/>
                        </a:highlight>
                      </a:endParaRPr>
                    </a:p>
                  </a:txBody>
                  <a:tcPr anchor="ctr">
                    <a:solidFill>
                      <a:srgbClr val="E7E8E9"/>
                    </a:solidFill>
                  </a:tcPr>
                </a:tc>
                <a:extLst>
                  <a:ext uri="{0D108BD9-81ED-4DB2-BD59-A6C34878D82A}">
                    <a16:rowId xmlns:a16="http://schemas.microsoft.com/office/drawing/2014/main" val="2567829922"/>
                  </a:ext>
                </a:extLst>
              </a:tr>
              <a:tr h="0">
                <a:tc>
                  <a:txBody>
                    <a:bodyPr/>
                    <a:lstStyle/>
                    <a:p>
                      <a:pPr algn="ctr"/>
                      <a:r>
                        <a:rPr lang="en-GB" sz="900">
                          <a:latin typeface="Bierstadt"/>
                        </a:rPr>
                        <a:t>3</a:t>
                      </a:r>
                    </a:p>
                  </a:txBody>
                  <a:tcPr anchor="ctr"/>
                </a:tc>
                <a:tc>
                  <a:txBody>
                    <a:bodyPr/>
                    <a:lstStyle/>
                    <a:p>
                      <a:pPr marL="0" indent="0" algn="l">
                        <a:buFont typeface="Arial" panose="020B0604020202020204" pitchFamily="34" charset="0"/>
                        <a:buNone/>
                      </a:pPr>
                      <a:r>
                        <a:rPr lang="en-GB" sz="900">
                          <a:latin typeface="Bierstadt"/>
                        </a:rPr>
                        <a:t>Use of another area's local space </a:t>
                      </a:r>
                    </a:p>
                  </a:txBody>
                  <a:tcPr anchor="ctr"/>
                </a:tc>
                <a:tc>
                  <a:txBody>
                    <a:bodyPr/>
                    <a:lstStyle/>
                    <a:p>
                      <a:pPr algn="l" rtl="0" fontAlgn="base"/>
                      <a:r>
                        <a:rPr lang="en-GB" sz="900" b="0" i="0">
                          <a:solidFill>
                            <a:srgbClr val="002542"/>
                          </a:solidFill>
                          <a:effectLst/>
                          <a:latin typeface="Bierstadt" panose="020B0004020202020204" pitchFamily="34" charset="0"/>
                        </a:rPr>
                        <a:t>If you have agreed to use another School’s local space. Include the evidence of the agreement with the local space manager in the Supporting Documents field</a:t>
                      </a:r>
                      <a:endParaRPr lang="en-GB" b="0" i="0">
                        <a:effectLst/>
                        <a:highlight>
                          <a:srgbClr val="E7E8E9"/>
                        </a:highlight>
                      </a:endParaRPr>
                    </a:p>
                  </a:txBody>
                  <a:tcPr anchor="ctr">
                    <a:solidFill>
                      <a:srgbClr val="CBCDCF"/>
                    </a:solidFill>
                  </a:tcPr>
                </a:tc>
                <a:extLst>
                  <a:ext uri="{0D108BD9-81ED-4DB2-BD59-A6C34878D82A}">
                    <a16:rowId xmlns:a16="http://schemas.microsoft.com/office/drawing/2014/main" val="2179073128"/>
                  </a:ext>
                </a:extLst>
              </a:tr>
              <a:tr h="0">
                <a:tc>
                  <a:txBody>
                    <a:bodyPr/>
                    <a:lstStyle/>
                    <a:p>
                      <a:pPr algn="ctr"/>
                      <a:r>
                        <a:rPr lang="en-GB" sz="900">
                          <a:latin typeface="Bierstadt"/>
                        </a:rPr>
                        <a:t>4</a:t>
                      </a:r>
                    </a:p>
                  </a:txBody>
                  <a:tcPr anchor="ctr"/>
                </a:tc>
                <a:tc>
                  <a:txBody>
                    <a:bodyPr/>
                    <a:lstStyle/>
                    <a:p>
                      <a:pPr marL="0" indent="0" algn="l">
                        <a:buFont typeface="Arial" panose="020B0604020202020204" pitchFamily="34" charset="0"/>
                        <a:buNone/>
                      </a:pPr>
                      <a:r>
                        <a:rPr lang="en-GB" sz="900">
                          <a:latin typeface="Bierstadt"/>
                        </a:rPr>
                        <a:t>Data quality issue</a:t>
                      </a:r>
                    </a:p>
                  </a:txBody>
                  <a:tcPr anchor="ctr"/>
                </a:tc>
                <a:tc>
                  <a:txBody>
                    <a:bodyPr/>
                    <a:lstStyle/>
                    <a:p>
                      <a:pPr marL="0" algn="l" defTabSz="609570" rtl="0" eaLnBrk="1" fontAlgn="base" latinLnBrk="0" hangingPunct="1"/>
                      <a:r>
                        <a:rPr lang="en-GB" sz="900" b="0" i="0" kern="1200">
                          <a:solidFill>
                            <a:srgbClr val="002542"/>
                          </a:solidFill>
                          <a:effectLst/>
                          <a:latin typeface="Bierstadt" panose="020B0004020202020204" pitchFamily="34" charset="0"/>
                          <a:ea typeface="+mn-ea"/>
                          <a:cs typeface="+mn-cs"/>
                        </a:rPr>
                        <a:t>To rectify data entry issues in CMIS, for example updating the contact, swapping like-for-like courses or subgroups on events, changing the Source on events, etc. </a:t>
                      </a:r>
                    </a:p>
                  </a:txBody>
                  <a:tcPr anchor="ctr">
                    <a:solidFill>
                      <a:srgbClr val="E7E8E9"/>
                    </a:solidFill>
                  </a:tcPr>
                </a:tc>
                <a:extLst>
                  <a:ext uri="{0D108BD9-81ED-4DB2-BD59-A6C34878D82A}">
                    <a16:rowId xmlns:a16="http://schemas.microsoft.com/office/drawing/2014/main" val="1052805071"/>
                  </a:ext>
                </a:extLst>
              </a:tr>
            </a:tbl>
          </a:graphicData>
        </a:graphic>
      </p:graphicFrame>
      <p:sp>
        <p:nvSpPr>
          <p:cNvPr id="8" name="TextBox 7">
            <a:extLst>
              <a:ext uri="{FF2B5EF4-FFF2-40B4-BE49-F238E27FC236}">
                <a16:creationId xmlns:a16="http://schemas.microsoft.com/office/drawing/2014/main" id="{58FE5A9C-EF2D-2304-6633-3744BBC67139}"/>
              </a:ext>
            </a:extLst>
          </p:cNvPr>
          <p:cNvSpPr txBox="1"/>
          <p:nvPr/>
        </p:nvSpPr>
        <p:spPr>
          <a:xfrm>
            <a:off x="733980" y="1340881"/>
            <a:ext cx="7774511" cy="230832"/>
          </a:xfrm>
          <a:prstGeom prst="rect">
            <a:avLst/>
          </a:prstGeom>
          <a:noFill/>
        </p:spPr>
        <p:txBody>
          <a:bodyPr wrap="square" lIns="91440" tIns="45720" rIns="91440" bIns="45720" rtlCol="0" anchor="t">
            <a:spAutoFit/>
          </a:bodyPr>
          <a:lstStyle/>
          <a:p>
            <a:pPr>
              <a:defRPr/>
            </a:pPr>
            <a:r>
              <a:rPr kumimoji="0" lang="en-GB" sz="900" b="1" i="0" u="none" strike="noStrike" kern="1200" cap="none" spc="0" normalizeH="0" baseline="0" noProof="0">
                <a:ln>
                  <a:noFill/>
                </a:ln>
                <a:solidFill>
                  <a:srgbClr val="002542"/>
                </a:solidFill>
                <a:effectLst/>
                <a:uLnTx/>
                <a:uFillTx/>
                <a:latin typeface="Bierstadt"/>
              </a:rPr>
              <a:t>Clear description of change required</a:t>
            </a:r>
            <a:r>
              <a:rPr lang="en-GB" sz="900" b="1">
                <a:solidFill>
                  <a:srgbClr val="002542"/>
                </a:solidFill>
                <a:latin typeface="Bierstadt"/>
              </a:rPr>
              <a:t> </a:t>
            </a:r>
            <a:r>
              <a:rPr kumimoji="0" lang="en-GB" sz="900" b="1" i="0" u="none" strike="noStrike" kern="1200" cap="none" spc="0" normalizeH="0" baseline="0" noProof="0">
                <a:ln>
                  <a:noFill/>
                </a:ln>
                <a:solidFill>
                  <a:srgbClr val="002542"/>
                </a:solidFill>
                <a:effectLst/>
                <a:uLnTx/>
                <a:uFillTx/>
                <a:latin typeface="Bierstadt"/>
              </a:rPr>
              <a:t> in “Change Description” section of Change Request Form</a:t>
            </a:r>
            <a:endParaRPr lang="en-GB" sz="900" b="1" i="0" u="none" strike="noStrike" kern="1200" cap="none" spc="0" normalizeH="0" baseline="0" noProof="0">
              <a:ln>
                <a:noFill/>
              </a:ln>
              <a:solidFill>
                <a:srgbClr val="002542"/>
              </a:solidFill>
              <a:effectLst/>
              <a:uLnTx/>
              <a:uFillTx/>
              <a:latin typeface="Bierstadt"/>
            </a:endParaRPr>
          </a:p>
        </p:txBody>
      </p:sp>
      <p:graphicFrame>
        <p:nvGraphicFramePr>
          <p:cNvPr id="9" name="Table 8">
            <a:extLst>
              <a:ext uri="{FF2B5EF4-FFF2-40B4-BE49-F238E27FC236}">
                <a16:creationId xmlns:a16="http://schemas.microsoft.com/office/drawing/2014/main" id="{673B7BEA-A9D3-E66C-66EC-4A296FFB2E79}"/>
              </a:ext>
            </a:extLst>
          </p:cNvPr>
          <p:cNvGraphicFramePr>
            <a:graphicFrameLocks noGrp="1"/>
          </p:cNvGraphicFramePr>
          <p:nvPr>
            <p:extLst>
              <p:ext uri="{D42A27DB-BD31-4B8C-83A1-F6EECF244321}">
                <p14:modId xmlns:p14="http://schemas.microsoft.com/office/powerpoint/2010/main" val="613808187"/>
              </p:ext>
            </p:extLst>
          </p:nvPr>
        </p:nvGraphicFramePr>
        <p:xfrm>
          <a:off x="791807" y="4460765"/>
          <a:ext cx="10749466" cy="1463040"/>
        </p:xfrm>
        <a:graphic>
          <a:graphicData uri="http://schemas.openxmlformats.org/drawingml/2006/table">
            <a:tbl>
              <a:tblPr bandRow="1">
                <a:tableStyleId>{073A0DAA-6AF3-43AB-8588-CEC1D06C72B9}</a:tableStyleId>
              </a:tblPr>
              <a:tblGrid>
                <a:gridCol w="693495">
                  <a:extLst>
                    <a:ext uri="{9D8B030D-6E8A-4147-A177-3AD203B41FA5}">
                      <a16:colId xmlns:a16="http://schemas.microsoft.com/office/drawing/2014/main" val="257983968"/>
                    </a:ext>
                  </a:extLst>
                </a:gridCol>
                <a:gridCol w="2283810">
                  <a:extLst>
                    <a:ext uri="{9D8B030D-6E8A-4147-A177-3AD203B41FA5}">
                      <a16:colId xmlns:a16="http://schemas.microsoft.com/office/drawing/2014/main" val="2175069164"/>
                    </a:ext>
                  </a:extLst>
                </a:gridCol>
                <a:gridCol w="7772161">
                  <a:extLst>
                    <a:ext uri="{9D8B030D-6E8A-4147-A177-3AD203B41FA5}">
                      <a16:colId xmlns:a16="http://schemas.microsoft.com/office/drawing/2014/main" val="1143952108"/>
                    </a:ext>
                  </a:extLst>
                </a:gridCol>
              </a:tblGrid>
              <a:tr h="172015">
                <a:tc>
                  <a:txBody>
                    <a:bodyPr/>
                    <a:lstStyle/>
                    <a:p>
                      <a:pPr algn="ctr"/>
                      <a:r>
                        <a:rPr lang="en-GB" sz="900">
                          <a:latin typeface="Bierstadt"/>
                        </a:rPr>
                        <a:t>7</a:t>
                      </a:r>
                    </a:p>
                  </a:txBody>
                  <a:tcPr anchor="ctr"/>
                </a:tc>
                <a:tc>
                  <a:txBody>
                    <a:bodyPr/>
                    <a:lstStyle/>
                    <a:p>
                      <a:pPr marL="0" indent="0" algn="l">
                        <a:buFont typeface="Arial" panose="020B0604020202020204" pitchFamily="34" charset="0"/>
                        <a:buNone/>
                      </a:pPr>
                      <a:r>
                        <a:rPr lang="en-GB" sz="900">
                          <a:latin typeface="Bierstadt"/>
                        </a:rPr>
                        <a:t>New course/event</a:t>
                      </a:r>
                    </a:p>
                  </a:txBody>
                  <a:tcPr anchor="ctr"/>
                </a:tc>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GB" sz="900">
                          <a:latin typeface="Bierstadt"/>
                        </a:rPr>
                        <a:t>New courses approved after the end of Edit &amp; Prep or new events on existing courses. The timing of events should be checked against availability of spaces before submitting a request. </a:t>
                      </a:r>
                    </a:p>
                  </a:txBody>
                  <a:tcPr anchor="ctr"/>
                </a:tc>
                <a:extLst>
                  <a:ext uri="{0D108BD9-81ED-4DB2-BD59-A6C34878D82A}">
                    <a16:rowId xmlns:a16="http://schemas.microsoft.com/office/drawing/2014/main" val="354792266"/>
                  </a:ext>
                </a:extLst>
              </a:tr>
              <a:tr h="172015">
                <a:tc>
                  <a:txBody>
                    <a:bodyPr/>
                    <a:lstStyle/>
                    <a:p>
                      <a:pPr algn="ctr"/>
                      <a:r>
                        <a:rPr lang="en-GB" sz="900">
                          <a:latin typeface="Bierstadt"/>
                        </a:rPr>
                        <a:t>8</a:t>
                      </a:r>
                    </a:p>
                  </a:txBody>
                  <a:tcPr anchor="ctr"/>
                </a:tc>
                <a:tc>
                  <a:txBody>
                    <a:bodyPr/>
                    <a:lstStyle/>
                    <a:p>
                      <a:pPr marL="0" marR="0" lvl="0" indent="0" algn="l" defTabSz="60957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a:latin typeface="Bierstadt"/>
                        </a:rPr>
                        <a:t>Time/Day change</a:t>
                      </a:r>
                    </a:p>
                  </a:txBody>
                  <a:tcPr anchor="ctr"/>
                </a:tc>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GB" sz="900" kern="1200">
                          <a:solidFill>
                            <a:schemeClr val="dk1"/>
                          </a:solidFill>
                          <a:effectLst/>
                          <a:latin typeface="Bierstadt"/>
                          <a:ea typeface="+mn-ea"/>
                          <a:cs typeface="+mn-cs"/>
                        </a:rPr>
                        <a:t>If the date, time, or duration of an existing event needs to be changed. The timing of events should be checked against availability of spaces before submitting a request. </a:t>
                      </a:r>
                    </a:p>
                  </a:txBody>
                  <a:tcPr anchor="ctr"/>
                </a:tc>
                <a:extLst>
                  <a:ext uri="{0D108BD9-81ED-4DB2-BD59-A6C34878D82A}">
                    <a16:rowId xmlns:a16="http://schemas.microsoft.com/office/drawing/2014/main" val="2626854929"/>
                  </a:ext>
                </a:extLst>
              </a:tr>
              <a:tr h="185934">
                <a:tc>
                  <a:txBody>
                    <a:bodyPr/>
                    <a:lstStyle/>
                    <a:p>
                      <a:pPr algn="ctr"/>
                      <a:r>
                        <a:rPr lang="en-GB" sz="900">
                          <a:latin typeface="Bierstadt"/>
                        </a:rPr>
                        <a:t>9</a:t>
                      </a:r>
                    </a:p>
                  </a:txBody>
                  <a:tcPr anchor="ctr"/>
                </a:tc>
                <a:tc>
                  <a:txBody>
                    <a:bodyPr/>
                    <a:lstStyle/>
                    <a:p>
                      <a:pPr marL="0" marR="0" lvl="0" indent="0" algn="l" defTabSz="60957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a:latin typeface="Bierstadt"/>
                        </a:rPr>
                        <a:t>Equipment/Features change </a:t>
                      </a:r>
                    </a:p>
                  </a:txBody>
                  <a:tcPr anchor="ctr"/>
                </a:tc>
                <a:tc>
                  <a:txBody>
                    <a:bodyPr/>
                    <a:lstStyle/>
                    <a:p>
                      <a:pPr marL="0" indent="0">
                        <a:buFont typeface="Arial" panose="020B0604020202020204" pitchFamily="34" charset="0"/>
                        <a:buNone/>
                      </a:pPr>
                      <a:r>
                        <a:rPr lang="en-GB" sz="900">
                          <a:latin typeface="Bierstadt"/>
                        </a:rPr>
                        <a:t>If the room allocated does not have the required equipment and/or features, Include details of the requirement. For accessibility requirements use the separate reason for this purpose. </a:t>
                      </a:r>
                    </a:p>
                  </a:txBody>
                  <a:tcPr anchor="ctr"/>
                </a:tc>
                <a:extLst>
                  <a:ext uri="{0D108BD9-81ED-4DB2-BD59-A6C34878D82A}">
                    <a16:rowId xmlns:a16="http://schemas.microsoft.com/office/drawing/2014/main" val="424834112"/>
                  </a:ext>
                </a:extLst>
              </a:tr>
              <a:tr h="185934">
                <a:tc>
                  <a:txBody>
                    <a:bodyPr/>
                    <a:lstStyle/>
                    <a:p>
                      <a:pPr lvl="0" algn="ctr">
                        <a:buNone/>
                      </a:pPr>
                      <a:r>
                        <a:rPr lang="en-GB" sz="900">
                          <a:latin typeface="Bierstadt"/>
                        </a:rPr>
                        <a:t>10</a:t>
                      </a:r>
                    </a:p>
                  </a:txBody>
                  <a:tcPr anchor="ctr"/>
                </a:tc>
                <a:tc>
                  <a:txBody>
                    <a:bodyPr/>
                    <a:lstStyle/>
                    <a:p>
                      <a:pPr marL="0" lvl="0" indent="0" algn="l">
                        <a:lnSpc>
                          <a:spcPct val="100000"/>
                        </a:lnSpc>
                        <a:spcBef>
                          <a:spcPts val="0"/>
                        </a:spcBef>
                        <a:spcAft>
                          <a:spcPts val="0"/>
                        </a:spcAft>
                        <a:buNone/>
                      </a:pPr>
                      <a:r>
                        <a:rPr lang="en-GB" sz="900" kern="1200">
                          <a:solidFill>
                            <a:schemeClr val="dk1"/>
                          </a:solidFill>
                          <a:effectLst/>
                          <a:latin typeface="Bierstadt"/>
                          <a:ea typeface="+mn-ea"/>
                          <a:cs typeface="+mn-cs"/>
                        </a:rPr>
                        <a:t>'Opt-out' of lecture recording (as per policy)</a:t>
                      </a:r>
                    </a:p>
                  </a:txBody>
                  <a:tcPr anchor="ctr"/>
                </a:tc>
                <a:tc>
                  <a:txBody>
                    <a:bodyPr/>
                    <a:lstStyle/>
                    <a:p>
                      <a:pPr marL="0" lvl="0" indent="0">
                        <a:buNone/>
                      </a:pPr>
                      <a:r>
                        <a:rPr lang="en-GB" sz="900" kern="1200" noProof="0">
                          <a:solidFill>
                            <a:schemeClr val="dk1"/>
                          </a:solidFill>
                          <a:effectLst/>
                          <a:latin typeface="Bierstadt"/>
                          <a:ea typeface="+mn-ea"/>
                          <a:cs typeface="+mn-cs"/>
                        </a:rPr>
                        <a:t>If the event has been tagged for lecture recording, but the academic wants to opt-out of recording. Where possible please ensure the lecturer’s name is attached to the event in CMIS. </a:t>
                      </a:r>
                      <a:endParaRPr lang="en-US" sz="900" kern="1200">
                        <a:solidFill>
                          <a:schemeClr val="dk1"/>
                        </a:solidFill>
                        <a:effectLst/>
                        <a:latin typeface="Bierstadt"/>
                        <a:ea typeface="+mn-ea"/>
                        <a:cs typeface="+mn-cs"/>
                      </a:endParaRPr>
                    </a:p>
                  </a:txBody>
                  <a:tcPr anchor="ctr"/>
                </a:tc>
                <a:extLst>
                  <a:ext uri="{0D108BD9-81ED-4DB2-BD59-A6C34878D82A}">
                    <a16:rowId xmlns:a16="http://schemas.microsoft.com/office/drawing/2014/main" val="646611436"/>
                  </a:ext>
                </a:extLst>
              </a:tr>
            </a:tbl>
          </a:graphicData>
        </a:graphic>
      </p:graphicFrame>
      <p:sp>
        <p:nvSpPr>
          <p:cNvPr id="14" name="Title 1">
            <a:extLst>
              <a:ext uri="{FF2B5EF4-FFF2-40B4-BE49-F238E27FC236}">
                <a16:creationId xmlns:a16="http://schemas.microsoft.com/office/drawing/2014/main" id="{B279B067-5647-6FDD-D809-B1E7D350A8E5}"/>
              </a:ext>
            </a:extLst>
          </p:cNvPr>
          <p:cNvSpPr txBox="1">
            <a:spLocks/>
          </p:cNvSpPr>
          <p:nvPr/>
        </p:nvSpPr>
        <p:spPr>
          <a:xfrm>
            <a:off x="1263885" y="283465"/>
            <a:ext cx="8858795" cy="845965"/>
          </a:xfrm>
          <a:prstGeom prst="rect">
            <a:avLst/>
          </a:prstGeom>
        </p:spPr>
        <p:txBody>
          <a:bodyPr/>
          <a:lstStyle>
            <a:lvl1pPr algn="l" rtl="0" eaLnBrk="1" fontAlgn="base" hangingPunct="1">
              <a:lnSpc>
                <a:spcPct val="90000"/>
              </a:lnSpc>
              <a:spcBef>
                <a:spcPct val="0"/>
              </a:spcBef>
              <a:spcAft>
                <a:spcPct val="0"/>
              </a:spcAft>
              <a:defRPr sz="3733" b="1" spc="-13">
                <a:solidFill>
                  <a:srgbClr val="483F6A"/>
                </a:solidFill>
                <a:latin typeface="Times New Roman"/>
                <a:ea typeface="ヒラギノ角ゴ Pro W3" charset="0"/>
                <a:cs typeface="Times New Roman"/>
              </a:defRPr>
            </a:lvl1pPr>
            <a:lvl2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5pPr>
            <a:lvl6pPr marL="609570"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6pPr>
            <a:lvl7pPr marL="1219140"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7pPr>
            <a:lvl8pPr marL="1828709"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8pPr>
            <a:lvl9pPr marL="2438278"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9pPr>
          </a:lstStyle>
          <a:p>
            <a:r>
              <a:rPr lang="en-US" sz="2400" kern="0">
                <a:solidFill>
                  <a:srgbClr val="002060"/>
                </a:solidFill>
                <a:latin typeface="Calibri (headings)"/>
              </a:rPr>
              <a:t>Essential Change Requests</a:t>
            </a:r>
          </a:p>
          <a:p>
            <a:r>
              <a:rPr lang="en-US" sz="2000" b="0" kern="0">
                <a:solidFill>
                  <a:srgbClr val="002060"/>
                </a:solidFill>
                <a:latin typeface="Calibri (headings)"/>
              </a:rPr>
              <a:t>Reasons for AY 24-25</a:t>
            </a:r>
          </a:p>
        </p:txBody>
      </p:sp>
      <p:sp>
        <p:nvSpPr>
          <p:cNvPr id="15" name="Rectangle: Rounded Corners 14">
            <a:extLst>
              <a:ext uri="{FF2B5EF4-FFF2-40B4-BE49-F238E27FC236}">
                <a16:creationId xmlns:a16="http://schemas.microsoft.com/office/drawing/2014/main" id="{2386E775-4796-4609-37B3-DAEB4D0D7629}"/>
              </a:ext>
            </a:extLst>
          </p:cNvPr>
          <p:cNvSpPr/>
          <p:nvPr/>
        </p:nvSpPr>
        <p:spPr>
          <a:xfrm>
            <a:off x="89645" y="1573387"/>
            <a:ext cx="449544" cy="1576563"/>
          </a:xfrm>
          <a:prstGeom prst="roundRect">
            <a:avLst/>
          </a:prstGeom>
          <a:solidFill>
            <a:srgbClr val="00356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1200" b="1">
              <a:latin typeface="Bierstadt"/>
            </a:endParaRPr>
          </a:p>
        </p:txBody>
      </p:sp>
      <p:sp>
        <p:nvSpPr>
          <p:cNvPr id="16" name="TextBox 15">
            <a:extLst>
              <a:ext uri="{FF2B5EF4-FFF2-40B4-BE49-F238E27FC236}">
                <a16:creationId xmlns:a16="http://schemas.microsoft.com/office/drawing/2014/main" id="{09774ED1-5B8D-9896-652B-DE05643C21D7}"/>
              </a:ext>
            </a:extLst>
          </p:cNvPr>
          <p:cNvSpPr txBox="1"/>
          <p:nvPr/>
        </p:nvSpPr>
        <p:spPr>
          <a:xfrm rot="16200000">
            <a:off x="-471892" y="2144616"/>
            <a:ext cx="1568967" cy="441697"/>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a:defRPr sz="1200" b="1">
                <a:solidFill>
                  <a:schemeClr val="lt1"/>
                </a:solidFill>
                <a:latin typeface="Bierstad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GB"/>
              <a:t>Un-roomed events period</a:t>
            </a:r>
          </a:p>
        </p:txBody>
      </p:sp>
      <p:grpSp>
        <p:nvGrpSpPr>
          <p:cNvPr id="17" name="Group 16">
            <a:extLst>
              <a:ext uri="{FF2B5EF4-FFF2-40B4-BE49-F238E27FC236}">
                <a16:creationId xmlns:a16="http://schemas.microsoft.com/office/drawing/2014/main" id="{F38743DB-75C5-C3BA-A6D8-DD3ACFC5B1F6}"/>
              </a:ext>
            </a:extLst>
          </p:cNvPr>
          <p:cNvGrpSpPr/>
          <p:nvPr/>
        </p:nvGrpSpPr>
        <p:grpSpPr>
          <a:xfrm>
            <a:off x="93299" y="3220512"/>
            <a:ext cx="440142" cy="2703294"/>
            <a:chOff x="193753" y="1348746"/>
            <a:chExt cx="359609" cy="5541977"/>
          </a:xfrm>
        </p:grpSpPr>
        <p:sp>
          <p:nvSpPr>
            <p:cNvPr id="18" name="Rectangle: Rounded Corners 17">
              <a:extLst>
                <a:ext uri="{FF2B5EF4-FFF2-40B4-BE49-F238E27FC236}">
                  <a16:creationId xmlns:a16="http://schemas.microsoft.com/office/drawing/2014/main" id="{29CCC121-76FD-5880-0013-3C0CEE5A3B9F}"/>
                </a:ext>
              </a:extLst>
            </p:cNvPr>
            <p:cNvSpPr/>
            <p:nvPr/>
          </p:nvSpPr>
          <p:spPr>
            <a:xfrm>
              <a:off x="193753" y="1349061"/>
              <a:ext cx="359609" cy="5541662"/>
            </a:xfrm>
            <a:prstGeom prst="roundRect">
              <a:avLst/>
            </a:prstGeom>
            <a:solidFill>
              <a:srgbClr val="00356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1200" b="1">
                <a:latin typeface="Bierstadt"/>
              </a:endParaRPr>
            </a:p>
          </p:txBody>
        </p:sp>
        <p:sp>
          <p:nvSpPr>
            <p:cNvPr id="19" name="TextBox 18">
              <a:extLst>
                <a:ext uri="{FF2B5EF4-FFF2-40B4-BE49-F238E27FC236}">
                  <a16:creationId xmlns:a16="http://schemas.microsoft.com/office/drawing/2014/main" id="{2545930C-45F6-4367-B0A3-C17236D9EDF7}"/>
                </a:ext>
              </a:extLst>
            </p:cNvPr>
            <p:cNvSpPr txBox="1"/>
            <p:nvPr/>
          </p:nvSpPr>
          <p:spPr>
            <a:xfrm rot="16200000">
              <a:off x="-2111456" y="3670587"/>
              <a:ext cx="4959070" cy="31538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a:defRPr sz="1200" b="1">
                  <a:solidFill>
                    <a:schemeClr val="lt1"/>
                  </a:solidFill>
                  <a:latin typeface="Bierstad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GB"/>
                <a:t> Change request period – additional reasons</a:t>
              </a:r>
            </a:p>
          </p:txBody>
        </p:sp>
      </p:grpSp>
      <p:sp>
        <p:nvSpPr>
          <p:cNvPr id="12" name="Rectangle 11">
            <a:extLst>
              <a:ext uri="{FF2B5EF4-FFF2-40B4-BE49-F238E27FC236}">
                <a16:creationId xmlns:a16="http://schemas.microsoft.com/office/drawing/2014/main" id="{8A50CC0F-D3B8-D117-C065-FD04F182CDF5}"/>
              </a:ext>
            </a:extLst>
          </p:cNvPr>
          <p:cNvSpPr/>
          <p:nvPr/>
        </p:nvSpPr>
        <p:spPr bwMode="auto">
          <a:xfrm>
            <a:off x="6200078" y="1137423"/>
            <a:ext cx="5329167" cy="432660"/>
          </a:xfrm>
          <a:prstGeom prst="rect">
            <a:avLst/>
          </a:prstGeom>
          <a:solidFill>
            <a:srgbClr val="395A4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a:ln>
                  <a:noFill/>
                </a:ln>
                <a:solidFill>
                  <a:schemeClr val="bg1"/>
                </a:solidFill>
                <a:effectLst/>
                <a:latin typeface="Arial" charset="0"/>
                <a:ea typeface="ＭＳ Ｐゴシック" charset="-128"/>
                <a:cs typeface="ＭＳ Ｐゴシック" charset="-128"/>
              </a:rPr>
              <a:t>No approval required for submitting a Change Request</a:t>
            </a:r>
          </a:p>
        </p:txBody>
      </p:sp>
      <p:sp>
        <p:nvSpPr>
          <p:cNvPr id="5" name="Explosion: 14 Points 4">
            <a:extLst>
              <a:ext uri="{FF2B5EF4-FFF2-40B4-BE49-F238E27FC236}">
                <a16:creationId xmlns:a16="http://schemas.microsoft.com/office/drawing/2014/main" id="{203C516B-D098-321E-B6B7-1D2B6AC86777}"/>
              </a:ext>
            </a:extLst>
          </p:cNvPr>
          <p:cNvSpPr/>
          <p:nvPr/>
        </p:nvSpPr>
        <p:spPr bwMode="auto">
          <a:xfrm>
            <a:off x="2686316" y="2754049"/>
            <a:ext cx="1082796" cy="439713"/>
          </a:xfrm>
          <a:prstGeom prst="irregularSeal2">
            <a:avLst/>
          </a:prstGeom>
          <a:solidFill>
            <a:srgbClr val="395A4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a:ln>
                  <a:noFill/>
                </a:ln>
                <a:solidFill>
                  <a:schemeClr val="bg1"/>
                </a:solidFill>
                <a:effectLst/>
                <a:latin typeface="Arial" charset="0"/>
                <a:ea typeface="ＭＳ Ｐゴシック" charset="-128"/>
                <a:cs typeface="ＭＳ Ｐゴシック" charset="-128"/>
              </a:rPr>
              <a:t>New</a:t>
            </a:r>
          </a:p>
        </p:txBody>
      </p:sp>
    </p:spTree>
    <p:extLst>
      <p:ext uri="{BB962C8B-B14F-4D97-AF65-F5344CB8AC3E}">
        <p14:creationId xmlns:p14="http://schemas.microsoft.com/office/powerpoint/2010/main" val="1191825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6F405-E792-9478-25C4-3C851E2DA23E}"/>
              </a:ext>
            </a:extLst>
          </p:cNvPr>
          <p:cNvSpPr>
            <a:spLocks noGrp="1"/>
          </p:cNvSpPr>
          <p:nvPr>
            <p:ph type="title"/>
          </p:nvPr>
        </p:nvSpPr>
        <p:spPr>
          <a:xfrm>
            <a:off x="1222381" y="130310"/>
            <a:ext cx="6624736" cy="1069622"/>
          </a:xfrm>
        </p:spPr>
        <p:txBody>
          <a:bodyPr/>
          <a:lstStyle/>
          <a:p>
            <a:r>
              <a:rPr lang="en-GB" sz="2800" b="1">
                <a:solidFill>
                  <a:srgbClr val="002542"/>
                </a:solidFill>
                <a:latin typeface="Bierstadt" panose="020B0004020202020204" pitchFamily="34" charset="0"/>
              </a:rPr>
              <a:t>Escalation Process</a:t>
            </a:r>
            <a:br>
              <a:rPr lang="en-GB" sz="2800">
                <a:solidFill>
                  <a:srgbClr val="002542"/>
                </a:solidFill>
                <a:latin typeface="Bierstadt" panose="020B0004020202020204" pitchFamily="34" charset="0"/>
              </a:rPr>
            </a:br>
            <a:r>
              <a:rPr lang="en-GB" sz="2000">
                <a:solidFill>
                  <a:srgbClr val="002542"/>
                </a:solidFill>
                <a:latin typeface="Bierstadt" panose="020B0004020202020204" pitchFamily="34" charset="0"/>
              </a:rPr>
              <a:t>Change Requests</a:t>
            </a:r>
            <a:endParaRPr lang="en-GB" sz="2800">
              <a:solidFill>
                <a:srgbClr val="002542"/>
              </a:solidFill>
              <a:latin typeface="Bierstadt" panose="020B0004020202020204" pitchFamily="34" charset="0"/>
            </a:endParaRPr>
          </a:p>
        </p:txBody>
      </p:sp>
      <p:grpSp>
        <p:nvGrpSpPr>
          <p:cNvPr id="4" name="Group 3">
            <a:extLst>
              <a:ext uri="{FF2B5EF4-FFF2-40B4-BE49-F238E27FC236}">
                <a16:creationId xmlns:a16="http://schemas.microsoft.com/office/drawing/2014/main" id="{B7F6256C-3BE6-F088-6EE1-35CAFB6CC4A6}"/>
              </a:ext>
            </a:extLst>
          </p:cNvPr>
          <p:cNvGrpSpPr/>
          <p:nvPr/>
        </p:nvGrpSpPr>
        <p:grpSpPr>
          <a:xfrm>
            <a:off x="2607914" y="1198660"/>
            <a:ext cx="5238409" cy="5245663"/>
            <a:chOff x="113892" y="1420973"/>
            <a:chExt cx="5238409" cy="5245663"/>
          </a:xfrm>
        </p:grpSpPr>
        <p:cxnSp>
          <p:nvCxnSpPr>
            <p:cNvPr id="32" name="Connector: Elbow 31">
              <a:extLst>
                <a:ext uri="{FF2B5EF4-FFF2-40B4-BE49-F238E27FC236}">
                  <a16:creationId xmlns:a16="http://schemas.microsoft.com/office/drawing/2014/main" id="{195290F1-5714-B8F6-235B-FC3B16225C54}"/>
                </a:ext>
              </a:extLst>
            </p:cNvPr>
            <p:cNvCxnSpPr>
              <a:cxnSpLocks/>
              <a:stCxn id="10" idx="2"/>
              <a:endCxn id="47" idx="0"/>
            </p:cNvCxnSpPr>
            <p:nvPr/>
          </p:nvCxnSpPr>
          <p:spPr bwMode="auto">
            <a:xfrm rot="5400000">
              <a:off x="3323750" y="2035491"/>
              <a:ext cx="200423" cy="986"/>
            </a:xfrm>
            <a:prstGeom prst="bentConnector3">
              <a:avLst>
                <a:gd name="adj1" fmla="val 50000"/>
              </a:avLst>
            </a:prstGeom>
            <a:solidFill>
              <a:schemeClr val="accent1"/>
            </a:solidFill>
            <a:ln w="9525" cap="flat" cmpd="sng" algn="ctr">
              <a:solidFill>
                <a:schemeClr val="tx1"/>
              </a:solidFill>
              <a:prstDash val="solid"/>
              <a:round/>
              <a:headEnd type="none" w="med" len="med"/>
              <a:tailEnd type="triangle"/>
            </a:ln>
            <a:effectLst/>
          </p:spPr>
        </p:cxnSp>
        <p:cxnSp>
          <p:nvCxnSpPr>
            <p:cNvPr id="8" name="Connector: Elbow 7">
              <a:extLst>
                <a:ext uri="{FF2B5EF4-FFF2-40B4-BE49-F238E27FC236}">
                  <a16:creationId xmlns:a16="http://schemas.microsoft.com/office/drawing/2014/main" id="{32AB8AAF-8202-BFE6-C105-0ED25D7D398A}"/>
                </a:ext>
              </a:extLst>
            </p:cNvPr>
            <p:cNvCxnSpPr>
              <a:cxnSpLocks/>
              <a:stCxn id="47" idx="3"/>
              <a:endCxn id="39" idx="0"/>
            </p:cNvCxnSpPr>
            <p:nvPr/>
          </p:nvCxnSpPr>
          <p:spPr bwMode="auto">
            <a:xfrm>
              <a:off x="4106732" y="2529655"/>
              <a:ext cx="865769" cy="2534938"/>
            </a:xfrm>
            <a:prstGeom prst="bentConnector2">
              <a:avLst/>
            </a:prstGeom>
            <a:solidFill>
              <a:schemeClr val="accent1"/>
            </a:solidFill>
            <a:ln w="9525" cap="flat" cmpd="sng" algn="ctr">
              <a:solidFill>
                <a:schemeClr val="tx1"/>
              </a:solidFill>
              <a:prstDash val="solid"/>
              <a:round/>
              <a:headEnd type="none" w="med" len="med"/>
              <a:tailEnd type="triangle"/>
            </a:ln>
            <a:effectLst/>
          </p:spPr>
        </p:cxnSp>
        <p:cxnSp>
          <p:nvCxnSpPr>
            <p:cNvPr id="27" name="Connector: Elbow 26">
              <a:extLst>
                <a:ext uri="{FF2B5EF4-FFF2-40B4-BE49-F238E27FC236}">
                  <a16:creationId xmlns:a16="http://schemas.microsoft.com/office/drawing/2014/main" id="{C651FB58-50C0-24C9-86BE-37122DECBF50}"/>
                </a:ext>
              </a:extLst>
            </p:cNvPr>
            <p:cNvCxnSpPr>
              <a:cxnSpLocks/>
              <a:endCxn id="49" idx="0"/>
            </p:cNvCxnSpPr>
            <p:nvPr/>
          </p:nvCxnSpPr>
          <p:spPr bwMode="auto">
            <a:xfrm flipH="1">
              <a:off x="1757201" y="2525518"/>
              <a:ext cx="950822" cy="706447"/>
            </a:xfrm>
            <a:prstGeom prst="bentConnector2">
              <a:avLst/>
            </a:prstGeom>
            <a:solidFill>
              <a:schemeClr val="accent1"/>
            </a:solidFill>
            <a:ln w="9525" cap="flat" cmpd="sng" algn="ctr">
              <a:solidFill>
                <a:schemeClr val="tx1"/>
              </a:solidFill>
              <a:prstDash val="solid"/>
              <a:round/>
              <a:headEnd type="none" w="med" len="med"/>
              <a:tailEnd type="triangle"/>
            </a:ln>
            <a:effectLst/>
          </p:spPr>
        </p:cxnSp>
        <p:sp>
          <p:nvSpPr>
            <p:cNvPr id="33" name="Rectangle 32">
              <a:extLst>
                <a:ext uri="{FF2B5EF4-FFF2-40B4-BE49-F238E27FC236}">
                  <a16:creationId xmlns:a16="http://schemas.microsoft.com/office/drawing/2014/main" id="{539332C0-37E6-804D-B682-96F5B820461D}"/>
                </a:ext>
              </a:extLst>
            </p:cNvPr>
            <p:cNvSpPr/>
            <p:nvPr/>
          </p:nvSpPr>
          <p:spPr bwMode="auto">
            <a:xfrm>
              <a:off x="113892" y="5064593"/>
              <a:ext cx="758855" cy="45801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ＭＳ Ｐゴシック" charset="-128"/>
                  <a:cs typeface="ＭＳ Ｐゴシック" charset="-128"/>
                </a:rPr>
                <a:t>Event Updated by SMTT </a:t>
              </a:r>
            </a:p>
          </p:txBody>
        </p:sp>
        <p:sp>
          <p:nvSpPr>
            <p:cNvPr id="35" name="Oval 34">
              <a:extLst>
                <a:ext uri="{FF2B5EF4-FFF2-40B4-BE49-F238E27FC236}">
                  <a16:creationId xmlns:a16="http://schemas.microsoft.com/office/drawing/2014/main" id="{7D54527D-613E-ABEB-B23E-30EA22A49D4F}"/>
                </a:ext>
              </a:extLst>
            </p:cNvPr>
            <p:cNvSpPr/>
            <p:nvPr/>
          </p:nvSpPr>
          <p:spPr bwMode="auto">
            <a:xfrm>
              <a:off x="305305" y="6297303"/>
              <a:ext cx="391281" cy="369333"/>
            </a:xfrm>
            <a:prstGeom prst="ellipse">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ＭＳ Ｐゴシック" charset="-128"/>
                  <a:cs typeface="ＭＳ Ｐゴシック" charset="-128"/>
                </a:rPr>
                <a:t>End</a:t>
              </a:r>
            </a:p>
          </p:txBody>
        </p:sp>
        <p:sp>
          <p:nvSpPr>
            <p:cNvPr id="39" name="Rectangle 38">
              <a:extLst>
                <a:ext uri="{FF2B5EF4-FFF2-40B4-BE49-F238E27FC236}">
                  <a16:creationId xmlns:a16="http://schemas.microsoft.com/office/drawing/2014/main" id="{15E1098F-2F01-6D30-EA97-8D426F7CAB89}"/>
                </a:ext>
              </a:extLst>
            </p:cNvPr>
            <p:cNvSpPr/>
            <p:nvPr/>
          </p:nvSpPr>
          <p:spPr bwMode="auto">
            <a:xfrm>
              <a:off x="4592701" y="5064593"/>
              <a:ext cx="759600" cy="45879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ＭＳ Ｐゴシック" charset="-128"/>
                  <a:cs typeface="ＭＳ Ｐゴシック" charset="-128"/>
                </a:rPr>
                <a:t>Reject CR</a:t>
              </a:r>
            </a:p>
          </p:txBody>
        </p:sp>
        <p:sp>
          <p:nvSpPr>
            <p:cNvPr id="41" name="Oval 40">
              <a:extLst>
                <a:ext uri="{FF2B5EF4-FFF2-40B4-BE49-F238E27FC236}">
                  <a16:creationId xmlns:a16="http://schemas.microsoft.com/office/drawing/2014/main" id="{21FB04AF-6D74-2A73-504A-5253CBB4ABFD}"/>
                </a:ext>
              </a:extLst>
            </p:cNvPr>
            <p:cNvSpPr/>
            <p:nvPr/>
          </p:nvSpPr>
          <p:spPr bwMode="auto">
            <a:xfrm>
              <a:off x="4785095" y="6297303"/>
              <a:ext cx="391281" cy="369333"/>
            </a:xfrm>
            <a:prstGeom prst="ellipse">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ＭＳ Ｐゴシック" charset="-128"/>
                  <a:cs typeface="ＭＳ Ｐゴシック" charset="-128"/>
                </a:rPr>
                <a:t>End</a:t>
              </a:r>
            </a:p>
          </p:txBody>
        </p:sp>
        <p:cxnSp>
          <p:nvCxnSpPr>
            <p:cNvPr id="53" name="Connector: Elbow 52">
              <a:extLst>
                <a:ext uri="{FF2B5EF4-FFF2-40B4-BE49-F238E27FC236}">
                  <a16:creationId xmlns:a16="http://schemas.microsoft.com/office/drawing/2014/main" id="{D37BBEBF-32C6-6A7C-9CA7-CD3838CA72AB}"/>
                </a:ext>
              </a:extLst>
            </p:cNvPr>
            <p:cNvCxnSpPr>
              <a:cxnSpLocks/>
              <a:stCxn id="49" idx="1"/>
              <a:endCxn id="33" idx="0"/>
            </p:cNvCxnSpPr>
            <p:nvPr/>
          </p:nvCxnSpPr>
          <p:spPr bwMode="auto">
            <a:xfrm rot="10800000" flipV="1">
              <a:off x="493320" y="3600555"/>
              <a:ext cx="501738" cy="1464038"/>
            </a:xfrm>
            <a:prstGeom prst="bentConnector2">
              <a:avLst/>
            </a:prstGeom>
            <a:solidFill>
              <a:schemeClr val="accent1"/>
            </a:solidFill>
            <a:ln w="9525" cap="flat" cmpd="sng" algn="ctr">
              <a:solidFill>
                <a:schemeClr val="tx1"/>
              </a:solidFill>
              <a:prstDash val="solid"/>
              <a:round/>
              <a:headEnd type="none" w="med" len="med"/>
              <a:tailEnd type="triangle"/>
            </a:ln>
            <a:effectLst/>
          </p:spPr>
        </p:cxnSp>
        <p:cxnSp>
          <p:nvCxnSpPr>
            <p:cNvPr id="58" name="Connector: Elbow 57">
              <a:extLst>
                <a:ext uri="{FF2B5EF4-FFF2-40B4-BE49-F238E27FC236}">
                  <a16:creationId xmlns:a16="http://schemas.microsoft.com/office/drawing/2014/main" id="{4C5AA7C1-6DE1-4FE8-131A-EFB5647402DA}"/>
                </a:ext>
              </a:extLst>
            </p:cNvPr>
            <p:cNvCxnSpPr>
              <a:cxnSpLocks/>
              <a:stCxn id="49" idx="3"/>
              <a:endCxn id="21" idx="0"/>
            </p:cNvCxnSpPr>
            <p:nvPr/>
          </p:nvCxnSpPr>
          <p:spPr bwMode="auto">
            <a:xfrm>
              <a:off x="2456712" y="3600555"/>
              <a:ext cx="488593" cy="594757"/>
            </a:xfrm>
            <a:prstGeom prst="bentConnector2">
              <a:avLst/>
            </a:prstGeom>
            <a:solidFill>
              <a:schemeClr val="accent1"/>
            </a:solidFill>
            <a:ln w="9525" cap="flat" cmpd="sng" algn="ctr">
              <a:solidFill>
                <a:schemeClr val="tx1"/>
              </a:solidFill>
              <a:prstDash val="solid"/>
              <a:round/>
              <a:headEnd type="none" w="med" len="med"/>
              <a:tailEnd type="triangle"/>
            </a:ln>
            <a:effectLst/>
          </p:spPr>
        </p:cxnSp>
        <p:cxnSp>
          <p:nvCxnSpPr>
            <p:cNvPr id="72" name="Straight Arrow Connector 71">
              <a:extLst>
                <a:ext uri="{FF2B5EF4-FFF2-40B4-BE49-F238E27FC236}">
                  <a16:creationId xmlns:a16="http://schemas.microsoft.com/office/drawing/2014/main" id="{3CF02B01-9285-3D7D-11D7-0D267946B99D}"/>
                </a:ext>
              </a:extLst>
            </p:cNvPr>
            <p:cNvCxnSpPr>
              <a:cxnSpLocks/>
              <a:stCxn id="33" idx="2"/>
              <a:endCxn id="35" idx="0"/>
            </p:cNvCxnSpPr>
            <p:nvPr/>
          </p:nvCxnSpPr>
          <p:spPr bwMode="auto">
            <a:xfrm>
              <a:off x="493320" y="5522610"/>
              <a:ext cx="7626" cy="77469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95" name="Straight Arrow Connector 94">
              <a:extLst>
                <a:ext uri="{FF2B5EF4-FFF2-40B4-BE49-F238E27FC236}">
                  <a16:creationId xmlns:a16="http://schemas.microsoft.com/office/drawing/2014/main" id="{994DABC7-3B39-C4C8-74A7-85E0E9DB56E2}"/>
                </a:ext>
              </a:extLst>
            </p:cNvPr>
            <p:cNvCxnSpPr>
              <a:cxnSpLocks/>
              <a:stCxn id="39" idx="2"/>
              <a:endCxn id="41" idx="0"/>
            </p:cNvCxnSpPr>
            <p:nvPr/>
          </p:nvCxnSpPr>
          <p:spPr bwMode="auto">
            <a:xfrm>
              <a:off x="4972501" y="5523389"/>
              <a:ext cx="8235" cy="77391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21" name="TextBox 120">
              <a:extLst>
                <a:ext uri="{FF2B5EF4-FFF2-40B4-BE49-F238E27FC236}">
                  <a16:creationId xmlns:a16="http://schemas.microsoft.com/office/drawing/2014/main" id="{CF4CAF6B-6F78-9216-BD05-26A3F42026F2}"/>
                </a:ext>
              </a:extLst>
            </p:cNvPr>
            <p:cNvSpPr txBox="1"/>
            <p:nvPr/>
          </p:nvSpPr>
          <p:spPr>
            <a:xfrm>
              <a:off x="1573794" y="2264483"/>
              <a:ext cx="59267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mn-ea"/>
                  <a:cs typeface="+mn-cs"/>
                </a:rPr>
                <a:t>Yes</a:t>
              </a:r>
            </a:p>
          </p:txBody>
        </p:sp>
        <p:sp>
          <p:nvSpPr>
            <p:cNvPr id="122" name="TextBox 121">
              <a:extLst>
                <a:ext uri="{FF2B5EF4-FFF2-40B4-BE49-F238E27FC236}">
                  <a16:creationId xmlns:a16="http://schemas.microsoft.com/office/drawing/2014/main" id="{4FE6A7C6-44EE-ED90-3144-437AF026B195}"/>
                </a:ext>
              </a:extLst>
            </p:cNvPr>
            <p:cNvSpPr txBox="1"/>
            <p:nvPr/>
          </p:nvSpPr>
          <p:spPr>
            <a:xfrm>
              <a:off x="4730196" y="2264483"/>
              <a:ext cx="59267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mn-ea"/>
                  <a:cs typeface="+mn-cs"/>
                </a:rPr>
                <a:t>No</a:t>
              </a:r>
            </a:p>
          </p:txBody>
        </p:sp>
        <p:sp>
          <p:nvSpPr>
            <p:cNvPr id="123" name="TextBox 122">
              <a:extLst>
                <a:ext uri="{FF2B5EF4-FFF2-40B4-BE49-F238E27FC236}">
                  <a16:creationId xmlns:a16="http://schemas.microsoft.com/office/drawing/2014/main" id="{E6D94C22-FAA4-ACA1-58BD-C25247D493BF}"/>
                </a:ext>
              </a:extLst>
            </p:cNvPr>
            <p:cNvSpPr txBox="1"/>
            <p:nvPr/>
          </p:nvSpPr>
          <p:spPr>
            <a:xfrm>
              <a:off x="559667" y="3369722"/>
              <a:ext cx="59267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mn-ea"/>
                  <a:cs typeface="+mn-cs"/>
                </a:rPr>
                <a:t>Yes</a:t>
              </a:r>
            </a:p>
          </p:txBody>
        </p:sp>
        <p:sp>
          <p:nvSpPr>
            <p:cNvPr id="124" name="TextBox 123">
              <a:extLst>
                <a:ext uri="{FF2B5EF4-FFF2-40B4-BE49-F238E27FC236}">
                  <a16:creationId xmlns:a16="http://schemas.microsoft.com/office/drawing/2014/main" id="{20084851-5A03-F529-192D-7F92C55CE576}"/>
                </a:ext>
              </a:extLst>
            </p:cNvPr>
            <p:cNvSpPr txBox="1"/>
            <p:nvPr/>
          </p:nvSpPr>
          <p:spPr>
            <a:xfrm>
              <a:off x="2495687" y="3392971"/>
              <a:ext cx="59267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mn-ea"/>
                  <a:cs typeface="+mn-cs"/>
                </a:rPr>
                <a:t>No</a:t>
              </a:r>
            </a:p>
          </p:txBody>
        </p:sp>
        <p:sp>
          <p:nvSpPr>
            <p:cNvPr id="10" name="Rectangle 9">
              <a:extLst>
                <a:ext uri="{FF2B5EF4-FFF2-40B4-BE49-F238E27FC236}">
                  <a16:creationId xmlns:a16="http://schemas.microsoft.com/office/drawing/2014/main" id="{E5724D23-C22A-57A5-74BD-4BC56C6BBF6E}"/>
                </a:ext>
              </a:extLst>
            </p:cNvPr>
            <p:cNvSpPr/>
            <p:nvPr/>
          </p:nvSpPr>
          <p:spPr bwMode="auto">
            <a:xfrm>
              <a:off x="2951234" y="1420973"/>
              <a:ext cx="946440" cy="514800"/>
            </a:xfrm>
            <a:prstGeom prst="rect">
              <a:avLst/>
            </a:prstGeom>
            <a:solidFill>
              <a:schemeClr val="bg1"/>
            </a:solidFill>
            <a:ln w="9525" cap="flat" cmpd="sng" algn="ctr">
              <a:solidFill>
                <a:srgbClr val="00254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ＭＳ Ｐゴシック" charset="-128"/>
                  <a:cs typeface="ＭＳ Ｐゴシック" charset="-128"/>
                </a:rPr>
                <a:t>Change Request submitted to SMTT</a:t>
              </a:r>
            </a:p>
          </p:txBody>
        </p:sp>
        <p:sp>
          <p:nvSpPr>
            <p:cNvPr id="47" name="Diamond 46">
              <a:extLst>
                <a:ext uri="{FF2B5EF4-FFF2-40B4-BE49-F238E27FC236}">
                  <a16:creationId xmlns:a16="http://schemas.microsoft.com/office/drawing/2014/main" id="{0128712A-D9CA-ED1E-A3F8-CF70BCB90906}"/>
                </a:ext>
              </a:extLst>
            </p:cNvPr>
            <p:cNvSpPr/>
            <p:nvPr/>
          </p:nvSpPr>
          <p:spPr bwMode="auto">
            <a:xfrm>
              <a:off x="2740203" y="2136196"/>
              <a:ext cx="1366529" cy="786917"/>
            </a:xfrm>
            <a:prstGeom prst="diamond">
              <a:avLst/>
            </a:prstGeom>
            <a:solidFill>
              <a:srgbClr val="395A4F"/>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eaLnBrk="0" fontAlgn="base" hangingPunct="0">
                <a:spcBef>
                  <a:spcPct val="0"/>
                </a:spcBef>
                <a:spcAft>
                  <a:spcPct val="0"/>
                </a:spcAft>
                <a:defRPr/>
              </a:pPr>
              <a:r>
                <a:rPr lang="en-GB" sz="800">
                  <a:solidFill>
                    <a:srgbClr val="FFFFFE"/>
                  </a:solidFill>
                  <a:latin typeface="Bierstadt"/>
                  <a:ea typeface="ＭＳ Ｐゴシック"/>
                  <a:cs typeface="ＭＳ Ｐゴシック" charset="-128"/>
                </a:rPr>
                <a:t>Sufficient/ accurate detail added for the type of CR? </a:t>
              </a:r>
              <a:endParaRPr kumimoji="0" lang="en-GB" sz="800" b="0" i="0" u="none" strike="noStrike" kern="1200" cap="none" spc="0" normalizeH="0" baseline="0" noProof="0">
                <a:ln>
                  <a:noFill/>
                </a:ln>
                <a:solidFill>
                  <a:srgbClr val="FFFFFE"/>
                </a:solidFill>
                <a:effectLst/>
                <a:uLnTx/>
                <a:uFillTx/>
                <a:latin typeface="Bierstadt"/>
                <a:ea typeface="ＭＳ Ｐゴシック"/>
                <a:cs typeface="ＭＳ Ｐゴシック" charset="-128"/>
              </a:endParaRPr>
            </a:p>
          </p:txBody>
        </p:sp>
        <p:sp>
          <p:nvSpPr>
            <p:cNvPr id="49" name="Diamond 48">
              <a:extLst>
                <a:ext uri="{FF2B5EF4-FFF2-40B4-BE49-F238E27FC236}">
                  <a16:creationId xmlns:a16="http://schemas.microsoft.com/office/drawing/2014/main" id="{B876B106-AF4D-72B8-B486-01C1771850DE}"/>
                </a:ext>
              </a:extLst>
            </p:cNvPr>
            <p:cNvSpPr/>
            <p:nvPr/>
          </p:nvSpPr>
          <p:spPr bwMode="auto">
            <a:xfrm>
              <a:off x="995058" y="3231966"/>
              <a:ext cx="1461654" cy="737178"/>
            </a:xfrm>
            <a:prstGeom prst="diamond">
              <a:avLst/>
            </a:prstGeom>
            <a:solidFill>
              <a:srgbClr val="395A4F"/>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a:ln>
                    <a:noFill/>
                  </a:ln>
                  <a:solidFill>
                    <a:srgbClr val="FFFFFE"/>
                  </a:solidFill>
                  <a:effectLst/>
                  <a:uLnTx/>
                  <a:uFillTx/>
                  <a:latin typeface="Bierstadt" panose="020B0004020202020204" pitchFamily="34" charset="0"/>
                  <a:ea typeface="ＭＳ Ｐゴシック" charset="-128"/>
                  <a:cs typeface="ＭＳ Ｐゴシック" charset="-128"/>
                </a:rPr>
                <a:t>Can we accommodate ?</a:t>
              </a:r>
            </a:p>
          </p:txBody>
        </p:sp>
        <p:sp>
          <p:nvSpPr>
            <p:cNvPr id="21" name="Diamond 20">
              <a:extLst>
                <a:ext uri="{FF2B5EF4-FFF2-40B4-BE49-F238E27FC236}">
                  <a16:creationId xmlns:a16="http://schemas.microsoft.com/office/drawing/2014/main" id="{4A026CE5-2802-FB5F-9E51-B7C01F3FF868}"/>
                </a:ext>
              </a:extLst>
            </p:cNvPr>
            <p:cNvSpPr/>
            <p:nvPr/>
          </p:nvSpPr>
          <p:spPr bwMode="auto">
            <a:xfrm>
              <a:off x="2403792" y="4195312"/>
              <a:ext cx="1083026" cy="562659"/>
            </a:xfrm>
            <a:prstGeom prst="diamond">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ＭＳ Ｐゴシック" charset="-128"/>
                  <a:cs typeface="ＭＳ Ｐゴシック" charset="-128"/>
                </a:rPr>
                <a:t>Change Required ?</a:t>
              </a:r>
            </a:p>
          </p:txBody>
        </p:sp>
        <p:cxnSp>
          <p:nvCxnSpPr>
            <p:cNvPr id="38" name="Connector: Elbow 37">
              <a:extLst>
                <a:ext uri="{FF2B5EF4-FFF2-40B4-BE49-F238E27FC236}">
                  <a16:creationId xmlns:a16="http://schemas.microsoft.com/office/drawing/2014/main" id="{6EE3584D-353A-9A47-9A6A-EB9B369DFC2A}"/>
                </a:ext>
              </a:extLst>
            </p:cNvPr>
            <p:cNvCxnSpPr>
              <a:cxnSpLocks/>
              <a:stCxn id="21" idx="3"/>
              <a:endCxn id="45" idx="0"/>
            </p:cNvCxnSpPr>
            <p:nvPr/>
          </p:nvCxnSpPr>
          <p:spPr bwMode="auto">
            <a:xfrm>
              <a:off x="3486818" y="4476642"/>
              <a:ext cx="413808" cy="1820661"/>
            </a:xfrm>
            <a:prstGeom prst="bentConnector2">
              <a:avLst/>
            </a:prstGeom>
            <a:solidFill>
              <a:schemeClr val="accent1"/>
            </a:solidFill>
            <a:ln w="9525" cap="flat" cmpd="sng" algn="ctr">
              <a:solidFill>
                <a:schemeClr val="tx1"/>
              </a:solidFill>
              <a:prstDash val="solid"/>
              <a:round/>
              <a:headEnd type="none" w="med" len="med"/>
              <a:tailEnd type="triangle"/>
            </a:ln>
            <a:effectLst/>
          </p:spPr>
        </p:cxnSp>
        <p:sp>
          <p:nvSpPr>
            <p:cNvPr id="45" name="Oval 44">
              <a:extLst>
                <a:ext uri="{FF2B5EF4-FFF2-40B4-BE49-F238E27FC236}">
                  <a16:creationId xmlns:a16="http://schemas.microsoft.com/office/drawing/2014/main" id="{3C4196BC-EEC6-57F1-3290-83061013B441}"/>
                </a:ext>
              </a:extLst>
            </p:cNvPr>
            <p:cNvSpPr/>
            <p:nvPr/>
          </p:nvSpPr>
          <p:spPr bwMode="auto">
            <a:xfrm>
              <a:off x="3704985" y="6297303"/>
              <a:ext cx="391281" cy="369333"/>
            </a:xfrm>
            <a:prstGeom prst="ellipse">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ＭＳ Ｐゴシック" charset="-128"/>
                  <a:cs typeface="ＭＳ Ｐゴシック" charset="-128"/>
                </a:rPr>
                <a:t>End</a:t>
              </a:r>
            </a:p>
          </p:txBody>
        </p:sp>
        <p:sp>
          <p:nvSpPr>
            <p:cNvPr id="50" name="TextBox 49">
              <a:extLst>
                <a:ext uri="{FF2B5EF4-FFF2-40B4-BE49-F238E27FC236}">
                  <a16:creationId xmlns:a16="http://schemas.microsoft.com/office/drawing/2014/main" id="{BA218BB4-92F2-C2C6-32DA-0C92842D70C7}"/>
                </a:ext>
              </a:extLst>
            </p:cNvPr>
            <p:cNvSpPr txBox="1"/>
            <p:nvPr/>
          </p:nvSpPr>
          <p:spPr>
            <a:xfrm>
              <a:off x="3610696" y="4272980"/>
              <a:ext cx="59267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mn-ea"/>
                  <a:cs typeface="+mn-cs"/>
                </a:rPr>
                <a:t>No</a:t>
              </a:r>
            </a:p>
          </p:txBody>
        </p:sp>
        <p:sp>
          <p:nvSpPr>
            <p:cNvPr id="60" name="Rectangle 59">
              <a:extLst>
                <a:ext uri="{FF2B5EF4-FFF2-40B4-BE49-F238E27FC236}">
                  <a16:creationId xmlns:a16="http://schemas.microsoft.com/office/drawing/2014/main" id="{806C2FBE-5069-E939-3044-5D610659ED04}"/>
                </a:ext>
              </a:extLst>
            </p:cNvPr>
            <p:cNvSpPr/>
            <p:nvPr/>
          </p:nvSpPr>
          <p:spPr bwMode="auto">
            <a:xfrm>
              <a:off x="1435609" y="5064593"/>
              <a:ext cx="1199021" cy="868111"/>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ＭＳ Ｐゴシック" charset="-128"/>
                  <a:cs typeface="ＭＳ Ｐゴシック" charset="-128"/>
                </a:rPr>
                <a:t>Escalate via Un-roomed Process (Class size less than 50)</a:t>
              </a:r>
            </a:p>
          </p:txBody>
        </p:sp>
        <p:cxnSp>
          <p:nvCxnSpPr>
            <p:cNvPr id="61" name="Connector: Elbow 60">
              <a:extLst>
                <a:ext uri="{FF2B5EF4-FFF2-40B4-BE49-F238E27FC236}">
                  <a16:creationId xmlns:a16="http://schemas.microsoft.com/office/drawing/2014/main" id="{BF012267-D900-1768-FA1C-57B41CD84242}"/>
                </a:ext>
              </a:extLst>
            </p:cNvPr>
            <p:cNvCxnSpPr>
              <a:cxnSpLocks/>
              <a:stCxn id="21" idx="1"/>
              <a:endCxn id="60" idx="0"/>
            </p:cNvCxnSpPr>
            <p:nvPr/>
          </p:nvCxnSpPr>
          <p:spPr bwMode="auto">
            <a:xfrm rot="10800000" flipV="1">
              <a:off x="2035120" y="4476641"/>
              <a:ext cx="368672" cy="587951"/>
            </a:xfrm>
            <a:prstGeom prst="bentConnector2">
              <a:avLst/>
            </a:prstGeom>
            <a:solidFill>
              <a:schemeClr val="accent1"/>
            </a:solidFill>
            <a:ln w="9525" cap="flat" cmpd="sng" algn="ctr">
              <a:solidFill>
                <a:schemeClr val="tx1"/>
              </a:solidFill>
              <a:prstDash val="solid"/>
              <a:round/>
              <a:headEnd type="none" w="med" len="med"/>
              <a:tailEnd type="triangle"/>
            </a:ln>
            <a:effectLst/>
          </p:spPr>
        </p:cxnSp>
        <p:sp>
          <p:nvSpPr>
            <p:cNvPr id="73" name="Oval 72">
              <a:extLst>
                <a:ext uri="{FF2B5EF4-FFF2-40B4-BE49-F238E27FC236}">
                  <a16:creationId xmlns:a16="http://schemas.microsoft.com/office/drawing/2014/main" id="{2E6FFF0E-96B8-9D9F-F53C-91F1C617200F}"/>
                </a:ext>
              </a:extLst>
            </p:cNvPr>
            <p:cNvSpPr/>
            <p:nvPr/>
          </p:nvSpPr>
          <p:spPr bwMode="auto">
            <a:xfrm>
              <a:off x="1836568" y="6297303"/>
              <a:ext cx="391281" cy="369333"/>
            </a:xfrm>
            <a:prstGeom prst="ellipse">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ＭＳ Ｐゴシック" charset="-128"/>
                  <a:cs typeface="ＭＳ Ｐゴシック" charset="-128"/>
                </a:rPr>
                <a:t>End</a:t>
              </a:r>
            </a:p>
          </p:txBody>
        </p:sp>
        <p:cxnSp>
          <p:nvCxnSpPr>
            <p:cNvPr id="74" name="Connector: Elbow 73">
              <a:extLst>
                <a:ext uri="{FF2B5EF4-FFF2-40B4-BE49-F238E27FC236}">
                  <a16:creationId xmlns:a16="http://schemas.microsoft.com/office/drawing/2014/main" id="{CB5B8111-CACC-EE66-3116-5E2E24982A87}"/>
                </a:ext>
              </a:extLst>
            </p:cNvPr>
            <p:cNvCxnSpPr>
              <a:cxnSpLocks/>
              <a:stCxn id="60" idx="2"/>
              <a:endCxn id="73" idx="0"/>
            </p:cNvCxnSpPr>
            <p:nvPr/>
          </p:nvCxnSpPr>
          <p:spPr bwMode="auto">
            <a:xfrm rot="5400000">
              <a:off x="1851366" y="6113548"/>
              <a:ext cx="364599" cy="2911"/>
            </a:xfrm>
            <a:prstGeom prst="bentConnector3">
              <a:avLst>
                <a:gd name="adj1" fmla="val 50000"/>
              </a:avLst>
            </a:prstGeom>
            <a:solidFill>
              <a:schemeClr val="accent1"/>
            </a:solidFill>
            <a:ln w="9525" cap="flat" cmpd="sng" algn="ctr">
              <a:solidFill>
                <a:schemeClr val="tx1"/>
              </a:solidFill>
              <a:prstDash val="solid"/>
              <a:round/>
              <a:headEnd type="none" w="med" len="med"/>
              <a:tailEnd type="triangle"/>
            </a:ln>
            <a:effectLst/>
          </p:spPr>
        </p:cxnSp>
        <p:sp>
          <p:nvSpPr>
            <p:cNvPr id="81" name="Plus Sign 80">
              <a:extLst>
                <a:ext uri="{FF2B5EF4-FFF2-40B4-BE49-F238E27FC236}">
                  <a16:creationId xmlns:a16="http://schemas.microsoft.com/office/drawing/2014/main" id="{0BD33B4F-3B7E-6AEA-EEF2-6B5497988DEF}"/>
                </a:ext>
              </a:extLst>
            </p:cNvPr>
            <p:cNvSpPr/>
            <p:nvPr/>
          </p:nvSpPr>
          <p:spPr bwMode="auto">
            <a:xfrm>
              <a:off x="1926698" y="5707260"/>
              <a:ext cx="195641" cy="177372"/>
            </a:xfrm>
            <a:prstGeom prst="mathPlus">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2542"/>
                </a:solidFill>
                <a:effectLst/>
                <a:uLnTx/>
                <a:uFillTx/>
                <a:latin typeface="Arial" charset="0"/>
                <a:ea typeface="ＭＳ Ｐゴシック" charset="-128"/>
                <a:cs typeface="ＭＳ Ｐゴシック" charset="-128"/>
              </a:endParaRPr>
            </a:p>
          </p:txBody>
        </p:sp>
        <p:sp>
          <p:nvSpPr>
            <p:cNvPr id="89" name="TextBox 88">
              <a:extLst>
                <a:ext uri="{FF2B5EF4-FFF2-40B4-BE49-F238E27FC236}">
                  <a16:creationId xmlns:a16="http://schemas.microsoft.com/office/drawing/2014/main" id="{3F12B7D5-F937-2EF3-C16A-B64F021477B9}"/>
                </a:ext>
              </a:extLst>
            </p:cNvPr>
            <p:cNvSpPr txBox="1"/>
            <p:nvPr/>
          </p:nvSpPr>
          <p:spPr>
            <a:xfrm>
              <a:off x="1999659" y="4236570"/>
              <a:ext cx="59267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mn-ea"/>
                  <a:cs typeface="+mn-cs"/>
                </a:rPr>
                <a:t>Yes</a:t>
              </a:r>
            </a:p>
          </p:txBody>
        </p:sp>
      </p:grpSp>
    </p:spTree>
    <p:extLst>
      <p:ext uri="{BB962C8B-B14F-4D97-AF65-F5344CB8AC3E}">
        <p14:creationId xmlns:p14="http://schemas.microsoft.com/office/powerpoint/2010/main" val="3827918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6F405-E792-9478-25C4-3C851E2DA23E}"/>
              </a:ext>
            </a:extLst>
          </p:cNvPr>
          <p:cNvSpPr>
            <a:spLocks noGrp="1"/>
          </p:cNvSpPr>
          <p:nvPr>
            <p:ph type="title"/>
          </p:nvPr>
        </p:nvSpPr>
        <p:spPr>
          <a:xfrm>
            <a:off x="1209417" y="177945"/>
            <a:ext cx="7606441" cy="1097280"/>
          </a:xfrm>
        </p:spPr>
        <p:txBody>
          <a:bodyPr lIns="91440" tIns="45720" rIns="91440" bIns="45720" anchor="ctr"/>
          <a:lstStyle/>
          <a:p>
            <a:r>
              <a:rPr lang="en-GB" sz="2800" b="1">
                <a:solidFill>
                  <a:srgbClr val="002542"/>
                </a:solidFill>
                <a:latin typeface="Bierstadt"/>
                <a:cs typeface="Arial"/>
              </a:rPr>
              <a:t>Un-roomed Events &amp; Change Requests</a:t>
            </a:r>
            <a:br>
              <a:rPr lang="en-GB" sz="2800">
                <a:latin typeface="Bierstadt" panose="020B0004020202020204" pitchFamily="34" charset="0"/>
              </a:rPr>
            </a:br>
            <a:r>
              <a:rPr lang="en-GB" sz="2000">
                <a:latin typeface="Bierstadt" panose="020B0004020202020204" pitchFamily="34" charset="0"/>
              </a:rPr>
              <a:t>Project</a:t>
            </a:r>
            <a:r>
              <a:rPr lang="en-GB" sz="2800">
                <a:latin typeface="Bierstadt" panose="020B0004020202020204" pitchFamily="34" charset="0"/>
              </a:rPr>
              <a:t> </a:t>
            </a:r>
            <a:r>
              <a:rPr lang="en-GB" sz="2000">
                <a:solidFill>
                  <a:srgbClr val="002542"/>
                </a:solidFill>
                <a:latin typeface="Bierstadt"/>
                <a:cs typeface="Arial"/>
              </a:rPr>
              <a:t>Communications Campaign – to be updated</a:t>
            </a:r>
            <a:endParaRPr lang="en-GB" sz="2800">
              <a:solidFill>
                <a:srgbClr val="002542"/>
              </a:solidFill>
              <a:latin typeface="Bierstadt"/>
              <a:cs typeface="Arial"/>
            </a:endParaRPr>
          </a:p>
        </p:txBody>
      </p:sp>
      <p:sp>
        <p:nvSpPr>
          <p:cNvPr id="4" name="Arrow: Chevron 3">
            <a:extLst>
              <a:ext uri="{FF2B5EF4-FFF2-40B4-BE49-F238E27FC236}">
                <a16:creationId xmlns:a16="http://schemas.microsoft.com/office/drawing/2014/main" id="{76D408C4-D096-2959-0505-0F571D2CC773}"/>
              </a:ext>
            </a:extLst>
          </p:cNvPr>
          <p:cNvSpPr/>
          <p:nvPr/>
        </p:nvSpPr>
        <p:spPr>
          <a:xfrm>
            <a:off x="5403953" y="1419101"/>
            <a:ext cx="3712982" cy="574907"/>
          </a:xfrm>
          <a:prstGeom prst="chevron">
            <a:avLst/>
          </a:prstGeom>
          <a:solidFill>
            <a:srgbClr val="0035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Bierstadt"/>
                <a:ea typeface="+mn-ea"/>
                <a:cs typeface="+mn-cs"/>
              </a:rPr>
              <a:t>Un-roomed Event Process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Bierstadt"/>
                <a:ea typeface="+mn-ea"/>
                <a:cs typeface="+mn-cs"/>
              </a:rPr>
              <a:t>June</a:t>
            </a:r>
          </a:p>
        </p:txBody>
      </p:sp>
      <p:sp>
        <p:nvSpPr>
          <p:cNvPr id="5" name="Arrow: Chevron 4">
            <a:extLst>
              <a:ext uri="{FF2B5EF4-FFF2-40B4-BE49-F238E27FC236}">
                <a16:creationId xmlns:a16="http://schemas.microsoft.com/office/drawing/2014/main" id="{EED62404-7ADE-92F5-AF73-78E9824BB5ED}"/>
              </a:ext>
            </a:extLst>
          </p:cNvPr>
          <p:cNvSpPr/>
          <p:nvPr/>
        </p:nvSpPr>
        <p:spPr>
          <a:xfrm>
            <a:off x="8907740" y="1421259"/>
            <a:ext cx="2865384" cy="601484"/>
          </a:xfrm>
          <a:prstGeom prst="chevron">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Bierstadt" panose="020B0004020202020204" pitchFamily="34" charset="0"/>
                <a:ea typeface="+mn-ea"/>
                <a:cs typeface="+mn-cs"/>
              </a:rPr>
              <a:t>Change Request Process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Bierstadt" panose="020B0004020202020204" pitchFamily="34" charset="0"/>
                <a:ea typeface="+mn-ea"/>
                <a:cs typeface="+mn-cs"/>
              </a:rPr>
              <a:t>July-onwards</a:t>
            </a:r>
          </a:p>
        </p:txBody>
      </p:sp>
      <p:sp>
        <p:nvSpPr>
          <p:cNvPr id="6" name="Arrow: Chevron 5">
            <a:extLst>
              <a:ext uri="{FF2B5EF4-FFF2-40B4-BE49-F238E27FC236}">
                <a16:creationId xmlns:a16="http://schemas.microsoft.com/office/drawing/2014/main" id="{03BC08DE-4B1D-0D4E-897B-FDFA6B171C85}"/>
              </a:ext>
            </a:extLst>
          </p:cNvPr>
          <p:cNvSpPr/>
          <p:nvPr/>
        </p:nvSpPr>
        <p:spPr>
          <a:xfrm>
            <a:off x="451202" y="1430784"/>
            <a:ext cx="2152383" cy="568424"/>
          </a:xfrm>
          <a:prstGeom prst="chevron">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2">
                    <a:lumMod val="75000"/>
                  </a:schemeClr>
                </a:solidFill>
                <a:effectLst/>
                <a:uLnTx/>
                <a:uFillTx/>
                <a:latin typeface="Bierstadt"/>
                <a:ea typeface="+mn-ea"/>
                <a:cs typeface="+mn-cs"/>
              </a:rPr>
              <a:t>April</a:t>
            </a:r>
            <a:endParaRPr kumimoji="0" lang="en-GB" sz="1200" i="0" u="none" strike="noStrike" kern="1200" cap="none" spc="0" normalizeH="0" baseline="0" noProof="0">
              <a:ln>
                <a:noFill/>
              </a:ln>
              <a:solidFill>
                <a:schemeClr val="tx2">
                  <a:lumMod val="75000"/>
                </a:schemeClr>
              </a:solidFill>
              <a:effectLst/>
              <a:uLnTx/>
              <a:uFillTx/>
              <a:latin typeface="Bierstadt"/>
              <a:ea typeface="+mn-ea"/>
              <a:cs typeface="+mn-cs"/>
            </a:endParaRPr>
          </a:p>
        </p:txBody>
      </p:sp>
      <p:sp>
        <p:nvSpPr>
          <p:cNvPr id="7" name="Arrow: Chevron 6">
            <a:extLst>
              <a:ext uri="{FF2B5EF4-FFF2-40B4-BE49-F238E27FC236}">
                <a16:creationId xmlns:a16="http://schemas.microsoft.com/office/drawing/2014/main" id="{91963B3B-9763-4A04-09BF-308552C68B49}"/>
              </a:ext>
            </a:extLst>
          </p:cNvPr>
          <p:cNvSpPr/>
          <p:nvPr/>
        </p:nvSpPr>
        <p:spPr>
          <a:xfrm>
            <a:off x="2392388" y="1419101"/>
            <a:ext cx="3222752" cy="580520"/>
          </a:xfrm>
          <a:prstGeom prst="chevron">
            <a:avLst/>
          </a:prstGeom>
          <a:solidFill>
            <a:srgbClr val="395A4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Bierstadt"/>
                <a:ea typeface="+mn-ea"/>
                <a:cs typeface="+mn-cs"/>
              </a:rPr>
              <a:t>Central Rooming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prstClr val="white"/>
                </a:solidFill>
                <a:latin typeface="Bierstadt"/>
              </a:rPr>
              <a:t>May</a:t>
            </a:r>
            <a:endParaRPr kumimoji="0" lang="en-GB" sz="1200" i="0" u="none" strike="noStrike" kern="1200" cap="none" spc="0" normalizeH="0" baseline="0" noProof="0">
              <a:ln>
                <a:noFill/>
              </a:ln>
              <a:solidFill>
                <a:prstClr val="white"/>
              </a:solidFill>
              <a:effectLst/>
              <a:uLnTx/>
              <a:uFillTx/>
              <a:latin typeface="Bierstadt"/>
              <a:ea typeface="+mn-ea"/>
              <a:cs typeface="+mn-cs"/>
            </a:endParaRPr>
          </a:p>
        </p:txBody>
      </p:sp>
      <p:sp>
        <p:nvSpPr>
          <p:cNvPr id="8" name="Rectangle 7">
            <a:extLst>
              <a:ext uri="{FF2B5EF4-FFF2-40B4-BE49-F238E27FC236}">
                <a16:creationId xmlns:a16="http://schemas.microsoft.com/office/drawing/2014/main" id="{229882C8-3275-BCEE-42F9-784568378FB5}"/>
              </a:ext>
            </a:extLst>
          </p:cNvPr>
          <p:cNvSpPr/>
          <p:nvPr/>
        </p:nvSpPr>
        <p:spPr bwMode="auto">
          <a:xfrm>
            <a:off x="447732" y="2098933"/>
            <a:ext cx="11034770" cy="1106566"/>
          </a:xfrm>
          <a:prstGeom prst="rect">
            <a:avLst/>
          </a:prstGeom>
          <a:solidFill>
            <a:srgbClr val="F7F7F7"/>
          </a:solidFill>
          <a:ln w="9525" cap="flat" cmpd="sng" algn="ctr">
            <a:solidFill>
              <a:srgbClr val="76717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1" name="TextBox 10">
            <a:extLst>
              <a:ext uri="{FF2B5EF4-FFF2-40B4-BE49-F238E27FC236}">
                <a16:creationId xmlns:a16="http://schemas.microsoft.com/office/drawing/2014/main" id="{512AED49-0A9D-916D-E456-8C75D801FE6E}"/>
              </a:ext>
            </a:extLst>
          </p:cNvPr>
          <p:cNvSpPr txBox="1"/>
          <p:nvPr/>
        </p:nvSpPr>
        <p:spPr>
          <a:xfrm>
            <a:off x="3705085" y="2605365"/>
            <a:ext cx="1262270" cy="430887"/>
          </a:xfrm>
          <a:prstGeom prst="rect">
            <a:avLst/>
          </a:prstGeom>
          <a:noFill/>
        </p:spPr>
        <p:txBody>
          <a:bodyPr wrap="square" lIns="91440" tIns="45720" rIns="91440" bIns="45720" anchor="t">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395A4F"/>
                </a:solidFill>
                <a:effectLst/>
                <a:uLnTx/>
                <a:uFillTx/>
                <a:latin typeface="Bierstadt"/>
              </a:rPr>
              <a:t>28</a:t>
            </a:r>
            <a:r>
              <a:rPr kumimoji="0" lang="en-GB" sz="1100" b="1" i="0" u="none" strike="noStrike" kern="1200" cap="none" spc="0" normalizeH="0" baseline="30000" noProof="0">
                <a:ln>
                  <a:noFill/>
                </a:ln>
                <a:solidFill>
                  <a:srgbClr val="395A4F"/>
                </a:solidFill>
                <a:effectLst/>
                <a:uLnTx/>
                <a:uFillTx/>
                <a:latin typeface="Bierstadt"/>
              </a:rPr>
              <a:t>th</a:t>
            </a:r>
            <a:r>
              <a:rPr kumimoji="0" lang="en-GB" sz="1100" b="1" i="0" u="none" strike="noStrike" kern="1200" cap="none" spc="0" normalizeH="0" baseline="0" noProof="0">
                <a:ln>
                  <a:noFill/>
                </a:ln>
                <a:solidFill>
                  <a:srgbClr val="395A4F"/>
                </a:solidFill>
                <a:effectLst/>
                <a:uLnTx/>
                <a:uFillTx/>
                <a:latin typeface="Bierstadt"/>
              </a:rPr>
              <a:t> May</a:t>
            </a:r>
          </a:p>
          <a:p>
            <a:pPr marL="0" marR="0" lvl="0" indent="0" algn="ctr" defTabSz="609570" rtl="0" eaLnBrk="1" fontAlgn="auto" latinLnBrk="0" hangingPunct="1">
              <a:lnSpc>
                <a:spcPct val="100000"/>
              </a:lnSpc>
              <a:spcBef>
                <a:spcPts val="0"/>
              </a:spcBef>
              <a:spcAft>
                <a:spcPts val="0"/>
              </a:spcAft>
              <a:buClrTx/>
              <a:buSzTx/>
              <a:buFontTx/>
              <a:buNone/>
              <a:tabLst/>
              <a:defRPr/>
            </a:pPr>
            <a:r>
              <a:rPr lang="en-GB" sz="1100">
                <a:solidFill>
                  <a:srgbClr val="395A4F"/>
                </a:solidFill>
                <a:latin typeface="Bierstadt"/>
              </a:rPr>
              <a:t>SMG</a:t>
            </a:r>
            <a:endParaRPr lang="en-GB" sz="1100">
              <a:solidFill>
                <a:srgbClr val="395A4F"/>
              </a:solidFill>
              <a:latin typeface="Bierstadt" panose="020B0004020202020204" pitchFamily="34" charset="0"/>
            </a:endParaRPr>
          </a:p>
        </p:txBody>
      </p:sp>
      <p:sp>
        <p:nvSpPr>
          <p:cNvPr id="24" name="TextBox 23">
            <a:extLst>
              <a:ext uri="{FF2B5EF4-FFF2-40B4-BE49-F238E27FC236}">
                <a16:creationId xmlns:a16="http://schemas.microsoft.com/office/drawing/2014/main" id="{AC917B49-06B7-EA56-5040-4566A608CE32}"/>
              </a:ext>
            </a:extLst>
          </p:cNvPr>
          <p:cNvSpPr txBox="1"/>
          <p:nvPr/>
        </p:nvSpPr>
        <p:spPr>
          <a:xfrm>
            <a:off x="6811433" y="2613301"/>
            <a:ext cx="1262270" cy="430887"/>
          </a:xfrm>
          <a:prstGeom prst="rect">
            <a:avLst/>
          </a:prstGeom>
          <a:noFill/>
        </p:spPr>
        <p:txBody>
          <a:bodyPr wrap="square">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02542"/>
                </a:solidFill>
                <a:effectLst/>
                <a:uLnTx/>
                <a:uFillTx/>
                <a:latin typeface="Bierstadt" panose="020B0004020202020204" pitchFamily="34" charset="0"/>
              </a:rPr>
              <a:t>Monday 3</a:t>
            </a:r>
            <a:r>
              <a:rPr kumimoji="0" lang="en-GB" sz="1100" b="1" i="0" u="none" strike="noStrike" kern="1200" cap="none" spc="0" normalizeH="0" baseline="30000" noProof="0">
                <a:ln>
                  <a:noFill/>
                </a:ln>
                <a:solidFill>
                  <a:srgbClr val="002542"/>
                </a:solidFill>
                <a:effectLst/>
                <a:uLnTx/>
                <a:uFillTx/>
                <a:latin typeface="Bierstadt" panose="020B0004020202020204" pitchFamily="34" charset="0"/>
              </a:rPr>
              <a:t>rd</a:t>
            </a:r>
            <a:r>
              <a:rPr kumimoji="0" lang="en-GB" sz="1100" b="1" i="0" u="none" strike="noStrike" kern="1200" cap="none" spc="0" normalizeH="0" baseline="0" noProof="0">
                <a:ln>
                  <a:noFill/>
                </a:ln>
                <a:solidFill>
                  <a:srgbClr val="002542"/>
                </a:solidFill>
                <a:effectLst/>
                <a:uLnTx/>
                <a:uFillTx/>
                <a:latin typeface="Bierstadt" panose="020B0004020202020204" pitchFamily="34" charset="0"/>
              </a:rPr>
              <a:t> June</a:t>
            </a:r>
          </a:p>
          <a:p>
            <a:pPr marL="0" marR="0" lvl="0" indent="0" algn="ctr" defTabSz="609570" rtl="0" eaLnBrk="1" fontAlgn="auto" latinLnBrk="0" hangingPunct="1">
              <a:lnSpc>
                <a:spcPct val="100000"/>
              </a:lnSpc>
              <a:spcBef>
                <a:spcPts val="0"/>
              </a:spcBef>
              <a:spcAft>
                <a:spcPts val="0"/>
              </a:spcAft>
              <a:buClrTx/>
              <a:buSzTx/>
              <a:buFontTx/>
              <a:buNone/>
              <a:tabLst/>
              <a:defRPr/>
            </a:pPr>
            <a:r>
              <a:rPr lang="en-GB" sz="1100">
                <a:solidFill>
                  <a:srgbClr val="002542"/>
                </a:solidFill>
                <a:latin typeface="Bierstadt" panose="020B0004020202020204" pitchFamily="34" charset="0"/>
              </a:rPr>
              <a:t>CMG one-pager</a:t>
            </a:r>
            <a:endParaRPr kumimoji="0" lang="en-GB" sz="1100" b="0" i="0" u="none" strike="noStrike" kern="1200" cap="none" spc="0" normalizeH="0" baseline="0" noProof="0">
              <a:ln>
                <a:noFill/>
              </a:ln>
              <a:solidFill>
                <a:srgbClr val="002542"/>
              </a:solidFill>
              <a:effectLst/>
              <a:uLnTx/>
              <a:uFillTx/>
              <a:latin typeface="Bierstadt" panose="020B0004020202020204" pitchFamily="34" charset="0"/>
            </a:endParaRPr>
          </a:p>
        </p:txBody>
      </p:sp>
      <p:sp>
        <p:nvSpPr>
          <p:cNvPr id="26" name="TextBox 25">
            <a:extLst>
              <a:ext uri="{FF2B5EF4-FFF2-40B4-BE49-F238E27FC236}">
                <a16:creationId xmlns:a16="http://schemas.microsoft.com/office/drawing/2014/main" id="{C33D2D23-81F4-76C9-D86F-CB3191A596C2}"/>
              </a:ext>
            </a:extLst>
          </p:cNvPr>
          <p:cNvSpPr txBox="1"/>
          <p:nvPr/>
        </p:nvSpPr>
        <p:spPr>
          <a:xfrm>
            <a:off x="9635343" y="2613301"/>
            <a:ext cx="1262270" cy="430887"/>
          </a:xfrm>
          <a:prstGeom prst="rect">
            <a:avLst/>
          </a:prstGeom>
          <a:noFill/>
        </p:spPr>
        <p:txBody>
          <a:bodyPr wrap="square">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767171"/>
                </a:solidFill>
                <a:effectLst/>
                <a:uLnTx/>
                <a:uFillTx/>
                <a:latin typeface="Bierstadt" panose="020B0004020202020204" pitchFamily="34" charset="0"/>
              </a:rPr>
              <a:t>Monday 1</a:t>
            </a:r>
            <a:r>
              <a:rPr lang="en-GB" sz="1100" b="1" baseline="30000" err="1">
                <a:solidFill>
                  <a:srgbClr val="767171"/>
                </a:solidFill>
                <a:latin typeface="Bierstadt" panose="020B0004020202020204" pitchFamily="34" charset="0"/>
              </a:rPr>
              <a:t>st</a:t>
            </a:r>
            <a:r>
              <a:rPr kumimoji="0" lang="en-GB" sz="1100" b="1" i="0" u="none" strike="noStrike" kern="1200" cap="none" spc="0" normalizeH="0" baseline="0" noProof="0">
                <a:ln>
                  <a:noFill/>
                </a:ln>
                <a:solidFill>
                  <a:srgbClr val="767171"/>
                </a:solidFill>
                <a:effectLst/>
                <a:uLnTx/>
                <a:uFillTx/>
                <a:latin typeface="Bierstadt" panose="020B0004020202020204" pitchFamily="34" charset="0"/>
              </a:rPr>
              <a:t> July</a:t>
            </a:r>
          </a:p>
          <a:p>
            <a:pPr marL="0" marR="0" lvl="0" indent="0" algn="ctr" defTabSz="609570" rtl="0" eaLnBrk="1" fontAlgn="auto" latinLnBrk="0" hangingPunct="1">
              <a:lnSpc>
                <a:spcPct val="100000"/>
              </a:lnSpc>
              <a:spcBef>
                <a:spcPts val="0"/>
              </a:spcBef>
              <a:spcAft>
                <a:spcPts val="0"/>
              </a:spcAft>
              <a:buClrTx/>
              <a:buSzTx/>
              <a:buFontTx/>
              <a:buNone/>
              <a:tabLst/>
              <a:defRPr/>
            </a:pPr>
            <a:r>
              <a:rPr lang="en-GB" sz="1100">
                <a:solidFill>
                  <a:srgbClr val="767171"/>
                </a:solidFill>
                <a:latin typeface="Bierstadt" panose="020B0004020202020204" pitchFamily="34" charset="0"/>
              </a:rPr>
              <a:t>CMG and SMG</a:t>
            </a:r>
            <a:endParaRPr kumimoji="0" lang="en-GB" sz="1100" b="0" i="0" u="none" strike="noStrike" kern="1200" cap="none" spc="0" normalizeH="0" baseline="0" noProof="0">
              <a:ln>
                <a:noFill/>
              </a:ln>
              <a:solidFill>
                <a:srgbClr val="767171"/>
              </a:solidFill>
              <a:effectLst/>
              <a:uLnTx/>
              <a:uFillTx/>
              <a:latin typeface="Bierstadt" panose="020B0004020202020204" pitchFamily="34" charset="0"/>
            </a:endParaRPr>
          </a:p>
        </p:txBody>
      </p:sp>
      <p:sp>
        <p:nvSpPr>
          <p:cNvPr id="35" name="TextBox 34">
            <a:extLst>
              <a:ext uri="{FF2B5EF4-FFF2-40B4-BE49-F238E27FC236}">
                <a16:creationId xmlns:a16="http://schemas.microsoft.com/office/drawing/2014/main" id="{22EAE860-42A2-F28D-7811-200478F52637}"/>
              </a:ext>
            </a:extLst>
          </p:cNvPr>
          <p:cNvSpPr txBox="1"/>
          <p:nvPr/>
        </p:nvSpPr>
        <p:spPr>
          <a:xfrm>
            <a:off x="447732" y="2459412"/>
            <a:ext cx="1531520" cy="338554"/>
          </a:xfrm>
          <a:prstGeom prst="rect">
            <a:avLst/>
          </a:prstGeom>
          <a:noFill/>
        </p:spPr>
        <p:txBody>
          <a:bodyPr wrap="square">
            <a:spAutoFit/>
          </a:bodyPr>
          <a:lstStyle/>
          <a:p>
            <a:pPr algn="l"/>
            <a:r>
              <a:rPr lang="en-GB" sz="1600">
                <a:latin typeface="Bierstadt" panose="020B0004020202020204" pitchFamily="34" charset="0"/>
              </a:rPr>
              <a:t>Forums</a:t>
            </a:r>
          </a:p>
        </p:txBody>
      </p:sp>
      <p:sp>
        <p:nvSpPr>
          <p:cNvPr id="36" name="Rectangle 35">
            <a:extLst>
              <a:ext uri="{FF2B5EF4-FFF2-40B4-BE49-F238E27FC236}">
                <a16:creationId xmlns:a16="http://schemas.microsoft.com/office/drawing/2014/main" id="{94AC1C25-284B-18E2-61DC-337CE697F05B}"/>
              </a:ext>
            </a:extLst>
          </p:cNvPr>
          <p:cNvSpPr/>
          <p:nvPr/>
        </p:nvSpPr>
        <p:spPr bwMode="auto">
          <a:xfrm>
            <a:off x="447732" y="3304864"/>
            <a:ext cx="11034770" cy="1512491"/>
          </a:xfrm>
          <a:prstGeom prst="rect">
            <a:avLst/>
          </a:prstGeom>
          <a:solidFill>
            <a:srgbClr val="F7F7F7"/>
          </a:solidFill>
          <a:ln w="9525" cap="flat" cmpd="sng" algn="ctr">
            <a:solidFill>
              <a:srgbClr val="76717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50" name="TextBox 49">
            <a:extLst>
              <a:ext uri="{FF2B5EF4-FFF2-40B4-BE49-F238E27FC236}">
                <a16:creationId xmlns:a16="http://schemas.microsoft.com/office/drawing/2014/main" id="{93E1D232-8D0F-009E-E933-E0750D4B98CA}"/>
              </a:ext>
            </a:extLst>
          </p:cNvPr>
          <p:cNvSpPr txBox="1"/>
          <p:nvPr/>
        </p:nvSpPr>
        <p:spPr>
          <a:xfrm>
            <a:off x="1690180" y="3892682"/>
            <a:ext cx="1421380" cy="600164"/>
          </a:xfrm>
          <a:prstGeom prst="rect">
            <a:avLst/>
          </a:prstGeom>
          <a:noFill/>
        </p:spPr>
        <p:txBody>
          <a:bodyPr wrap="square" lIns="91440" tIns="45720" rIns="91440" bIns="45720" anchor="t">
            <a:spAutoFit/>
          </a:bodyPr>
          <a:lstStyle/>
          <a:p>
            <a:pPr algn="ctr" defTabSz="609570">
              <a:defRPr/>
            </a:pPr>
            <a:r>
              <a:rPr lang="en-GB" sz="1100" b="1">
                <a:solidFill>
                  <a:srgbClr val="395A4F"/>
                </a:solidFill>
                <a:latin typeface="Bierstadt"/>
              </a:rPr>
              <a:t>26</a:t>
            </a:r>
            <a:r>
              <a:rPr lang="en-GB" sz="1100" b="1" baseline="30000">
                <a:solidFill>
                  <a:srgbClr val="395A4F"/>
                </a:solidFill>
                <a:latin typeface="Bierstadt"/>
              </a:rPr>
              <a:t>th</a:t>
            </a:r>
            <a:r>
              <a:rPr lang="en-GB" sz="1100" b="1">
                <a:solidFill>
                  <a:srgbClr val="395A4F"/>
                </a:solidFill>
                <a:latin typeface="Bierstadt"/>
              </a:rPr>
              <a:t> April</a:t>
            </a:r>
            <a:endParaRPr lang="en-GB" sz="1100" b="1" i="0" u="none" strike="noStrike" kern="1200" cap="none" spc="0" normalizeH="0" baseline="0" noProof="0">
              <a:ln>
                <a:noFill/>
              </a:ln>
              <a:solidFill>
                <a:srgbClr val="395A4F"/>
              </a:solidFill>
              <a:effectLst/>
              <a:uLnTx/>
              <a:uFillTx/>
              <a:latin typeface="Bierstadt"/>
            </a:endParaRPr>
          </a:p>
          <a:p>
            <a:pPr algn="ctr" defTabSz="609570">
              <a:defRPr/>
            </a:pPr>
            <a:r>
              <a:rPr lang="en-GB" sz="1100">
                <a:solidFill>
                  <a:srgbClr val="395A4F"/>
                </a:solidFill>
                <a:latin typeface="Bierstadt"/>
              </a:rPr>
              <a:t>CMIS closes (CMIS users + </a:t>
            </a:r>
            <a:r>
              <a:rPr lang="en-GB" sz="1100" err="1">
                <a:solidFill>
                  <a:srgbClr val="395A4F"/>
                </a:solidFill>
                <a:latin typeface="Bierstadt"/>
              </a:rPr>
              <a:t>HoPS</a:t>
            </a:r>
            <a:r>
              <a:rPr lang="en-GB" sz="1100">
                <a:solidFill>
                  <a:srgbClr val="395A4F"/>
                </a:solidFill>
                <a:latin typeface="Bierstadt"/>
              </a:rPr>
              <a:t>)</a:t>
            </a:r>
          </a:p>
        </p:txBody>
      </p:sp>
      <p:sp>
        <p:nvSpPr>
          <p:cNvPr id="1048" name="TextBox 1047">
            <a:extLst>
              <a:ext uri="{FF2B5EF4-FFF2-40B4-BE49-F238E27FC236}">
                <a16:creationId xmlns:a16="http://schemas.microsoft.com/office/drawing/2014/main" id="{8C42FBD7-DF54-741B-1C92-78E05EE76167}"/>
              </a:ext>
            </a:extLst>
          </p:cNvPr>
          <p:cNvSpPr txBox="1"/>
          <p:nvPr/>
        </p:nvSpPr>
        <p:spPr>
          <a:xfrm>
            <a:off x="447732" y="3866461"/>
            <a:ext cx="1531520" cy="338554"/>
          </a:xfrm>
          <a:prstGeom prst="rect">
            <a:avLst/>
          </a:prstGeom>
          <a:noFill/>
        </p:spPr>
        <p:txBody>
          <a:bodyPr wrap="square">
            <a:spAutoFit/>
          </a:bodyPr>
          <a:lstStyle/>
          <a:p>
            <a:pPr algn="l"/>
            <a:r>
              <a:rPr lang="en-GB" sz="1600">
                <a:latin typeface="Bierstadt" panose="020B0004020202020204" pitchFamily="34" charset="0"/>
              </a:rPr>
              <a:t>Comms</a:t>
            </a:r>
          </a:p>
        </p:txBody>
      </p:sp>
      <p:pic>
        <p:nvPicPr>
          <p:cNvPr id="1050" name="Graphic 1049" descr="Users with solid fill">
            <a:extLst>
              <a:ext uri="{FF2B5EF4-FFF2-40B4-BE49-F238E27FC236}">
                <a16:creationId xmlns:a16="http://schemas.microsoft.com/office/drawing/2014/main" id="{E725ABDA-3B44-A67D-38E3-2E3B293D13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08352" y="2218959"/>
            <a:ext cx="505530" cy="505530"/>
          </a:xfrm>
          <a:prstGeom prst="rect">
            <a:avLst/>
          </a:prstGeom>
        </p:spPr>
      </p:pic>
      <p:pic>
        <p:nvPicPr>
          <p:cNvPr id="1051" name="Graphic 1050" descr="Users with solid fill">
            <a:extLst>
              <a:ext uri="{FF2B5EF4-FFF2-40B4-BE49-F238E27FC236}">
                <a16:creationId xmlns:a16="http://schemas.microsoft.com/office/drawing/2014/main" id="{4A210AED-BF94-28B6-2AB7-3A35684A8BF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00961" y="2197019"/>
            <a:ext cx="505530" cy="505530"/>
          </a:xfrm>
          <a:prstGeom prst="rect">
            <a:avLst/>
          </a:prstGeom>
        </p:spPr>
      </p:pic>
      <p:pic>
        <p:nvPicPr>
          <p:cNvPr id="1052" name="Graphic 1051" descr="Users with solid fill">
            <a:extLst>
              <a:ext uri="{FF2B5EF4-FFF2-40B4-BE49-F238E27FC236}">
                <a16:creationId xmlns:a16="http://schemas.microsoft.com/office/drawing/2014/main" id="{B5DBA6AF-B4A6-69B3-6FE8-A7C3682781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077198" y="2193460"/>
            <a:ext cx="505530" cy="505530"/>
          </a:xfrm>
          <a:prstGeom prst="rect">
            <a:avLst/>
          </a:prstGeom>
        </p:spPr>
      </p:pic>
      <p:pic>
        <p:nvPicPr>
          <p:cNvPr id="1068" name="Graphic 1067" descr="Email with solid fill">
            <a:extLst>
              <a:ext uri="{FF2B5EF4-FFF2-40B4-BE49-F238E27FC236}">
                <a16:creationId xmlns:a16="http://schemas.microsoft.com/office/drawing/2014/main" id="{F2B86E10-4299-43C4-FC03-F51BCFA686F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265634" y="3523792"/>
            <a:ext cx="329548" cy="329548"/>
          </a:xfrm>
          <a:prstGeom prst="rect">
            <a:avLst/>
          </a:prstGeom>
        </p:spPr>
      </p:pic>
      <p:sp>
        <p:nvSpPr>
          <p:cNvPr id="1074" name="TextBox 1073">
            <a:extLst>
              <a:ext uri="{FF2B5EF4-FFF2-40B4-BE49-F238E27FC236}">
                <a16:creationId xmlns:a16="http://schemas.microsoft.com/office/drawing/2014/main" id="{1BF7A321-6745-6D82-41F5-3C74881D53B8}"/>
              </a:ext>
            </a:extLst>
          </p:cNvPr>
          <p:cNvSpPr txBox="1"/>
          <p:nvPr/>
        </p:nvSpPr>
        <p:spPr>
          <a:xfrm>
            <a:off x="7160424" y="3932377"/>
            <a:ext cx="1262270" cy="769441"/>
          </a:xfrm>
          <a:prstGeom prst="rect">
            <a:avLst/>
          </a:prstGeom>
          <a:noFill/>
        </p:spPr>
        <p:txBody>
          <a:bodyPr wrap="square" lIns="91440" tIns="45720" rIns="91440" bIns="45720" anchor="t">
            <a:spAutoFit/>
          </a:bodyPr>
          <a:lstStyle/>
          <a:p>
            <a:pPr algn="ctr" defTabSz="609570">
              <a:defRPr/>
            </a:pPr>
            <a:r>
              <a:rPr lang="en-GB" sz="1100" b="1" dirty="0">
                <a:latin typeface="Bierstadt"/>
              </a:rPr>
              <a:t>18</a:t>
            </a:r>
            <a:r>
              <a:rPr lang="en-GB" sz="1100" b="1" baseline="30000" dirty="0">
                <a:latin typeface="Bierstadt"/>
              </a:rPr>
              <a:t>th</a:t>
            </a:r>
            <a:r>
              <a:rPr lang="en-GB" sz="1100" b="1" dirty="0">
                <a:latin typeface="Bierstadt"/>
              </a:rPr>
              <a:t> June</a:t>
            </a:r>
          </a:p>
          <a:p>
            <a:pPr algn="ctr" defTabSz="609570">
              <a:defRPr/>
            </a:pPr>
            <a:r>
              <a:rPr lang="en-GB" sz="1100" dirty="0">
                <a:solidFill>
                  <a:srgbClr val="002542"/>
                </a:solidFill>
                <a:latin typeface="Bierstadt"/>
              </a:rPr>
              <a:t>Timetable released </a:t>
            </a:r>
            <a:endParaRPr lang="en-GB" sz="1100" dirty="0">
              <a:solidFill>
                <a:srgbClr val="002542"/>
              </a:solidFill>
              <a:latin typeface="Bierstadt" panose="020B0004020202020204" pitchFamily="34" charset="0"/>
            </a:endParaRPr>
          </a:p>
          <a:p>
            <a:pPr marL="0" marR="0" lvl="0" indent="0" algn="ctr" defTabSz="609570" rtl="0" eaLnBrk="1" fontAlgn="auto" latinLnBrk="0" hangingPunct="1">
              <a:lnSpc>
                <a:spcPct val="100000"/>
              </a:lnSpc>
              <a:spcBef>
                <a:spcPts val="0"/>
              </a:spcBef>
              <a:spcAft>
                <a:spcPts val="0"/>
              </a:spcAft>
              <a:buClrTx/>
              <a:buSzTx/>
              <a:buFontTx/>
              <a:buNone/>
              <a:tabLst/>
              <a:defRPr/>
            </a:pPr>
            <a:r>
              <a:rPr lang="en-GB" sz="1100" dirty="0">
                <a:solidFill>
                  <a:srgbClr val="002542"/>
                </a:solidFill>
                <a:latin typeface="Bierstadt"/>
              </a:rPr>
              <a:t>email</a:t>
            </a:r>
          </a:p>
        </p:txBody>
      </p:sp>
      <p:pic>
        <p:nvPicPr>
          <p:cNvPr id="1075" name="Graphic 1074" descr="Email with solid fill">
            <a:extLst>
              <a:ext uri="{FF2B5EF4-FFF2-40B4-BE49-F238E27FC236}">
                <a16:creationId xmlns:a16="http://schemas.microsoft.com/office/drawing/2014/main" id="{B3A10C0F-9A81-ED76-B86B-F0B088972A9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23509" y="3522911"/>
            <a:ext cx="329548" cy="329548"/>
          </a:xfrm>
          <a:prstGeom prst="rect">
            <a:avLst/>
          </a:prstGeom>
        </p:spPr>
      </p:pic>
      <p:sp>
        <p:nvSpPr>
          <p:cNvPr id="1078" name="TextBox 1077">
            <a:extLst>
              <a:ext uri="{FF2B5EF4-FFF2-40B4-BE49-F238E27FC236}">
                <a16:creationId xmlns:a16="http://schemas.microsoft.com/office/drawing/2014/main" id="{DBE1CE2C-100E-B2F0-A086-CFE531E8824D}"/>
              </a:ext>
            </a:extLst>
          </p:cNvPr>
          <p:cNvSpPr txBox="1"/>
          <p:nvPr/>
        </p:nvSpPr>
        <p:spPr>
          <a:xfrm>
            <a:off x="10013075" y="3897390"/>
            <a:ext cx="1262270" cy="600164"/>
          </a:xfrm>
          <a:prstGeom prst="rect">
            <a:avLst/>
          </a:prstGeom>
          <a:noFill/>
        </p:spPr>
        <p:txBody>
          <a:bodyPr wrap="square" lIns="91440" tIns="45720" rIns="91440" bIns="45720" anchor="t">
            <a:spAutoFit/>
          </a:bodyPr>
          <a:lstStyle/>
          <a:p>
            <a:pPr algn="ctr" defTabSz="609570">
              <a:defRPr/>
            </a:pPr>
            <a:r>
              <a:rPr lang="en-GB" sz="1100" b="1" dirty="0">
                <a:solidFill>
                  <a:srgbClr val="808080"/>
                </a:solidFill>
                <a:latin typeface="Bierstadt"/>
              </a:rPr>
              <a:t>w/c 15</a:t>
            </a:r>
            <a:r>
              <a:rPr lang="en-GB" sz="1100" b="1" baseline="30000" dirty="0">
                <a:solidFill>
                  <a:srgbClr val="808080"/>
                </a:solidFill>
                <a:latin typeface="Bierstadt"/>
              </a:rPr>
              <a:t>th</a:t>
            </a:r>
            <a:r>
              <a:rPr kumimoji="0" lang="en-GB" sz="1100" b="1" i="0" u="none" strike="noStrike" kern="1200" cap="none" spc="0" normalizeH="0" baseline="0" noProof="0" dirty="0">
                <a:ln>
                  <a:noFill/>
                </a:ln>
                <a:solidFill>
                  <a:srgbClr val="808080"/>
                </a:solidFill>
                <a:effectLst/>
                <a:uLnTx/>
                <a:uFillTx/>
                <a:latin typeface="Bierstadt"/>
              </a:rPr>
              <a:t> July</a:t>
            </a:r>
            <a:endParaRPr lang="en-US">
              <a:solidFill>
                <a:srgbClr val="808080"/>
              </a:solidFill>
              <a:latin typeface="Calibri"/>
              <a:ea typeface="Calibri"/>
              <a:cs typeface="Calibri"/>
            </a:endParaRPr>
          </a:p>
          <a:p>
            <a:pPr algn="ctr" defTabSz="609570">
              <a:defRPr/>
            </a:pPr>
            <a:r>
              <a:rPr lang="en-GB" sz="1100" dirty="0">
                <a:solidFill>
                  <a:srgbClr val="767171"/>
                </a:solidFill>
                <a:latin typeface="Bierstadt"/>
              </a:rPr>
              <a:t> Change Requests opens</a:t>
            </a:r>
            <a:endParaRPr lang="en-US" dirty="0">
              <a:cs typeface="Calibri"/>
            </a:endParaRPr>
          </a:p>
        </p:txBody>
      </p:sp>
      <p:pic>
        <p:nvPicPr>
          <p:cNvPr id="1079" name="Graphic 1078" descr="Email with solid fill">
            <a:extLst>
              <a:ext uri="{FF2B5EF4-FFF2-40B4-BE49-F238E27FC236}">
                <a16:creationId xmlns:a16="http://schemas.microsoft.com/office/drawing/2014/main" id="{EDB9415B-6481-23AF-D773-070686804ED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417954" y="3526660"/>
            <a:ext cx="329548" cy="329548"/>
          </a:xfrm>
          <a:prstGeom prst="rect">
            <a:avLst/>
          </a:prstGeom>
        </p:spPr>
      </p:pic>
      <p:sp>
        <p:nvSpPr>
          <p:cNvPr id="1080" name="Arrow: Pentagon 1079">
            <a:extLst>
              <a:ext uri="{FF2B5EF4-FFF2-40B4-BE49-F238E27FC236}">
                <a16:creationId xmlns:a16="http://schemas.microsoft.com/office/drawing/2014/main" id="{0FD93DDB-3F9B-2402-4269-25A5402105FE}"/>
              </a:ext>
            </a:extLst>
          </p:cNvPr>
          <p:cNvSpPr/>
          <p:nvPr/>
        </p:nvSpPr>
        <p:spPr>
          <a:xfrm>
            <a:off x="431625" y="6185581"/>
            <a:ext cx="11136887" cy="301875"/>
          </a:xfrm>
          <a:prstGeom prst="homePlate">
            <a:avLst/>
          </a:prstGeom>
          <a:solidFill>
            <a:srgbClr val="00254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07000"/>
              </a:lnSpc>
              <a:spcAft>
                <a:spcPts val="800"/>
              </a:spcAft>
            </a:pPr>
            <a:r>
              <a:rPr lang="en-US" sz="1100">
                <a:latin typeface="Bierstadt"/>
                <a:ea typeface="Calibri" panose="020F0502020204030204" pitchFamily="34" charset="0"/>
                <a:cs typeface="Arial"/>
              </a:rPr>
              <a:t>Bi –weekly College Engagement Sessions </a:t>
            </a:r>
            <a:endParaRPr lang="en-US" sz="1100">
              <a:effectLst/>
              <a:latin typeface="Bierstadt" panose="020B0004020202020204" pitchFamily="34" charset="0"/>
              <a:ea typeface="Calibri" panose="020F050202020403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F4705BC3-9364-8380-6AFF-4AD096E52C72}"/>
              </a:ext>
            </a:extLst>
          </p:cNvPr>
          <p:cNvSpPr/>
          <p:nvPr/>
        </p:nvSpPr>
        <p:spPr bwMode="auto">
          <a:xfrm>
            <a:off x="447732" y="4916719"/>
            <a:ext cx="11034770" cy="1133865"/>
          </a:xfrm>
          <a:prstGeom prst="rect">
            <a:avLst/>
          </a:prstGeom>
          <a:solidFill>
            <a:srgbClr val="F7F7F7"/>
          </a:solidFill>
          <a:ln w="9525" cap="flat" cmpd="sng" algn="ctr">
            <a:solidFill>
              <a:srgbClr val="76717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9" name="TextBox 8">
            <a:extLst>
              <a:ext uri="{FF2B5EF4-FFF2-40B4-BE49-F238E27FC236}">
                <a16:creationId xmlns:a16="http://schemas.microsoft.com/office/drawing/2014/main" id="{BA862633-8812-D2E0-B8CF-398D7AE3C149}"/>
              </a:ext>
            </a:extLst>
          </p:cNvPr>
          <p:cNvSpPr txBox="1"/>
          <p:nvPr/>
        </p:nvSpPr>
        <p:spPr>
          <a:xfrm>
            <a:off x="431625" y="5314374"/>
            <a:ext cx="1531520" cy="338554"/>
          </a:xfrm>
          <a:prstGeom prst="rect">
            <a:avLst/>
          </a:prstGeom>
          <a:noFill/>
        </p:spPr>
        <p:txBody>
          <a:bodyPr wrap="square">
            <a:spAutoFit/>
          </a:bodyPr>
          <a:lstStyle/>
          <a:p>
            <a:pPr algn="l"/>
            <a:r>
              <a:rPr lang="en-GB" sz="1600">
                <a:latin typeface="Bierstadt" panose="020B0004020202020204" pitchFamily="34" charset="0"/>
              </a:rPr>
              <a:t>Reporting</a:t>
            </a:r>
          </a:p>
        </p:txBody>
      </p:sp>
      <p:sp>
        <p:nvSpPr>
          <p:cNvPr id="10" name="TextBox 9">
            <a:extLst>
              <a:ext uri="{FF2B5EF4-FFF2-40B4-BE49-F238E27FC236}">
                <a16:creationId xmlns:a16="http://schemas.microsoft.com/office/drawing/2014/main" id="{C7331BBA-01C9-94BD-FE22-B084B5B3D20A}"/>
              </a:ext>
            </a:extLst>
          </p:cNvPr>
          <p:cNvSpPr txBox="1"/>
          <p:nvPr/>
        </p:nvSpPr>
        <p:spPr>
          <a:xfrm>
            <a:off x="6882556" y="5450420"/>
            <a:ext cx="1405940" cy="600164"/>
          </a:xfrm>
          <a:prstGeom prst="rect">
            <a:avLst/>
          </a:prstGeom>
          <a:noFill/>
        </p:spPr>
        <p:txBody>
          <a:bodyPr wrap="square">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02542"/>
                </a:solidFill>
                <a:effectLst/>
                <a:uLnTx/>
                <a:uFillTx/>
                <a:latin typeface="Bierstadt" panose="020B0004020202020204" pitchFamily="34" charset="0"/>
              </a:rPr>
              <a:t>w/c </a:t>
            </a:r>
            <a:r>
              <a:rPr lang="en-GB" sz="1100" b="1">
                <a:solidFill>
                  <a:srgbClr val="002542"/>
                </a:solidFill>
                <a:latin typeface="Bierstadt" panose="020B0004020202020204" pitchFamily="34" charset="0"/>
              </a:rPr>
              <a:t>24</a:t>
            </a:r>
            <a:r>
              <a:rPr kumimoji="0" lang="en-GB" sz="1100" b="1" i="0" u="none" strike="noStrike" kern="1200" cap="none" spc="0" normalizeH="0" baseline="30000" noProof="0" err="1">
                <a:ln>
                  <a:noFill/>
                </a:ln>
                <a:solidFill>
                  <a:srgbClr val="002542"/>
                </a:solidFill>
                <a:effectLst/>
                <a:uLnTx/>
                <a:uFillTx/>
                <a:latin typeface="Bierstadt" panose="020B0004020202020204" pitchFamily="34" charset="0"/>
              </a:rPr>
              <a:t>th</a:t>
            </a:r>
            <a:r>
              <a:rPr kumimoji="0" lang="en-GB" sz="1100" b="1" i="0" u="none" strike="noStrike" kern="1200" cap="none" spc="0" normalizeH="0" baseline="0" noProof="0">
                <a:ln>
                  <a:noFill/>
                </a:ln>
                <a:solidFill>
                  <a:srgbClr val="002542"/>
                </a:solidFill>
                <a:effectLst/>
                <a:uLnTx/>
                <a:uFillTx/>
                <a:latin typeface="Bierstadt" panose="020B0004020202020204" pitchFamily="34" charset="0"/>
              </a:rPr>
              <a:t> June &gt;</a:t>
            </a:r>
          </a:p>
          <a:p>
            <a:pPr marL="0" marR="0" lvl="0" indent="0" algn="ctr" defTabSz="609570" rtl="0" eaLnBrk="1" fontAlgn="auto" latinLnBrk="0" hangingPunct="1">
              <a:lnSpc>
                <a:spcPct val="100000"/>
              </a:lnSpc>
              <a:spcBef>
                <a:spcPts val="0"/>
              </a:spcBef>
              <a:spcAft>
                <a:spcPts val="0"/>
              </a:spcAft>
              <a:buClrTx/>
              <a:buSzTx/>
              <a:buFontTx/>
              <a:buNone/>
              <a:tabLst/>
              <a:defRPr/>
            </a:pPr>
            <a:r>
              <a:rPr lang="en-GB" sz="1100">
                <a:solidFill>
                  <a:srgbClr val="002542"/>
                </a:solidFill>
                <a:latin typeface="Bierstadt" panose="020B0004020202020204" pitchFamily="34" charset="0"/>
              </a:rPr>
              <a:t>Weekly Un-roomed  Progress Reporting</a:t>
            </a:r>
          </a:p>
        </p:txBody>
      </p:sp>
      <p:sp>
        <p:nvSpPr>
          <p:cNvPr id="13" name="TextBox 12">
            <a:extLst>
              <a:ext uri="{FF2B5EF4-FFF2-40B4-BE49-F238E27FC236}">
                <a16:creationId xmlns:a16="http://schemas.microsoft.com/office/drawing/2014/main" id="{F3E8DCDA-2BB4-87E3-5519-51F99FC51B2F}"/>
              </a:ext>
            </a:extLst>
          </p:cNvPr>
          <p:cNvSpPr txBox="1"/>
          <p:nvPr/>
        </p:nvSpPr>
        <p:spPr>
          <a:xfrm>
            <a:off x="8581456" y="5450420"/>
            <a:ext cx="1405940" cy="600164"/>
          </a:xfrm>
          <a:prstGeom prst="rect">
            <a:avLst/>
          </a:prstGeom>
          <a:noFill/>
        </p:spPr>
        <p:txBody>
          <a:bodyPr wrap="square">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767171"/>
                </a:solidFill>
                <a:effectLst/>
                <a:uLnTx/>
                <a:uFillTx/>
                <a:latin typeface="Bierstadt" panose="020B0004020202020204" pitchFamily="34" charset="0"/>
              </a:rPr>
              <a:t>w/c 15</a:t>
            </a:r>
            <a:r>
              <a:rPr lang="en-GB" sz="1100" b="1" baseline="30000" err="1">
                <a:solidFill>
                  <a:srgbClr val="767171"/>
                </a:solidFill>
                <a:latin typeface="Bierstadt" panose="020B0004020202020204" pitchFamily="34" charset="0"/>
              </a:rPr>
              <a:t>th</a:t>
            </a:r>
            <a:r>
              <a:rPr kumimoji="0" lang="en-GB" sz="1100" b="1" i="0" u="none" strike="noStrike" kern="1200" cap="none" spc="0" normalizeH="0" baseline="0" noProof="0">
                <a:ln>
                  <a:noFill/>
                </a:ln>
                <a:solidFill>
                  <a:srgbClr val="767171"/>
                </a:solidFill>
                <a:effectLst/>
                <a:uLnTx/>
                <a:uFillTx/>
                <a:latin typeface="Bierstadt" panose="020B0004020202020204" pitchFamily="34" charset="0"/>
              </a:rPr>
              <a:t> July &gt;</a:t>
            </a:r>
          </a:p>
          <a:p>
            <a:pPr marL="0" marR="0" lvl="0" indent="0" algn="ctr" defTabSz="609570" rtl="0" eaLnBrk="1" fontAlgn="auto" latinLnBrk="0" hangingPunct="1">
              <a:lnSpc>
                <a:spcPct val="100000"/>
              </a:lnSpc>
              <a:spcBef>
                <a:spcPts val="0"/>
              </a:spcBef>
              <a:spcAft>
                <a:spcPts val="0"/>
              </a:spcAft>
              <a:buClrTx/>
              <a:buSzTx/>
              <a:buFontTx/>
              <a:buNone/>
              <a:tabLst/>
              <a:defRPr/>
            </a:pPr>
            <a:r>
              <a:rPr lang="en-GB" sz="1100">
                <a:solidFill>
                  <a:srgbClr val="767171"/>
                </a:solidFill>
                <a:latin typeface="Bierstadt" panose="020B0004020202020204" pitchFamily="34" charset="0"/>
              </a:rPr>
              <a:t>Weekly Change Request Reporting</a:t>
            </a:r>
          </a:p>
        </p:txBody>
      </p:sp>
      <p:pic>
        <p:nvPicPr>
          <p:cNvPr id="15" name="Graphic 14" descr="Document with solid fill">
            <a:extLst>
              <a:ext uri="{FF2B5EF4-FFF2-40B4-BE49-F238E27FC236}">
                <a16:creationId xmlns:a16="http://schemas.microsoft.com/office/drawing/2014/main" id="{E20B300B-7D98-627B-3E36-039406D7E15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343529" y="4994861"/>
            <a:ext cx="457200" cy="457200"/>
          </a:xfrm>
          <a:prstGeom prst="rect">
            <a:avLst/>
          </a:prstGeom>
        </p:spPr>
      </p:pic>
      <p:pic>
        <p:nvPicPr>
          <p:cNvPr id="16" name="Graphic 15" descr="Document with solid fill">
            <a:extLst>
              <a:ext uri="{FF2B5EF4-FFF2-40B4-BE49-F238E27FC236}">
                <a16:creationId xmlns:a16="http://schemas.microsoft.com/office/drawing/2014/main" id="{DFE1EC94-D6FC-4B46-EB10-82242B8D6B56}"/>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031550" y="4978667"/>
            <a:ext cx="457200" cy="457200"/>
          </a:xfrm>
          <a:prstGeom prst="rect">
            <a:avLst/>
          </a:prstGeom>
        </p:spPr>
      </p:pic>
      <p:sp>
        <p:nvSpPr>
          <p:cNvPr id="14" name="TextBox 13">
            <a:extLst>
              <a:ext uri="{FF2B5EF4-FFF2-40B4-BE49-F238E27FC236}">
                <a16:creationId xmlns:a16="http://schemas.microsoft.com/office/drawing/2014/main" id="{D67B5809-77E2-875B-A033-2655BABAB208}"/>
              </a:ext>
            </a:extLst>
          </p:cNvPr>
          <p:cNvSpPr txBox="1"/>
          <p:nvPr/>
        </p:nvSpPr>
        <p:spPr>
          <a:xfrm>
            <a:off x="4742146" y="3927669"/>
            <a:ext cx="2447601" cy="938719"/>
          </a:xfrm>
          <a:prstGeom prst="rect">
            <a:avLst/>
          </a:prstGeom>
          <a:noFill/>
        </p:spPr>
        <p:txBody>
          <a:bodyPr wrap="square" lIns="91440" tIns="45720" rIns="91440" bIns="45720" anchor="t">
            <a:spAutoFit/>
          </a:bodyPr>
          <a:lstStyle/>
          <a:p>
            <a:pPr algn="ctr" defTabSz="609570">
              <a:defRPr/>
            </a:pPr>
            <a:r>
              <a:rPr lang="en-GB" sz="1100" b="1">
                <a:solidFill>
                  <a:srgbClr val="002542"/>
                </a:solidFill>
                <a:latin typeface="Bierstadt"/>
              </a:rPr>
              <a:t>w/c 3</a:t>
            </a:r>
            <a:r>
              <a:rPr lang="en-GB" sz="1100" b="1" baseline="30000">
                <a:solidFill>
                  <a:srgbClr val="002542"/>
                </a:solidFill>
                <a:latin typeface="Bierstadt"/>
              </a:rPr>
              <a:t>rd</a:t>
            </a:r>
            <a:r>
              <a:rPr lang="en-GB" sz="1100" b="1">
                <a:solidFill>
                  <a:srgbClr val="002542"/>
                </a:solidFill>
                <a:latin typeface="Bierstadt"/>
              </a:rPr>
              <a:t> June</a:t>
            </a:r>
            <a:endParaRPr kumimoji="0" lang="en-GB" sz="1100" b="1" i="0" u="none" strike="noStrike" kern="1200" cap="none" spc="0" normalizeH="0" noProof="0">
              <a:ln>
                <a:noFill/>
              </a:ln>
              <a:solidFill>
                <a:srgbClr val="002542"/>
              </a:solidFill>
              <a:effectLst/>
              <a:uLnTx/>
              <a:uFillTx/>
              <a:latin typeface="Bierstadt" panose="020B0004020202020204" pitchFamily="34" charset="0"/>
            </a:endParaRPr>
          </a:p>
          <a:p>
            <a:pPr algn="ctr" defTabSz="609570">
              <a:defRPr/>
            </a:pPr>
            <a:r>
              <a:rPr lang="en-GB" sz="1100">
                <a:solidFill>
                  <a:srgbClr val="002542"/>
                </a:solidFill>
                <a:latin typeface="Bierstadt"/>
              </a:rPr>
              <a:t>Project update and video message from Project Sponsors (+ specific role comms for Un-roomed Events and Change Requests)</a:t>
            </a:r>
            <a:endParaRPr lang="en-GB" sz="1100">
              <a:solidFill>
                <a:srgbClr val="002542"/>
              </a:solidFill>
              <a:latin typeface="Bierstadt" panose="020B0004020202020204" pitchFamily="34" charset="0"/>
            </a:endParaRPr>
          </a:p>
        </p:txBody>
      </p:sp>
      <p:pic>
        <p:nvPicPr>
          <p:cNvPr id="17" name="Graphic 16" descr="Email with solid fill">
            <a:extLst>
              <a:ext uri="{FF2B5EF4-FFF2-40B4-BE49-F238E27FC236}">
                <a16:creationId xmlns:a16="http://schemas.microsoft.com/office/drawing/2014/main" id="{A7AFF967-62BF-6E6D-3E25-8A98091BA0C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773706" y="3542394"/>
            <a:ext cx="329548" cy="329548"/>
          </a:xfrm>
          <a:prstGeom prst="rect">
            <a:avLst/>
          </a:prstGeom>
        </p:spPr>
      </p:pic>
    </p:spTree>
    <p:extLst>
      <p:ext uri="{BB962C8B-B14F-4D97-AF65-F5344CB8AC3E}">
        <p14:creationId xmlns:p14="http://schemas.microsoft.com/office/powerpoint/2010/main" val="86864698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UoG_PowerPoint_16.9">
  <a:themeElements>
    <a:clrScheme name="Custom 4">
      <a:dk1>
        <a:srgbClr val="002542"/>
      </a:dk1>
      <a:lt1>
        <a:srgbClr val="FFFFFE"/>
      </a:lt1>
      <a:dk2>
        <a:srgbClr val="354047"/>
      </a:dk2>
      <a:lt2>
        <a:srgbClr val="C54520"/>
      </a:lt2>
      <a:accent1>
        <a:srgbClr val="63548B"/>
      </a:accent1>
      <a:accent2>
        <a:srgbClr val="8D0C64"/>
      </a:accent2>
      <a:accent3>
        <a:srgbClr val="CF1C20"/>
      </a:accent3>
      <a:accent4>
        <a:srgbClr val="4B3B7D"/>
      </a:accent4>
      <a:accent5>
        <a:srgbClr val="003824"/>
      </a:accent5>
      <a:accent6>
        <a:srgbClr val="500B29"/>
      </a:accent6>
      <a:hlink>
        <a:srgbClr val="584B3D"/>
      </a:hlink>
      <a:folHlink>
        <a:srgbClr val="0068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UoG_PowerPoint_16.9">
  <a:themeElements>
    <a:clrScheme name="University colours">
      <a:dk1>
        <a:srgbClr val="002542"/>
      </a:dk1>
      <a:lt1>
        <a:srgbClr val="FFFFFE"/>
      </a:lt1>
      <a:dk2>
        <a:srgbClr val="354047"/>
      </a:dk2>
      <a:lt2>
        <a:srgbClr val="C54520"/>
      </a:lt2>
      <a:accent1>
        <a:srgbClr val="63548B"/>
      </a:accent1>
      <a:accent2>
        <a:srgbClr val="8D0C64"/>
      </a:accent2>
      <a:accent3>
        <a:srgbClr val="CF1C20"/>
      </a:accent3>
      <a:accent4>
        <a:srgbClr val="4B3B7D"/>
      </a:accent4>
      <a:accent5>
        <a:srgbClr val="003824"/>
      </a:accent5>
      <a:accent6>
        <a:srgbClr val="500B29"/>
      </a:accent6>
      <a:hlink>
        <a:srgbClr val="584B3D"/>
      </a:hlink>
      <a:folHlink>
        <a:srgbClr val="0068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9 WCGT PowerPoint Template.pptx" id="{3FE14903-7108-43FF-B489-776E67B97010}" vid="{599DB73A-D695-4E24-9FCC-167315363A0C}"/>
    </a:ext>
  </a:extLst>
</a:theme>
</file>

<file path=ppt/theme/theme4.xml><?xml version="1.0" encoding="utf-8"?>
<a:theme xmlns:a="http://schemas.openxmlformats.org/drawingml/2006/main" name="5_UoG_PowerPoint_16.9">
  <a:themeElements>
    <a:clrScheme name="Custom 4">
      <a:dk1>
        <a:srgbClr val="002542"/>
      </a:dk1>
      <a:lt1>
        <a:srgbClr val="FFFFFE"/>
      </a:lt1>
      <a:dk2>
        <a:srgbClr val="354047"/>
      </a:dk2>
      <a:lt2>
        <a:srgbClr val="C54520"/>
      </a:lt2>
      <a:accent1>
        <a:srgbClr val="63548B"/>
      </a:accent1>
      <a:accent2>
        <a:srgbClr val="8D0C64"/>
      </a:accent2>
      <a:accent3>
        <a:srgbClr val="CF1C20"/>
      </a:accent3>
      <a:accent4>
        <a:srgbClr val="4B3B7D"/>
      </a:accent4>
      <a:accent5>
        <a:srgbClr val="003824"/>
      </a:accent5>
      <a:accent6>
        <a:srgbClr val="500B29"/>
      </a:accent6>
      <a:hlink>
        <a:srgbClr val="584B3D"/>
      </a:hlink>
      <a:folHlink>
        <a:srgbClr val="0068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DC558CBE-E4E4-4924-9C45-C66CB9080864}" vid="{0770C295-99FA-43C6-AE51-E12A92D834D3}"/>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6c7cb90-6946-4dd6-9e6b-9a3310914b6d">
      <Terms xmlns="http://schemas.microsoft.com/office/infopath/2007/PartnerControls"/>
    </lcf76f155ced4ddcb4097134ff3c332f>
    <SharedWithUsers xmlns="f6b6659f-53f3-4bbe-bd4c-aa19ed48e760">
      <UserInfo>
        <DisplayName>Claire Crompton</DisplayName>
        <AccountId>48</AccountId>
        <AccountType/>
      </UserInfo>
      <UserInfo>
        <DisplayName>Oana Baboolal</DisplayName>
        <AccountId>11</AccountId>
        <AccountType/>
      </UserInfo>
      <UserInfo>
        <DisplayName>Gary Wright</DisplayName>
        <AccountId>10</AccountId>
        <AccountType/>
      </UserInfo>
      <UserInfo>
        <DisplayName>Meg Mackenzie</DisplayName>
        <AccountId>6</AccountId>
        <AccountType/>
      </UserInfo>
      <UserInfo>
        <DisplayName>Sarah Morrison</DisplayName>
        <AccountId>71</AccountId>
        <AccountType/>
      </UserInfo>
      <UserInfo>
        <DisplayName>Jonathan Werry</DisplayName>
        <AccountId>19</AccountId>
        <AccountType/>
      </UserInfo>
      <UserInfo>
        <DisplayName>Gail Devlin</DisplayName>
        <AccountId>28</AccountId>
        <AccountType/>
      </UserInfo>
      <UserInfo>
        <DisplayName>Karen Lee</DisplayName>
        <AccountId>13</AccountId>
        <AccountType/>
      </UserInfo>
      <UserInfo>
        <DisplayName>Andrena Dougall</DisplayName>
        <AccountId>21</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BEE4FFE325F8446BC9F77AC821639F4" ma:contentTypeVersion="13" ma:contentTypeDescription="Create a new document." ma:contentTypeScope="" ma:versionID="a17ab9926a4ba80bf4d63629cd62b0aa">
  <xsd:schema xmlns:xsd="http://www.w3.org/2001/XMLSchema" xmlns:xs="http://www.w3.org/2001/XMLSchema" xmlns:p="http://schemas.microsoft.com/office/2006/metadata/properties" xmlns:ns2="86c7cb90-6946-4dd6-9e6b-9a3310914b6d" xmlns:ns3="f6b6659f-53f3-4bbe-bd4c-aa19ed48e760" targetNamespace="http://schemas.microsoft.com/office/2006/metadata/properties" ma:root="true" ma:fieldsID="9cdc7254abbe1a3a0e7fdec0821460ed" ns2:_="" ns3:_="">
    <xsd:import namespace="86c7cb90-6946-4dd6-9e6b-9a3310914b6d"/>
    <xsd:import namespace="f6b6659f-53f3-4bbe-bd4c-aa19ed48e76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c7cb90-6946-4dd6-9e6b-9a3310914b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306b285-ac2c-4225-b56d-e54690cf9c97"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6b6659f-53f3-4bbe-bd4c-aa19ed48e76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C74A71-4753-4AD3-8E96-1326065D0B4E}">
  <ds:schemaRefs>
    <ds:schemaRef ds:uri="86c7cb90-6946-4dd6-9e6b-9a3310914b6d"/>
    <ds:schemaRef ds:uri="f6b6659f-53f3-4bbe-bd4c-aa19ed48e76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B6290CA-BBA8-4B98-8B75-C863BF617ACB}">
  <ds:schemaRefs>
    <ds:schemaRef ds:uri="http://schemas.microsoft.com/sharepoint/v3/contenttype/forms"/>
  </ds:schemaRefs>
</ds:datastoreItem>
</file>

<file path=customXml/itemProps3.xml><?xml version="1.0" encoding="utf-8"?>
<ds:datastoreItem xmlns:ds="http://schemas.openxmlformats.org/officeDocument/2006/customXml" ds:itemID="{1561E69B-B070-4CB9-9F60-86BE11BAEF57}">
  <ds:schemaRefs>
    <ds:schemaRef ds:uri="86c7cb90-6946-4dd6-9e6b-9a3310914b6d"/>
    <ds:schemaRef ds:uri="f6b6659f-53f3-4bbe-bd4c-aa19ed48e7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7</Slides>
  <Notes>4</Notes>
  <HiddenSlides>0</HiddenSlides>
  <ScaleCrop>false</ScaleCrop>
  <HeadingPairs>
    <vt:vector size="4" baseType="variant">
      <vt:variant>
        <vt:lpstr>Theme</vt:lpstr>
      </vt:variant>
      <vt:variant>
        <vt:i4>4</vt:i4>
      </vt:variant>
      <vt:variant>
        <vt:lpstr>Slide Titles</vt:lpstr>
      </vt:variant>
      <vt:variant>
        <vt:i4>7</vt:i4>
      </vt:variant>
    </vt:vector>
  </HeadingPairs>
  <TitlesOfParts>
    <vt:vector size="11" baseType="lpstr">
      <vt:lpstr>1_Office Theme</vt:lpstr>
      <vt:lpstr>3_UoG_PowerPoint_16.9</vt:lpstr>
      <vt:lpstr>4_UoG_PowerPoint_16.9</vt:lpstr>
      <vt:lpstr>5_UoG_PowerPoint_16.9</vt:lpstr>
      <vt:lpstr>AY24-25 Unroomed Events and Change Requests</vt:lpstr>
      <vt:lpstr>AY24/25 Plan</vt:lpstr>
      <vt:lpstr>Un-roomed Events Resolution Calls</vt:lpstr>
      <vt:lpstr>PowerPoint Presentation</vt:lpstr>
      <vt:lpstr>PowerPoint Presentation</vt:lpstr>
      <vt:lpstr>Escalation Process Change Requests</vt:lpstr>
      <vt:lpstr>Un-roomed Events &amp; Change Requests Project Communications Campaign – to be updated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 Keatings</dc:creator>
  <cp:revision>20</cp:revision>
  <dcterms:created xsi:type="dcterms:W3CDTF">2023-03-02T12:48:22Z</dcterms:created>
  <dcterms:modified xsi:type="dcterms:W3CDTF">2024-06-04T11:40:19Z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0x0101006BEE4FFE325F8446BC9F77AC821639F4</vt:lpwstr>
  </property>
  <property fmtid="{D5CDD505-2E9C-101B-9397-08002B2CF9AE}" pid="3" name="MediaServiceImageTags">
    <vt:lpwstr/>
  </property>
</Properties>
</file>