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19"/>
  </p:notesMasterIdLst>
  <p:sldIdLst>
    <p:sldId id="838840401" r:id="rId6"/>
    <p:sldId id="838840466" r:id="rId7"/>
    <p:sldId id="838840330" r:id="rId8"/>
    <p:sldId id="838840445" r:id="rId9"/>
    <p:sldId id="838840451" r:id="rId10"/>
    <p:sldId id="838840452" r:id="rId11"/>
    <p:sldId id="838840453" r:id="rId12"/>
    <p:sldId id="838840454" r:id="rId13"/>
    <p:sldId id="838840455" r:id="rId14"/>
    <p:sldId id="838840456" r:id="rId15"/>
    <p:sldId id="838840465" r:id="rId16"/>
    <p:sldId id="838840331" r:id="rId17"/>
    <p:sldId id="83884044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32EE176-BF20-43A1-8AB2-2C00E617220D}">
          <p14:sldIdLst>
            <p14:sldId id="838840401"/>
            <p14:sldId id="838840466"/>
          </p14:sldIdLst>
        </p14:section>
        <p14:section name="Unroomed Events" id="{2BF6320C-9C18-4FF8-9A43-93381B17FF60}">
          <p14:sldIdLst>
            <p14:sldId id="838840330"/>
            <p14:sldId id="838840445"/>
          </p14:sldIdLst>
        </p14:section>
        <p14:section name="Engineering" id="{7CB2F258-C148-4FD3-8841-D67B43BA6782}">
          <p14:sldIdLst>
            <p14:sldId id="838840451"/>
          </p14:sldIdLst>
        </p14:section>
        <p14:section name="Chemistry" id="{47C9F229-CB2D-4D90-95BE-06DBC18D5219}">
          <p14:sldIdLst>
            <p14:sldId id="838840452"/>
          </p14:sldIdLst>
        </p14:section>
        <p14:section name="Physics &amp; Astronomy" id="{4D12A590-1198-404E-B28E-B2D69719E2A0}">
          <p14:sldIdLst>
            <p14:sldId id="838840453"/>
          </p14:sldIdLst>
        </p14:section>
        <p14:section name="Computing Science" id="{ECF94318-62CB-4347-A357-2A142A5136F6}">
          <p14:sldIdLst>
            <p14:sldId id="838840454"/>
          </p14:sldIdLst>
        </p14:section>
        <p14:section name="Maths &amp; Science" id="{C11C1B7A-B5D6-49A8-9B45-F8CB7FF97ED0}">
          <p14:sldIdLst>
            <p14:sldId id="838840455"/>
          </p14:sldIdLst>
        </p14:section>
        <p14:section name="GES" id="{C14D77C7-6307-40B8-9A98-2B8DB9B26CEC}">
          <p14:sldIdLst>
            <p14:sldId id="838840456"/>
          </p14:sldIdLst>
        </p14:section>
        <p14:section name="Change Requests" id="{2B3A5911-64BC-4CE6-A41D-6EFD970604D6}">
          <p14:sldIdLst>
            <p14:sldId id="838840465"/>
            <p14:sldId id="838840331"/>
          </p14:sldIdLst>
        </p14:section>
        <p14:section name="Communication plan" id="{71908A8A-56C1-4D82-B091-9458DC1BFA9E}">
          <p14:sldIdLst>
            <p14:sldId id="838840443"/>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113632F-6093-B168-C6CB-EAEE9A28D845}" name="Jill Tait" initials="JT" userId="S::jill.tait@glasgow.ac.uk::9f971217-f4f9-480b-af2a-b9ae6a28e36c" providerId="AD"/>
  <p188:author id="{A7DDC4E1-27D0-2BE5-E5AE-8494769048EA}" name="Rickaan Muirhead" initials="RM" userId="S::rickaan.muirhead@glasgow.ac.uk::25453114-07a1-4140-98c2-4f1e3b4752f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7671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71060E-A87F-A856-7531-852870208D64}" v="2" dt="2024-06-13T14:38:18.0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y Wright" userId="a0eeeda2-3cb3-4c06-877c-7b184679b115" providerId="ADAL" clId="{F8B9B08D-7C3C-4997-BEB9-3E4DF3A90CB0}"/>
    <pc:docChg chg="undo custSel addSld delSld modSld sldOrd addSection modSection">
      <pc:chgData name="Gary Wright" userId="a0eeeda2-3cb3-4c06-877c-7b184679b115" providerId="ADAL" clId="{F8B9B08D-7C3C-4997-BEB9-3E4DF3A90CB0}" dt="2023-05-15T13:45:07.005" v="1385" actId="1076"/>
      <pc:docMkLst>
        <pc:docMk/>
      </pc:docMkLst>
      <pc:sldChg chg="modSp mod">
        <pc:chgData name="Gary Wright" userId="a0eeeda2-3cb3-4c06-877c-7b184679b115" providerId="ADAL" clId="{F8B9B08D-7C3C-4997-BEB9-3E4DF3A90CB0}" dt="2023-04-24T18:00:28.145" v="1123"/>
        <pc:sldMkLst>
          <pc:docMk/>
          <pc:sldMk cId="2300677195" sldId="838840330"/>
        </pc:sldMkLst>
        <pc:spChg chg="mod">
          <ac:chgData name="Gary Wright" userId="a0eeeda2-3cb3-4c06-877c-7b184679b115" providerId="ADAL" clId="{F8B9B08D-7C3C-4997-BEB9-3E4DF3A90CB0}" dt="2023-04-24T18:00:28.145" v="1123"/>
          <ac:spMkLst>
            <pc:docMk/>
            <pc:sldMk cId="2300677195" sldId="838840330"/>
            <ac:spMk id="3" creationId="{C27F09FD-B773-8F2B-A968-58EDA789E84B}"/>
          </ac:spMkLst>
        </pc:spChg>
        <pc:spChg chg="mod">
          <ac:chgData name="Gary Wright" userId="a0eeeda2-3cb3-4c06-877c-7b184679b115" providerId="ADAL" clId="{F8B9B08D-7C3C-4997-BEB9-3E4DF3A90CB0}" dt="2023-04-24T14:38:50.006" v="962" actId="20577"/>
          <ac:spMkLst>
            <pc:docMk/>
            <pc:sldMk cId="2300677195" sldId="838840330"/>
            <ac:spMk id="4" creationId="{D883A135-37C7-574A-7FCF-4CDD33C5D728}"/>
          </ac:spMkLst>
        </pc:spChg>
        <pc:spChg chg="mod">
          <ac:chgData name="Gary Wright" userId="a0eeeda2-3cb3-4c06-877c-7b184679b115" providerId="ADAL" clId="{F8B9B08D-7C3C-4997-BEB9-3E4DF3A90CB0}" dt="2023-04-24T14:38:48.369" v="960" actId="1076"/>
          <ac:spMkLst>
            <pc:docMk/>
            <pc:sldMk cId="2300677195" sldId="838840330"/>
            <ac:spMk id="9" creationId="{FA171F44-E7C1-C994-4DB3-4C95F7968178}"/>
          </ac:spMkLst>
        </pc:spChg>
      </pc:sldChg>
      <pc:sldChg chg="addSp delSp modSp mod">
        <pc:chgData name="Gary Wright" userId="a0eeeda2-3cb3-4c06-877c-7b184679b115" providerId="ADAL" clId="{F8B9B08D-7C3C-4997-BEB9-3E4DF3A90CB0}" dt="2023-05-02T14:34:14.575" v="1198" actId="20577"/>
        <pc:sldMkLst>
          <pc:docMk/>
          <pc:sldMk cId="3827918788" sldId="838840331"/>
        </pc:sldMkLst>
        <pc:spChg chg="del">
          <ac:chgData name="Gary Wright" userId="a0eeeda2-3cb3-4c06-877c-7b184679b115" providerId="ADAL" clId="{F8B9B08D-7C3C-4997-BEB9-3E4DF3A90CB0}" dt="2023-04-24T10:21:39.905" v="369" actId="478"/>
          <ac:spMkLst>
            <pc:docMk/>
            <pc:sldMk cId="3827918788" sldId="838840331"/>
            <ac:spMk id="4" creationId="{5A2F44A6-9A6E-4BA4-ABD5-297E1D7C5AEE}"/>
          </ac:spMkLst>
        </pc:spChg>
        <pc:spChg chg="add mod">
          <ac:chgData name="Gary Wright" userId="a0eeeda2-3cb3-4c06-877c-7b184679b115" providerId="ADAL" clId="{F8B9B08D-7C3C-4997-BEB9-3E4DF3A90CB0}" dt="2023-05-02T14:34:14.575" v="1198" actId="20577"/>
          <ac:spMkLst>
            <pc:docMk/>
            <pc:sldMk cId="3827918788" sldId="838840331"/>
            <ac:spMk id="5" creationId="{180E238D-826C-A3F4-A33F-F3A6A88E709E}"/>
          </ac:spMkLst>
        </pc:spChg>
        <pc:spChg chg="mod">
          <ac:chgData name="Gary Wright" userId="a0eeeda2-3cb3-4c06-877c-7b184679b115" providerId="ADAL" clId="{F8B9B08D-7C3C-4997-BEB9-3E4DF3A90CB0}" dt="2023-04-24T10:22:02.894" v="370"/>
          <ac:spMkLst>
            <pc:docMk/>
            <pc:sldMk cId="3827918788" sldId="838840331"/>
            <ac:spMk id="11" creationId="{4DE913BF-4B13-876D-3022-0BC7AE28ABA7}"/>
          </ac:spMkLst>
        </pc:spChg>
        <pc:spChg chg="mod">
          <ac:chgData name="Gary Wright" userId="a0eeeda2-3cb3-4c06-877c-7b184679b115" providerId="ADAL" clId="{F8B9B08D-7C3C-4997-BEB9-3E4DF3A90CB0}" dt="2023-04-24T10:22:17.950" v="371"/>
          <ac:spMkLst>
            <pc:docMk/>
            <pc:sldMk cId="3827918788" sldId="838840331"/>
            <ac:spMk id="57" creationId="{B5C48E38-DBD4-7FCA-FA6C-EBA978805BCF}"/>
          </ac:spMkLst>
        </pc:spChg>
      </pc:sldChg>
      <pc:sldChg chg="modSp add del mod">
        <pc:chgData name="Gary Wright" userId="a0eeeda2-3cb3-4c06-877c-7b184679b115" providerId="ADAL" clId="{F8B9B08D-7C3C-4997-BEB9-3E4DF3A90CB0}" dt="2023-05-09T09:39:05.309" v="1314" actId="47"/>
        <pc:sldMkLst>
          <pc:docMk/>
          <pc:sldMk cId="1658737813" sldId="838840333"/>
        </pc:sldMkLst>
        <pc:graphicFrameChg chg="modGraphic">
          <ac:chgData name="Gary Wright" userId="a0eeeda2-3cb3-4c06-877c-7b184679b115" providerId="ADAL" clId="{F8B9B08D-7C3C-4997-BEB9-3E4DF3A90CB0}" dt="2023-04-25T13:54:45.894" v="1163" actId="20577"/>
          <ac:graphicFrameMkLst>
            <pc:docMk/>
            <pc:sldMk cId="1658737813" sldId="838840333"/>
            <ac:graphicFrameMk id="3" creationId="{6D01053D-C49F-4D80-579E-C3AE67EB4DD5}"/>
          </ac:graphicFrameMkLst>
        </pc:graphicFrameChg>
        <pc:graphicFrameChg chg="mod modGraphic">
          <ac:chgData name="Gary Wright" userId="a0eeeda2-3cb3-4c06-877c-7b184679b115" providerId="ADAL" clId="{F8B9B08D-7C3C-4997-BEB9-3E4DF3A90CB0}" dt="2023-05-05T13:06:52.075" v="1309"/>
          <ac:graphicFrameMkLst>
            <pc:docMk/>
            <pc:sldMk cId="1658737813" sldId="838840333"/>
            <ac:graphicFrameMk id="9" creationId="{673B7BEA-A9D3-E66C-66EC-4A296FFB2E79}"/>
          </ac:graphicFrameMkLst>
        </pc:graphicFrameChg>
      </pc:sldChg>
      <pc:sldChg chg="modSp mod">
        <pc:chgData name="Gary Wright" userId="a0eeeda2-3cb3-4c06-877c-7b184679b115" providerId="ADAL" clId="{F8B9B08D-7C3C-4997-BEB9-3E4DF3A90CB0}" dt="2023-04-24T09:08:34.913" v="3" actId="20577"/>
        <pc:sldMkLst>
          <pc:docMk/>
          <pc:sldMk cId="2335738614" sldId="838840401"/>
        </pc:sldMkLst>
        <pc:spChg chg="mod">
          <ac:chgData name="Gary Wright" userId="a0eeeda2-3cb3-4c06-877c-7b184679b115" providerId="ADAL" clId="{F8B9B08D-7C3C-4997-BEB9-3E4DF3A90CB0}" dt="2023-04-24T09:08:34.913" v="3" actId="20577"/>
          <ac:spMkLst>
            <pc:docMk/>
            <pc:sldMk cId="2335738614" sldId="838840401"/>
            <ac:spMk id="2" creationId="{E2BFCA98-6E23-488F-8F56-3B60F7EF8A75}"/>
          </ac:spMkLst>
        </pc:spChg>
      </pc:sldChg>
      <pc:sldChg chg="modSp del mod ord">
        <pc:chgData name="Gary Wright" userId="a0eeeda2-3cb3-4c06-877c-7b184679b115" providerId="ADAL" clId="{F8B9B08D-7C3C-4997-BEB9-3E4DF3A90CB0}" dt="2023-04-24T10:01:47.883" v="162" actId="47"/>
        <pc:sldMkLst>
          <pc:docMk/>
          <pc:sldMk cId="1198769870" sldId="838840402"/>
        </pc:sldMkLst>
        <pc:graphicFrameChg chg="mod modGraphic">
          <ac:chgData name="Gary Wright" userId="a0eeeda2-3cb3-4c06-877c-7b184679b115" providerId="ADAL" clId="{F8B9B08D-7C3C-4997-BEB9-3E4DF3A90CB0}" dt="2023-04-24T09:42:35.984" v="107" actId="14100"/>
          <ac:graphicFrameMkLst>
            <pc:docMk/>
            <pc:sldMk cId="1198769870" sldId="838840402"/>
            <ac:graphicFrameMk id="11" creationId="{6C6E4F59-81CF-3C31-6216-8645BA1ADFC5}"/>
          </ac:graphicFrameMkLst>
        </pc:graphicFrameChg>
      </pc:sldChg>
      <pc:sldChg chg="del">
        <pc:chgData name="Gary Wright" userId="a0eeeda2-3cb3-4c06-877c-7b184679b115" providerId="ADAL" clId="{F8B9B08D-7C3C-4997-BEB9-3E4DF3A90CB0}" dt="2023-04-24T10:22:23.993" v="372" actId="47"/>
        <pc:sldMkLst>
          <pc:docMk/>
          <pc:sldMk cId="3603362944" sldId="838840403"/>
        </pc:sldMkLst>
      </pc:sldChg>
      <pc:sldChg chg="modSp mod">
        <pc:chgData name="Gary Wright" userId="a0eeeda2-3cb3-4c06-877c-7b184679b115" providerId="ADAL" clId="{F8B9B08D-7C3C-4997-BEB9-3E4DF3A90CB0}" dt="2023-04-24T12:25:16.753" v="849" actId="20577"/>
        <pc:sldMkLst>
          <pc:docMk/>
          <pc:sldMk cId="868646987" sldId="838840443"/>
        </pc:sldMkLst>
        <pc:spChg chg="mod">
          <ac:chgData name="Gary Wright" userId="a0eeeda2-3cb3-4c06-877c-7b184679b115" providerId="ADAL" clId="{F8B9B08D-7C3C-4997-BEB9-3E4DF3A90CB0}" dt="2023-04-24T12:25:16.753" v="849" actId="20577"/>
          <ac:spMkLst>
            <pc:docMk/>
            <pc:sldMk cId="868646987" sldId="838840443"/>
            <ac:spMk id="10" creationId="{C7331BBA-01C9-94BD-FE22-B084B5B3D20A}"/>
          </ac:spMkLst>
        </pc:spChg>
      </pc:sldChg>
      <pc:sldChg chg="del">
        <pc:chgData name="Gary Wright" userId="a0eeeda2-3cb3-4c06-877c-7b184679b115" providerId="ADAL" clId="{F8B9B08D-7C3C-4997-BEB9-3E4DF3A90CB0}" dt="2023-04-25T13:10:03.279" v="1153" actId="47"/>
        <pc:sldMkLst>
          <pc:docMk/>
          <pc:sldMk cId="1438822331" sldId="838840444"/>
        </pc:sldMkLst>
      </pc:sldChg>
      <pc:sldChg chg="addSp delSp modSp mod">
        <pc:chgData name="Gary Wright" userId="a0eeeda2-3cb3-4c06-877c-7b184679b115" providerId="ADAL" clId="{F8B9B08D-7C3C-4997-BEB9-3E4DF3A90CB0}" dt="2023-05-02T14:34:57.394" v="1273" actId="20577"/>
        <pc:sldMkLst>
          <pc:docMk/>
          <pc:sldMk cId="4095128225" sldId="838840445"/>
        </pc:sldMkLst>
        <pc:spChg chg="del mod">
          <ac:chgData name="Gary Wright" userId="a0eeeda2-3cb3-4c06-877c-7b184679b115" providerId="ADAL" clId="{F8B9B08D-7C3C-4997-BEB9-3E4DF3A90CB0}" dt="2023-04-24T10:50:02.221" v="812" actId="478"/>
          <ac:spMkLst>
            <pc:docMk/>
            <pc:sldMk cId="4095128225" sldId="838840445"/>
            <ac:spMk id="4" creationId="{4DF771A8-00A4-8F54-4C7A-CB626ED7CE11}"/>
          </ac:spMkLst>
        </pc:spChg>
        <pc:spChg chg="del">
          <ac:chgData name="Gary Wright" userId="a0eeeda2-3cb3-4c06-877c-7b184679b115" providerId="ADAL" clId="{F8B9B08D-7C3C-4997-BEB9-3E4DF3A90CB0}" dt="2023-04-24T10:50:20.481" v="815" actId="478"/>
          <ac:spMkLst>
            <pc:docMk/>
            <pc:sldMk cId="4095128225" sldId="838840445"/>
            <ac:spMk id="5" creationId="{906B304E-DA26-6BFA-D450-F5C29E3A3672}"/>
          </ac:spMkLst>
        </pc:spChg>
        <pc:spChg chg="mod">
          <ac:chgData name="Gary Wright" userId="a0eeeda2-3cb3-4c06-877c-7b184679b115" providerId="ADAL" clId="{F8B9B08D-7C3C-4997-BEB9-3E4DF3A90CB0}" dt="2023-04-24T09:24:01.260" v="29" actId="1076"/>
          <ac:spMkLst>
            <pc:docMk/>
            <pc:sldMk cId="4095128225" sldId="838840445"/>
            <ac:spMk id="8" creationId="{9484DB7D-751F-A24D-69B8-BE576E6CD61A}"/>
          </ac:spMkLst>
        </pc:spChg>
        <pc:spChg chg="mod">
          <ac:chgData name="Gary Wright" userId="a0eeeda2-3cb3-4c06-877c-7b184679b115" providerId="ADAL" clId="{F8B9B08D-7C3C-4997-BEB9-3E4DF3A90CB0}" dt="2023-04-24T09:23:08.141" v="21"/>
          <ac:spMkLst>
            <pc:docMk/>
            <pc:sldMk cId="4095128225" sldId="838840445"/>
            <ac:spMk id="9" creationId="{31F365A3-7A85-295D-B975-C459BFD7DDD5}"/>
          </ac:spMkLst>
        </pc:spChg>
        <pc:spChg chg="mod">
          <ac:chgData name="Gary Wright" userId="a0eeeda2-3cb3-4c06-877c-7b184679b115" providerId="ADAL" clId="{F8B9B08D-7C3C-4997-BEB9-3E4DF3A90CB0}" dt="2023-04-24T09:24:08.013" v="30" actId="1076"/>
          <ac:spMkLst>
            <pc:docMk/>
            <pc:sldMk cId="4095128225" sldId="838840445"/>
            <ac:spMk id="12" creationId="{1077934C-4F23-FB62-2AE6-58C703522EDD}"/>
          </ac:spMkLst>
        </pc:spChg>
        <pc:spChg chg="mod">
          <ac:chgData name="Gary Wright" userId="a0eeeda2-3cb3-4c06-877c-7b184679b115" providerId="ADAL" clId="{F8B9B08D-7C3C-4997-BEB9-3E4DF3A90CB0}" dt="2023-04-24T09:33:15.974" v="41" actId="1035"/>
          <ac:spMkLst>
            <pc:docMk/>
            <pc:sldMk cId="4095128225" sldId="838840445"/>
            <ac:spMk id="18" creationId="{DC5B9AEB-28D2-C017-2C50-791BFECF8B2F}"/>
          </ac:spMkLst>
        </pc:spChg>
        <pc:spChg chg="mod">
          <ac:chgData name="Gary Wright" userId="a0eeeda2-3cb3-4c06-877c-7b184679b115" providerId="ADAL" clId="{F8B9B08D-7C3C-4997-BEB9-3E4DF3A90CB0}" dt="2023-04-24T09:23:52.171" v="25" actId="1076"/>
          <ac:spMkLst>
            <pc:docMk/>
            <pc:sldMk cId="4095128225" sldId="838840445"/>
            <ac:spMk id="19" creationId="{50831DA4-C70B-410E-558C-BA92AEF36A88}"/>
          </ac:spMkLst>
        </pc:spChg>
        <pc:spChg chg="mod">
          <ac:chgData name="Gary Wright" userId="a0eeeda2-3cb3-4c06-877c-7b184679b115" providerId="ADAL" clId="{F8B9B08D-7C3C-4997-BEB9-3E4DF3A90CB0}" dt="2023-04-24T09:24:10.442" v="31" actId="1076"/>
          <ac:spMkLst>
            <pc:docMk/>
            <pc:sldMk cId="4095128225" sldId="838840445"/>
            <ac:spMk id="21" creationId="{5BAC6089-BE1B-0DAA-7107-4973F6E969C5}"/>
          </ac:spMkLst>
        </pc:spChg>
        <pc:spChg chg="mod">
          <ac:chgData name="Gary Wright" userId="a0eeeda2-3cb3-4c06-877c-7b184679b115" providerId="ADAL" clId="{F8B9B08D-7C3C-4997-BEB9-3E4DF3A90CB0}" dt="2023-04-24T09:24:13.778" v="32" actId="1076"/>
          <ac:spMkLst>
            <pc:docMk/>
            <pc:sldMk cId="4095128225" sldId="838840445"/>
            <ac:spMk id="24" creationId="{EC64943D-213B-B673-0362-D7C54F94C49A}"/>
          </ac:spMkLst>
        </pc:spChg>
        <pc:spChg chg="mod">
          <ac:chgData name="Gary Wright" userId="a0eeeda2-3cb3-4c06-877c-7b184679b115" providerId="ADAL" clId="{F8B9B08D-7C3C-4997-BEB9-3E4DF3A90CB0}" dt="2023-04-24T09:24:28.865" v="33"/>
          <ac:spMkLst>
            <pc:docMk/>
            <pc:sldMk cId="4095128225" sldId="838840445"/>
            <ac:spMk id="27" creationId="{5E67DEB8-7379-0DF1-D8AB-BD46B0246945}"/>
          </ac:spMkLst>
        </pc:spChg>
        <pc:spChg chg="mod">
          <ac:chgData name="Gary Wright" userId="a0eeeda2-3cb3-4c06-877c-7b184679b115" providerId="ADAL" clId="{F8B9B08D-7C3C-4997-BEB9-3E4DF3A90CB0}" dt="2023-04-24T09:33:15.974" v="41" actId="1035"/>
          <ac:spMkLst>
            <pc:docMk/>
            <pc:sldMk cId="4095128225" sldId="838840445"/>
            <ac:spMk id="29" creationId="{6204779A-BC09-EFD5-6765-A518D95F199D}"/>
          </ac:spMkLst>
        </pc:spChg>
        <pc:spChg chg="mod">
          <ac:chgData name="Gary Wright" userId="a0eeeda2-3cb3-4c06-877c-7b184679b115" providerId="ADAL" clId="{F8B9B08D-7C3C-4997-BEB9-3E4DF3A90CB0}" dt="2023-04-24T09:33:15.974" v="41" actId="1035"/>
          <ac:spMkLst>
            <pc:docMk/>
            <pc:sldMk cId="4095128225" sldId="838840445"/>
            <ac:spMk id="30" creationId="{6A24B429-76AC-2044-4D84-981B5E279A44}"/>
          </ac:spMkLst>
        </pc:spChg>
        <pc:spChg chg="add mod">
          <ac:chgData name="Gary Wright" userId="a0eeeda2-3cb3-4c06-877c-7b184679b115" providerId="ADAL" clId="{F8B9B08D-7C3C-4997-BEB9-3E4DF3A90CB0}" dt="2023-04-24T10:50:33.338" v="819" actId="1076"/>
          <ac:spMkLst>
            <pc:docMk/>
            <pc:sldMk cId="4095128225" sldId="838840445"/>
            <ac:spMk id="49" creationId="{060F83C0-EED2-BB45-7E29-88A00E0FC9A9}"/>
          </ac:spMkLst>
        </pc:spChg>
        <pc:spChg chg="add mod">
          <ac:chgData name="Gary Wright" userId="a0eeeda2-3cb3-4c06-877c-7b184679b115" providerId="ADAL" clId="{F8B9B08D-7C3C-4997-BEB9-3E4DF3A90CB0}" dt="2023-04-24T10:50:23.772" v="816"/>
          <ac:spMkLst>
            <pc:docMk/>
            <pc:sldMk cId="4095128225" sldId="838840445"/>
            <ac:spMk id="51" creationId="{A1EBED9D-36F1-4814-1AB3-7CF051489A6D}"/>
          </ac:spMkLst>
        </pc:spChg>
        <pc:spChg chg="mod">
          <ac:chgData name="Gary Wright" userId="a0eeeda2-3cb3-4c06-877c-7b184679b115" providerId="ADAL" clId="{F8B9B08D-7C3C-4997-BEB9-3E4DF3A90CB0}" dt="2023-05-02T14:34:57.394" v="1273" actId="20577"/>
          <ac:spMkLst>
            <pc:docMk/>
            <pc:sldMk cId="4095128225" sldId="838840445"/>
            <ac:spMk id="55" creationId="{C663B10B-CB4C-DD42-7814-3BEA33B83C5D}"/>
          </ac:spMkLst>
        </pc:spChg>
        <pc:spChg chg="mod">
          <ac:chgData name="Gary Wright" userId="a0eeeda2-3cb3-4c06-877c-7b184679b115" providerId="ADAL" clId="{F8B9B08D-7C3C-4997-BEB9-3E4DF3A90CB0}" dt="2023-04-24T10:49:55.992" v="811" actId="6549"/>
          <ac:spMkLst>
            <pc:docMk/>
            <pc:sldMk cId="4095128225" sldId="838840445"/>
            <ac:spMk id="57" creationId="{453A8A37-1B0F-4434-9C28-255A18AEE627}"/>
          </ac:spMkLst>
        </pc:spChg>
        <pc:spChg chg="mod">
          <ac:chgData name="Gary Wright" userId="a0eeeda2-3cb3-4c06-877c-7b184679b115" providerId="ADAL" clId="{F8B9B08D-7C3C-4997-BEB9-3E4DF3A90CB0}" dt="2023-04-24T09:33:54.769" v="46" actId="1076"/>
          <ac:spMkLst>
            <pc:docMk/>
            <pc:sldMk cId="4095128225" sldId="838840445"/>
            <ac:spMk id="72" creationId="{F665EDEF-3BFC-639B-AEB6-1D4191E4E517}"/>
          </ac:spMkLst>
        </pc:spChg>
        <pc:spChg chg="mod">
          <ac:chgData name="Gary Wright" userId="a0eeeda2-3cb3-4c06-877c-7b184679b115" providerId="ADAL" clId="{F8B9B08D-7C3C-4997-BEB9-3E4DF3A90CB0}" dt="2023-04-24T09:33:15.974" v="41" actId="1035"/>
          <ac:spMkLst>
            <pc:docMk/>
            <pc:sldMk cId="4095128225" sldId="838840445"/>
            <ac:spMk id="115" creationId="{E072DF82-FB61-5375-D9C1-2520DE3D109A}"/>
          </ac:spMkLst>
        </pc:spChg>
        <pc:spChg chg="mod">
          <ac:chgData name="Gary Wright" userId="a0eeeda2-3cb3-4c06-877c-7b184679b115" providerId="ADAL" clId="{F8B9B08D-7C3C-4997-BEB9-3E4DF3A90CB0}" dt="2023-04-24T09:33:15.974" v="41" actId="1035"/>
          <ac:spMkLst>
            <pc:docMk/>
            <pc:sldMk cId="4095128225" sldId="838840445"/>
            <ac:spMk id="116" creationId="{F034772B-A6BB-F060-2367-15B9593B40F1}"/>
          </ac:spMkLst>
        </pc:spChg>
        <pc:spChg chg="mod">
          <ac:chgData name="Gary Wright" userId="a0eeeda2-3cb3-4c06-877c-7b184679b115" providerId="ADAL" clId="{F8B9B08D-7C3C-4997-BEB9-3E4DF3A90CB0}" dt="2023-04-24T09:33:50.663" v="45" actId="1076"/>
          <ac:spMkLst>
            <pc:docMk/>
            <pc:sldMk cId="4095128225" sldId="838840445"/>
            <ac:spMk id="127" creationId="{7E538EBB-14CD-8E54-1815-271EC5CD0C02}"/>
          </ac:spMkLst>
        </pc:spChg>
        <pc:grpChg chg="mod">
          <ac:chgData name="Gary Wright" userId="a0eeeda2-3cb3-4c06-877c-7b184679b115" providerId="ADAL" clId="{F8B9B08D-7C3C-4997-BEB9-3E4DF3A90CB0}" dt="2023-04-24T09:33:47.310" v="44" actId="1076"/>
          <ac:grpSpMkLst>
            <pc:docMk/>
            <pc:sldMk cId="4095128225" sldId="838840445"/>
            <ac:grpSpMk id="3" creationId="{E767B0B8-4374-117D-0AD4-9DC86FA14FAC}"/>
          </ac:grpSpMkLst>
        </pc:grpChg>
        <pc:cxnChg chg="mod">
          <ac:chgData name="Gary Wright" userId="a0eeeda2-3cb3-4c06-877c-7b184679b115" providerId="ADAL" clId="{F8B9B08D-7C3C-4997-BEB9-3E4DF3A90CB0}" dt="2023-04-24T09:24:01.260" v="29" actId="1076"/>
          <ac:cxnSpMkLst>
            <pc:docMk/>
            <pc:sldMk cId="4095128225" sldId="838840445"/>
            <ac:cxnSpMk id="14" creationId="{AF542E39-E9B0-7915-E257-D2CB683EB6DA}"/>
          </ac:cxnSpMkLst>
        </pc:cxnChg>
        <pc:cxnChg chg="mod">
          <ac:chgData name="Gary Wright" userId="a0eeeda2-3cb3-4c06-877c-7b184679b115" providerId="ADAL" clId="{F8B9B08D-7C3C-4997-BEB9-3E4DF3A90CB0}" dt="2023-04-24T09:24:08.013" v="30" actId="1076"/>
          <ac:cxnSpMkLst>
            <pc:docMk/>
            <pc:sldMk cId="4095128225" sldId="838840445"/>
            <ac:cxnSpMk id="20" creationId="{19AEA2EE-6B0B-9C13-91F9-D19111C478F1}"/>
          </ac:cxnSpMkLst>
        </pc:cxnChg>
        <pc:cxnChg chg="mod">
          <ac:chgData name="Gary Wright" userId="a0eeeda2-3cb3-4c06-877c-7b184679b115" providerId="ADAL" clId="{F8B9B08D-7C3C-4997-BEB9-3E4DF3A90CB0}" dt="2023-04-24T09:33:15.974" v="41" actId="1035"/>
          <ac:cxnSpMkLst>
            <pc:docMk/>
            <pc:sldMk cId="4095128225" sldId="838840445"/>
            <ac:cxnSpMk id="36" creationId="{6212E40F-3DC1-F6EA-B2AA-7325AB95E961}"/>
          </ac:cxnSpMkLst>
        </pc:cxnChg>
        <pc:cxnChg chg="mod">
          <ac:chgData name="Gary Wright" userId="a0eeeda2-3cb3-4c06-877c-7b184679b115" providerId="ADAL" clId="{F8B9B08D-7C3C-4997-BEB9-3E4DF3A90CB0}" dt="2023-04-24T09:23:52.171" v="25" actId="1076"/>
          <ac:cxnSpMkLst>
            <pc:docMk/>
            <pc:sldMk cId="4095128225" sldId="838840445"/>
            <ac:cxnSpMk id="37" creationId="{EC0AA5E2-3D90-3C7A-48D6-445BE2161A07}"/>
          </ac:cxnSpMkLst>
        </pc:cxnChg>
        <pc:cxnChg chg="mod">
          <ac:chgData name="Gary Wright" userId="a0eeeda2-3cb3-4c06-877c-7b184679b115" providerId="ADAL" clId="{F8B9B08D-7C3C-4997-BEB9-3E4DF3A90CB0}" dt="2023-04-24T09:23:52.171" v="25" actId="1076"/>
          <ac:cxnSpMkLst>
            <pc:docMk/>
            <pc:sldMk cId="4095128225" sldId="838840445"/>
            <ac:cxnSpMk id="40" creationId="{15AAD40A-9EBF-98AB-407A-D5D1F030C7F8}"/>
          </ac:cxnSpMkLst>
        </pc:cxnChg>
        <pc:cxnChg chg="mod">
          <ac:chgData name="Gary Wright" userId="a0eeeda2-3cb3-4c06-877c-7b184679b115" providerId="ADAL" clId="{F8B9B08D-7C3C-4997-BEB9-3E4DF3A90CB0}" dt="2023-04-24T09:33:15.974" v="41" actId="1035"/>
          <ac:cxnSpMkLst>
            <pc:docMk/>
            <pc:sldMk cId="4095128225" sldId="838840445"/>
            <ac:cxnSpMk id="41" creationId="{A70AC834-EE8F-14C5-D60B-DC3C686E8C86}"/>
          </ac:cxnSpMkLst>
        </pc:cxnChg>
        <pc:cxnChg chg="mod">
          <ac:chgData name="Gary Wright" userId="a0eeeda2-3cb3-4c06-877c-7b184679b115" providerId="ADAL" clId="{F8B9B08D-7C3C-4997-BEB9-3E4DF3A90CB0}" dt="2023-04-24T09:33:15.974" v="41" actId="1035"/>
          <ac:cxnSpMkLst>
            <pc:docMk/>
            <pc:sldMk cId="4095128225" sldId="838840445"/>
            <ac:cxnSpMk id="43" creationId="{4A7775E6-3B5D-DF10-93A6-28F3556CD509}"/>
          </ac:cxnSpMkLst>
        </pc:cxnChg>
        <pc:cxnChg chg="mod">
          <ac:chgData name="Gary Wright" userId="a0eeeda2-3cb3-4c06-877c-7b184679b115" providerId="ADAL" clId="{F8B9B08D-7C3C-4997-BEB9-3E4DF3A90CB0}" dt="2023-04-24T09:24:01.260" v="29" actId="1076"/>
          <ac:cxnSpMkLst>
            <pc:docMk/>
            <pc:sldMk cId="4095128225" sldId="838840445"/>
            <ac:cxnSpMk id="45" creationId="{2100C046-1454-5904-88AB-89A3FD478807}"/>
          </ac:cxnSpMkLst>
        </pc:cxnChg>
        <pc:cxnChg chg="mod">
          <ac:chgData name="Gary Wright" userId="a0eeeda2-3cb3-4c06-877c-7b184679b115" providerId="ADAL" clId="{F8B9B08D-7C3C-4997-BEB9-3E4DF3A90CB0}" dt="2023-04-24T09:23:52.171" v="25" actId="1076"/>
          <ac:cxnSpMkLst>
            <pc:docMk/>
            <pc:sldMk cId="4095128225" sldId="838840445"/>
            <ac:cxnSpMk id="50" creationId="{567FE27C-1B4E-F881-C4D3-D42DB57AE6D2}"/>
          </ac:cxnSpMkLst>
        </pc:cxnChg>
        <pc:cxnChg chg="mod">
          <ac:chgData name="Gary Wright" userId="a0eeeda2-3cb3-4c06-877c-7b184679b115" providerId="ADAL" clId="{F8B9B08D-7C3C-4997-BEB9-3E4DF3A90CB0}" dt="2023-04-24T09:33:15.974" v="41" actId="1035"/>
          <ac:cxnSpMkLst>
            <pc:docMk/>
            <pc:sldMk cId="4095128225" sldId="838840445"/>
            <ac:cxnSpMk id="54" creationId="{A0EF6D04-EEFB-1FEF-5AB0-A6BB5B398620}"/>
          </ac:cxnSpMkLst>
        </pc:cxnChg>
        <pc:cxnChg chg="mod">
          <ac:chgData name="Gary Wright" userId="a0eeeda2-3cb3-4c06-877c-7b184679b115" providerId="ADAL" clId="{F8B9B08D-7C3C-4997-BEB9-3E4DF3A90CB0}" dt="2023-04-24T09:33:15.974" v="41" actId="1035"/>
          <ac:cxnSpMkLst>
            <pc:docMk/>
            <pc:sldMk cId="4095128225" sldId="838840445"/>
            <ac:cxnSpMk id="117" creationId="{BE2BE454-AB93-E31F-E9F8-3C5BE34FF6E6}"/>
          </ac:cxnSpMkLst>
        </pc:cxnChg>
      </pc:sldChg>
      <pc:sldChg chg="add del">
        <pc:chgData name="Gary Wright" userId="a0eeeda2-3cb3-4c06-877c-7b184679b115" providerId="ADAL" clId="{F8B9B08D-7C3C-4997-BEB9-3E4DF3A90CB0}" dt="2023-04-24T10:06:40.133" v="190" actId="47"/>
        <pc:sldMkLst>
          <pc:docMk/>
          <pc:sldMk cId="2320526756" sldId="838840446"/>
        </pc:sldMkLst>
      </pc:sldChg>
      <pc:sldChg chg="add del">
        <pc:chgData name="Gary Wright" userId="a0eeeda2-3cb3-4c06-877c-7b184679b115" providerId="ADAL" clId="{F8B9B08D-7C3C-4997-BEB9-3E4DF3A90CB0}" dt="2023-04-24T10:10:21.675" v="222" actId="47"/>
        <pc:sldMkLst>
          <pc:docMk/>
          <pc:sldMk cId="2894368725" sldId="838840447"/>
        </pc:sldMkLst>
      </pc:sldChg>
      <pc:sldChg chg="add del">
        <pc:chgData name="Gary Wright" userId="a0eeeda2-3cb3-4c06-877c-7b184679b115" providerId="ADAL" clId="{F8B9B08D-7C3C-4997-BEB9-3E4DF3A90CB0}" dt="2023-04-24T10:13:22.817" v="257" actId="47"/>
        <pc:sldMkLst>
          <pc:docMk/>
          <pc:sldMk cId="3778571057" sldId="838840448"/>
        </pc:sldMkLst>
      </pc:sldChg>
      <pc:sldChg chg="add del">
        <pc:chgData name="Gary Wright" userId="a0eeeda2-3cb3-4c06-877c-7b184679b115" providerId="ADAL" clId="{F8B9B08D-7C3C-4997-BEB9-3E4DF3A90CB0}" dt="2023-04-24T10:18:41.841" v="336" actId="47"/>
        <pc:sldMkLst>
          <pc:docMk/>
          <pc:sldMk cId="3138682461" sldId="838840449"/>
        </pc:sldMkLst>
      </pc:sldChg>
      <pc:sldChg chg="add del">
        <pc:chgData name="Gary Wright" userId="a0eeeda2-3cb3-4c06-877c-7b184679b115" providerId="ADAL" clId="{F8B9B08D-7C3C-4997-BEB9-3E4DF3A90CB0}" dt="2023-04-24T10:21:20.271" v="368" actId="47"/>
        <pc:sldMkLst>
          <pc:docMk/>
          <pc:sldMk cId="2720310287" sldId="838840450"/>
        </pc:sldMkLst>
      </pc:sldChg>
      <pc:sldChg chg="addSp delSp modSp add mod">
        <pc:chgData name="Gary Wright" userId="a0eeeda2-3cb3-4c06-877c-7b184679b115" providerId="ADAL" clId="{F8B9B08D-7C3C-4997-BEB9-3E4DF3A90CB0}" dt="2023-05-05T09:26:33.814" v="1286" actId="20577"/>
        <pc:sldMkLst>
          <pc:docMk/>
          <pc:sldMk cId="1038527235" sldId="838840451"/>
        </pc:sldMkLst>
        <pc:spChg chg="mod">
          <ac:chgData name="Gary Wright" userId="a0eeeda2-3cb3-4c06-877c-7b184679b115" providerId="ADAL" clId="{F8B9B08D-7C3C-4997-BEB9-3E4DF3A90CB0}" dt="2023-04-24T09:39:38.676" v="95" actId="1076"/>
          <ac:spMkLst>
            <pc:docMk/>
            <pc:sldMk cId="1038527235" sldId="838840451"/>
            <ac:spMk id="4" creationId="{821AAB8B-721A-DB3E-9935-F835E042E0F2}"/>
          </ac:spMkLst>
        </pc:spChg>
        <pc:spChg chg="add del">
          <ac:chgData name="Gary Wright" userId="a0eeeda2-3cb3-4c06-877c-7b184679b115" providerId="ADAL" clId="{F8B9B08D-7C3C-4997-BEB9-3E4DF3A90CB0}" dt="2023-05-05T09:26:09.121" v="1280" actId="22"/>
          <ac:spMkLst>
            <pc:docMk/>
            <pc:sldMk cId="1038527235" sldId="838840451"/>
            <ac:spMk id="5" creationId="{AD9A9F1F-E4A5-CE3B-F0D7-23FCAD98E3F9}"/>
          </ac:spMkLst>
        </pc:spChg>
        <pc:spChg chg="add mod">
          <ac:chgData name="Gary Wright" userId="a0eeeda2-3cb3-4c06-877c-7b184679b115" providerId="ADAL" clId="{F8B9B08D-7C3C-4997-BEB9-3E4DF3A90CB0}" dt="2023-05-05T09:26:33.814" v="1286" actId="20577"/>
          <ac:spMkLst>
            <pc:docMk/>
            <pc:sldMk cId="1038527235" sldId="838840451"/>
            <ac:spMk id="6" creationId="{7744CC2B-91E9-FFFC-DD10-20895C2CCDBB}"/>
          </ac:spMkLst>
        </pc:spChg>
        <pc:spChg chg="mod">
          <ac:chgData name="Gary Wright" userId="a0eeeda2-3cb3-4c06-877c-7b184679b115" providerId="ADAL" clId="{F8B9B08D-7C3C-4997-BEB9-3E4DF3A90CB0}" dt="2023-04-24T18:00:28.145" v="1123"/>
          <ac:spMkLst>
            <pc:docMk/>
            <pc:sldMk cId="1038527235" sldId="838840451"/>
            <ac:spMk id="12" creationId="{F0CFB23A-1DDC-E9DD-D090-221DEF33FDFB}"/>
          </ac:spMkLst>
        </pc:spChg>
        <pc:graphicFrameChg chg="add del">
          <ac:chgData name="Gary Wright" userId="a0eeeda2-3cb3-4c06-877c-7b184679b115" providerId="ADAL" clId="{F8B9B08D-7C3C-4997-BEB9-3E4DF3A90CB0}" dt="2023-04-24T09:57:59.609" v="143"/>
          <ac:graphicFrameMkLst>
            <pc:docMk/>
            <pc:sldMk cId="1038527235" sldId="838840451"/>
            <ac:graphicFrameMk id="2" creationId="{2E6E5C42-D30E-2D57-9E49-A46CEBD1D454}"/>
          </ac:graphicFrameMkLst>
        </pc:graphicFrameChg>
        <pc:graphicFrameChg chg="mod modGraphic">
          <ac:chgData name="Gary Wright" userId="a0eeeda2-3cb3-4c06-877c-7b184679b115" providerId="ADAL" clId="{F8B9B08D-7C3C-4997-BEB9-3E4DF3A90CB0}" dt="2023-05-02T14:32:57.197" v="1188" actId="2165"/>
          <ac:graphicFrameMkLst>
            <pc:docMk/>
            <pc:sldMk cId="1038527235" sldId="838840451"/>
            <ac:graphicFrameMk id="3" creationId="{031BCD76-49B2-4FB3-14E0-A4C08E884F3A}"/>
          </ac:graphicFrameMkLst>
        </pc:graphicFrameChg>
        <pc:graphicFrameChg chg="mod modGraphic">
          <ac:chgData name="Gary Wright" userId="a0eeeda2-3cb3-4c06-877c-7b184679b115" providerId="ADAL" clId="{F8B9B08D-7C3C-4997-BEB9-3E4DF3A90CB0}" dt="2023-05-05T09:26:22.999" v="1282" actId="14734"/>
          <ac:graphicFrameMkLst>
            <pc:docMk/>
            <pc:sldMk cId="1038527235" sldId="838840451"/>
            <ac:graphicFrameMk id="7" creationId="{259BEACB-54D3-E5FB-6E9C-A3343639084B}"/>
          </ac:graphicFrameMkLst>
        </pc:graphicFrameChg>
        <pc:graphicFrameChg chg="mod modGraphic">
          <ac:chgData name="Gary Wright" userId="a0eeeda2-3cb3-4c06-877c-7b184679b115" providerId="ADAL" clId="{F8B9B08D-7C3C-4997-BEB9-3E4DF3A90CB0}" dt="2023-04-24T10:00:52.164" v="161" actId="14734"/>
          <ac:graphicFrameMkLst>
            <pc:docMk/>
            <pc:sldMk cId="1038527235" sldId="838840451"/>
            <ac:graphicFrameMk id="10" creationId="{6E02F2B2-E06B-1357-4BAF-3A88B94FE049}"/>
          </ac:graphicFrameMkLst>
        </pc:graphicFrameChg>
      </pc:sldChg>
      <pc:sldChg chg="addSp delSp modSp add mod">
        <pc:chgData name="Gary Wright" userId="a0eeeda2-3cb3-4c06-877c-7b184679b115" providerId="ADAL" clId="{F8B9B08D-7C3C-4997-BEB9-3E4DF3A90CB0}" dt="2023-05-05T09:26:47.990" v="1290" actId="20577"/>
        <pc:sldMkLst>
          <pc:docMk/>
          <pc:sldMk cId="3859817723" sldId="838840452"/>
        </pc:sldMkLst>
        <pc:spChg chg="add mod">
          <ac:chgData name="Gary Wright" userId="a0eeeda2-3cb3-4c06-877c-7b184679b115" providerId="ADAL" clId="{F8B9B08D-7C3C-4997-BEB9-3E4DF3A90CB0}" dt="2023-05-05T09:26:47.990" v="1290" actId="20577"/>
          <ac:spMkLst>
            <pc:docMk/>
            <pc:sldMk cId="3859817723" sldId="838840452"/>
            <ac:spMk id="2" creationId="{253788FB-D0B9-D929-E311-8D32405A6A1D}"/>
          </ac:spMkLst>
        </pc:spChg>
        <pc:spChg chg="add del mod">
          <ac:chgData name="Gary Wright" userId="a0eeeda2-3cb3-4c06-877c-7b184679b115" providerId="ADAL" clId="{F8B9B08D-7C3C-4997-BEB9-3E4DF3A90CB0}" dt="2023-05-02T07:52:19.806" v="1186" actId="478"/>
          <ac:spMkLst>
            <pc:docMk/>
            <pc:sldMk cId="3859817723" sldId="838840452"/>
            <ac:spMk id="2" creationId="{40BA21FD-8DAC-DEE6-B803-FBEC16AFCAC5}"/>
          </ac:spMkLst>
        </pc:spChg>
        <pc:spChg chg="mod">
          <ac:chgData name="Gary Wright" userId="a0eeeda2-3cb3-4c06-877c-7b184679b115" providerId="ADAL" clId="{F8B9B08D-7C3C-4997-BEB9-3E4DF3A90CB0}" dt="2023-04-24T10:06:28.277" v="189" actId="20577"/>
          <ac:spMkLst>
            <pc:docMk/>
            <pc:sldMk cId="3859817723" sldId="838840452"/>
            <ac:spMk id="4" creationId="{821AAB8B-721A-DB3E-9935-F835E042E0F2}"/>
          </ac:spMkLst>
        </pc:spChg>
        <pc:spChg chg="mod">
          <ac:chgData name="Gary Wright" userId="a0eeeda2-3cb3-4c06-877c-7b184679b115" providerId="ADAL" clId="{F8B9B08D-7C3C-4997-BEB9-3E4DF3A90CB0}" dt="2023-04-24T10:47:33.019" v="771" actId="20577"/>
          <ac:spMkLst>
            <pc:docMk/>
            <pc:sldMk cId="3859817723" sldId="838840452"/>
            <ac:spMk id="12" creationId="{F0CFB23A-1DDC-E9DD-D090-221DEF33FDFB}"/>
          </ac:spMkLst>
        </pc:spChg>
        <pc:graphicFrameChg chg="mod modGraphic">
          <ac:chgData name="Gary Wright" userId="a0eeeda2-3cb3-4c06-877c-7b184679b115" providerId="ADAL" clId="{F8B9B08D-7C3C-4997-BEB9-3E4DF3A90CB0}" dt="2023-05-02T14:33:12.411" v="1189" actId="2165"/>
          <ac:graphicFrameMkLst>
            <pc:docMk/>
            <pc:sldMk cId="3859817723" sldId="838840452"/>
            <ac:graphicFrameMk id="3" creationId="{031BCD76-49B2-4FB3-14E0-A4C08E884F3A}"/>
          </ac:graphicFrameMkLst>
        </pc:graphicFrameChg>
        <pc:graphicFrameChg chg="mod modGraphic">
          <ac:chgData name="Gary Wright" userId="a0eeeda2-3cb3-4c06-877c-7b184679b115" providerId="ADAL" clId="{F8B9B08D-7C3C-4997-BEB9-3E4DF3A90CB0}" dt="2023-04-24T18:00:28.145" v="1123"/>
          <ac:graphicFrameMkLst>
            <pc:docMk/>
            <pc:sldMk cId="3859817723" sldId="838840452"/>
            <ac:graphicFrameMk id="7" creationId="{259BEACB-54D3-E5FB-6E9C-A3343639084B}"/>
          </ac:graphicFrameMkLst>
        </pc:graphicFrameChg>
      </pc:sldChg>
      <pc:sldChg chg="addSp delSp modSp add mod">
        <pc:chgData name="Gary Wright" userId="a0eeeda2-3cb3-4c06-877c-7b184679b115" providerId="ADAL" clId="{F8B9B08D-7C3C-4997-BEB9-3E4DF3A90CB0}" dt="2023-05-15T13:44:07.631" v="1361" actId="1076"/>
        <pc:sldMkLst>
          <pc:docMk/>
          <pc:sldMk cId="3585730499" sldId="838840453"/>
        </pc:sldMkLst>
        <pc:spChg chg="mod">
          <ac:chgData name="Gary Wright" userId="a0eeeda2-3cb3-4c06-877c-7b184679b115" providerId="ADAL" clId="{F8B9B08D-7C3C-4997-BEB9-3E4DF3A90CB0}" dt="2023-04-24T10:06:58.100" v="192"/>
          <ac:spMkLst>
            <pc:docMk/>
            <pc:sldMk cId="3585730499" sldId="838840453"/>
            <ac:spMk id="4" creationId="{821AAB8B-721A-DB3E-9935-F835E042E0F2}"/>
          </ac:spMkLst>
        </pc:spChg>
        <pc:spChg chg="add del">
          <ac:chgData name="Gary Wright" userId="a0eeeda2-3cb3-4c06-877c-7b184679b115" providerId="ADAL" clId="{F8B9B08D-7C3C-4997-BEB9-3E4DF3A90CB0}" dt="2023-05-05T09:26:53.348" v="1292" actId="22"/>
          <ac:spMkLst>
            <pc:docMk/>
            <pc:sldMk cId="3585730499" sldId="838840453"/>
            <ac:spMk id="5" creationId="{B7A72189-8373-01F6-D4CE-C7D879E8E9B3}"/>
          </ac:spMkLst>
        </pc:spChg>
        <pc:spChg chg="add mod">
          <ac:chgData name="Gary Wright" userId="a0eeeda2-3cb3-4c06-877c-7b184679b115" providerId="ADAL" clId="{F8B9B08D-7C3C-4997-BEB9-3E4DF3A90CB0}" dt="2023-05-05T09:27:10.886" v="1296" actId="20577"/>
          <ac:spMkLst>
            <pc:docMk/>
            <pc:sldMk cId="3585730499" sldId="838840453"/>
            <ac:spMk id="6" creationId="{E255A260-43FC-F54D-A4AE-F5887D17ABF5}"/>
          </ac:spMkLst>
        </pc:spChg>
        <pc:spChg chg="mod">
          <ac:chgData name="Gary Wright" userId="a0eeeda2-3cb3-4c06-877c-7b184679b115" providerId="ADAL" clId="{F8B9B08D-7C3C-4997-BEB9-3E4DF3A90CB0}" dt="2023-04-24T18:00:28.145" v="1123"/>
          <ac:spMkLst>
            <pc:docMk/>
            <pc:sldMk cId="3585730499" sldId="838840453"/>
            <ac:spMk id="12" creationId="{F0CFB23A-1DDC-E9DD-D090-221DEF33FDFB}"/>
          </ac:spMkLst>
        </pc:spChg>
        <pc:graphicFrameChg chg="mod modGraphic">
          <ac:chgData name="Gary Wright" userId="a0eeeda2-3cb3-4c06-877c-7b184679b115" providerId="ADAL" clId="{F8B9B08D-7C3C-4997-BEB9-3E4DF3A90CB0}" dt="2023-05-15T13:44:07.631" v="1361" actId="1076"/>
          <ac:graphicFrameMkLst>
            <pc:docMk/>
            <pc:sldMk cId="3585730499" sldId="838840453"/>
            <ac:graphicFrameMk id="3" creationId="{031BCD76-49B2-4FB3-14E0-A4C08E884F3A}"/>
          </ac:graphicFrameMkLst>
        </pc:graphicFrameChg>
        <pc:graphicFrameChg chg="mod modGraphic">
          <ac:chgData name="Gary Wright" userId="a0eeeda2-3cb3-4c06-877c-7b184679b115" providerId="ADAL" clId="{F8B9B08D-7C3C-4997-BEB9-3E4DF3A90CB0}" dt="2023-05-15T13:43:57.154" v="1360" actId="1076"/>
          <ac:graphicFrameMkLst>
            <pc:docMk/>
            <pc:sldMk cId="3585730499" sldId="838840453"/>
            <ac:graphicFrameMk id="7" creationId="{259BEACB-54D3-E5FB-6E9C-A3343639084B}"/>
          </ac:graphicFrameMkLst>
        </pc:graphicFrameChg>
      </pc:sldChg>
      <pc:sldChg chg="addSp modSp add mod">
        <pc:chgData name="Gary Wright" userId="a0eeeda2-3cb3-4c06-877c-7b184679b115" providerId="ADAL" clId="{F8B9B08D-7C3C-4997-BEB9-3E4DF3A90CB0}" dt="2023-05-15T13:45:07.005" v="1385" actId="1076"/>
        <pc:sldMkLst>
          <pc:docMk/>
          <pc:sldMk cId="1082139808" sldId="838840454"/>
        </pc:sldMkLst>
        <pc:spChg chg="add mod">
          <ac:chgData name="Gary Wright" userId="a0eeeda2-3cb3-4c06-877c-7b184679b115" providerId="ADAL" clId="{F8B9B08D-7C3C-4997-BEB9-3E4DF3A90CB0}" dt="2023-05-05T09:27:26.634" v="1300" actId="20577"/>
          <ac:spMkLst>
            <pc:docMk/>
            <pc:sldMk cId="1082139808" sldId="838840454"/>
            <ac:spMk id="2" creationId="{13E916F3-8F42-2BB8-1C35-FD6CAAB174C3}"/>
          </ac:spMkLst>
        </pc:spChg>
        <pc:spChg chg="mod">
          <ac:chgData name="Gary Wright" userId="a0eeeda2-3cb3-4c06-877c-7b184679b115" providerId="ADAL" clId="{F8B9B08D-7C3C-4997-BEB9-3E4DF3A90CB0}" dt="2023-04-24T10:11:18.384" v="242" actId="20577"/>
          <ac:spMkLst>
            <pc:docMk/>
            <pc:sldMk cId="1082139808" sldId="838840454"/>
            <ac:spMk id="4" creationId="{821AAB8B-721A-DB3E-9935-F835E042E0F2}"/>
          </ac:spMkLst>
        </pc:spChg>
        <pc:spChg chg="mod">
          <ac:chgData name="Gary Wright" userId="a0eeeda2-3cb3-4c06-877c-7b184679b115" providerId="ADAL" clId="{F8B9B08D-7C3C-4997-BEB9-3E4DF3A90CB0}" dt="2023-04-24T18:00:28.145" v="1123"/>
          <ac:spMkLst>
            <pc:docMk/>
            <pc:sldMk cId="1082139808" sldId="838840454"/>
            <ac:spMk id="12" creationId="{F0CFB23A-1DDC-E9DD-D090-221DEF33FDFB}"/>
          </ac:spMkLst>
        </pc:spChg>
        <pc:graphicFrameChg chg="mod modGraphic">
          <ac:chgData name="Gary Wright" userId="a0eeeda2-3cb3-4c06-877c-7b184679b115" providerId="ADAL" clId="{F8B9B08D-7C3C-4997-BEB9-3E4DF3A90CB0}" dt="2023-05-02T14:33:28.693" v="1191" actId="2165"/>
          <ac:graphicFrameMkLst>
            <pc:docMk/>
            <pc:sldMk cId="1082139808" sldId="838840454"/>
            <ac:graphicFrameMk id="3" creationId="{031BCD76-49B2-4FB3-14E0-A4C08E884F3A}"/>
          </ac:graphicFrameMkLst>
        </pc:graphicFrameChg>
        <pc:graphicFrameChg chg="mod modGraphic">
          <ac:chgData name="Gary Wright" userId="a0eeeda2-3cb3-4c06-877c-7b184679b115" providerId="ADAL" clId="{F8B9B08D-7C3C-4997-BEB9-3E4DF3A90CB0}" dt="2023-05-15T13:45:07.005" v="1385" actId="1076"/>
          <ac:graphicFrameMkLst>
            <pc:docMk/>
            <pc:sldMk cId="1082139808" sldId="838840454"/>
            <ac:graphicFrameMk id="7" creationId="{259BEACB-54D3-E5FB-6E9C-A3343639084B}"/>
          </ac:graphicFrameMkLst>
        </pc:graphicFrameChg>
      </pc:sldChg>
      <pc:sldChg chg="addSp delSp modSp add mod">
        <pc:chgData name="Gary Wright" userId="a0eeeda2-3cb3-4c06-877c-7b184679b115" providerId="ADAL" clId="{F8B9B08D-7C3C-4997-BEB9-3E4DF3A90CB0}" dt="2023-05-15T13:45:01.240" v="1384" actId="1076"/>
        <pc:sldMkLst>
          <pc:docMk/>
          <pc:sldMk cId="2669132526" sldId="838840455"/>
        </pc:sldMkLst>
        <pc:spChg chg="mod">
          <ac:chgData name="Gary Wright" userId="a0eeeda2-3cb3-4c06-877c-7b184679b115" providerId="ADAL" clId="{F8B9B08D-7C3C-4997-BEB9-3E4DF3A90CB0}" dt="2023-04-24T10:14:25.778" v="259"/>
          <ac:spMkLst>
            <pc:docMk/>
            <pc:sldMk cId="2669132526" sldId="838840455"/>
            <ac:spMk id="4" creationId="{821AAB8B-721A-DB3E-9935-F835E042E0F2}"/>
          </ac:spMkLst>
        </pc:spChg>
        <pc:spChg chg="add del">
          <ac:chgData name="Gary Wright" userId="a0eeeda2-3cb3-4c06-877c-7b184679b115" providerId="ADAL" clId="{F8B9B08D-7C3C-4997-BEB9-3E4DF3A90CB0}" dt="2023-05-05T09:27:39.897" v="1304" actId="478"/>
          <ac:spMkLst>
            <pc:docMk/>
            <pc:sldMk cId="2669132526" sldId="838840455"/>
            <ac:spMk id="5" creationId="{14E3D02E-C581-5B72-2A61-3CB658AD49FD}"/>
          </ac:spMkLst>
        </pc:spChg>
        <pc:spChg chg="add mod">
          <ac:chgData name="Gary Wright" userId="a0eeeda2-3cb3-4c06-877c-7b184679b115" providerId="ADAL" clId="{F8B9B08D-7C3C-4997-BEB9-3E4DF3A90CB0}" dt="2023-05-15T13:45:01.240" v="1384" actId="1076"/>
          <ac:spMkLst>
            <pc:docMk/>
            <pc:sldMk cId="2669132526" sldId="838840455"/>
            <ac:spMk id="6" creationId="{2AD6B312-82E5-76D8-4D60-EE3FD851BD7A}"/>
          </ac:spMkLst>
        </pc:spChg>
        <pc:spChg chg="mod">
          <ac:chgData name="Gary Wright" userId="a0eeeda2-3cb3-4c06-877c-7b184679b115" providerId="ADAL" clId="{F8B9B08D-7C3C-4997-BEB9-3E4DF3A90CB0}" dt="2023-04-24T10:18:38.687" v="335" actId="1076"/>
          <ac:spMkLst>
            <pc:docMk/>
            <pc:sldMk cId="2669132526" sldId="838840455"/>
            <ac:spMk id="11" creationId="{9AB7701B-1B88-00A5-F23E-746FA33E6CC7}"/>
          </ac:spMkLst>
        </pc:spChg>
        <pc:spChg chg="mod">
          <ac:chgData name="Gary Wright" userId="a0eeeda2-3cb3-4c06-877c-7b184679b115" providerId="ADAL" clId="{F8B9B08D-7C3C-4997-BEB9-3E4DF3A90CB0}" dt="2023-05-15T13:44:54.630" v="1382" actId="20577"/>
          <ac:spMkLst>
            <pc:docMk/>
            <pc:sldMk cId="2669132526" sldId="838840455"/>
            <ac:spMk id="12" creationId="{F0CFB23A-1DDC-E9DD-D090-221DEF33FDFB}"/>
          </ac:spMkLst>
        </pc:spChg>
        <pc:graphicFrameChg chg="mod modGraphic">
          <ac:chgData name="Gary Wright" userId="a0eeeda2-3cb3-4c06-877c-7b184679b115" providerId="ADAL" clId="{F8B9B08D-7C3C-4997-BEB9-3E4DF3A90CB0}" dt="2023-05-03T12:37:57.886" v="1275" actId="2165"/>
          <ac:graphicFrameMkLst>
            <pc:docMk/>
            <pc:sldMk cId="2669132526" sldId="838840455"/>
            <ac:graphicFrameMk id="3" creationId="{031BCD76-49B2-4FB3-14E0-A4C08E884F3A}"/>
          </ac:graphicFrameMkLst>
        </pc:graphicFrameChg>
        <pc:graphicFrameChg chg="mod">
          <ac:chgData name="Gary Wright" userId="a0eeeda2-3cb3-4c06-877c-7b184679b115" providerId="ADAL" clId="{F8B9B08D-7C3C-4997-BEB9-3E4DF3A90CB0}" dt="2023-05-15T13:44:58.549" v="1383" actId="1076"/>
          <ac:graphicFrameMkLst>
            <pc:docMk/>
            <pc:sldMk cId="2669132526" sldId="838840455"/>
            <ac:graphicFrameMk id="7" creationId="{259BEACB-54D3-E5FB-6E9C-A3343639084B}"/>
          </ac:graphicFrameMkLst>
        </pc:graphicFrameChg>
        <pc:graphicFrameChg chg="mod">
          <ac:chgData name="Gary Wright" userId="a0eeeda2-3cb3-4c06-877c-7b184679b115" providerId="ADAL" clId="{F8B9B08D-7C3C-4997-BEB9-3E4DF3A90CB0}" dt="2023-04-24T10:18:38.687" v="335" actId="1076"/>
          <ac:graphicFrameMkLst>
            <pc:docMk/>
            <pc:sldMk cId="2669132526" sldId="838840455"/>
            <ac:graphicFrameMk id="10" creationId="{6E02F2B2-E06B-1357-4BAF-3A88B94FE049}"/>
          </ac:graphicFrameMkLst>
        </pc:graphicFrameChg>
      </pc:sldChg>
      <pc:sldChg chg="addSp modSp add mod">
        <pc:chgData name="Gary Wright" userId="a0eeeda2-3cb3-4c06-877c-7b184679b115" providerId="ADAL" clId="{F8B9B08D-7C3C-4997-BEB9-3E4DF3A90CB0}" dt="2023-05-05T09:27:50.508" v="1308" actId="20577"/>
        <pc:sldMkLst>
          <pc:docMk/>
          <pc:sldMk cId="878393805" sldId="838840456"/>
        </pc:sldMkLst>
        <pc:spChg chg="add mod">
          <ac:chgData name="Gary Wright" userId="a0eeeda2-3cb3-4c06-877c-7b184679b115" providerId="ADAL" clId="{F8B9B08D-7C3C-4997-BEB9-3E4DF3A90CB0}" dt="2023-05-05T09:27:50.508" v="1308" actId="20577"/>
          <ac:spMkLst>
            <pc:docMk/>
            <pc:sldMk cId="878393805" sldId="838840456"/>
            <ac:spMk id="2" creationId="{646835C9-D1EF-650C-CC62-6DB7ADF3C68B}"/>
          </ac:spMkLst>
        </pc:spChg>
        <pc:spChg chg="mod">
          <ac:chgData name="Gary Wright" userId="a0eeeda2-3cb3-4c06-877c-7b184679b115" providerId="ADAL" clId="{F8B9B08D-7C3C-4997-BEB9-3E4DF3A90CB0}" dt="2023-04-24T10:18:48.474" v="340" actId="20577"/>
          <ac:spMkLst>
            <pc:docMk/>
            <pc:sldMk cId="878393805" sldId="838840456"/>
            <ac:spMk id="4" creationId="{821AAB8B-721A-DB3E-9935-F835E042E0F2}"/>
          </ac:spMkLst>
        </pc:spChg>
        <pc:spChg chg="mod">
          <ac:chgData name="Gary Wright" userId="a0eeeda2-3cb3-4c06-877c-7b184679b115" providerId="ADAL" clId="{F8B9B08D-7C3C-4997-BEB9-3E4DF3A90CB0}" dt="2023-05-02T14:33:54.598" v="1197" actId="20577"/>
          <ac:spMkLst>
            <pc:docMk/>
            <pc:sldMk cId="878393805" sldId="838840456"/>
            <ac:spMk id="12" creationId="{F0CFB23A-1DDC-E9DD-D090-221DEF33FDFB}"/>
          </ac:spMkLst>
        </pc:spChg>
        <pc:graphicFrameChg chg="mod modGraphic">
          <ac:chgData name="Gary Wright" userId="a0eeeda2-3cb3-4c06-877c-7b184679b115" providerId="ADAL" clId="{F8B9B08D-7C3C-4997-BEB9-3E4DF3A90CB0}" dt="2023-05-02T14:33:51.789" v="1195" actId="2165"/>
          <ac:graphicFrameMkLst>
            <pc:docMk/>
            <pc:sldMk cId="878393805" sldId="838840456"/>
            <ac:graphicFrameMk id="3" creationId="{031BCD76-49B2-4FB3-14E0-A4C08E884F3A}"/>
          </ac:graphicFrameMkLst>
        </pc:graphicFrameChg>
        <pc:graphicFrameChg chg="mod modGraphic">
          <ac:chgData name="Gary Wright" userId="a0eeeda2-3cb3-4c06-877c-7b184679b115" providerId="ADAL" clId="{F8B9B08D-7C3C-4997-BEB9-3E4DF3A90CB0}" dt="2023-04-24T17:58:39.393" v="1109" actId="20577"/>
          <ac:graphicFrameMkLst>
            <pc:docMk/>
            <pc:sldMk cId="878393805" sldId="838840456"/>
            <ac:graphicFrameMk id="7" creationId="{259BEACB-54D3-E5FB-6E9C-A3343639084B}"/>
          </ac:graphicFrameMkLst>
        </pc:graphicFrameChg>
        <pc:graphicFrameChg chg="mod">
          <ac:chgData name="Gary Wright" userId="a0eeeda2-3cb3-4c06-877c-7b184679b115" providerId="ADAL" clId="{F8B9B08D-7C3C-4997-BEB9-3E4DF3A90CB0}" dt="2023-04-24T10:21:17.034" v="367" actId="1076"/>
          <ac:graphicFrameMkLst>
            <pc:docMk/>
            <pc:sldMk cId="878393805" sldId="838840456"/>
            <ac:graphicFrameMk id="10" creationId="{6E02F2B2-E06B-1357-4BAF-3A88B94FE049}"/>
          </ac:graphicFrameMkLst>
        </pc:graphicFrameChg>
      </pc:sldChg>
      <pc:sldChg chg="addSp modSp add mod ord">
        <pc:chgData name="Gary Wright" userId="a0eeeda2-3cb3-4c06-877c-7b184679b115" providerId="ADAL" clId="{F8B9B08D-7C3C-4997-BEB9-3E4DF3A90CB0}" dt="2023-05-15T13:25:18.239" v="1359"/>
        <pc:sldMkLst>
          <pc:docMk/>
          <pc:sldMk cId="1678978652" sldId="838840457"/>
        </pc:sldMkLst>
        <pc:spChg chg="mod">
          <ac:chgData name="Gary Wright" userId="a0eeeda2-3cb3-4c06-877c-7b184679b115" providerId="ADAL" clId="{F8B9B08D-7C3C-4997-BEB9-3E4DF3A90CB0}" dt="2023-05-09T09:38:56.096" v="1313" actId="20577"/>
          <ac:spMkLst>
            <pc:docMk/>
            <pc:sldMk cId="1678978652" sldId="838840457"/>
            <ac:spMk id="3" creationId="{2186A415-4159-837A-D22B-47A2224377FA}"/>
          </ac:spMkLst>
        </pc:spChg>
        <pc:spChg chg="add mod">
          <ac:chgData name="Gary Wright" userId="a0eeeda2-3cb3-4c06-877c-7b184679b115" providerId="ADAL" clId="{F8B9B08D-7C3C-4997-BEB9-3E4DF3A90CB0}" dt="2023-05-15T13:25:09.076" v="1357" actId="20577"/>
          <ac:spMkLst>
            <pc:docMk/>
            <pc:sldMk cId="1678978652" sldId="838840457"/>
            <ac:spMk id="9" creationId="{D9C04075-DCD6-2966-C3C7-2E55EE6AA14D}"/>
          </ac:spMkLst>
        </pc:spChg>
        <pc:graphicFrameChg chg="add mod modGraphic">
          <ac:chgData name="Gary Wright" userId="a0eeeda2-3cb3-4c06-877c-7b184679b115" providerId="ADAL" clId="{F8B9B08D-7C3C-4997-BEB9-3E4DF3A90CB0}" dt="2023-05-03T14:26:02.581" v="1278"/>
          <ac:graphicFrameMkLst>
            <pc:docMk/>
            <pc:sldMk cId="1678978652" sldId="838840457"/>
            <ac:graphicFrameMk id="2" creationId="{97300FA8-7C9A-F926-3087-1B6ABCF27369}"/>
          </ac:graphicFrameMkLst>
        </pc:graphicFrameChg>
        <pc:graphicFrameChg chg="mod modGraphic">
          <ac:chgData name="Gary Wright" userId="a0eeeda2-3cb3-4c06-877c-7b184679b115" providerId="ADAL" clId="{F8B9B08D-7C3C-4997-BEB9-3E4DF3A90CB0}" dt="2023-04-24T18:00:28.145" v="1123"/>
          <ac:graphicFrameMkLst>
            <pc:docMk/>
            <pc:sldMk cId="1678978652" sldId="838840457"/>
            <ac:graphicFrameMk id="5" creationId="{CCDE1A98-A4F0-EC65-D61B-6CD96E556EF6}"/>
          </ac:graphicFrameMkLst>
        </pc:graphicFrameChg>
        <pc:graphicFrameChg chg="add mod modGraphic">
          <ac:chgData name="Gary Wright" userId="a0eeeda2-3cb3-4c06-877c-7b184679b115" providerId="ADAL" clId="{F8B9B08D-7C3C-4997-BEB9-3E4DF3A90CB0}" dt="2023-04-25T11:23:54.535" v="1125"/>
          <ac:graphicFrameMkLst>
            <pc:docMk/>
            <pc:sldMk cId="1678978652" sldId="838840457"/>
            <ac:graphicFrameMk id="6" creationId="{D4012619-296E-0A1A-1D1C-B668C45D806C}"/>
          </ac:graphicFrameMkLst>
        </pc:graphicFrameChg>
        <pc:graphicFrameChg chg="mod modGraphic">
          <ac:chgData name="Gary Wright" userId="a0eeeda2-3cb3-4c06-877c-7b184679b115" providerId="ADAL" clId="{F8B9B08D-7C3C-4997-BEB9-3E4DF3A90CB0}" dt="2023-04-25T11:24:16.690" v="1127" actId="20577"/>
          <ac:graphicFrameMkLst>
            <pc:docMk/>
            <pc:sldMk cId="1678978652" sldId="838840457"/>
            <ac:graphicFrameMk id="7" creationId="{826A31A3-EA75-4957-AC80-4EEFEDFD99A6}"/>
          </ac:graphicFrameMkLst>
        </pc:graphicFrameChg>
        <pc:graphicFrameChg chg="mod modGraphic">
          <ac:chgData name="Gary Wright" userId="a0eeeda2-3cb3-4c06-877c-7b184679b115" providerId="ADAL" clId="{F8B9B08D-7C3C-4997-BEB9-3E4DF3A90CB0}" dt="2023-04-24T18:00:28.145" v="1123"/>
          <ac:graphicFrameMkLst>
            <pc:docMk/>
            <pc:sldMk cId="1678978652" sldId="838840457"/>
            <ac:graphicFrameMk id="8" creationId="{C311B339-3518-CA80-6311-8112CE534956}"/>
          </ac:graphicFrameMkLst>
        </pc:graphicFrameChg>
        <pc:graphicFrameChg chg="mod modGraphic">
          <ac:chgData name="Gary Wright" userId="a0eeeda2-3cb3-4c06-877c-7b184679b115" providerId="ADAL" clId="{F8B9B08D-7C3C-4997-BEB9-3E4DF3A90CB0}" dt="2023-04-24T18:00:28.145" v="1123"/>
          <ac:graphicFrameMkLst>
            <pc:docMk/>
            <pc:sldMk cId="1678978652" sldId="838840457"/>
            <ac:graphicFrameMk id="12" creationId="{BF7D358B-73CB-5DD8-A51E-2F3A4FFE2143}"/>
          </ac:graphicFrameMkLst>
        </pc:graphicFrameChg>
      </pc:sldChg>
      <pc:sldChg chg="addSp delSp modSp add mod">
        <pc:chgData name="Gary Wright" userId="a0eeeda2-3cb3-4c06-877c-7b184679b115" providerId="ADAL" clId="{F8B9B08D-7C3C-4997-BEB9-3E4DF3A90CB0}" dt="2023-05-02T07:42:40.227" v="1168" actId="2165"/>
        <pc:sldMkLst>
          <pc:docMk/>
          <pc:sldMk cId="1103243066" sldId="838840458"/>
        </pc:sldMkLst>
        <pc:spChg chg="mod">
          <ac:chgData name="Gary Wright" userId="a0eeeda2-3cb3-4c06-877c-7b184679b115" providerId="ADAL" clId="{F8B9B08D-7C3C-4997-BEB9-3E4DF3A90CB0}" dt="2023-04-24T10:48:12.503" v="782" actId="20577"/>
          <ac:spMkLst>
            <pc:docMk/>
            <pc:sldMk cId="1103243066" sldId="838840458"/>
            <ac:spMk id="2" creationId="{E2BFCA98-6E23-488F-8F56-3B60F7EF8A75}"/>
          </ac:spMkLst>
        </pc:spChg>
        <pc:graphicFrameChg chg="add mod modGraphic">
          <ac:chgData name="Gary Wright" userId="a0eeeda2-3cb3-4c06-877c-7b184679b115" providerId="ADAL" clId="{F8B9B08D-7C3C-4997-BEB9-3E4DF3A90CB0}" dt="2023-05-02T07:42:40.227" v="1168" actId="2165"/>
          <ac:graphicFrameMkLst>
            <pc:docMk/>
            <pc:sldMk cId="1103243066" sldId="838840458"/>
            <ac:graphicFrameMk id="4" creationId="{BE95EEDE-060C-6130-4E35-47773AABD8CE}"/>
          </ac:graphicFrameMkLst>
        </pc:graphicFrameChg>
        <pc:graphicFrameChg chg="del">
          <ac:chgData name="Gary Wright" userId="a0eeeda2-3cb3-4c06-877c-7b184679b115" providerId="ADAL" clId="{F8B9B08D-7C3C-4997-BEB9-3E4DF3A90CB0}" dt="2023-04-24T10:48:15.311" v="783" actId="478"/>
          <ac:graphicFrameMkLst>
            <pc:docMk/>
            <pc:sldMk cId="1103243066" sldId="838840458"/>
            <ac:graphicFrameMk id="9" creationId="{9DF9FC06-1FDE-245B-1217-F84552FB51F4}"/>
          </ac:graphicFrameMkLst>
        </pc:graphicFrameChg>
      </pc:sldChg>
      <pc:sldChg chg="modSp add del mod">
        <pc:chgData name="Gary Wright" userId="a0eeeda2-3cb3-4c06-877c-7b184679b115" providerId="ADAL" clId="{F8B9B08D-7C3C-4997-BEB9-3E4DF3A90CB0}" dt="2023-04-25T13:21:26.045" v="1161" actId="47"/>
        <pc:sldMkLst>
          <pc:docMk/>
          <pc:sldMk cId="160893474" sldId="838840459"/>
        </pc:sldMkLst>
        <pc:spChg chg="mod">
          <ac:chgData name="Gary Wright" userId="a0eeeda2-3cb3-4c06-877c-7b184679b115" providerId="ADAL" clId="{F8B9B08D-7C3C-4997-BEB9-3E4DF3A90CB0}" dt="2023-04-25T13:13:20.997" v="1155" actId="2711"/>
          <ac:spMkLst>
            <pc:docMk/>
            <pc:sldMk cId="160893474" sldId="838840459"/>
            <ac:spMk id="8" creationId="{58FE5A9C-EF2D-2304-6633-3744BBC67139}"/>
          </ac:spMkLst>
        </pc:spChg>
        <pc:spChg chg="mod">
          <ac:chgData name="Gary Wright" userId="a0eeeda2-3cb3-4c06-877c-7b184679b115" providerId="ADAL" clId="{F8B9B08D-7C3C-4997-BEB9-3E4DF3A90CB0}" dt="2023-04-25T13:13:20.997" v="1155" actId="2711"/>
          <ac:spMkLst>
            <pc:docMk/>
            <pc:sldMk cId="160893474" sldId="838840459"/>
            <ac:spMk id="10" creationId="{2A8ED836-091A-9905-C432-AD6E00725029}"/>
          </ac:spMkLst>
        </pc:spChg>
        <pc:graphicFrameChg chg="modGraphic">
          <ac:chgData name="Gary Wright" userId="a0eeeda2-3cb3-4c06-877c-7b184679b115" providerId="ADAL" clId="{F8B9B08D-7C3C-4997-BEB9-3E4DF3A90CB0}" dt="2023-04-25T13:13:39.568" v="1157" actId="20577"/>
          <ac:graphicFrameMkLst>
            <pc:docMk/>
            <pc:sldMk cId="160893474" sldId="838840459"/>
            <ac:graphicFrameMk id="3" creationId="{6D01053D-C49F-4D80-579E-C3AE67EB4DD5}"/>
          </ac:graphicFrameMkLst>
        </pc:graphicFrameChg>
        <pc:graphicFrameChg chg="modGraphic">
          <ac:chgData name="Gary Wright" userId="a0eeeda2-3cb3-4c06-877c-7b184679b115" providerId="ADAL" clId="{F8B9B08D-7C3C-4997-BEB9-3E4DF3A90CB0}" dt="2023-04-25T13:13:42.470" v="1159" actId="20577"/>
          <ac:graphicFrameMkLst>
            <pc:docMk/>
            <pc:sldMk cId="160893474" sldId="838840459"/>
            <ac:graphicFrameMk id="9" creationId="{673B7BEA-A9D3-E66C-66EC-4A296FFB2E79}"/>
          </ac:graphicFrameMkLst>
        </pc:graphicFrameChg>
      </pc:sldChg>
      <pc:sldChg chg="modSp add mod">
        <pc:chgData name="Gary Wright" userId="a0eeeda2-3cb3-4c06-877c-7b184679b115" providerId="ADAL" clId="{F8B9B08D-7C3C-4997-BEB9-3E4DF3A90CB0}" dt="2023-05-15T13:24:29.566" v="1320"/>
        <pc:sldMkLst>
          <pc:docMk/>
          <pc:sldMk cId="1612570008" sldId="838840464"/>
        </pc:sldMkLst>
        <pc:graphicFrameChg chg="modGraphic">
          <ac:chgData name="Gary Wright" userId="a0eeeda2-3cb3-4c06-877c-7b184679b115" providerId="ADAL" clId="{F8B9B08D-7C3C-4997-BEB9-3E4DF3A90CB0}" dt="2023-05-15T13:24:24.890" v="1319" actId="20577"/>
          <ac:graphicFrameMkLst>
            <pc:docMk/>
            <pc:sldMk cId="1612570008" sldId="838840464"/>
            <ac:graphicFrameMk id="4" creationId="{9C4D6391-096D-6136-6B24-16075C657EA6}"/>
          </ac:graphicFrameMkLst>
        </pc:graphicFrameChg>
        <pc:graphicFrameChg chg="mod">
          <ac:chgData name="Gary Wright" userId="a0eeeda2-3cb3-4c06-877c-7b184679b115" providerId="ADAL" clId="{F8B9B08D-7C3C-4997-BEB9-3E4DF3A90CB0}" dt="2023-05-15T13:24:29.566" v="1320"/>
          <ac:graphicFrameMkLst>
            <pc:docMk/>
            <pc:sldMk cId="1612570008" sldId="838840464"/>
            <ac:graphicFrameMk id="9" creationId="{673B7BEA-A9D3-E66C-66EC-4A296FFB2E79}"/>
          </ac:graphicFrameMkLst>
        </pc:graphicFrameChg>
      </pc:sldChg>
      <pc:sldMasterChg chg="delSldLayout">
        <pc:chgData name="Gary Wright" userId="a0eeeda2-3cb3-4c06-877c-7b184679b115" providerId="ADAL" clId="{F8B9B08D-7C3C-4997-BEB9-3E4DF3A90CB0}" dt="2023-05-09T09:39:05.309" v="1314" actId="47"/>
        <pc:sldMasterMkLst>
          <pc:docMk/>
          <pc:sldMasterMk cId="3994258943" sldId="2147483661"/>
        </pc:sldMasterMkLst>
        <pc:sldLayoutChg chg="del">
          <pc:chgData name="Gary Wright" userId="a0eeeda2-3cb3-4c06-877c-7b184679b115" providerId="ADAL" clId="{F8B9B08D-7C3C-4997-BEB9-3E4DF3A90CB0}" dt="2023-05-09T09:39:05.309" v="1314" actId="47"/>
          <pc:sldLayoutMkLst>
            <pc:docMk/>
            <pc:sldMasterMk cId="3994258943" sldId="2147483661"/>
            <pc:sldLayoutMk cId="3639351599" sldId="2147483673"/>
          </pc:sldLayoutMkLst>
        </pc:sldLayoutChg>
      </pc:sldMasterChg>
    </pc:docChg>
  </pc:docChgLst>
  <pc:docChgLst>
    <pc:chgData name="Matthew Gould" userId="749d6b03-0cee-4468-9ac6-810a4f96eeb4" providerId="ADAL" clId="{355333EE-EB30-455D-A254-5B65DFBDC399}"/>
    <pc:docChg chg="modSld">
      <pc:chgData name="Matthew Gould" userId="749d6b03-0cee-4468-9ac6-810a4f96eeb4" providerId="ADAL" clId="{355333EE-EB30-455D-A254-5B65DFBDC399}" dt="2023-11-14T16:15:59.471" v="0" actId="165"/>
      <pc:docMkLst>
        <pc:docMk/>
      </pc:docMkLst>
      <pc:sldChg chg="delSp modSp">
        <pc:chgData name="Matthew Gould" userId="749d6b03-0cee-4468-9ac6-810a4f96eeb4" providerId="ADAL" clId="{355333EE-EB30-455D-A254-5B65DFBDC399}" dt="2023-11-14T16:15:59.471" v="0" actId="165"/>
        <pc:sldMkLst>
          <pc:docMk/>
          <pc:sldMk cId="4095128225" sldId="838840445"/>
        </pc:sldMkLst>
        <pc:spChg chg="mod topLvl">
          <ac:chgData name="Matthew Gould" userId="749d6b03-0cee-4468-9ac6-810a4f96eeb4" providerId="ADAL" clId="{355333EE-EB30-455D-A254-5B65DFBDC399}" dt="2023-11-14T16:15:59.471" v="0" actId="165"/>
          <ac:spMkLst>
            <pc:docMk/>
            <pc:sldMk cId="4095128225" sldId="838840445"/>
            <ac:spMk id="2" creationId="{15E0828C-F8CC-EFC2-53BA-08507ADCE0AC}"/>
          </ac:spMkLst>
        </pc:spChg>
        <pc:spChg chg="mod topLvl">
          <ac:chgData name="Matthew Gould" userId="749d6b03-0cee-4468-9ac6-810a4f96eeb4" providerId="ADAL" clId="{355333EE-EB30-455D-A254-5B65DFBDC399}" dt="2023-11-14T16:15:59.471" v="0" actId="165"/>
          <ac:spMkLst>
            <pc:docMk/>
            <pc:sldMk cId="4095128225" sldId="838840445"/>
            <ac:spMk id="7" creationId="{16950FEB-0369-2516-087E-7A4B077B907D}"/>
          </ac:spMkLst>
        </pc:spChg>
        <pc:spChg chg="mod topLvl">
          <ac:chgData name="Matthew Gould" userId="749d6b03-0cee-4468-9ac6-810a4f96eeb4" providerId="ADAL" clId="{355333EE-EB30-455D-A254-5B65DFBDC399}" dt="2023-11-14T16:15:59.471" v="0" actId="165"/>
          <ac:spMkLst>
            <pc:docMk/>
            <pc:sldMk cId="4095128225" sldId="838840445"/>
            <ac:spMk id="8" creationId="{9484DB7D-751F-A24D-69B8-BE576E6CD61A}"/>
          </ac:spMkLst>
        </pc:spChg>
        <pc:spChg chg="mod topLvl">
          <ac:chgData name="Matthew Gould" userId="749d6b03-0cee-4468-9ac6-810a4f96eeb4" providerId="ADAL" clId="{355333EE-EB30-455D-A254-5B65DFBDC399}" dt="2023-11-14T16:15:59.471" v="0" actId="165"/>
          <ac:spMkLst>
            <pc:docMk/>
            <pc:sldMk cId="4095128225" sldId="838840445"/>
            <ac:spMk id="9" creationId="{31F365A3-7A85-295D-B975-C459BFD7DDD5}"/>
          </ac:spMkLst>
        </pc:spChg>
        <pc:spChg chg="mod topLvl">
          <ac:chgData name="Matthew Gould" userId="749d6b03-0cee-4468-9ac6-810a4f96eeb4" providerId="ADAL" clId="{355333EE-EB30-455D-A254-5B65DFBDC399}" dt="2023-11-14T16:15:59.471" v="0" actId="165"/>
          <ac:spMkLst>
            <pc:docMk/>
            <pc:sldMk cId="4095128225" sldId="838840445"/>
            <ac:spMk id="10" creationId="{CEDC2E5D-2ECD-E433-BCB9-0C009D1CB550}"/>
          </ac:spMkLst>
        </pc:spChg>
        <pc:spChg chg="mod topLvl">
          <ac:chgData name="Matthew Gould" userId="749d6b03-0cee-4468-9ac6-810a4f96eeb4" providerId="ADAL" clId="{355333EE-EB30-455D-A254-5B65DFBDC399}" dt="2023-11-14T16:15:59.471" v="0" actId="165"/>
          <ac:spMkLst>
            <pc:docMk/>
            <pc:sldMk cId="4095128225" sldId="838840445"/>
            <ac:spMk id="11" creationId="{4DE913BF-4B13-876D-3022-0BC7AE28ABA7}"/>
          </ac:spMkLst>
        </pc:spChg>
        <pc:spChg chg="mod topLvl">
          <ac:chgData name="Matthew Gould" userId="749d6b03-0cee-4468-9ac6-810a4f96eeb4" providerId="ADAL" clId="{355333EE-EB30-455D-A254-5B65DFBDC399}" dt="2023-11-14T16:15:59.471" v="0" actId="165"/>
          <ac:spMkLst>
            <pc:docMk/>
            <pc:sldMk cId="4095128225" sldId="838840445"/>
            <ac:spMk id="12" creationId="{1077934C-4F23-FB62-2AE6-58C703522EDD}"/>
          </ac:spMkLst>
        </pc:spChg>
        <pc:spChg chg="mod topLvl">
          <ac:chgData name="Matthew Gould" userId="749d6b03-0cee-4468-9ac6-810a4f96eeb4" providerId="ADAL" clId="{355333EE-EB30-455D-A254-5B65DFBDC399}" dt="2023-11-14T16:15:59.471" v="0" actId="165"/>
          <ac:spMkLst>
            <pc:docMk/>
            <pc:sldMk cId="4095128225" sldId="838840445"/>
            <ac:spMk id="17" creationId="{7B678224-5A84-4AB5-E494-878560A46B57}"/>
          </ac:spMkLst>
        </pc:spChg>
        <pc:spChg chg="mod topLvl">
          <ac:chgData name="Matthew Gould" userId="749d6b03-0cee-4468-9ac6-810a4f96eeb4" providerId="ADAL" clId="{355333EE-EB30-455D-A254-5B65DFBDC399}" dt="2023-11-14T16:15:59.471" v="0" actId="165"/>
          <ac:spMkLst>
            <pc:docMk/>
            <pc:sldMk cId="4095128225" sldId="838840445"/>
            <ac:spMk id="18" creationId="{DC5B9AEB-28D2-C017-2C50-791BFECF8B2F}"/>
          </ac:spMkLst>
        </pc:spChg>
        <pc:spChg chg="mod topLvl">
          <ac:chgData name="Matthew Gould" userId="749d6b03-0cee-4468-9ac6-810a4f96eeb4" providerId="ADAL" clId="{355333EE-EB30-455D-A254-5B65DFBDC399}" dt="2023-11-14T16:15:59.471" v="0" actId="165"/>
          <ac:spMkLst>
            <pc:docMk/>
            <pc:sldMk cId="4095128225" sldId="838840445"/>
            <ac:spMk id="19" creationId="{50831DA4-C70B-410E-558C-BA92AEF36A88}"/>
          </ac:spMkLst>
        </pc:spChg>
        <pc:spChg chg="mod topLvl">
          <ac:chgData name="Matthew Gould" userId="749d6b03-0cee-4468-9ac6-810a4f96eeb4" providerId="ADAL" clId="{355333EE-EB30-455D-A254-5B65DFBDC399}" dt="2023-11-14T16:15:59.471" v="0" actId="165"/>
          <ac:spMkLst>
            <pc:docMk/>
            <pc:sldMk cId="4095128225" sldId="838840445"/>
            <ac:spMk id="21" creationId="{5BAC6089-BE1B-0DAA-7107-4973F6E969C5}"/>
          </ac:spMkLst>
        </pc:spChg>
        <pc:spChg chg="mod topLvl">
          <ac:chgData name="Matthew Gould" userId="749d6b03-0cee-4468-9ac6-810a4f96eeb4" providerId="ADAL" clId="{355333EE-EB30-455D-A254-5B65DFBDC399}" dt="2023-11-14T16:15:59.471" v="0" actId="165"/>
          <ac:spMkLst>
            <pc:docMk/>
            <pc:sldMk cId="4095128225" sldId="838840445"/>
            <ac:spMk id="24" creationId="{EC64943D-213B-B673-0362-D7C54F94C49A}"/>
          </ac:spMkLst>
        </pc:spChg>
        <pc:spChg chg="mod topLvl">
          <ac:chgData name="Matthew Gould" userId="749d6b03-0cee-4468-9ac6-810a4f96eeb4" providerId="ADAL" clId="{355333EE-EB30-455D-A254-5B65DFBDC399}" dt="2023-11-14T16:15:59.471" v="0" actId="165"/>
          <ac:spMkLst>
            <pc:docMk/>
            <pc:sldMk cId="4095128225" sldId="838840445"/>
            <ac:spMk id="27" creationId="{5E67DEB8-7379-0DF1-D8AB-BD46B0246945}"/>
          </ac:spMkLst>
        </pc:spChg>
        <pc:spChg chg="mod topLvl">
          <ac:chgData name="Matthew Gould" userId="749d6b03-0cee-4468-9ac6-810a4f96eeb4" providerId="ADAL" clId="{355333EE-EB30-455D-A254-5B65DFBDC399}" dt="2023-11-14T16:15:59.471" v="0" actId="165"/>
          <ac:spMkLst>
            <pc:docMk/>
            <pc:sldMk cId="4095128225" sldId="838840445"/>
            <ac:spMk id="29" creationId="{6204779A-BC09-EFD5-6765-A518D95F199D}"/>
          </ac:spMkLst>
        </pc:spChg>
        <pc:spChg chg="mod topLvl">
          <ac:chgData name="Matthew Gould" userId="749d6b03-0cee-4468-9ac6-810a4f96eeb4" providerId="ADAL" clId="{355333EE-EB30-455D-A254-5B65DFBDC399}" dt="2023-11-14T16:15:59.471" v="0" actId="165"/>
          <ac:spMkLst>
            <pc:docMk/>
            <pc:sldMk cId="4095128225" sldId="838840445"/>
            <ac:spMk id="30" creationId="{6A24B429-76AC-2044-4D84-981B5E279A44}"/>
          </ac:spMkLst>
        </pc:spChg>
        <pc:spChg chg="mod topLvl">
          <ac:chgData name="Matthew Gould" userId="749d6b03-0cee-4468-9ac6-810a4f96eeb4" providerId="ADAL" clId="{355333EE-EB30-455D-A254-5B65DFBDC399}" dt="2023-11-14T16:15:59.471" v="0" actId="165"/>
          <ac:spMkLst>
            <pc:docMk/>
            <pc:sldMk cId="4095128225" sldId="838840445"/>
            <ac:spMk id="53" creationId="{0597EFF7-483A-10D3-AD78-B2279F868E33}"/>
          </ac:spMkLst>
        </pc:spChg>
        <pc:spChg chg="mod topLvl">
          <ac:chgData name="Matthew Gould" userId="749d6b03-0cee-4468-9ac6-810a4f96eeb4" providerId="ADAL" clId="{355333EE-EB30-455D-A254-5B65DFBDC399}" dt="2023-11-14T16:15:59.471" v="0" actId="165"/>
          <ac:spMkLst>
            <pc:docMk/>
            <pc:sldMk cId="4095128225" sldId="838840445"/>
            <ac:spMk id="55" creationId="{C663B10B-CB4C-DD42-7814-3BEA33B83C5D}"/>
          </ac:spMkLst>
        </pc:spChg>
        <pc:spChg chg="mod topLvl">
          <ac:chgData name="Matthew Gould" userId="749d6b03-0cee-4468-9ac6-810a4f96eeb4" providerId="ADAL" clId="{355333EE-EB30-455D-A254-5B65DFBDC399}" dt="2023-11-14T16:15:59.471" v="0" actId="165"/>
          <ac:spMkLst>
            <pc:docMk/>
            <pc:sldMk cId="4095128225" sldId="838840445"/>
            <ac:spMk id="56" creationId="{39447057-4C18-BCE7-D3B6-D53143435E73}"/>
          </ac:spMkLst>
        </pc:spChg>
        <pc:spChg chg="mod topLvl">
          <ac:chgData name="Matthew Gould" userId="749d6b03-0cee-4468-9ac6-810a4f96eeb4" providerId="ADAL" clId="{355333EE-EB30-455D-A254-5B65DFBDC399}" dt="2023-11-14T16:15:59.471" v="0" actId="165"/>
          <ac:spMkLst>
            <pc:docMk/>
            <pc:sldMk cId="4095128225" sldId="838840445"/>
            <ac:spMk id="57" creationId="{453A8A37-1B0F-4434-9C28-255A18AEE627}"/>
          </ac:spMkLst>
        </pc:spChg>
        <pc:spChg chg="mod topLvl">
          <ac:chgData name="Matthew Gould" userId="749d6b03-0cee-4468-9ac6-810a4f96eeb4" providerId="ADAL" clId="{355333EE-EB30-455D-A254-5B65DFBDC399}" dt="2023-11-14T16:15:59.471" v="0" actId="165"/>
          <ac:spMkLst>
            <pc:docMk/>
            <pc:sldMk cId="4095128225" sldId="838840445"/>
            <ac:spMk id="58" creationId="{F183B888-DAC6-A973-4105-36DCAF806E27}"/>
          </ac:spMkLst>
        </pc:spChg>
        <pc:spChg chg="mod topLvl">
          <ac:chgData name="Matthew Gould" userId="749d6b03-0cee-4468-9ac6-810a4f96eeb4" providerId="ADAL" clId="{355333EE-EB30-455D-A254-5B65DFBDC399}" dt="2023-11-14T16:15:59.471" v="0" actId="165"/>
          <ac:spMkLst>
            <pc:docMk/>
            <pc:sldMk cId="4095128225" sldId="838840445"/>
            <ac:spMk id="59" creationId="{E4DF133A-0CFD-34C5-5805-56FFC08BB565}"/>
          </ac:spMkLst>
        </pc:spChg>
        <pc:spChg chg="mod topLvl">
          <ac:chgData name="Matthew Gould" userId="749d6b03-0cee-4468-9ac6-810a4f96eeb4" providerId="ADAL" clId="{355333EE-EB30-455D-A254-5B65DFBDC399}" dt="2023-11-14T16:15:59.471" v="0" actId="165"/>
          <ac:spMkLst>
            <pc:docMk/>
            <pc:sldMk cId="4095128225" sldId="838840445"/>
            <ac:spMk id="60" creationId="{E43E9B2A-8288-FAB2-9A66-B25E4AD948CE}"/>
          </ac:spMkLst>
        </pc:spChg>
        <pc:spChg chg="mod topLvl">
          <ac:chgData name="Matthew Gould" userId="749d6b03-0cee-4468-9ac6-810a4f96eeb4" providerId="ADAL" clId="{355333EE-EB30-455D-A254-5B65DFBDC399}" dt="2023-11-14T16:15:59.471" v="0" actId="165"/>
          <ac:spMkLst>
            <pc:docMk/>
            <pc:sldMk cId="4095128225" sldId="838840445"/>
            <ac:spMk id="61" creationId="{E8838A76-2E3D-0E2F-DD51-59E95A3A141E}"/>
          </ac:spMkLst>
        </pc:spChg>
        <pc:spChg chg="mod topLvl">
          <ac:chgData name="Matthew Gould" userId="749d6b03-0cee-4468-9ac6-810a4f96eeb4" providerId="ADAL" clId="{355333EE-EB30-455D-A254-5B65DFBDC399}" dt="2023-11-14T16:15:59.471" v="0" actId="165"/>
          <ac:spMkLst>
            <pc:docMk/>
            <pc:sldMk cId="4095128225" sldId="838840445"/>
            <ac:spMk id="62" creationId="{47EE6BCC-A823-9B3C-092E-0283BAF9B285}"/>
          </ac:spMkLst>
        </pc:spChg>
        <pc:spChg chg="mod topLvl">
          <ac:chgData name="Matthew Gould" userId="749d6b03-0cee-4468-9ac6-810a4f96eeb4" providerId="ADAL" clId="{355333EE-EB30-455D-A254-5B65DFBDC399}" dt="2023-11-14T16:15:59.471" v="0" actId="165"/>
          <ac:spMkLst>
            <pc:docMk/>
            <pc:sldMk cId="4095128225" sldId="838840445"/>
            <ac:spMk id="72" creationId="{F665EDEF-3BFC-639B-AEB6-1D4191E4E517}"/>
          </ac:spMkLst>
        </pc:spChg>
        <pc:spChg chg="mod topLvl">
          <ac:chgData name="Matthew Gould" userId="749d6b03-0cee-4468-9ac6-810a4f96eeb4" providerId="ADAL" clId="{355333EE-EB30-455D-A254-5B65DFBDC399}" dt="2023-11-14T16:15:59.471" v="0" actId="165"/>
          <ac:spMkLst>
            <pc:docMk/>
            <pc:sldMk cId="4095128225" sldId="838840445"/>
            <ac:spMk id="82" creationId="{59AF9879-F8BB-BC1A-221E-764ECEE3722E}"/>
          </ac:spMkLst>
        </pc:spChg>
        <pc:spChg chg="mod topLvl">
          <ac:chgData name="Matthew Gould" userId="749d6b03-0cee-4468-9ac6-810a4f96eeb4" providerId="ADAL" clId="{355333EE-EB30-455D-A254-5B65DFBDC399}" dt="2023-11-14T16:15:59.471" v="0" actId="165"/>
          <ac:spMkLst>
            <pc:docMk/>
            <pc:sldMk cId="4095128225" sldId="838840445"/>
            <ac:spMk id="104" creationId="{45BCB332-94E4-7EAE-C005-3F91D096D119}"/>
          </ac:spMkLst>
        </pc:spChg>
        <pc:spChg chg="mod topLvl">
          <ac:chgData name="Matthew Gould" userId="749d6b03-0cee-4468-9ac6-810a4f96eeb4" providerId="ADAL" clId="{355333EE-EB30-455D-A254-5B65DFBDC399}" dt="2023-11-14T16:15:59.471" v="0" actId="165"/>
          <ac:spMkLst>
            <pc:docMk/>
            <pc:sldMk cId="4095128225" sldId="838840445"/>
            <ac:spMk id="113" creationId="{A223C10D-7144-F2FE-D448-EF9DDFC0DAAE}"/>
          </ac:spMkLst>
        </pc:spChg>
        <pc:spChg chg="mod topLvl">
          <ac:chgData name="Matthew Gould" userId="749d6b03-0cee-4468-9ac6-810a4f96eeb4" providerId="ADAL" clId="{355333EE-EB30-455D-A254-5B65DFBDC399}" dt="2023-11-14T16:15:59.471" v="0" actId="165"/>
          <ac:spMkLst>
            <pc:docMk/>
            <pc:sldMk cId="4095128225" sldId="838840445"/>
            <ac:spMk id="114" creationId="{A7940CF4-061D-CDD2-80CB-D816B2A526E9}"/>
          </ac:spMkLst>
        </pc:spChg>
        <pc:spChg chg="mod topLvl">
          <ac:chgData name="Matthew Gould" userId="749d6b03-0cee-4468-9ac6-810a4f96eeb4" providerId="ADAL" clId="{355333EE-EB30-455D-A254-5B65DFBDC399}" dt="2023-11-14T16:15:59.471" v="0" actId="165"/>
          <ac:spMkLst>
            <pc:docMk/>
            <pc:sldMk cId="4095128225" sldId="838840445"/>
            <ac:spMk id="115" creationId="{E072DF82-FB61-5375-D9C1-2520DE3D109A}"/>
          </ac:spMkLst>
        </pc:spChg>
        <pc:spChg chg="mod topLvl">
          <ac:chgData name="Matthew Gould" userId="749d6b03-0cee-4468-9ac6-810a4f96eeb4" providerId="ADAL" clId="{355333EE-EB30-455D-A254-5B65DFBDC399}" dt="2023-11-14T16:15:59.471" v="0" actId="165"/>
          <ac:spMkLst>
            <pc:docMk/>
            <pc:sldMk cId="4095128225" sldId="838840445"/>
            <ac:spMk id="116" creationId="{F034772B-A6BB-F060-2367-15B9593B40F1}"/>
          </ac:spMkLst>
        </pc:spChg>
        <pc:spChg chg="mod topLvl">
          <ac:chgData name="Matthew Gould" userId="749d6b03-0cee-4468-9ac6-810a4f96eeb4" providerId="ADAL" clId="{355333EE-EB30-455D-A254-5B65DFBDC399}" dt="2023-11-14T16:15:59.471" v="0" actId="165"/>
          <ac:spMkLst>
            <pc:docMk/>
            <pc:sldMk cId="4095128225" sldId="838840445"/>
            <ac:spMk id="127" creationId="{7E538EBB-14CD-8E54-1815-271EC5CD0C02}"/>
          </ac:spMkLst>
        </pc:spChg>
        <pc:spChg chg="mod topLvl">
          <ac:chgData name="Matthew Gould" userId="749d6b03-0cee-4468-9ac6-810a4f96eeb4" providerId="ADAL" clId="{355333EE-EB30-455D-A254-5B65DFBDC399}" dt="2023-11-14T16:15:59.471" v="0" actId="165"/>
          <ac:spMkLst>
            <pc:docMk/>
            <pc:sldMk cId="4095128225" sldId="838840445"/>
            <ac:spMk id="130" creationId="{841D1086-A4D1-7CDF-3811-612A63B1296E}"/>
          </ac:spMkLst>
        </pc:spChg>
        <pc:spChg chg="mod topLvl">
          <ac:chgData name="Matthew Gould" userId="749d6b03-0cee-4468-9ac6-810a4f96eeb4" providerId="ADAL" clId="{355333EE-EB30-455D-A254-5B65DFBDC399}" dt="2023-11-14T16:15:59.471" v="0" actId="165"/>
          <ac:spMkLst>
            <pc:docMk/>
            <pc:sldMk cId="4095128225" sldId="838840445"/>
            <ac:spMk id="186" creationId="{AD0E5DF9-BCDB-69C5-6A73-60A389674FF5}"/>
          </ac:spMkLst>
        </pc:spChg>
        <pc:grpChg chg="del">
          <ac:chgData name="Matthew Gould" userId="749d6b03-0cee-4468-9ac6-810a4f96eeb4" providerId="ADAL" clId="{355333EE-EB30-455D-A254-5B65DFBDC399}" dt="2023-11-14T16:15:59.471" v="0" actId="165"/>
          <ac:grpSpMkLst>
            <pc:docMk/>
            <pc:sldMk cId="4095128225" sldId="838840445"/>
            <ac:grpSpMk id="3" creationId="{E767B0B8-4374-117D-0AD4-9DC86FA14FAC}"/>
          </ac:grpSpMkLst>
        </pc:grpChg>
        <pc:cxnChg chg="mod topLvl">
          <ac:chgData name="Matthew Gould" userId="749d6b03-0cee-4468-9ac6-810a4f96eeb4" providerId="ADAL" clId="{355333EE-EB30-455D-A254-5B65DFBDC399}" dt="2023-11-14T16:15:59.471" v="0" actId="165"/>
          <ac:cxnSpMkLst>
            <pc:docMk/>
            <pc:sldMk cId="4095128225" sldId="838840445"/>
            <ac:cxnSpMk id="14" creationId="{AF542E39-E9B0-7915-E257-D2CB683EB6DA}"/>
          </ac:cxnSpMkLst>
        </pc:cxnChg>
        <pc:cxnChg chg="mod topLvl">
          <ac:chgData name="Matthew Gould" userId="749d6b03-0cee-4468-9ac6-810a4f96eeb4" providerId="ADAL" clId="{355333EE-EB30-455D-A254-5B65DFBDC399}" dt="2023-11-14T16:15:59.471" v="0" actId="165"/>
          <ac:cxnSpMkLst>
            <pc:docMk/>
            <pc:sldMk cId="4095128225" sldId="838840445"/>
            <ac:cxnSpMk id="20" creationId="{19AEA2EE-6B0B-9C13-91F9-D19111C478F1}"/>
          </ac:cxnSpMkLst>
        </pc:cxnChg>
        <pc:cxnChg chg="mod topLvl">
          <ac:chgData name="Matthew Gould" userId="749d6b03-0cee-4468-9ac6-810a4f96eeb4" providerId="ADAL" clId="{355333EE-EB30-455D-A254-5B65DFBDC399}" dt="2023-11-14T16:15:59.471" v="0" actId="165"/>
          <ac:cxnSpMkLst>
            <pc:docMk/>
            <pc:sldMk cId="4095128225" sldId="838840445"/>
            <ac:cxnSpMk id="31" creationId="{9742E3C3-EB07-D9B0-DE63-6506E3B7CC21}"/>
          </ac:cxnSpMkLst>
        </pc:cxnChg>
        <pc:cxnChg chg="mod topLvl">
          <ac:chgData name="Matthew Gould" userId="749d6b03-0cee-4468-9ac6-810a4f96eeb4" providerId="ADAL" clId="{355333EE-EB30-455D-A254-5B65DFBDC399}" dt="2023-11-14T16:15:59.471" v="0" actId="165"/>
          <ac:cxnSpMkLst>
            <pc:docMk/>
            <pc:sldMk cId="4095128225" sldId="838840445"/>
            <ac:cxnSpMk id="32" creationId="{195290F1-5714-B8F6-235B-FC3B16225C54}"/>
          </ac:cxnSpMkLst>
        </pc:cxnChg>
        <pc:cxnChg chg="mod topLvl">
          <ac:chgData name="Matthew Gould" userId="749d6b03-0cee-4468-9ac6-810a4f96eeb4" providerId="ADAL" clId="{355333EE-EB30-455D-A254-5B65DFBDC399}" dt="2023-11-14T16:15:59.471" v="0" actId="165"/>
          <ac:cxnSpMkLst>
            <pc:docMk/>
            <pc:sldMk cId="4095128225" sldId="838840445"/>
            <ac:cxnSpMk id="36" creationId="{6212E40F-3DC1-F6EA-B2AA-7325AB95E961}"/>
          </ac:cxnSpMkLst>
        </pc:cxnChg>
        <pc:cxnChg chg="mod topLvl">
          <ac:chgData name="Matthew Gould" userId="749d6b03-0cee-4468-9ac6-810a4f96eeb4" providerId="ADAL" clId="{355333EE-EB30-455D-A254-5B65DFBDC399}" dt="2023-11-14T16:15:59.471" v="0" actId="165"/>
          <ac:cxnSpMkLst>
            <pc:docMk/>
            <pc:sldMk cId="4095128225" sldId="838840445"/>
            <ac:cxnSpMk id="37" creationId="{EC0AA5E2-3D90-3C7A-48D6-445BE2161A07}"/>
          </ac:cxnSpMkLst>
        </pc:cxnChg>
        <pc:cxnChg chg="mod topLvl">
          <ac:chgData name="Matthew Gould" userId="749d6b03-0cee-4468-9ac6-810a4f96eeb4" providerId="ADAL" clId="{355333EE-EB30-455D-A254-5B65DFBDC399}" dt="2023-11-14T16:15:59.471" v="0" actId="165"/>
          <ac:cxnSpMkLst>
            <pc:docMk/>
            <pc:sldMk cId="4095128225" sldId="838840445"/>
            <ac:cxnSpMk id="40" creationId="{15AAD40A-9EBF-98AB-407A-D5D1F030C7F8}"/>
          </ac:cxnSpMkLst>
        </pc:cxnChg>
        <pc:cxnChg chg="mod topLvl">
          <ac:chgData name="Matthew Gould" userId="749d6b03-0cee-4468-9ac6-810a4f96eeb4" providerId="ADAL" clId="{355333EE-EB30-455D-A254-5B65DFBDC399}" dt="2023-11-14T16:15:59.471" v="0" actId="165"/>
          <ac:cxnSpMkLst>
            <pc:docMk/>
            <pc:sldMk cId="4095128225" sldId="838840445"/>
            <ac:cxnSpMk id="41" creationId="{A70AC834-EE8F-14C5-D60B-DC3C686E8C86}"/>
          </ac:cxnSpMkLst>
        </pc:cxnChg>
        <pc:cxnChg chg="mod topLvl">
          <ac:chgData name="Matthew Gould" userId="749d6b03-0cee-4468-9ac6-810a4f96eeb4" providerId="ADAL" clId="{355333EE-EB30-455D-A254-5B65DFBDC399}" dt="2023-11-14T16:15:59.471" v="0" actId="165"/>
          <ac:cxnSpMkLst>
            <pc:docMk/>
            <pc:sldMk cId="4095128225" sldId="838840445"/>
            <ac:cxnSpMk id="43" creationId="{4A7775E6-3B5D-DF10-93A6-28F3556CD509}"/>
          </ac:cxnSpMkLst>
        </pc:cxnChg>
        <pc:cxnChg chg="mod topLvl">
          <ac:chgData name="Matthew Gould" userId="749d6b03-0cee-4468-9ac6-810a4f96eeb4" providerId="ADAL" clId="{355333EE-EB30-455D-A254-5B65DFBDC399}" dt="2023-11-14T16:15:59.471" v="0" actId="165"/>
          <ac:cxnSpMkLst>
            <pc:docMk/>
            <pc:sldMk cId="4095128225" sldId="838840445"/>
            <ac:cxnSpMk id="45" creationId="{2100C046-1454-5904-88AB-89A3FD478807}"/>
          </ac:cxnSpMkLst>
        </pc:cxnChg>
        <pc:cxnChg chg="mod topLvl">
          <ac:chgData name="Matthew Gould" userId="749d6b03-0cee-4468-9ac6-810a4f96eeb4" providerId="ADAL" clId="{355333EE-EB30-455D-A254-5B65DFBDC399}" dt="2023-11-14T16:15:59.471" v="0" actId="165"/>
          <ac:cxnSpMkLst>
            <pc:docMk/>
            <pc:sldMk cId="4095128225" sldId="838840445"/>
            <ac:cxnSpMk id="50" creationId="{567FE27C-1B4E-F881-C4D3-D42DB57AE6D2}"/>
          </ac:cxnSpMkLst>
        </pc:cxnChg>
        <pc:cxnChg chg="mod topLvl">
          <ac:chgData name="Matthew Gould" userId="749d6b03-0cee-4468-9ac6-810a4f96eeb4" providerId="ADAL" clId="{355333EE-EB30-455D-A254-5B65DFBDC399}" dt="2023-11-14T16:15:59.471" v="0" actId="165"/>
          <ac:cxnSpMkLst>
            <pc:docMk/>
            <pc:sldMk cId="4095128225" sldId="838840445"/>
            <ac:cxnSpMk id="54" creationId="{A0EF6D04-EEFB-1FEF-5AB0-A6BB5B398620}"/>
          </ac:cxnSpMkLst>
        </pc:cxnChg>
        <pc:cxnChg chg="mod topLvl">
          <ac:chgData name="Matthew Gould" userId="749d6b03-0cee-4468-9ac6-810a4f96eeb4" providerId="ADAL" clId="{355333EE-EB30-455D-A254-5B65DFBDC399}" dt="2023-11-14T16:15:59.471" v="0" actId="165"/>
          <ac:cxnSpMkLst>
            <pc:docMk/>
            <pc:sldMk cId="4095128225" sldId="838840445"/>
            <ac:cxnSpMk id="71" creationId="{4938C15C-19D9-4620-ABCC-E596FCD11012}"/>
          </ac:cxnSpMkLst>
        </pc:cxnChg>
        <pc:cxnChg chg="mod topLvl">
          <ac:chgData name="Matthew Gould" userId="749d6b03-0cee-4468-9ac6-810a4f96eeb4" providerId="ADAL" clId="{355333EE-EB30-455D-A254-5B65DFBDC399}" dt="2023-11-14T16:15:59.471" v="0" actId="165"/>
          <ac:cxnSpMkLst>
            <pc:docMk/>
            <pc:sldMk cId="4095128225" sldId="838840445"/>
            <ac:cxnSpMk id="87" creationId="{9003E436-B444-9673-5E6D-3867EFB2EC7F}"/>
          </ac:cxnSpMkLst>
        </pc:cxnChg>
        <pc:cxnChg chg="mod topLvl">
          <ac:chgData name="Matthew Gould" userId="749d6b03-0cee-4468-9ac6-810a4f96eeb4" providerId="ADAL" clId="{355333EE-EB30-455D-A254-5B65DFBDC399}" dt="2023-11-14T16:15:59.471" v="0" actId="165"/>
          <ac:cxnSpMkLst>
            <pc:docMk/>
            <pc:sldMk cId="4095128225" sldId="838840445"/>
            <ac:cxnSpMk id="89" creationId="{2A12895D-CADD-CE27-88E7-475948520AAE}"/>
          </ac:cxnSpMkLst>
        </pc:cxnChg>
        <pc:cxnChg chg="mod topLvl">
          <ac:chgData name="Matthew Gould" userId="749d6b03-0cee-4468-9ac6-810a4f96eeb4" providerId="ADAL" clId="{355333EE-EB30-455D-A254-5B65DFBDC399}" dt="2023-11-14T16:15:59.471" v="0" actId="165"/>
          <ac:cxnSpMkLst>
            <pc:docMk/>
            <pc:sldMk cId="4095128225" sldId="838840445"/>
            <ac:cxnSpMk id="107" creationId="{33B481B3-9B45-6E18-CC49-47A9F2E86015}"/>
          </ac:cxnSpMkLst>
        </pc:cxnChg>
        <pc:cxnChg chg="mod topLvl">
          <ac:chgData name="Matthew Gould" userId="749d6b03-0cee-4468-9ac6-810a4f96eeb4" providerId="ADAL" clId="{355333EE-EB30-455D-A254-5B65DFBDC399}" dt="2023-11-14T16:15:59.471" v="0" actId="165"/>
          <ac:cxnSpMkLst>
            <pc:docMk/>
            <pc:sldMk cId="4095128225" sldId="838840445"/>
            <ac:cxnSpMk id="109" creationId="{7F75B536-FEA3-713A-4A32-6247EA4A0D60}"/>
          </ac:cxnSpMkLst>
        </pc:cxnChg>
        <pc:cxnChg chg="mod topLvl">
          <ac:chgData name="Matthew Gould" userId="749d6b03-0cee-4468-9ac6-810a4f96eeb4" providerId="ADAL" clId="{355333EE-EB30-455D-A254-5B65DFBDC399}" dt="2023-11-14T16:15:59.471" v="0" actId="165"/>
          <ac:cxnSpMkLst>
            <pc:docMk/>
            <pc:sldMk cId="4095128225" sldId="838840445"/>
            <ac:cxnSpMk id="117" creationId="{BE2BE454-AB93-E31F-E9F8-3C5BE34FF6E6}"/>
          </ac:cxnSpMkLst>
        </pc:cxnChg>
        <pc:cxnChg chg="mod topLvl">
          <ac:chgData name="Matthew Gould" userId="749d6b03-0cee-4468-9ac6-810a4f96eeb4" providerId="ADAL" clId="{355333EE-EB30-455D-A254-5B65DFBDC399}" dt="2023-11-14T16:15:59.471" v="0" actId="165"/>
          <ac:cxnSpMkLst>
            <pc:docMk/>
            <pc:sldMk cId="4095128225" sldId="838840445"/>
            <ac:cxnSpMk id="129" creationId="{67568DEA-C40A-CA0E-8255-3DDB700F56FB}"/>
          </ac:cxnSpMkLst>
        </pc:cxnChg>
        <pc:cxnChg chg="mod topLvl">
          <ac:chgData name="Matthew Gould" userId="749d6b03-0cee-4468-9ac6-810a4f96eeb4" providerId="ADAL" clId="{355333EE-EB30-455D-A254-5B65DFBDC399}" dt="2023-11-14T16:15:59.471" v="0" actId="165"/>
          <ac:cxnSpMkLst>
            <pc:docMk/>
            <pc:sldMk cId="4095128225" sldId="838840445"/>
            <ac:cxnSpMk id="154" creationId="{7100B725-66AC-B41E-874C-435F3A2DE3C3}"/>
          </ac:cxnSpMkLst>
        </pc:cxnChg>
      </pc:sldChg>
    </pc:docChg>
  </pc:docChgLst>
  <pc:docChgLst>
    <pc:chgData name="Oana Baboolal" userId="S::oana.baboolal@glasgow.ac.uk::278b5f7d-88be-4854-b0c9-55dea0c04c4b" providerId="AD" clId="Web-{F19268A7-7870-68E8-E142-25C1B6D2C689}"/>
    <pc:docChg chg="delSld modSld delSection modSection">
      <pc:chgData name="Oana Baboolal" userId="S::oana.baboolal@glasgow.ac.uk::278b5f7d-88be-4854-b0c9-55dea0c04c4b" providerId="AD" clId="Web-{F19268A7-7870-68E8-E142-25C1B6D2C689}" dt="2024-05-03T12:48:27.278" v="23"/>
      <pc:docMkLst>
        <pc:docMk/>
      </pc:docMkLst>
      <pc:sldChg chg="del">
        <pc:chgData name="Oana Baboolal" userId="S::oana.baboolal@glasgow.ac.uk::278b5f7d-88be-4854-b0c9-55dea0c04c4b" providerId="AD" clId="Web-{F19268A7-7870-68E8-E142-25C1B6D2C689}" dt="2024-05-03T12:47:20.666" v="17"/>
        <pc:sldMkLst>
          <pc:docMk/>
          <pc:sldMk cId="1751635025" sldId="838840326"/>
        </pc:sldMkLst>
      </pc:sldChg>
      <pc:sldChg chg="del">
        <pc:chgData name="Oana Baboolal" userId="S::oana.baboolal@glasgow.ac.uk::278b5f7d-88be-4854-b0c9-55dea0c04c4b" providerId="AD" clId="Web-{F19268A7-7870-68E8-E142-25C1B6D2C689}" dt="2024-05-03T12:47:20.666" v="16"/>
        <pc:sldMkLst>
          <pc:docMk/>
          <pc:sldMk cId="2300677195" sldId="838840330"/>
        </pc:sldMkLst>
      </pc:sldChg>
      <pc:sldChg chg="del">
        <pc:chgData name="Oana Baboolal" userId="S::oana.baboolal@glasgow.ac.uk::278b5f7d-88be-4854-b0c9-55dea0c04c4b" providerId="AD" clId="Web-{F19268A7-7870-68E8-E142-25C1B6D2C689}" dt="2024-05-03T12:48:21.090" v="20"/>
        <pc:sldMkLst>
          <pc:docMk/>
          <pc:sldMk cId="3827918788" sldId="838840331"/>
        </pc:sldMkLst>
      </pc:sldChg>
      <pc:sldChg chg="modSp">
        <pc:chgData name="Oana Baboolal" userId="S::oana.baboolal@glasgow.ac.uk::278b5f7d-88be-4854-b0c9-55dea0c04c4b" providerId="AD" clId="Web-{F19268A7-7870-68E8-E142-25C1B6D2C689}" dt="2024-05-03T12:47:08.447" v="14" actId="20577"/>
        <pc:sldMkLst>
          <pc:docMk/>
          <pc:sldMk cId="2335738614" sldId="838840401"/>
        </pc:sldMkLst>
        <pc:spChg chg="mod">
          <ac:chgData name="Oana Baboolal" userId="S::oana.baboolal@glasgow.ac.uk::278b5f7d-88be-4854-b0c9-55dea0c04c4b" providerId="AD" clId="Web-{F19268A7-7870-68E8-E142-25C1B6D2C689}" dt="2024-05-03T12:47:08.447" v="14" actId="20577"/>
          <ac:spMkLst>
            <pc:docMk/>
            <pc:sldMk cId="2335738614" sldId="838840401"/>
            <ac:spMk id="2" creationId="{E2BFCA98-6E23-488F-8F56-3B60F7EF8A75}"/>
          </ac:spMkLst>
        </pc:spChg>
      </pc:sldChg>
      <pc:sldChg chg="del">
        <pc:chgData name="Oana Baboolal" userId="S::oana.baboolal@glasgow.ac.uk::278b5f7d-88be-4854-b0c9-55dea0c04c4b" providerId="AD" clId="Web-{F19268A7-7870-68E8-E142-25C1B6D2C689}" dt="2024-05-03T12:48:21.074" v="19"/>
        <pc:sldMkLst>
          <pc:docMk/>
          <pc:sldMk cId="868646987" sldId="838840443"/>
        </pc:sldMkLst>
      </pc:sldChg>
      <pc:sldChg chg="del">
        <pc:chgData name="Oana Baboolal" userId="S::oana.baboolal@glasgow.ac.uk::278b5f7d-88be-4854-b0c9-55dea0c04c4b" providerId="AD" clId="Web-{F19268A7-7870-68E8-E142-25C1B6D2C689}" dt="2024-05-03T12:47:20.666" v="15"/>
        <pc:sldMkLst>
          <pc:docMk/>
          <pc:sldMk cId="4095128225" sldId="838840445"/>
        </pc:sldMkLst>
      </pc:sldChg>
      <pc:sldChg chg="del">
        <pc:chgData name="Oana Baboolal" userId="S::oana.baboolal@glasgow.ac.uk::278b5f7d-88be-4854-b0c9-55dea0c04c4b" providerId="AD" clId="Web-{F19268A7-7870-68E8-E142-25C1B6D2C689}" dt="2024-05-03T12:48:21.090" v="21"/>
        <pc:sldMkLst>
          <pc:docMk/>
          <pc:sldMk cId="1678978652" sldId="838840457"/>
        </pc:sldMkLst>
      </pc:sldChg>
      <pc:sldChg chg="del">
        <pc:chgData name="Oana Baboolal" userId="S::oana.baboolal@glasgow.ac.uk::278b5f7d-88be-4854-b0c9-55dea0c04c4b" providerId="AD" clId="Web-{F19268A7-7870-68E8-E142-25C1B6D2C689}" dt="2024-05-03T12:47:20.666" v="18"/>
        <pc:sldMkLst>
          <pc:docMk/>
          <pc:sldMk cId="1103243066" sldId="838840458"/>
        </pc:sldMkLst>
      </pc:sldChg>
      <pc:sldChg chg="del">
        <pc:chgData name="Oana Baboolal" userId="S::oana.baboolal@glasgow.ac.uk::278b5f7d-88be-4854-b0c9-55dea0c04c4b" providerId="AD" clId="Web-{F19268A7-7870-68E8-E142-25C1B6D2C689}" dt="2024-05-03T12:48:21.090" v="22"/>
        <pc:sldMkLst>
          <pc:docMk/>
          <pc:sldMk cId="1191825954" sldId="838840465"/>
        </pc:sldMkLst>
      </pc:sldChg>
    </pc:docChg>
  </pc:docChgLst>
  <pc:docChgLst>
    <pc:chgData name="Oana Baboolal" userId="S::oana.baboolal@glasgow.ac.uk::278b5f7d-88be-4854-b0c9-55dea0c04c4b" providerId="AD" clId="Web-{A2ACC5B6-EE57-3CE6-4BA8-455A7182F897}"/>
    <pc:docChg chg="addSld sldOrd addSection modSection">
      <pc:chgData name="Oana Baboolal" userId="S::oana.baboolal@glasgow.ac.uk::278b5f7d-88be-4854-b0c9-55dea0c04c4b" providerId="AD" clId="Web-{A2ACC5B6-EE57-3CE6-4BA8-455A7182F897}" dt="2024-05-23T09:16:45.841" v="11"/>
      <pc:docMkLst>
        <pc:docMk/>
      </pc:docMkLst>
      <pc:sldChg chg="ord">
        <pc:chgData name="Oana Baboolal" userId="S::oana.baboolal@glasgow.ac.uk::278b5f7d-88be-4854-b0c9-55dea0c04c4b" providerId="AD" clId="Web-{A2ACC5B6-EE57-3CE6-4BA8-455A7182F897}" dt="2024-05-23T09:12:43.026" v="3"/>
        <pc:sldMkLst>
          <pc:docMk/>
          <pc:sldMk cId="2300677195" sldId="838840330"/>
        </pc:sldMkLst>
      </pc:sldChg>
      <pc:sldChg chg="ord">
        <pc:chgData name="Oana Baboolal" userId="S::oana.baboolal@glasgow.ac.uk::278b5f7d-88be-4854-b0c9-55dea0c04c4b" providerId="AD" clId="Web-{A2ACC5B6-EE57-3CE6-4BA8-455A7182F897}" dt="2024-05-23T09:16:17.089" v="8"/>
        <pc:sldMkLst>
          <pc:docMk/>
          <pc:sldMk cId="3827918788" sldId="838840331"/>
        </pc:sldMkLst>
      </pc:sldChg>
      <pc:sldChg chg="add ord">
        <pc:chgData name="Oana Baboolal" userId="S::oana.baboolal@glasgow.ac.uk::278b5f7d-88be-4854-b0c9-55dea0c04c4b" providerId="AD" clId="Web-{A2ACC5B6-EE57-3CE6-4BA8-455A7182F897}" dt="2024-05-23T09:16:45.841" v="11"/>
        <pc:sldMkLst>
          <pc:docMk/>
          <pc:sldMk cId="868646987" sldId="838840443"/>
        </pc:sldMkLst>
      </pc:sldChg>
      <pc:sldChg chg="ord">
        <pc:chgData name="Oana Baboolal" userId="S::oana.baboolal@glasgow.ac.uk::278b5f7d-88be-4854-b0c9-55dea0c04c4b" providerId="AD" clId="Web-{A2ACC5B6-EE57-3CE6-4BA8-455A7182F897}" dt="2024-05-23T09:12:43.026" v="2"/>
        <pc:sldMkLst>
          <pc:docMk/>
          <pc:sldMk cId="4095128225" sldId="838840445"/>
        </pc:sldMkLst>
      </pc:sldChg>
      <pc:sldChg chg="ord">
        <pc:chgData name="Oana Baboolal" userId="S::oana.baboolal@glasgow.ac.uk::278b5f7d-88be-4854-b0c9-55dea0c04c4b" providerId="AD" clId="Web-{A2ACC5B6-EE57-3CE6-4BA8-455A7182F897}" dt="2024-05-23T09:16:17.089" v="9"/>
        <pc:sldMkLst>
          <pc:docMk/>
          <pc:sldMk cId="1191825954" sldId="838840465"/>
        </pc:sldMkLst>
      </pc:sldChg>
    </pc:docChg>
  </pc:docChgLst>
  <pc:docChgLst>
    <pc:chgData name="Jill Tait" userId="S::jill.tait@glasgow.ac.uk::9f971217-f4f9-480b-af2a-b9ae6a28e36c" providerId="AD" clId="Web-{2AF71FDE-33FA-4819-8AF5-F1AA0FC5F81B}"/>
    <pc:docChg chg="sldOrd">
      <pc:chgData name="Jill Tait" userId="S::jill.tait@glasgow.ac.uk::9f971217-f4f9-480b-af2a-b9ae6a28e36c" providerId="AD" clId="Web-{2AF71FDE-33FA-4819-8AF5-F1AA0FC5F81B}" dt="2024-05-07T07:57:46.762" v="0"/>
      <pc:docMkLst>
        <pc:docMk/>
      </pc:docMkLst>
      <pc:sldChg chg="ord">
        <pc:chgData name="Jill Tait" userId="S::jill.tait@glasgow.ac.uk::9f971217-f4f9-480b-af2a-b9ae6a28e36c" providerId="AD" clId="Web-{2AF71FDE-33FA-4819-8AF5-F1AA0FC5F81B}" dt="2024-05-07T07:57:46.762" v="0"/>
        <pc:sldMkLst>
          <pc:docMk/>
          <pc:sldMk cId="1038527235" sldId="838840451"/>
        </pc:sldMkLst>
      </pc:sldChg>
    </pc:docChg>
  </pc:docChgLst>
  <pc:docChgLst>
    <pc:chgData name="Sarah Morrison" userId="S::sarah.morrison@glasgow.ac.uk::ffca34cf-4c68-497e-aa60-db91518e8d70" providerId="AD" clId="Web-{DEEE2123-5F4F-FEFB-1A76-58D5A374EBA2}"/>
    <pc:docChg chg="modSld">
      <pc:chgData name="Sarah Morrison" userId="S::sarah.morrison@glasgow.ac.uk::ffca34cf-4c68-497e-aa60-db91518e8d70" providerId="AD" clId="Web-{DEEE2123-5F4F-FEFB-1A76-58D5A374EBA2}" dt="2023-05-15T12:34:28.389" v="2"/>
      <pc:docMkLst>
        <pc:docMk/>
      </pc:docMkLst>
      <pc:sldChg chg="modSp">
        <pc:chgData name="Sarah Morrison" userId="S::sarah.morrison@glasgow.ac.uk::ffca34cf-4c68-497e-aa60-db91518e8d70" providerId="AD" clId="Web-{DEEE2123-5F4F-FEFB-1A76-58D5A374EBA2}" dt="2023-05-15T12:34:28.389" v="2"/>
        <pc:sldMkLst>
          <pc:docMk/>
          <pc:sldMk cId="878393805" sldId="838840456"/>
        </pc:sldMkLst>
        <pc:graphicFrameChg chg="modGraphic">
          <ac:chgData name="Sarah Morrison" userId="S::sarah.morrison@glasgow.ac.uk::ffca34cf-4c68-497e-aa60-db91518e8d70" providerId="AD" clId="Web-{DEEE2123-5F4F-FEFB-1A76-58D5A374EBA2}" dt="2023-05-15T12:34:28.389" v="2"/>
          <ac:graphicFrameMkLst>
            <pc:docMk/>
            <pc:sldMk cId="878393805" sldId="838840456"/>
            <ac:graphicFrameMk id="3" creationId="{031BCD76-49B2-4FB3-14E0-A4C08E884F3A}"/>
          </ac:graphicFrameMkLst>
        </pc:graphicFrameChg>
      </pc:sldChg>
    </pc:docChg>
  </pc:docChgLst>
  <pc:docChgLst>
    <pc:chgData name="Oana Baboolal" userId="278b5f7d-88be-4854-b0c9-55dea0c04c4b" providerId="ADAL" clId="{63BE954C-69E0-4976-B1DD-199EA6B01797}"/>
    <pc:docChg chg="undo custSel modSld">
      <pc:chgData name="Oana Baboolal" userId="278b5f7d-88be-4854-b0c9-55dea0c04c4b" providerId="ADAL" clId="{63BE954C-69E0-4976-B1DD-199EA6B01797}" dt="2024-05-10T13:26:42.776" v="157" actId="2165"/>
      <pc:docMkLst>
        <pc:docMk/>
      </pc:docMkLst>
      <pc:sldChg chg="modSp mod">
        <pc:chgData name="Oana Baboolal" userId="278b5f7d-88be-4854-b0c9-55dea0c04c4b" providerId="ADAL" clId="{63BE954C-69E0-4976-B1DD-199EA6B01797}" dt="2024-05-10T13:18:50.538" v="40" actId="21"/>
        <pc:sldMkLst>
          <pc:docMk/>
          <pc:sldMk cId="1082139808" sldId="838840454"/>
        </pc:sldMkLst>
        <pc:graphicFrameChg chg="mod modGraphic">
          <ac:chgData name="Oana Baboolal" userId="278b5f7d-88be-4854-b0c9-55dea0c04c4b" providerId="ADAL" clId="{63BE954C-69E0-4976-B1DD-199EA6B01797}" dt="2024-05-10T13:18:41.641" v="39" actId="21"/>
          <ac:graphicFrameMkLst>
            <pc:docMk/>
            <pc:sldMk cId="1082139808" sldId="838840454"/>
            <ac:graphicFrameMk id="3" creationId="{031BCD76-49B2-4FB3-14E0-A4C08E884F3A}"/>
          </ac:graphicFrameMkLst>
        </pc:graphicFrameChg>
        <pc:graphicFrameChg chg="mod modGraphic">
          <ac:chgData name="Oana Baboolal" userId="278b5f7d-88be-4854-b0c9-55dea0c04c4b" providerId="ADAL" clId="{63BE954C-69E0-4976-B1DD-199EA6B01797}" dt="2024-05-10T13:18:50.538" v="40" actId="21"/>
          <ac:graphicFrameMkLst>
            <pc:docMk/>
            <pc:sldMk cId="1082139808" sldId="838840454"/>
            <ac:graphicFrameMk id="7" creationId="{259BEACB-54D3-E5FB-6E9C-A3343639084B}"/>
          </ac:graphicFrameMkLst>
        </pc:graphicFrameChg>
      </pc:sldChg>
      <pc:sldChg chg="modSp mod">
        <pc:chgData name="Oana Baboolal" userId="278b5f7d-88be-4854-b0c9-55dea0c04c4b" providerId="ADAL" clId="{63BE954C-69E0-4976-B1DD-199EA6B01797}" dt="2024-05-10T13:26:42.776" v="157" actId="2165"/>
        <pc:sldMkLst>
          <pc:docMk/>
          <pc:sldMk cId="2669132526" sldId="838840455"/>
        </pc:sldMkLst>
        <pc:graphicFrameChg chg="mod modGraphic">
          <ac:chgData name="Oana Baboolal" userId="278b5f7d-88be-4854-b0c9-55dea0c04c4b" providerId="ADAL" clId="{63BE954C-69E0-4976-B1DD-199EA6B01797}" dt="2024-05-10T13:26:34.988" v="156" actId="2165"/>
          <ac:graphicFrameMkLst>
            <pc:docMk/>
            <pc:sldMk cId="2669132526" sldId="838840455"/>
            <ac:graphicFrameMk id="3" creationId="{031BCD76-49B2-4FB3-14E0-A4C08E884F3A}"/>
          </ac:graphicFrameMkLst>
        </pc:graphicFrameChg>
        <pc:graphicFrameChg chg="mod modGraphic">
          <ac:chgData name="Oana Baboolal" userId="278b5f7d-88be-4854-b0c9-55dea0c04c4b" providerId="ADAL" clId="{63BE954C-69E0-4976-B1DD-199EA6B01797}" dt="2024-05-10T13:26:42.776" v="157" actId="2165"/>
          <ac:graphicFrameMkLst>
            <pc:docMk/>
            <pc:sldMk cId="2669132526" sldId="838840455"/>
            <ac:graphicFrameMk id="7" creationId="{259BEACB-54D3-E5FB-6E9C-A3343639084B}"/>
          </ac:graphicFrameMkLst>
        </pc:graphicFrameChg>
      </pc:sldChg>
    </pc:docChg>
  </pc:docChgLst>
  <pc:docChgLst>
    <pc:chgData name="Oana Baboolal" userId="S::oana.baboolal@glasgow.ac.uk::278b5f7d-88be-4854-b0c9-55dea0c04c4b" providerId="AD" clId="Web-{FB70D8D2-9855-1055-AFAC-F8C00103E92C}"/>
    <pc:docChg chg="modSld">
      <pc:chgData name="Oana Baboolal" userId="S::oana.baboolal@glasgow.ac.uk::278b5f7d-88be-4854-b0c9-55dea0c04c4b" providerId="AD" clId="Web-{FB70D8D2-9855-1055-AFAC-F8C00103E92C}" dt="2024-05-30T13:36:35.939" v="1"/>
      <pc:docMkLst>
        <pc:docMk/>
      </pc:docMkLst>
      <pc:sldChg chg="modSp">
        <pc:chgData name="Oana Baboolal" userId="S::oana.baboolal@glasgow.ac.uk::278b5f7d-88be-4854-b0c9-55dea0c04c4b" providerId="AD" clId="Web-{FB70D8D2-9855-1055-AFAC-F8C00103E92C}" dt="2024-05-30T13:36:35.939" v="1"/>
        <pc:sldMkLst>
          <pc:docMk/>
          <pc:sldMk cId="1191825954" sldId="838840465"/>
        </pc:sldMkLst>
        <pc:graphicFrameChg chg="mod modGraphic">
          <ac:chgData name="Oana Baboolal" userId="S::oana.baboolal@glasgow.ac.uk::278b5f7d-88be-4854-b0c9-55dea0c04c4b" providerId="AD" clId="Web-{FB70D8D2-9855-1055-AFAC-F8C00103E92C}" dt="2024-05-30T13:36:35.939" v="1"/>
          <ac:graphicFrameMkLst>
            <pc:docMk/>
            <pc:sldMk cId="1191825954" sldId="838840465"/>
            <ac:graphicFrameMk id="3" creationId="{6D01053D-C49F-4D80-579E-C3AE67EB4DD5}"/>
          </ac:graphicFrameMkLst>
        </pc:graphicFrameChg>
      </pc:sldChg>
    </pc:docChg>
  </pc:docChgLst>
  <pc:docChgLst>
    <pc:chgData name="Tom Rielly" userId="S::tom.rielly@glasgow.ac.uk::04322596-978d-46fe-906b-e8206a483534" providerId="AD" clId="Web-{544F8BC3-C39D-4C1E-93E5-A9CC3193937A}"/>
    <pc:docChg chg="sldOrd">
      <pc:chgData name="Tom Rielly" userId="S::tom.rielly@glasgow.ac.uk::04322596-978d-46fe-906b-e8206a483534" providerId="AD" clId="Web-{544F8BC3-C39D-4C1E-93E5-A9CC3193937A}" dt="2024-05-07T08:19:30.190" v="0"/>
      <pc:docMkLst>
        <pc:docMk/>
      </pc:docMkLst>
      <pc:sldChg chg="ord">
        <pc:chgData name="Tom Rielly" userId="S::tom.rielly@glasgow.ac.uk::04322596-978d-46fe-906b-e8206a483534" providerId="AD" clId="Web-{544F8BC3-C39D-4C1E-93E5-A9CC3193937A}" dt="2024-05-07T08:19:30.190" v="0"/>
        <pc:sldMkLst>
          <pc:docMk/>
          <pc:sldMk cId="3585730499" sldId="838840453"/>
        </pc:sldMkLst>
      </pc:sldChg>
    </pc:docChg>
  </pc:docChgLst>
  <pc:docChgLst>
    <pc:chgData name="Oana Baboolal" userId="S::oana.baboolal@glasgow.ac.uk::278b5f7d-88be-4854-b0c9-55dea0c04c4b" providerId="AD" clId="Web-{414F704F-F07E-DED4-3ABA-D2BE0CDCF61C}"/>
    <pc:docChg chg="addSld modSld addSection modSection">
      <pc:chgData name="Oana Baboolal" userId="S::oana.baboolal@glasgow.ac.uk::278b5f7d-88be-4854-b0c9-55dea0c04c4b" providerId="AD" clId="Web-{414F704F-F07E-DED4-3ABA-D2BE0CDCF61C}" dt="2024-05-23T08:24:40.443" v="9"/>
      <pc:docMkLst>
        <pc:docMk/>
      </pc:docMkLst>
      <pc:sldChg chg="add">
        <pc:chgData name="Oana Baboolal" userId="S::oana.baboolal@glasgow.ac.uk::278b5f7d-88be-4854-b0c9-55dea0c04c4b" providerId="AD" clId="Web-{414F704F-F07E-DED4-3ABA-D2BE0CDCF61C}" dt="2024-05-23T08:22:50.080" v="2"/>
        <pc:sldMkLst>
          <pc:docMk/>
          <pc:sldMk cId="1751635025" sldId="838840326"/>
        </pc:sldMkLst>
      </pc:sldChg>
      <pc:sldChg chg="add">
        <pc:chgData name="Oana Baboolal" userId="S::oana.baboolal@glasgow.ac.uk::278b5f7d-88be-4854-b0c9-55dea0c04c4b" providerId="AD" clId="Web-{414F704F-F07E-DED4-3ABA-D2BE0CDCF61C}" dt="2024-05-23T08:23:13.846" v="3"/>
        <pc:sldMkLst>
          <pc:docMk/>
          <pc:sldMk cId="2300677195" sldId="838840330"/>
        </pc:sldMkLst>
      </pc:sldChg>
      <pc:sldChg chg="add">
        <pc:chgData name="Oana Baboolal" userId="S::oana.baboolal@glasgow.ac.uk::278b5f7d-88be-4854-b0c9-55dea0c04c4b" providerId="AD" clId="Web-{414F704F-F07E-DED4-3ABA-D2BE0CDCF61C}" dt="2024-05-23T08:24:40.443" v="9"/>
        <pc:sldMkLst>
          <pc:docMk/>
          <pc:sldMk cId="3827918788" sldId="838840331"/>
        </pc:sldMkLst>
      </pc:sldChg>
      <pc:sldChg chg="addSp modSp">
        <pc:chgData name="Oana Baboolal" userId="S::oana.baboolal@glasgow.ac.uk::278b5f7d-88be-4854-b0c9-55dea0c04c4b" providerId="AD" clId="Web-{414F704F-F07E-DED4-3ABA-D2BE0CDCF61C}" dt="2024-05-23T08:22:19.032" v="1"/>
        <pc:sldMkLst>
          <pc:docMk/>
          <pc:sldMk cId="2335738614" sldId="838840401"/>
        </pc:sldMkLst>
        <pc:spChg chg="add mod">
          <ac:chgData name="Oana Baboolal" userId="S::oana.baboolal@glasgow.ac.uk::278b5f7d-88be-4854-b0c9-55dea0c04c4b" providerId="AD" clId="Web-{414F704F-F07E-DED4-3ABA-D2BE0CDCF61C}" dt="2024-05-23T08:22:19.032" v="1"/>
          <ac:spMkLst>
            <pc:docMk/>
            <pc:sldMk cId="2335738614" sldId="838840401"/>
            <ac:spMk id="3" creationId="{354E7B95-7FC2-7D43-6DDC-E0D2DFD2325A}"/>
          </ac:spMkLst>
        </pc:spChg>
      </pc:sldChg>
      <pc:sldChg chg="add">
        <pc:chgData name="Oana Baboolal" userId="S::oana.baboolal@glasgow.ac.uk::278b5f7d-88be-4854-b0c9-55dea0c04c4b" providerId="AD" clId="Web-{414F704F-F07E-DED4-3ABA-D2BE0CDCF61C}" dt="2024-05-23T08:23:13.877" v="4"/>
        <pc:sldMkLst>
          <pc:docMk/>
          <pc:sldMk cId="4095128225" sldId="838840445"/>
        </pc:sldMkLst>
      </pc:sldChg>
      <pc:sldChg chg="add">
        <pc:chgData name="Oana Baboolal" userId="S::oana.baboolal@glasgow.ac.uk::278b5f7d-88be-4854-b0c9-55dea0c04c4b" providerId="AD" clId="Web-{414F704F-F07E-DED4-3ABA-D2BE0CDCF61C}" dt="2024-05-23T08:24:40.428" v="8"/>
        <pc:sldMkLst>
          <pc:docMk/>
          <pc:sldMk cId="1191825954" sldId="838840465"/>
        </pc:sldMkLst>
      </pc:sldChg>
    </pc:docChg>
  </pc:docChgLst>
  <pc:docChgLst>
    <pc:chgData name="Oana Baboolal" userId="S::oana.baboolal@glasgow.ac.uk::278b5f7d-88be-4854-b0c9-55dea0c04c4b" providerId="AD" clId="Web-{75AD67D3-B17F-8F13-800F-5298478DC6AF}"/>
    <pc:docChg chg="modSld">
      <pc:chgData name="Oana Baboolal" userId="S::oana.baboolal@glasgow.ac.uk::278b5f7d-88be-4854-b0c9-55dea0c04c4b" providerId="AD" clId="Web-{75AD67D3-B17F-8F13-800F-5298478DC6AF}" dt="2024-06-04T11:32:34.942" v="44" actId="20577"/>
      <pc:docMkLst>
        <pc:docMk/>
      </pc:docMkLst>
      <pc:sldChg chg="modSp">
        <pc:chgData name="Oana Baboolal" userId="S::oana.baboolal@glasgow.ac.uk::278b5f7d-88be-4854-b0c9-55dea0c04c4b" providerId="AD" clId="Web-{75AD67D3-B17F-8F13-800F-5298478DC6AF}" dt="2024-06-04T11:31:32.672" v="22" actId="20577"/>
        <pc:sldMkLst>
          <pc:docMk/>
          <pc:sldMk cId="1751635025" sldId="838840326"/>
        </pc:sldMkLst>
        <pc:spChg chg="mod">
          <ac:chgData name="Oana Baboolal" userId="S::oana.baboolal@glasgow.ac.uk::278b5f7d-88be-4854-b0c9-55dea0c04c4b" providerId="AD" clId="Web-{75AD67D3-B17F-8F13-800F-5298478DC6AF}" dt="2024-06-04T11:31:15.968" v="9" actId="20577"/>
          <ac:spMkLst>
            <pc:docMk/>
            <pc:sldMk cId="1751635025" sldId="838840326"/>
            <ac:spMk id="15" creationId="{64DA4799-B658-0E2C-1B7B-1C7EDB6AB7BF}"/>
          </ac:spMkLst>
        </pc:spChg>
        <pc:spChg chg="mod">
          <ac:chgData name="Oana Baboolal" userId="S::oana.baboolal@glasgow.ac.uk::278b5f7d-88be-4854-b0c9-55dea0c04c4b" providerId="AD" clId="Web-{75AD67D3-B17F-8F13-800F-5298478DC6AF}" dt="2024-06-04T11:31:32.672" v="22" actId="20577"/>
          <ac:spMkLst>
            <pc:docMk/>
            <pc:sldMk cId="1751635025" sldId="838840326"/>
            <ac:spMk id="16" creationId="{F276382F-C71D-C690-971A-8C3991DD621C}"/>
          </ac:spMkLst>
        </pc:spChg>
      </pc:sldChg>
      <pc:sldChg chg="modSp">
        <pc:chgData name="Oana Baboolal" userId="S::oana.baboolal@glasgow.ac.uk::278b5f7d-88be-4854-b0c9-55dea0c04c4b" providerId="AD" clId="Web-{75AD67D3-B17F-8F13-800F-5298478DC6AF}" dt="2024-06-04T11:31:59.096" v="35" actId="20577"/>
        <pc:sldMkLst>
          <pc:docMk/>
          <pc:sldMk cId="2300677195" sldId="838840330"/>
        </pc:sldMkLst>
        <pc:spChg chg="mod">
          <ac:chgData name="Oana Baboolal" userId="S::oana.baboolal@glasgow.ac.uk::278b5f7d-88be-4854-b0c9-55dea0c04c4b" providerId="AD" clId="Web-{75AD67D3-B17F-8F13-800F-5298478DC6AF}" dt="2024-06-04T11:31:59.096" v="35" actId="20577"/>
          <ac:spMkLst>
            <pc:docMk/>
            <pc:sldMk cId="2300677195" sldId="838840330"/>
            <ac:spMk id="9" creationId="{FA171F44-E7C1-C994-4DB3-4C95F7968178}"/>
          </ac:spMkLst>
        </pc:spChg>
      </pc:sldChg>
      <pc:sldChg chg="modSp">
        <pc:chgData name="Oana Baboolal" userId="S::oana.baboolal@glasgow.ac.uk::278b5f7d-88be-4854-b0c9-55dea0c04c4b" providerId="AD" clId="Web-{75AD67D3-B17F-8F13-800F-5298478DC6AF}" dt="2024-06-04T11:32:34.942" v="44" actId="20577"/>
        <pc:sldMkLst>
          <pc:docMk/>
          <pc:sldMk cId="868646987" sldId="838840443"/>
        </pc:sldMkLst>
        <pc:spChg chg="mod">
          <ac:chgData name="Oana Baboolal" userId="S::oana.baboolal@glasgow.ac.uk::278b5f7d-88be-4854-b0c9-55dea0c04c4b" providerId="AD" clId="Web-{75AD67D3-B17F-8F13-800F-5298478DC6AF}" dt="2024-06-04T11:32:34.942" v="44" actId="20577"/>
          <ac:spMkLst>
            <pc:docMk/>
            <pc:sldMk cId="868646987" sldId="838840443"/>
            <ac:spMk id="1074" creationId="{1BF7A321-6745-6D82-41F5-3C74881D53B8}"/>
          </ac:spMkLst>
        </pc:spChg>
        <pc:spChg chg="mod">
          <ac:chgData name="Oana Baboolal" userId="S::oana.baboolal@glasgow.ac.uk::278b5f7d-88be-4854-b0c9-55dea0c04c4b" providerId="AD" clId="Web-{75AD67D3-B17F-8F13-800F-5298478DC6AF}" dt="2024-06-04T11:32:20.206" v="38" actId="20577"/>
          <ac:spMkLst>
            <pc:docMk/>
            <pc:sldMk cId="868646987" sldId="838840443"/>
            <ac:spMk id="1078" creationId="{DBE1CE2C-100E-B2F0-A086-CFE531E8824D}"/>
          </ac:spMkLst>
        </pc:spChg>
      </pc:sldChg>
    </pc:docChg>
  </pc:docChgLst>
  <pc:docChgLst>
    <pc:chgData name="Sarah Morrison" userId="S::sarah.morrison@glasgow.ac.uk::ffca34cf-4c68-497e-aa60-db91518e8d70" providerId="AD" clId="Web-{6BED8A5D-F1A8-31A8-9A14-4679463C67EA}"/>
    <pc:docChg chg="modSld">
      <pc:chgData name="Sarah Morrison" userId="S::sarah.morrison@glasgow.ac.uk::ffca34cf-4c68-497e-aa60-db91518e8d70" providerId="AD" clId="Web-{6BED8A5D-F1A8-31A8-9A14-4679463C67EA}" dt="2023-05-16T12:35:00.235" v="1"/>
      <pc:docMkLst>
        <pc:docMk/>
      </pc:docMkLst>
      <pc:sldChg chg="modSp">
        <pc:chgData name="Sarah Morrison" userId="S::sarah.morrison@glasgow.ac.uk::ffca34cf-4c68-497e-aa60-db91518e8d70" providerId="AD" clId="Web-{6BED8A5D-F1A8-31A8-9A14-4679463C67EA}" dt="2023-05-16T12:35:00.235" v="1"/>
        <pc:sldMkLst>
          <pc:docMk/>
          <pc:sldMk cId="3585730499" sldId="838840453"/>
        </pc:sldMkLst>
        <pc:graphicFrameChg chg="mod modGraphic">
          <ac:chgData name="Sarah Morrison" userId="S::sarah.morrison@glasgow.ac.uk::ffca34cf-4c68-497e-aa60-db91518e8d70" providerId="AD" clId="Web-{6BED8A5D-F1A8-31A8-9A14-4679463C67EA}" dt="2023-05-16T12:35:00.235" v="1"/>
          <ac:graphicFrameMkLst>
            <pc:docMk/>
            <pc:sldMk cId="3585730499" sldId="838840453"/>
            <ac:graphicFrameMk id="7" creationId="{259BEACB-54D3-E5FB-6E9C-A3343639084B}"/>
          </ac:graphicFrameMkLst>
        </pc:graphicFrameChg>
      </pc:sldChg>
    </pc:docChg>
  </pc:docChgLst>
  <pc:docChgLst>
    <pc:chgData name="Oana Baboolal" userId="S::oana.baboolal@glasgow.ac.uk::278b5f7d-88be-4854-b0c9-55dea0c04c4b" providerId="AD" clId="Web-{A7A1F476-AEE9-79C4-6695-48F801FF6A3D}"/>
    <pc:docChg chg="modSld">
      <pc:chgData name="Oana Baboolal" userId="S::oana.baboolal@glasgow.ac.uk::278b5f7d-88be-4854-b0c9-55dea0c04c4b" providerId="AD" clId="Web-{A7A1F476-AEE9-79C4-6695-48F801FF6A3D}" dt="2023-04-21T10:26:37.877" v="278"/>
      <pc:docMkLst>
        <pc:docMk/>
      </pc:docMkLst>
      <pc:sldChg chg="modSp">
        <pc:chgData name="Oana Baboolal" userId="S::oana.baboolal@glasgow.ac.uk::278b5f7d-88be-4854-b0c9-55dea0c04c4b" providerId="AD" clId="Web-{A7A1F476-AEE9-79C4-6695-48F801FF6A3D}" dt="2023-04-21T10:16:09.123" v="271" actId="14100"/>
        <pc:sldMkLst>
          <pc:docMk/>
          <pc:sldMk cId="2493406954" sldId="838840329"/>
        </pc:sldMkLst>
        <pc:spChg chg="mod">
          <ac:chgData name="Oana Baboolal" userId="S::oana.baboolal@glasgow.ac.uk::278b5f7d-88be-4854-b0c9-55dea0c04c4b" providerId="AD" clId="Web-{A7A1F476-AEE9-79C4-6695-48F801FF6A3D}" dt="2023-04-21T09:31:23.742" v="191" actId="20577"/>
          <ac:spMkLst>
            <pc:docMk/>
            <pc:sldMk cId="2493406954" sldId="838840329"/>
            <ac:spMk id="4" creationId="{4DF771A8-00A4-8F54-4C7A-CB626ED7CE11}"/>
          </ac:spMkLst>
        </pc:spChg>
        <pc:spChg chg="mod">
          <ac:chgData name="Oana Baboolal" userId="S::oana.baboolal@glasgow.ac.uk::278b5f7d-88be-4854-b0c9-55dea0c04c4b" providerId="AD" clId="Web-{A7A1F476-AEE9-79C4-6695-48F801FF6A3D}" dt="2023-04-21T10:16:01.529" v="270" actId="14100"/>
          <ac:spMkLst>
            <pc:docMk/>
            <pc:sldMk cId="2493406954" sldId="838840329"/>
            <ac:spMk id="5" creationId="{906B304E-DA26-6BFA-D450-F5C29E3A3672}"/>
          </ac:spMkLst>
        </pc:spChg>
        <pc:spChg chg="mod">
          <ac:chgData name="Oana Baboolal" userId="S::oana.baboolal@glasgow.ac.uk::278b5f7d-88be-4854-b0c9-55dea0c04c4b" providerId="AD" clId="Web-{A7A1F476-AEE9-79C4-6695-48F801FF6A3D}" dt="2023-04-21T09:37:10.706" v="225" actId="1076"/>
          <ac:spMkLst>
            <pc:docMk/>
            <pc:sldMk cId="2493406954" sldId="838840329"/>
            <ac:spMk id="57" creationId="{453A8A37-1B0F-4434-9C28-255A18AEE627}"/>
          </ac:spMkLst>
        </pc:spChg>
        <pc:spChg chg="mod">
          <ac:chgData name="Oana Baboolal" userId="S::oana.baboolal@glasgow.ac.uk::278b5f7d-88be-4854-b0c9-55dea0c04c4b" providerId="AD" clId="Web-{A7A1F476-AEE9-79C4-6695-48F801FF6A3D}" dt="2023-04-21T10:16:09.123" v="271" actId="14100"/>
          <ac:spMkLst>
            <pc:docMk/>
            <pc:sldMk cId="2493406954" sldId="838840329"/>
            <ac:spMk id="186" creationId="{AD0E5DF9-BCDB-69C5-6A73-60A389674FF5}"/>
          </ac:spMkLst>
        </pc:spChg>
        <pc:cxnChg chg="mod">
          <ac:chgData name="Oana Baboolal" userId="S::oana.baboolal@glasgow.ac.uk::278b5f7d-88be-4854-b0c9-55dea0c04c4b" providerId="AD" clId="Web-{A7A1F476-AEE9-79C4-6695-48F801FF6A3D}" dt="2023-04-21T10:16:09.123" v="271" actId="14100"/>
          <ac:cxnSpMkLst>
            <pc:docMk/>
            <pc:sldMk cId="2493406954" sldId="838840329"/>
            <ac:cxnSpMk id="14" creationId="{AF542E39-E9B0-7915-E257-D2CB683EB6DA}"/>
          </ac:cxnSpMkLst>
        </pc:cxnChg>
        <pc:cxnChg chg="mod">
          <ac:chgData name="Oana Baboolal" userId="S::oana.baboolal@glasgow.ac.uk::278b5f7d-88be-4854-b0c9-55dea0c04c4b" providerId="AD" clId="Web-{A7A1F476-AEE9-79C4-6695-48F801FF6A3D}" dt="2023-04-21T10:16:09.123" v="271" actId="14100"/>
          <ac:cxnSpMkLst>
            <pc:docMk/>
            <pc:sldMk cId="2493406954" sldId="838840329"/>
            <ac:cxnSpMk id="107" creationId="{33B481B3-9B45-6E18-CC49-47A9F2E86015}"/>
          </ac:cxnSpMkLst>
        </pc:cxnChg>
      </pc:sldChg>
      <pc:sldChg chg="addSp delSp modSp">
        <pc:chgData name="Oana Baboolal" userId="S::oana.baboolal@glasgow.ac.uk::278b5f7d-88be-4854-b0c9-55dea0c04c4b" providerId="AD" clId="Web-{A7A1F476-AEE9-79C4-6695-48F801FF6A3D}" dt="2023-04-21T10:26:37.877" v="278"/>
        <pc:sldMkLst>
          <pc:docMk/>
          <pc:sldMk cId="3827918788" sldId="838840331"/>
        </pc:sldMkLst>
        <pc:spChg chg="mod">
          <ac:chgData name="Oana Baboolal" userId="S::oana.baboolal@glasgow.ac.uk::278b5f7d-88be-4854-b0c9-55dea0c04c4b" providerId="AD" clId="Web-{A7A1F476-AEE9-79C4-6695-48F801FF6A3D}" dt="2023-04-21T10:24:54.468" v="275" actId="20577"/>
          <ac:spMkLst>
            <pc:docMk/>
            <pc:sldMk cId="3827918788" sldId="838840331"/>
            <ac:spMk id="4" creationId="{5A2F44A6-9A6E-4BA4-ABD5-297E1D7C5AEE}"/>
          </ac:spMkLst>
        </pc:spChg>
        <pc:graphicFrameChg chg="add del mod">
          <ac:chgData name="Oana Baboolal" userId="S::oana.baboolal@glasgow.ac.uk::278b5f7d-88be-4854-b0c9-55dea0c04c4b" providerId="AD" clId="Web-{A7A1F476-AEE9-79C4-6695-48F801FF6A3D}" dt="2023-04-21T10:25:18.671" v="277"/>
          <ac:graphicFrameMkLst>
            <pc:docMk/>
            <pc:sldMk cId="3827918788" sldId="838840331"/>
            <ac:graphicFrameMk id="7" creationId="{5E97402E-FA9D-C1DE-1BD7-56A5AEEAB50F}"/>
          </ac:graphicFrameMkLst>
        </pc:graphicFrameChg>
        <pc:graphicFrameChg chg="add mod">
          <ac:chgData name="Oana Baboolal" userId="S::oana.baboolal@glasgow.ac.uk::278b5f7d-88be-4854-b0c9-55dea0c04c4b" providerId="AD" clId="Web-{A7A1F476-AEE9-79C4-6695-48F801FF6A3D}" dt="2023-04-21T10:26:37.877" v="278"/>
          <ac:graphicFrameMkLst>
            <pc:docMk/>
            <pc:sldMk cId="3827918788" sldId="838840331"/>
            <ac:graphicFrameMk id="13" creationId="{AA9E8AA5-551F-9C9C-8A91-D5E95ABBB8B5}"/>
          </ac:graphicFrameMkLst>
        </pc:graphicFrameChg>
      </pc:sldChg>
      <pc:sldChg chg="modSp">
        <pc:chgData name="Oana Baboolal" userId="S::oana.baboolal@glasgow.ac.uk::278b5f7d-88be-4854-b0c9-55dea0c04c4b" providerId="AD" clId="Web-{A7A1F476-AEE9-79C4-6695-48F801FF6A3D}" dt="2023-04-21T09:46:03.176" v="239"/>
        <pc:sldMkLst>
          <pc:docMk/>
          <pc:sldMk cId="1198769870" sldId="838840402"/>
        </pc:sldMkLst>
        <pc:graphicFrameChg chg="mod modGraphic">
          <ac:chgData name="Oana Baboolal" userId="S::oana.baboolal@glasgow.ac.uk::278b5f7d-88be-4854-b0c9-55dea0c04c4b" providerId="AD" clId="Web-{A7A1F476-AEE9-79C4-6695-48F801FF6A3D}" dt="2023-04-21T09:46:03.176" v="239"/>
          <ac:graphicFrameMkLst>
            <pc:docMk/>
            <pc:sldMk cId="1198769870" sldId="838840402"/>
            <ac:graphicFrameMk id="35" creationId="{E3ED3110-9A2B-14B5-477A-8F4906B33367}"/>
          </ac:graphicFrameMkLst>
        </pc:graphicFrameChg>
      </pc:sldChg>
    </pc:docChg>
  </pc:docChgLst>
  <pc:docChgLst>
    <pc:chgData name="Oana Baboolal" userId="S::oana.baboolal@glasgow.ac.uk::278b5f7d-88be-4854-b0c9-55dea0c04c4b" providerId="AD" clId="Web-{0D8FD052-C790-BA21-7F93-74B08639F280}"/>
    <pc:docChg chg="modSld">
      <pc:chgData name="Oana Baboolal" userId="S::oana.baboolal@glasgow.ac.uk::278b5f7d-88be-4854-b0c9-55dea0c04c4b" providerId="AD" clId="Web-{0D8FD052-C790-BA21-7F93-74B08639F280}" dt="2024-05-10T13:53:51.179" v="60"/>
      <pc:docMkLst>
        <pc:docMk/>
      </pc:docMkLst>
      <pc:sldChg chg="addSp delSp modSp">
        <pc:chgData name="Oana Baboolal" userId="S::oana.baboolal@glasgow.ac.uk::278b5f7d-88be-4854-b0c9-55dea0c04c4b" providerId="AD" clId="Web-{0D8FD052-C790-BA21-7F93-74B08639F280}" dt="2024-05-10T13:53:51.179" v="60"/>
        <pc:sldMkLst>
          <pc:docMk/>
          <pc:sldMk cId="878393805" sldId="838840456"/>
        </pc:sldMkLst>
        <pc:spChg chg="add del mod">
          <ac:chgData name="Oana Baboolal" userId="S::oana.baboolal@glasgow.ac.uk::278b5f7d-88be-4854-b0c9-55dea0c04c4b" providerId="AD" clId="Web-{0D8FD052-C790-BA21-7F93-74B08639F280}" dt="2024-05-10T13:53:43.304" v="42" actId="20577"/>
          <ac:spMkLst>
            <pc:docMk/>
            <pc:sldMk cId="878393805" sldId="838840456"/>
            <ac:spMk id="2" creationId="{646835C9-D1EF-650C-CC62-6DB7ADF3C68B}"/>
          </ac:spMkLst>
        </pc:spChg>
        <pc:graphicFrameChg chg="mod modGraphic">
          <ac:chgData name="Oana Baboolal" userId="S::oana.baboolal@glasgow.ac.uk::278b5f7d-88be-4854-b0c9-55dea0c04c4b" providerId="AD" clId="Web-{0D8FD052-C790-BA21-7F93-74B08639F280}" dt="2024-05-10T13:53:32.412" v="36"/>
          <ac:graphicFrameMkLst>
            <pc:docMk/>
            <pc:sldMk cId="878393805" sldId="838840456"/>
            <ac:graphicFrameMk id="3" creationId="{031BCD76-49B2-4FB3-14E0-A4C08E884F3A}"/>
          </ac:graphicFrameMkLst>
        </pc:graphicFrameChg>
        <pc:graphicFrameChg chg="mod modGraphic">
          <ac:chgData name="Oana Baboolal" userId="S::oana.baboolal@glasgow.ac.uk::278b5f7d-88be-4854-b0c9-55dea0c04c4b" providerId="AD" clId="Web-{0D8FD052-C790-BA21-7F93-74B08639F280}" dt="2024-05-10T13:53:51.179" v="60"/>
          <ac:graphicFrameMkLst>
            <pc:docMk/>
            <pc:sldMk cId="878393805" sldId="838840456"/>
            <ac:graphicFrameMk id="7" creationId="{259BEACB-54D3-E5FB-6E9C-A3343639084B}"/>
          </ac:graphicFrameMkLst>
        </pc:graphicFrameChg>
      </pc:sldChg>
    </pc:docChg>
  </pc:docChgLst>
  <pc:docChgLst>
    <pc:chgData name="Oana Baboolal" userId="S::oana.baboolal@glasgow.ac.uk::278b5f7d-88be-4854-b0c9-55dea0c04c4b" providerId="AD" clId="Web-{754D1D1C-4B59-BE6A-8C29-664C65B00650}"/>
    <pc:docChg chg="modSld">
      <pc:chgData name="Oana Baboolal" userId="S::oana.baboolal@glasgow.ac.uk::278b5f7d-88be-4854-b0c9-55dea0c04c4b" providerId="AD" clId="Web-{754D1D1C-4B59-BE6A-8C29-664C65B00650}" dt="2024-05-30T12:15:33.941" v="17" actId="20577"/>
      <pc:docMkLst>
        <pc:docMk/>
      </pc:docMkLst>
      <pc:sldChg chg="modSp">
        <pc:chgData name="Oana Baboolal" userId="S::oana.baboolal@glasgow.ac.uk::278b5f7d-88be-4854-b0c9-55dea0c04c4b" providerId="AD" clId="Web-{754D1D1C-4B59-BE6A-8C29-664C65B00650}" dt="2024-05-30T12:09:41.632" v="5" actId="20577"/>
        <pc:sldMkLst>
          <pc:docMk/>
          <pc:sldMk cId="1751635025" sldId="838840326"/>
        </pc:sldMkLst>
        <pc:spChg chg="mod">
          <ac:chgData name="Oana Baboolal" userId="S::oana.baboolal@glasgow.ac.uk::278b5f7d-88be-4854-b0c9-55dea0c04c4b" providerId="AD" clId="Web-{754D1D1C-4B59-BE6A-8C29-664C65B00650}" dt="2024-05-30T12:09:30.272" v="2" actId="20577"/>
          <ac:spMkLst>
            <pc:docMk/>
            <pc:sldMk cId="1751635025" sldId="838840326"/>
            <ac:spMk id="15" creationId="{64DA4799-B658-0E2C-1B7B-1C7EDB6AB7BF}"/>
          </ac:spMkLst>
        </pc:spChg>
        <pc:spChg chg="mod">
          <ac:chgData name="Oana Baboolal" userId="S::oana.baboolal@glasgow.ac.uk::278b5f7d-88be-4854-b0c9-55dea0c04c4b" providerId="AD" clId="Web-{754D1D1C-4B59-BE6A-8C29-664C65B00650}" dt="2024-05-30T12:09:41.632" v="5" actId="20577"/>
          <ac:spMkLst>
            <pc:docMk/>
            <pc:sldMk cId="1751635025" sldId="838840326"/>
            <ac:spMk id="16" creationId="{F276382F-C71D-C690-971A-8C3991DD621C}"/>
          </ac:spMkLst>
        </pc:spChg>
      </pc:sldChg>
      <pc:sldChg chg="modSp">
        <pc:chgData name="Oana Baboolal" userId="S::oana.baboolal@glasgow.ac.uk::278b5f7d-88be-4854-b0c9-55dea0c04c4b" providerId="AD" clId="Web-{754D1D1C-4B59-BE6A-8C29-664C65B00650}" dt="2024-05-30T12:14:34.360" v="10"/>
        <pc:sldMkLst>
          <pc:docMk/>
          <pc:sldMk cId="2300677195" sldId="838840330"/>
        </pc:sldMkLst>
        <pc:spChg chg="mod">
          <ac:chgData name="Oana Baboolal" userId="S::oana.baboolal@glasgow.ac.uk::278b5f7d-88be-4854-b0c9-55dea0c04c4b" providerId="AD" clId="Web-{754D1D1C-4B59-BE6A-8C29-664C65B00650}" dt="2024-05-30T12:14:34.360" v="10"/>
          <ac:spMkLst>
            <pc:docMk/>
            <pc:sldMk cId="2300677195" sldId="838840330"/>
            <ac:spMk id="9" creationId="{FA171F44-E7C1-C994-4DB3-4C95F7968178}"/>
          </ac:spMkLst>
        </pc:spChg>
      </pc:sldChg>
      <pc:sldChg chg="modSp">
        <pc:chgData name="Oana Baboolal" userId="S::oana.baboolal@glasgow.ac.uk::278b5f7d-88be-4854-b0c9-55dea0c04c4b" providerId="AD" clId="Web-{754D1D1C-4B59-BE6A-8C29-664C65B00650}" dt="2024-05-30T12:15:33.941" v="17" actId="20577"/>
        <pc:sldMkLst>
          <pc:docMk/>
          <pc:sldMk cId="868646987" sldId="838840443"/>
        </pc:sldMkLst>
        <pc:spChg chg="mod">
          <ac:chgData name="Oana Baboolal" userId="S::oana.baboolal@glasgow.ac.uk::278b5f7d-88be-4854-b0c9-55dea0c04c4b" providerId="AD" clId="Web-{754D1D1C-4B59-BE6A-8C29-664C65B00650}" dt="2024-05-30T12:15:00.830" v="13" actId="20577"/>
          <ac:spMkLst>
            <pc:docMk/>
            <pc:sldMk cId="868646987" sldId="838840443"/>
            <ac:spMk id="1074" creationId="{1BF7A321-6745-6D82-41F5-3C74881D53B8}"/>
          </ac:spMkLst>
        </pc:spChg>
        <pc:spChg chg="mod">
          <ac:chgData name="Oana Baboolal" userId="S::oana.baboolal@glasgow.ac.uk::278b5f7d-88be-4854-b0c9-55dea0c04c4b" providerId="AD" clId="Web-{754D1D1C-4B59-BE6A-8C29-664C65B00650}" dt="2024-05-30T12:15:33.941" v="17" actId="20577"/>
          <ac:spMkLst>
            <pc:docMk/>
            <pc:sldMk cId="868646987" sldId="838840443"/>
            <ac:spMk id="1078" creationId="{DBE1CE2C-100E-B2F0-A086-CFE531E8824D}"/>
          </ac:spMkLst>
        </pc:spChg>
      </pc:sldChg>
    </pc:docChg>
  </pc:docChgLst>
  <pc:docChgLst>
    <pc:chgData name="Claire Crompton" userId="e6fd4236-e548-4605-9a43-9316851a6f08" providerId="ADAL" clId="{51FD9E58-72E7-467E-95B2-3A5FDF506316}"/>
    <pc:docChg chg="custSel addSld delSld modSld sldOrd modSection">
      <pc:chgData name="Claire Crompton" userId="e6fd4236-e548-4605-9a43-9316851a6f08" providerId="ADAL" clId="{51FD9E58-72E7-467E-95B2-3A5FDF506316}" dt="2023-06-09T08:25:24.169" v="31" actId="47"/>
      <pc:docMkLst>
        <pc:docMk/>
      </pc:docMkLst>
      <pc:sldChg chg="modSp mod">
        <pc:chgData name="Claire Crompton" userId="e6fd4236-e548-4605-9a43-9316851a6f08" providerId="ADAL" clId="{51FD9E58-72E7-467E-95B2-3A5FDF506316}" dt="2023-05-30T11:31:44.311" v="27" actId="6549"/>
        <pc:sldMkLst>
          <pc:docMk/>
          <pc:sldMk cId="2669132526" sldId="838840455"/>
        </pc:sldMkLst>
        <pc:graphicFrameChg chg="modGraphic">
          <ac:chgData name="Claire Crompton" userId="e6fd4236-e548-4605-9a43-9316851a6f08" providerId="ADAL" clId="{51FD9E58-72E7-467E-95B2-3A5FDF506316}" dt="2023-05-30T11:31:44.311" v="27" actId="6549"/>
          <ac:graphicFrameMkLst>
            <pc:docMk/>
            <pc:sldMk cId="2669132526" sldId="838840455"/>
            <ac:graphicFrameMk id="3" creationId="{031BCD76-49B2-4FB3-14E0-A4C08E884F3A}"/>
          </ac:graphicFrameMkLst>
        </pc:graphicFrameChg>
        <pc:graphicFrameChg chg="modGraphic">
          <ac:chgData name="Claire Crompton" userId="e6fd4236-e548-4605-9a43-9316851a6f08" providerId="ADAL" clId="{51FD9E58-72E7-467E-95B2-3A5FDF506316}" dt="2023-05-30T11:31:40.312" v="26" actId="6549"/>
          <ac:graphicFrameMkLst>
            <pc:docMk/>
            <pc:sldMk cId="2669132526" sldId="838840455"/>
            <ac:graphicFrameMk id="7" creationId="{259BEACB-54D3-E5FB-6E9C-A3343639084B}"/>
          </ac:graphicFrameMkLst>
        </pc:graphicFrameChg>
      </pc:sldChg>
      <pc:sldChg chg="add del ord">
        <pc:chgData name="Claire Crompton" userId="e6fd4236-e548-4605-9a43-9316851a6f08" providerId="ADAL" clId="{51FD9E58-72E7-467E-95B2-3A5FDF506316}" dt="2023-06-09T08:25:24.169" v="31" actId="47"/>
        <pc:sldMkLst>
          <pc:docMk/>
          <pc:sldMk cId="1612570008" sldId="838840464"/>
        </pc:sldMkLst>
      </pc:sldChg>
      <pc:sldChg chg="add delCm">
        <pc:chgData name="Claire Crompton" userId="e6fd4236-e548-4605-9a43-9316851a6f08" providerId="ADAL" clId="{51FD9E58-72E7-467E-95B2-3A5FDF506316}" dt="2023-06-09T08:25:11.729" v="30"/>
        <pc:sldMkLst>
          <pc:docMk/>
          <pc:sldMk cId="1191825954" sldId="838840465"/>
        </pc:sldMkLst>
        <pc:extLst>
          <p:ext xmlns:p="http://schemas.openxmlformats.org/presentationml/2006/main" uri="{D6D511B9-2390-475A-947B-AFAB55BFBCF1}">
            <pc226:cmChg xmlns:pc226="http://schemas.microsoft.com/office/powerpoint/2022/06/main/command" chg="del">
              <pc226:chgData name="Claire Crompton" userId="e6fd4236-e548-4605-9a43-9316851a6f08" providerId="ADAL" clId="{51FD9E58-72E7-467E-95B2-3A5FDF506316}" dt="2023-06-09T08:25:10.445" v="29"/>
              <pc2:cmMkLst xmlns:pc2="http://schemas.microsoft.com/office/powerpoint/2019/9/main/command">
                <pc:docMk/>
                <pc:sldMk cId="1191825954" sldId="838840465"/>
                <pc2:cmMk id="{2E204216-DFFA-43C0-B23D-12967F27649C}"/>
              </pc2:cmMkLst>
            </pc226:cmChg>
            <pc226:cmChg xmlns:pc226="http://schemas.microsoft.com/office/powerpoint/2022/06/main/command" chg="del">
              <pc226:chgData name="Claire Crompton" userId="e6fd4236-e548-4605-9a43-9316851a6f08" providerId="ADAL" clId="{51FD9E58-72E7-467E-95B2-3A5FDF506316}" dt="2023-06-09T08:25:11.729" v="30"/>
              <pc2:cmMkLst xmlns:pc2="http://schemas.microsoft.com/office/powerpoint/2019/9/main/command">
                <pc:docMk/>
                <pc:sldMk cId="1191825954" sldId="838840465"/>
                <pc2:cmMk id="{2BA4F5E0-336F-4EFE-BF3E-BD4360E1705D}"/>
              </pc2:cmMkLst>
            </pc226:cmChg>
          </p:ext>
        </pc:extLst>
      </pc:sldChg>
      <pc:sldMasterChg chg="delSldLayout">
        <pc:chgData name="Claire Crompton" userId="e6fd4236-e548-4605-9a43-9316851a6f08" providerId="ADAL" clId="{51FD9E58-72E7-467E-95B2-3A5FDF506316}" dt="2023-06-09T08:25:24.169" v="31" actId="47"/>
        <pc:sldMasterMkLst>
          <pc:docMk/>
          <pc:sldMasterMk cId="3994258943" sldId="2147483661"/>
        </pc:sldMasterMkLst>
        <pc:sldLayoutChg chg="del">
          <pc:chgData name="Claire Crompton" userId="e6fd4236-e548-4605-9a43-9316851a6f08" providerId="ADAL" clId="{51FD9E58-72E7-467E-95B2-3A5FDF506316}" dt="2023-06-09T08:25:24.169" v="31" actId="47"/>
          <pc:sldLayoutMkLst>
            <pc:docMk/>
            <pc:sldMasterMk cId="3994258943" sldId="2147483661"/>
            <pc:sldLayoutMk cId="1599265933" sldId="2147483673"/>
          </pc:sldLayoutMkLst>
        </pc:sldLayoutChg>
        <pc:sldLayoutChg chg="del">
          <pc:chgData name="Claire Crompton" userId="e6fd4236-e548-4605-9a43-9316851a6f08" providerId="ADAL" clId="{51FD9E58-72E7-467E-95B2-3A5FDF506316}" dt="2023-05-25T18:07:33.620" v="0" actId="47"/>
          <pc:sldLayoutMkLst>
            <pc:docMk/>
            <pc:sldMasterMk cId="3994258943" sldId="2147483661"/>
            <pc:sldLayoutMk cId="1940574983" sldId="2147483673"/>
          </pc:sldLayoutMkLst>
        </pc:sldLayoutChg>
      </pc:sldMasterChg>
    </pc:docChg>
  </pc:docChgLst>
  <pc:docChgLst>
    <pc:chgData name="Oana Baboolal" userId="S::oana.baboolal@glasgow.ac.uk::278b5f7d-88be-4854-b0c9-55dea0c04c4b" providerId="AD" clId="Web-{6BA150A2-CB5F-3B26-32D4-EF8ACAF596DF}"/>
    <pc:docChg chg="modSld">
      <pc:chgData name="Oana Baboolal" userId="S::oana.baboolal@glasgow.ac.uk::278b5f7d-88be-4854-b0c9-55dea0c04c4b" providerId="AD" clId="Web-{6BA150A2-CB5F-3B26-32D4-EF8ACAF596DF}" dt="2024-05-30T13:52:04.692" v="1" actId="20577"/>
      <pc:docMkLst>
        <pc:docMk/>
      </pc:docMkLst>
      <pc:sldChg chg="modSp">
        <pc:chgData name="Oana Baboolal" userId="S::oana.baboolal@glasgow.ac.uk::278b5f7d-88be-4854-b0c9-55dea0c04c4b" providerId="AD" clId="Web-{6BA150A2-CB5F-3B26-32D4-EF8ACAF596DF}" dt="2024-05-30T13:52:04.692" v="1" actId="20577"/>
        <pc:sldMkLst>
          <pc:docMk/>
          <pc:sldMk cId="1751635025" sldId="838840326"/>
        </pc:sldMkLst>
        <pc:spChg chg="mod">
          <ac:chgData name="Oana Baboolal" userId="S::oana.baboolal@glasgow.ac.uk::278b5f7d-88be-4854-b0c9-55dea0c04c4b" providerId="AD" clId="Web-{6BA150A2-CB5F-3B26-32D4-EF8ACAF596DF}" dt="2024-05-30T13:52:04.692" v="1" actId="20577"/>
          <ac:spMkLst>
            <pc:docMk/>
            <pc:sldMk cId="1751635025" sldId="838840326"/>
            <ac:spMk id="15" creationId="{64DA4799-B658-0E2C-1B7B-1C7EDB6AB7BF}"/>
          </ac:spMkLst>
        </pc:spChg>
      </pc:sldChg>
    </pc:docChg>
  </pc:docChgLst>
  <pc:docChgLst>
    <pc:chgData name="Oana Baboolal" userId="278b5f7d-88be-4854-b0c9-55dea0c04c4b" providerId="ADAL" clId="{1D44477C-C4FD-4D2C-BE37-EC1AAFD5A4A0}"/>
    <pc:docChg chg="custSel modSld">
      <pc:chgData name="Oana Baboolal" userId="278b5f7d-88be-4854-b0c9-55dea0c04c4b" providerId="ADAL" clId="{1D44477C-C4FD-4D2C-BE37-EC1AAFD5A4A0}" dt="2023-04-21T10:46:35.683" v="28" actId="1076"/>
      <pc:docMkLst>
        <pc:docMk/>
      </pc:docMkLst>
      <pc:sldChg chg="delSp modSp mod">
        <pc:chgData name="Oana Baboolal" userId="278b5f7d-88be-4854-b0c9-55dea0c04c4b" providerId="ADAL" clId="{1D44477C-C4FD-4D2C-BE37-EC1AAFD5A4A0}" dt="2023-04-21T10:46:35.683" v="28" actId="1076"/>
        <pc:sldMkLst>
          <pc:docMk/>
          <pc:sldMk cId="3827918788" sldId="838840331"/>
        </pc:sldMkLst>
        <pc:spChg chg="mod">
          <ac:chgData name="Oana Baboolal" userId="278b5f7d-88be-4854-b0c9-55dea0c04c4b" providerId="ADAL" clId="{1D44477C-C4FD-4D2C-BE37-EC1AAFD5A4A0}" dt="2023-04-21T10:46:35.683" v="28" actId="1076"/>
          <ac:spMkLst>
            <pc:docMk/>
            <pc:sldMk cId="3827918788" sldId="838840331"/>
            <ac:spMk id="4" creationId="{5A2F44A6-9A6E-4BA4-ABD5-297E1D7C5AEE}"/>
          </ac:spMkLst>
        </pc:spChg>
        <pc:graphicFrameChg chg="del">
          <ac:chgData name="Oana Baboolal" userId="278b5f7d-88be-4854-b0c9-55dea0c04c4b" providerId="ADAL" clId="{1D44477C-C4FD-4D2C-BE37-EC1AAFD5A4A0}" dt="2023-04-21T10:27:07.111" v="0" actId="478"/>
          <ac:graphicFrameMkLst>
            <pc:docMk/>
            <pc:sldMk cId="3827918788" sldId="838840331"/>
            <ac:graphicFrameMk id="13" creationId="{AA9E8AA5-551F-9C9C-8A91-D5E95ABBB8B5}"/>
          </ac:graphicFrameMkLst>
        </pc:graphicFrameChg>
      </pc:sldChg>
      <pc:sldChg chg="addSp delSp modSp mod">
        <pc:chgData name="Oana Baboolal" userId="278b5f7d-88be-4854-b0c9-55dea0c04c4b" providerId="ADAL" clId="{1D44477C-C4FD-4D2C-BE37-EC1AAFD5A4A0}" dt="2023-04-21T10:43:46.171" v="17" actId="14100"/>
        <pc:sldMkLst>
          <pc:docMk/>
          <pc:sldMk cId="1198769870" sldId="838840402"/>
        </pc:sldMkLst>
        <pc:graphicFrameChg chg="add del mod">
          <ac:chgData name="Oana Baboolal" userId="278b5f7d-88be-4854-b0c9-55dea0c04c4b" providerId="ADAL" clId="{1D44477C-C4FD-4D2C-BE37-EC1AAFD5A4A0}" dt="2023-04-21T10:43:39.225" v="14"/>
          <ac:graphicFrameMkLst>
            <pc:docMk/>
            <pc:sldMk cId="1198769870" sldId="838840402"/>
            <ac:graphicFrameMk id="2" creationId="{3B60F241-3E37-B452-8DAA-1BB5F0638BB7}"/>
          </ac:graphicFrameMkLst>
        </pc:graphicFrameChg>
        <pc:graphicFrameChg chg="add mod modGraphic">
          <ac:chgData name="Oana Baboolal" userId="278b5f7d-88be-4854-b0c9-55dea0c04c4b" providerId="ADAL" clId="{1D44477C-C4FD-4D2C-BE37-EC1AAFD5A4A0}" dt="2023-04-21T10:43:46.171" v="17" actId="14100"/>
          <ac:graphicFrameMkLst>
            <pc:docMk/>
            <pc:sldMk cId="1198769870" sldId="838840402"/>
            <ac:graphicFrameMk id="3" creationId="{6FF29C94-0603-06D4-4E33-FB01B73D18B6}"/>
          </ac:graphicFrameMkLst>
        </pc:graphicFrameChg>
        <pc:graphicFrameChg chg="del">
          <ac:chgData name="Oana Baboolal" userId="278b5f7d-88be-4854-b0c9-55dea0c04c4b" providerId="ADAL" clId="{1D44477C-C4FD-4D2C-BE37-EC1AAFD5A4A0}" dt="2023-04-21T10:43:30.726" v="10" actId="478"/>
          <ac:graphicFrameMkLst>
            <pc:docMk/>
            <pc:sldMk cId="1198769870" sldId="838840402"/>
            <ac:graphicFrameMk id="35" creationId="{E3ED3110-9A2B-14B5-477A-8F4906B33367}"/>
          </ac:graphicFrameMkLst>
        </pc:graphicFrameChg>
      </pc:sldChg>
      <pc:sldChg chg="addSp delSp modSp mod">
        <pc:chgData name="Oana Baboolal" userId="278b5f7d-88be-4854-b0c9-55dea0c04c4b" providerId="ADAL" clId="{1D44477C-C4FD-4D2C-BE37-EC1AAFD5A4A0}" dt="2023-04-21T10:44:52.040" v="27" actId="14100"/>
        <pc:sldMkLst>
          <pc:docMk/>
          <pc:sldMk cId="3603362944" sldId="838840403"/>
        </pc:sldMkLst>
        <pc:graphicFrameChg chg="add del mod">
          <ac:chgData name="Oana Baboolal" userId="278b5f7d-88be-4854-b0c9-55dea0c04c4b" providerId="ADAL" clId="{1D44477C-C4FD-4D2C-BE37-EC1AAFD5A4A0}" dt="2023-04-21T10:44:42.785" v="24"/>
          <ac:graphicFrameMkLst>
            <pc:docMk/>
            <pc:sldMk cId="3603362944" sldId="838840403"/>
            <ac:graphicFrameMk id="2" creationId="{6A3FFE77-69E4-3797-133F-CE5CB17091F9}"/>
          </ac:graphicFrameMkLst>
        </pc:graphicFrameChg>
        <pc:graphicFrameChg chg="add mod modGraphic">
          <ac:chgData name="Oana Baboolal" userId="278b5f7d-88be-4854-b0c9-55dea0c04c4b" providerId="ADAL" clId="{1D44477C-C4FD-4D2C-BE37-EC1AAFD5A4A0}" dt="2023-04-21T10:44:52.040" v="27" actId="14100"/>
          <ac:graphicFrameMkLst>
            <pc:docMk/>
            <pc:sldMk cId="3603362944" sldId="838840403"/>
            <ac:graphicFrameMk id="3" creationId="{77B9C3F0-5504-674C-0603-6C7148910204}"/>
          </ac:graphicFrameMkLst>
        </pc:graphicFrameChg>
        <pc:graphicFrameChg chg="del">
          <ac:chgData name="Oana Baboolal" userId="278b5f7d-88be-4854-b0c9-55dea0c04c4b" providerId="ADAL" clId="{1D44477C-C4FD-4D2C-BE37-EC1AAFD5A4A0}" dt="2023-04-21T10:44:36.355" v="18" actId="478"/>
          <ac:graphicFrameMkLst>
            <pc:docMk/>
            <pc:sldMk cId="3603362944" sldId="838840403"/>
            <ac:graphicFrameMk id="7" creationId="{3BD793BD-FD3E-58EF-C1DB-FB039E202942}"/>
          </ac:graphicFrameMkLst>
        </pc:graphicFrameChg>
      </pc:sldChg>
    </pc:docChg>
  </pc:docChgLst>
  <pc:docChgLst>
    <pc:chgData name="Oana Baboolal" userId="S::oana.baboolal@glasgow.ac.uk::278b5f7d-88be-4854-b0c9-55dea0c04c4b" providerId="AD" clId="Web-{8C71060E-A87F-A856-7531-852870208D64}"/>
    <pc:docChg chg="addSld delSld modSection">
      <pc:chgData name="Oana Baboolal" userId="S::oana.baboolal@glasgow.ac.uk::278b5f7d-88be-4854-b0c9-55dea0c04c4b" providerId="AD" clId="Web-{8C71060E-A87F-A856-7531-852870208D64}" dt="2024-06-13T14:38:18.015" v="1"/>
      <pc:docMkLst>
        <pc:docMk/>
      </pc:docMkLst>
      <pc:sldChg chg="del">
        <pc:chgData name="Oana Baboolal" userId="S::oana.baboolal@glasgow.ac.uk::278b5f7d-88be-4854-b0c9-55dea0c04c4b" providerId="AD" clId="Web-{8C71060E-A87F-A856-7531-852870208D64}" dt="2024-06-13T14:38:18.015" v="1"/>
        <pc:sldMkLst>
          <pc:docMk/>
          <pc:sldMk cId="1751635025" sldId="838840326"/>
        </pc:sldMkLst>
      </pc:sldChg>
      <pc:sldChg chg="add">
        <pc:chgData name="Oana Baboolal" userId="S::oana.baboolal@glasgow.ac.uk::278b5f7d-88be-4854-b0c9-55dea0c04c4b" providerId="AD" clId="Web-{8C71060E-A87F-A856-7531-852870208D64}" dt="2024-06-13T14:38:04.405" v="0"/>
        <pc:sldMkLst>
          <pc:docMk/>
          <pc:sldMk cId="2012053922" sldId="838840466"/>
        </pc:sldMkLst>
      </pc:sldChg>
    </pc:docChg>
  </pc:docChgLst>
  <pc:docChgLst>
    <pc:chgData name="Gary Wright" userId="a0eeeda2-3cb3-4c06-877c-7b184679b115" providerId="ADAL" clId="{FB485DB2-FB50-4FE0-AB24-61C033F288B5}"/>
    <pc:docChg chg="custSel addSld modSld">
      <pc:chgData name="Gary Wright" userId="a0eeeda2-3cb3-4c06-877c-7b184679b115" providerId="ADAL" clId="{FB485DB2-FB50-4FE0-AB24-61C033F288B5}" dt="2023-04-20T14:35:57.473" v="343" actId="14100"/>
      <pc:docMkLst>
        <pc:docMk/>
      </pc:docMkLst>
      <pc:sldChg chg="modSp mod">
        <pc:chgData name="Gary Wright" userId="a0eeeda2-3cb3-4c06-877c-7b184679b115" providerId="ADAL" clId="{FB485DB2-FB50-4FE0-AB24-61C033F288B5}" dt="2023-04-20T13:09:10.121" v="237" actId="14100"/>
        <pc:sldMkLst>
          <pc:docMk/>
          <pc:sldMk cId="2493406954" sldId="838840329"/>
        </pc:sldMkLst>
        <pc:spChg chg="mod">
          <ac:chgData name="Gary Wright" userId="a0eeeda2-3cb3-4c06-877c-7b184679b115" providerId="ADAL" clId="{FB485DB2-FB50-4FE0-AB24-61C033F288B5}" dt="2023-04-20T13:05:39.604" v="233"/>
          <ac:spMkLst>
            <pc:docMk/>
            <pc:sldMk cId="2493406954" sldId="838840329"/>
            <ac:spMk id="4" creationId="{4DF771A8-00A4-8F54-4C7A-CB626ED7CE11}"/>
          </ac:spMkLst>
        </pc:spChg>
        <pc:spChg chg="mod">
          <ac:chgData name="Gary Wright" userId="a0eeeda2-3cb3-4c06-877c-7b184679b115" providerId="ADAL" clId="{FB485DB2-FB50-4FE0-AB24-61C033F288B5}" dt="2023-04-20T13:09:10.121" v="237" actId="14100"/>
          <ac:spMkLst>
            <pc:docMk/>
            <pc:sldMk cId="2493406954" sldId="838840329"/>
            <ac:spMk id="5" creationId="{906B304E-DA26-6BFA-D450-F5C29E3A3672}"/>
          </ac:spMkLst>
        </pc:spChg>
        <pc:spChg chg="mod">
          <ac:chgData name="Gary Wright" userId="a0eeeda2-3cb3-4c06-877c-7b184679b115" providerId="ADAL" clId="{FB485DB2-FB50-4FE0-AB24-61C033F288B5}" dt="2023-04-20T13:05:30.919" v="232"/>
          <ac:spMkLst>
            <pc:docMk/>
            <pc:sldMk cId="2493406954" sldId="838840329"/>
            <ac:spMk id="57" creationId="{453A8A37-1B0F-4434-9C28-255A18AEE627}"/>
          </ac:spMkLst>
        </pc:spChg>
      </pc:sldChg>
      <pc:sldChg chg="modSp mod">
        <pc:chgData name="Gary Wright" userId="a0eeeda2-3cb3-4c06-877c-7b184679b115" providerId="ADAL" clId="{FB485DB2-FB50-4FE0-AB24-61C033F288B5}" dt="2023-04-20T13:04:00.931" v="231" actId="20577"/>
        <pc:sldMkLst>
          <pc:docMk/>
          <pc:sldMk cId="2300677195" sldId="838840330"/>
        </pc:sldMkLst>
        <pc:spChg chg="mod">
          <ac:chgData name="Gary Wright" userId="a0eeeda2-3cb3-4c06-877c-7b184679b115" providerId="ADAL" clId="{FB485DB2-FB50-4FE0-AB24-61C033F288B5}" dt="2023-04-20T13:04:00.931" v="231" actId="20577"/>
          <ac:spMkLst>
            <pc:docMk/>
            <pc:sldMk cId="2300677195" sldId="838840330"/>
            <ac:spMk id="3" creationId="{C27F09FD-B773-8F2B-A968-58EDA789E84B}"/>
          </ac:spMkLst>
        </pc:spChg>
        <pc:spChg chg="mod">
          <ac:chgData name="Gary Wright" userId="a0eeeda2-3cb3-4c06-877c-7b184679b115" providerId="ADAL" clId="{FB485DB2-FB50-4FE0-AB24-61C033F288B5}" dt="2023-04-20T13:02:24.749" v="179" actId="20577"/>
          <ac:spMkLst>
            <pc:docMk/>
            <pc:sldMk cId="2300677195" sldId="838840330"/>
            <ac:spMk id="4" creationId="{D883A135-37C7-574A-7FCF-4CDD33C5D728}"/>
          </ac:spMkLst>
        </pc:spChg>
      </pc:sldChg>
      <pc:sldChg chg="modSp mod">
        <pc:chgData name="Gary Wright" userId="a0eeeda2-3cb3-4c06-877c-7b184679b115" providerId="ADAL" clId="{FB485DB2-FB50-4FE0-AB24-61C033F288B5}" dt="2023-04-20T14:35:57.473" v="343" actId="14100"/>
        <pc:sldMkLst>
          <pc:docMk/>
          <pc:sldMk cId="3827918788" sldId="838840331"/>
        </pc:sldMkLst>
        <pc:spChg chg="mod">
          <ac:chgData name="Gary Wright" userId="a0eeeda2-3cb3-4c06-877c-7b184679b115" providerId="ADAL" clId="{FB485DB2-FB50-4FE0-AB24-61C033F288B5}" dt="2023-04-20T14:35:57.473" v="343" actId="14100"/>
          <ac:spMkLst>
            <pc:docMk/>
            <pc:sldMk cId="3827918788" sldId="838840331"/>
            <ac:spMk id="4" creationId="{5A2F44A6-9A6E-4BA4-ABD5-297E1D7C5AEE}"/>
          </ac:spMkLst>
        </pc:spChg>
        <pc:spChg chg="mod">
          <ac:chgData name="Gary Wright" userId="a0eeeda2-3cb3-4c06-877c-7b184679b115" providerId="ADAL" clId="{FB485DB2-FB50-4FE0-AB24-61C033F288B5}" dt="2023-04-20T14:11:20.232" v="301" actId="1076"/>
          <ac:spMkLst>
            <pc:docMk/>
            <pc:sldMk cId="3827918788" sldId="838840331"/>
            <ac:spMk id="11" creationId="{4DE913BF-4B13-876D-3022-0BC7AE28ABA7}"/>
          </ac:spMkLst>
        </pc:spChg>
        <pc:cxnChg chg="mod">
          <ac:chgData name="Gary Wright" userId="a0eeeda2-3cb3-4c06-877c-7b184679b115" providerId="ADAL" clId="{FB485DB2-FB50-4FE0-AB24-61C033F288B5}" dt="2023-04-20T14:11:20.232" v="301" actId="1076"/>
          <ac:cxnSpMkLst>
            <pc:docMk/>
            <pc:sldMk cId="3827918788" sldId="838840331"/>
            <ac:cxnSpMk id="31" creationId="{9742E3C3-EB07-D9B0-DE63-6506E3B7CC21}"/>
          </ac:cxnSpMkLst>
        </pc:cxnChg>
        <pc:cxnChg chg="mod">
          <ac:chgData name="Gary Wright" userId="a0eeeda2-3cb3-4c06-877c-7b184679b115" providerId="ADAL" clId="{FB485DB2-FB50-4FE0-AB24-61C033F288B5}" dt="2023-04-20T14:11:20.232" v="301" actId="1076"/>
          <ac:cxnSpMkLst>
            <pc:docMk/>
            <pc:sldMk cId="3827918788" sldId="838840331"/>
            <ac:cxnSpMk id="37" creationId="{EC0AA5E2-3D90-3C7A-48D6-445BE2161A07}"/>
          </ac:cxnSpMkLst>
        </pc:cxnChg>
      </pc:sldChg>
      <pc:sldChg chg="delSp modSp mod">
        <pc:chgData name="Gary Wright" userId="a0eeeda2-3cb3-4c06-877c-7b184679b115" providerId="ADAL" clId="{FB485DB2-FB50-4FE0-AB24-61C033F288B5}" dt="2023-04-20T14:29:30.354" v="336" actId="20577"/>
        <pc:sldMkLst>
          <pc:docMk/>
          <pc:sldMk cId="1658737813" sldId="838840333"/>
        </pc:sldMkLst>
        <pc:spChg chg="mod">
          <ac:chgData name="Gary Wright" userId="a0eeeda2-3cb3-4c06-877c-7b184679b115" providerId="ADAL" clId="{FB485DB2-FB50-4FE0-AB24-61C033F288B5}" dt="2023-04-20T14:25:37.837" v="330" actId="20577"/>
          <ac:spMkLst>
            <pc:docMk/>
            <pc:sldMk cId="1658737813" sldId="838840333"/>
            <ac:spMk id="8" creationId="{58FE5A9C-EF2D-2304-6633-3744BBC67139}"/>
          </ac:spMkLst>
        </pc:spChg>
        <pc:spChg chg="del">
          <ac:chgData name="Gary Wright" userId="a0eeeda2-3cb3-4c06-877c-7b184679b115" providerId="ADAL" clId="{FB485DB2-FB50-4FE0-AB24-61C033F288B5}" dt="2023-04-20T14:23:34.342" v="312" actId="478"/>
          <ac:spMkLst>
            <pc:docMk/>
            <pc:sldMk cId="1658737813" sldId="838840333"/>
            <ac:spMk id="9" creationId="{91B48515-0BE6-5369-2750-A14FDFDBA282}"/>
          </ac:spMkLst>
        </pc:spChg>
        <pc:graphicFrameChg chg="mod">
          <ac:chgData name="Gary Wright" userId="a0eeeda2-3cb3-4c06-877c-7b184679b115" providerId="ADAL" clId="{FB485DB2-FB50-4FE0-AB24-61C033F288B5}" dt="2023-04-20T14:24:04.261" v="314"/>
          <ac:graphicFrameMkLst>
            <pc:docMk/>
            <pc:sldMk cId="1658737813" sldId="838840333"/>
            <ac:graphicFrameMk id="3" creationId="{6D01053D-C49F-4D80-579E-C3AE67EB4DD5}"/>
          </ac:graphicFrameMkLst>
        </pc:graphicFrameChg>
        <pc:graphicFrameChg chg="mod modGraphic">
          <ac:chgData name="Gary Wright" userId="a0eeeda2-3cb3-4c06-877c-7b184679b115" providerId="ADAL" clId="{FB485DB2-FB50-4FE0-AB24-61C033F288B5}" dt="2023-04-20T14:29:30.354" v="336" actId="20577"/>
          <ac:graphicFrameMkLst>
            <pc:docMk/>
            <pc:sldMk cId="1658737813" sldId="838840333"/>
            <ac:graphicFrameMk id="4" creationId="{9C4D6391-096D-6136-6B24-16075C657EA6}"/>
          </ac:graphicFrameMkLst>
        </pc:graphicFrameChg>
        <pc:graphicFrameChg chg="del">
          <ac:chgData name="Gary Wright" userId="a0eeeda2-3cb3-4c06-877c-7b184679b115" providerId="ADAL" clId="{FB485DB2-FB50-4FE0-AB24-61C033F288B5}" dt="2023-04-20T14:23:32.436" v="311" actId="478"/>
          <ac:graphicFrameMkLst>
            <pc:docMk/>
            <pc:sldMk cId="1658737813" sldId="838840333"/>
            <ac:graphicFrameMk id="5" creationId="{6FA374DA-8B8C-D615-316B-57622A5CF533}"/>
          </ac:graphicFrameMkLst>
        </pc:graphicFrameChg>
      </pc:sldChg>
      <pc:sldChg chg="modSp mod">
        <pc:chgData name="Gary Wright" userId="a0eeeda2-3cb3-4c06-877c-7b184679b115" providerId="ADAL" clId="{FB485DB2-FB50-4FE0-AB24-61C033F288B5}" dt="2023-04-20T12:54:39.551" v="11" actId="20577"/>
        <pc:sldMkLst>
          <pc:docMk/>
          <pc:sldMk cId="2335738614" sldId="838840401"/>
        </pc:sldMkLst>
        <pc:spChg chg="mod">
          <ac:chgData name="Gary Wright" userId="a0eeeda2-3cb3-4c06-877c-7b184679b115" providerId="ADAL" clId="{FB485DB2-FB50-4FE0-AB24-61C033F288B5}" dt="2023-04-20T12:54:39.551" v="11" actId="20577"/>
          <ac:spMkLst>
            <pc:docMk/>
            <pc:sldMk cId="2335738614" sldId="838840401"/>
            <ac:spMk id="2" creationId="{E2BFCA98-6E23-488F-8F56-3B60F7EF8A75}"/>
          </ac:spMkLst>
        </pc:spChg>
      </pc:sldChg>
      <pc:sldChg chg="addSp delSp modSp mod">
        <pc:chgData name="Gary Wright" userId="a0eeeda2-3cb3-4c06-877c-7b184679b115" providerId="ADAL" clId="{FB485DB2-FB50-4FE0-AB24-61C033F288B5}" dt="2023-04-20T14:31:58.167" v="341"/>
        <pc:sldMkLst>
          <pc:docMk/>
          <pc:sldMk cId="1198769870" sldId="838840402"/>
        </pc:sldMkLst>
        <pc:graphicFrameChg chg="del modGraphic">
          <ac:chgData name="Gary Wright" userId="a0eeeda2-3cb3-4c06-877c-7b184679b115" providerId="ADAL" clId="{FB485DB2-FB50-4FE0-AB24-61C033F288B5}" dt="2023-04-20T13:13:12.553" v="244" actId="478"/>
          <ac:graphicFrameMkLst>
            <pc:docMk/>
            <pc:sldMk cId="1198769870" sldId="838840402"/>
            <ac:graphicFrameMk id="26" creationId="{23DDBFAD-C7BF-5065-7CE2-07E6D0F38496}"/>
          </ac:graphicFrameMkLst>
        </pc:graphicFrameChg>
        <pc:graphicFrameChg chg="add del mod">
          <ac:chgData name="Gary Wright" userId="a0eeeda2-3cb3-4c06-877c-7b184679b115" providerId="ADAL" clId="{FB485DB2-FB50-4FE0-AB24-61C033F288B5}" dt="2023-04-20T14:08:41.487" v="246"/>
          <ac:graphicFrameMkLst>
            <pc:docMk/>
            <pc:sldMk cId="1198769870" sldId="838840402"/>
            <ac:graphicFrameMk id="28" creationId="{A4B6EA4F-988D-E6F0-1C54-3A37D2E9F23B}"/>
          </ac:graphicFrameMkLst>
        </pc:graphicFrameChg>
        <pc:graphicFrameChg chg="add del mod modGraphic">
          <ac:chgData name="Gary Wright" userId="a0eeeda2-3cb3-4c06-877c-7b184679b115" providerId="ADAL" clId="{FB485DB2-FB50-4FE0-AB24-61C033F288B5}" dt="2023-04-20T14:09:08.584" v="251" actId="478"/>
          <ac:graphicFrameMkLst>
            <pc:docMk/>
            <pc:sldMk cId="1198769870" sldId="838840402"/>
            <ac:graphicFrameMk id="33" creationId="{EA923A1B-D434-2B0B-D7EB-4817A302D8D3}"/>
          </ac:graphicFrameMkLst>
        </pc:graphicFrameChg>
        <pc:graphicFrameChg chg="add del mod">
          <ac:chgData name="Gary Wright" userId="a0eeeda2-3cb3-4c06-877c-7b184679b115" providerId="ADAL" clId="{FB485DB2-FB50-4FE0-AB24-61C033F288B5}" dt="2023-04-20T14:09:37.328" v="253"/>
          <ac:graphicFrameMkLst>
            <pc:docMk/>
            <pc:sldMk cId="1198769870" sldId="838840402"/>
            <ac:graphicFrameMk id="34" creationId="{DD75864E-A463-7E04-5AB6-15611BA5FE91}"/>
          </ac:graphicFrameMkLst>
        </pc:graphicFrameChg>
        <pc:graphicFrameChg chg="add mod modGraphic">
          <ac:chgData name="Gary Wright" userId="a0eeeda2-3cb3-4c06-877c-7b184679b115" providerId="ADAL" clId="{FB485DB2-FB50-4FE0-AB24-61C033F288B5}" dt="2023-04-20T14:31:58.167" v="341"/>
          <ac:graphicFrameMkLst>
            <pc:docMk/>
            <pc:sldMk cId="1198769870" sldId="838840402"/>
            <ac:graphicFrameMk id="35" creationId="{E3ED3110-9A2B-14B5-477A-8F4906B33367}"/>
          </ac:graphicFrameMkLst>
        </pc:graphicFrameChg>
      </pc:sldChg>
      <pc:sldChg chg="addSp delSp modSp mod">
        <pc:chgData name="Gary Wright" userId="a0eeeda2-3cb3-4c06-877c-7b184679b115" providerId="ADAL" clId="{FB485DB2-FB50-4FE0-AB24-61C033F288B5}" dt="2023-04-20T14:10:23.004" v="265" actId="1076"/>
        <pc:sldMkLst>
          <pc:docMk/>
          <pc:sldMk cId="3603362944" sldId="838840403"/>
        </pc:sldMkLst>
        <pc:graphicFrameChg chg="add mod">
          <ac:chgData name="Gary Wright" userId="a0eeeda2-3cb3-4c06-877c-7b184679b115" providerId="ADAL" clId="{FB485DB2-FB50-4FE0-AB24-61C033F288B5}" dt="2023-04-20T14:10:23.004" v="265" actId="1076"/>
          <ac:graphicFrameMkLst>
            <pc:docMk/>
            <pc:sldMk cId="3603362944" sldId="838840403"/>
            <ac:graphicFrameMk id="7" creationId="{3BD793BD-FD3E-58EF-C1DB-FB039E202942}"/>
          </ac:graphicFrameMkLst>
        </pc:graphicFrameChg>
        <pc:picChg chg="del">
          <ac:chgData name="Gary Wright" userId="a0eeeda2-3cb3-4c06-877c-7b184679b115" providerId="ADAL" clId="{FB485DB2-FB50-4FE0-AB24-61C033F288B5}" dt="2023-04-20T13:11:23.640" v="241" actId="478"/>
          <ac:picMkLst>
            <pc:docMk/>
            <pc:sldMk cId="3603362944" sldId="838840403"/>
            <ac:picMk id="6" creationId="{519C44B6-C91D-CC85-D968-25EBCA9127AC}"/>
          </ac:picMkLst>
        </pc:picChg>
      </pc:sldChg>
      <pc:sldChg chg="delSp modSp add mod">
        <pc:chgData name="Gary Wright" userId="a0eeeda2-3cb3-4c06-877c-7b184679b115" providerId="ADAL" clId="{FB485DB2-FB50-4FE0-AB24-61C033F288B5}" dt="2023-04-20T14:30:21.415" v="338" actId="2711"/>
        <pc:sldMkLst>
          <pc:docMk/>
          <pc:sldMk cId="1438822331" sldId="838840444"/>
        </pc:sldMkLst>
        <pc:spChg chg="del">
          <ac:chgData name="Gary Wright" userId="a0eeeda2-3cb3-4c06-877c-7b184679b115" providerId="ADAL" clId="{FB485DB2-FB50-4FE0-AB24-61C033F288B5}" dt="2023-04-20T14:23:29.583" v="310" actId="478"/>
          <ac:spMkLst>
            <pc:docMk/>
            <pc:sldMk cId="1438822331" sldId="838840444"/>
            <ac:spMk id="6" creationId="{5B256A46-73B1-2281-3569-3406802E8962}"/>
          </ac:spMkLst>
        </pc:spChg>
        <pc:spChg chg="del">
          <ac:chgData name="Gary Wright" userId="a0eeeda2-3cb3-4c06-877c-7b184679b115" providerId="ADAL" clId="{FB485DB2-FB50-4FE0-AB24-61C033F288B5}" dt="2023-04-20T14:23:26.793" v="309" actId="478"/>
          <ac:spMkLst>
            <pc:docMk/>
            <pc:sldMk cId="1438822331" sldId="838840444"/>
            <ac:spMk id="8" creationId="{58FE5A9C-EF2D-2304-6633-3744BBC67139}"/>
          </ac:spMkLst>
        </pc:spChg>
        <pc:spChg chg="mod">
          <ac:chgData name="Gary Wright" userId="a0eeeda2-3cb3-4c06-877c-7b184679b115" providerId="ADAL" clId="{FB485DB2-FB50-4FE0-AB24-61C033F288B5}" dt="2023-04-20T14:25:48.133" v="334" actId="20577"/>
          <ac:spMkLst>
            <pc:docMk/>
            <pc:sldMk cId="1438822331" sldId="838840444"/>
            <ac:spMk id="9" creationId="{91B48515-0BE6-5369-2750-A14FDFDBA282}"/>
          </ac:spMkLst>
        </pc:spChg>
        <pc:graphicFrameChg chg="del">
          <ac:chgData name="Gary Wright" userId="a0eeeda2-3cb3-4c06-877c-7b184679b115" providerId="ADAL" clId="{FB485DB2-FB50-4FE0-AB24-61C033F288B5}" dt="2023-04-20T14:23:26.793" v="309" actId="478"/>
          <ac:graphicFrameMkLst>
            <pc:docMk/>
            <pc:sldMk cId="1438822331" sldId="838840444"/>
            <ac:graphicFrameMk id="3" creationId="{6D01053D-C49F-4D80-579E-C3AE67EB4DD5}"/>
          </ac:graphicFrameMkLst>
        </pc:graphicFrameChg>
        <pc:graphicFrameChg chg="del">
          <ac:chgData name="Gary Wright" userId="a0eeeda2-3cb3-4c06-877c-7b184679b115" providerId="ADAL" clId="{FB485DB2-FB50-4FE0-AB24-61C033F288B5}" dt="2023-04-20T14:23:26.793" v="309" actId="478"/>
          <ac:graphicFrameMkLst>
            <pc:docMk/>
            <pc:sldMk cId="1438822331" sldId="838840444"/>
            <ac:graphicFrameMk id="4" creationId="{9C4D6391-096D-6136-6B24-16075C657EA6}"/>
          </ac:graphicFrameMkLst>
        </pc:graphicFrameChg>
        <pc:graphicFrameChg chg="mod modGraphic">
          <ac:chgData name="Gary Wright" userId="a0eeeda2-3cb3-4c06-877c-7b184679b115" providerId="ADAL" clId="{FB485DB2-FB50-4FE0-AB24-61C033F288B5}" dt="2023-04-20T14:30:21.415" v="338" actId="2711"/>
          <ac:graphicFrameMkLst>
            <pc:docMk/>
            <pc:sldMk cId="1438822331" sldId="838840444"/>
            <ac:graphicFrameMk id="5" creationId="{6FA374DA-8B8C-D615-316B-57622A5CF533}"/>
          </ac:graphicFrameMkLst>
        </pc:graphicFrameChg>
      </pc:sldChg>
    </pc:docChg>
  </pc:docChgLst>
  <pc:docChgLst>
    <pc:chgData name="Oana Baboolal" userId="278b5f7d-88be-4854-b0c9-55dea0c04c4b" providerId="ADAL" clId="{9CFEE4C0-D10E-45C5-B32E-1A264A92ADD6}"/>
    <pc:docChg chg="undo redo custSel addSld delSld modSld">
      <pc:chgData name="Oana Baboolal" userId="278b5f7d-88be-4854-b0c9-55dea0c04c4b" providerId="ADAL" clId="{9CFEE4C0-D10E-45C5-B32E-1A264A92ADD6}" dt="2023-04-21T15:53:33.585" v="403" actId="20577"/>
      <pc:docMkLst>
        <pc:docMk/>
      </pc:docMkLst>
      <pc:sldChg chg="del">
        <pc:chgData name="Oana Baboolal" userId="278b5f7d-88be-4854-b0c9-55dea0c04c4b" providerId="ADAL" clId="{9CFEE4C0-D10E-45C5-B32E-1A264A92ADD6}" dt="2023-04-21T13:29:58.329" v="3" actId="47"/>
        <pc:sldMkLst>
          <pc:docMk/>
          <pc:sldMk cId="2493406954" sldId="838840329"/>
        </pc:sldMkLst>
      </pc:sldChg>
      <pc:sldChg chg="modSp mod">
        <pc:chgData name="Oana Baboolal" userId="278b5f7d-88be-4854-b0c9-55dea0c04c4b" providerId="ADAL" clId="{9CFEE4C0-D10E-45C5-B32E-1A264A92ADD6}" dt="2023-04-21T14:42:26.246" v="329" actId="20577"/>
        <pc:sldMkLst>
          <pc:docMk/>
          <pc:sldMk cId="3827918788" sldId="838840331"/>
        </pc:sldMkLst>
        <pc:spChg chg="mod">
          <ac:chgData name="Oana Baboolal" userId="278b5f7d-88be-4854-b0c9-55dea0c04c4b" providerId="ADAL" clId="{9CFEE4C0-D10E-45C5-B32E-1A264A92ADD6}" dt="2023-04-21T14:42:26.246" v="329" actId="20577"/>
          <ac:spMkLst>
            <pc:docMk/>
            <pc:sldMk cId="3827918788" sldId="838840331"/>
            <ac:spMk id="4" creationId="{5A2F44A6-9A6E-4BA4-ABD5-297E1D7C5AEE}"/>
          </ac:spMkLst>
        </pc:spChg>
      </pc:sldChg>
      <pc:sldChg chg="addSp delSp modSp mod">
        <pc:chgData name="Oana Baboolal" userId="278b5f7d-88be-4854-b0c9-55dea0c04c4b" providerId="ADAL" clId="{9CFEE4C0-D10E-45C5-B32E-1A264A92ADD6}" dt="2023-04-21T15:39:33.263" v="383" actId="1076"/>
        <pc:sldMkLst>
          <pc:docMk/>
          <pc:sldMk cId="1198769870" sldId="838840402"/>
        </pc:sldMkLst>
        <pc:graphicFrameChg chg="add del mod">
          <ac:chgData name="Oana Baboolal" userId="278b5f7d-88be-4854-b0c9-55dea0c04c4b" providerId="ADAL" clId="{9CFEE4C0-D10E-45C5-B32E-1A264A92ADD6}" dt="2023-04-21T14:46:18.053" v="345"/>
          <ac:graphicFrameMkLst>
            <pc:docMk/>
            <pc:sldMk cId="1198769870" sldId="838840402"/>
            <ac:graphicFrameMk id="2" creationId="{CDE7CE89-6E4B-C2F3-C36B-9EF6CCDB331A}"/>
          </ac:graphicFrameMkLst>
        </pc:graphicFrameChg>
        <pc:graphicFrameChg chg="del modGraphic">
          <ac:chgData name="Oana Baboolal" userId="278b5f7d-88be-4854-b0c9-55dea0c04c4b" providerId="ADAL" clId="{9CFEE4C0-D10E-45C5-B32E-1A264A92ADD6}" dt="2023-04-21T13:29:14.991" v="1" actId="478"/>
          <ac:graphicFrameMkLst>
            <pc:docMk/>
            <pc:sldMk cId="1198769870" sldId="838840402"/>
            <ac:graphicFrameMk id="3" creationId="{6FF29C94-0603-06D4-4E33-FB01B73D18B6}"/>
          </ac:graphicFrameMkLst>
        </pc:graphicFrameChg>
        <pc:graphicFrameChg chg="add del mod">
          <ac:chgData name="Oana Baboolal" userId="278b5f7d-88be-4854-b0c9-55dea0c04c4b" providerId="ADAL" clId="{9CFEE4C0-D10E-45C5-B32E-1A264A92ADD6}" dt="2023-04-21T14:46:30.511" v="348" actId="478"/>
          <ac:graphicFrameMkLst>
            <pc:docMk/>
            <pc:sldMk cId="1198769870" sldId="838840402"/>
            <ac:graphicFrameMk id="5" creationId="{DEF56DF3-124D-2A71-750E-58EDAB10B6B0}"/>
          </ac:graphicFrameMkLst>
        </pc:graphicFrameChg>
        <pc:graphicFrameChg chg="add del mod">
          <ac:chgData name="Oana Baboolal" userId="278b5f7d-88be-4854-b0c9-55dea0c04c4b" providerId="ADAL" clId="{9CFEE4C0-D10E-45C5-B32E-1A264A92ADD6}" dt="2023-04-21T14:47:39.599" v="354"/>
          <ac:graphicFrameMkLst>
            <pc:docMk/>
            <pc:sldMk cId="1198769870" sldId="838840402"/>
            <ac:graphicFrameMk id="6" creationId="{8379564D-8BCD-DB23-969F-FDE11E52F086}"/>
          </ac:graphicFrameMkLst>
        </pc:graphicFrameChg>
        <pc:graphicFrameChg chg="add del mod modGraphic">
          <ac:chgData name="Oana Baboolal" userId="278b5f7d-88be-4854-b0c9-55dea0c04c4b" providerId="ADAL" clId="{9CFEE4C0-D10E-45C5-B32E-1A264A92ADD6}" dt="2023-04-21T14:49:11.518" v="361" actId="478"/>
          <ac:graphicFrameMkLst>
            <pc:docMk/>
            <pc:sldMk cId="1198769870" sldId="838840402"/>
            <ac:graphicFrameMk id="7" creationId="{B711CF72-4033-719F-F58A-9FCB215A57EA}"/>
          </ac:graphicFrameMkLst>
        </pc:graphicFrameChg>
        <pc:graphicFrameChg chg="add del mod">
          <ac:chgData name="Oana Baboolal" userId="278b5f7d-88be-4854-b0c9-55dea0c04c4b" providerId="ADAL" clId="{9CFEE4C0-D10E-45C5-B32E-1A264A92ADD6}" dt="2023-04-21T14:49:35.834" v="371"/>
          <ac:graphicFrameMkLst>
            <pc:docMk/>
            <pc:sldMk cId="1198769870" sldId="838840402"/>
            <ac:graphicFrameMk id="8" creationId="{8C7CDB11-2523-8C05-8BB8-069BE6E2E3DF}"/>
          </ac:graphicFrameMkLst>
        </pc:graphicFrameChg>
        <pc:graphicFrameChg chg="add del mod modGraphic">
          <ac:chgData name="Oana Baboolal" userId="278b5f7d-88be-4854-b0c9-55dea0c04c4b" providerId="ADAL" clId="{9CFEE4C0-D10E-45C5-B32E-1A264A92ADD6}" dt="2023-04-21T15:39:07.614" v="375" actId="478"/>
          <ac:graphicFrameMkLst>
            <pc:docMk/>
            <pc:sldMk cId="1198769870" sldId="838840402"/>
            <ac:graphicFrameMk id="9" creationId="{E4632A45-6C17-212B-EE3D-60F42F39314C}"/>
          </ac:graphicFrameMkLst>
        </pc:graphicFrameChg>
        <pc:graphicFrameChg chg="add del mod">
          <ac:chgData name="Oana Baboolal" userId="278b5f7d-88be-4854-b0c9-55dea0c04c4b" providerId="ADAL" clId="{9CFEE4C0-D10E-45C5-B32E-1A264A92ADD6}" dt="2023-04-21T15:39:13.658" v="379"/>
          <ac:graphicFrameMkLst>
            <pc:docMk/>
            <pc:sldMk cId="1198769870" sldId="838840402"/>
            <ac:graphicFrameMk id="10" creationId="{635AC873-E727-C758-3C5D-8B496AA1D04E}"/>
          </ac:graphicFrameMkLst>
        </pc:graphicFrameChg>
        <pc:graphicFrameChg chg="add mod modGraphic">
          <ac:chgData name="Oana Baboolal" userId="278b5f7d-88be-4854-b0c9-55dea0c04c4b" providerId="ADAL" clId="{9CFEE4C0-D10E-45C5-B32E-1A264A92ADD6}" dt="2023-04-21T15:39:33.263" v="383" actId="1076"/>
          <ac:graphicFrameMkLst>
            <pc:docMk/>
            <pc:sldMk cId="1198769870" sldId="838840402"/>
            <ac:graphicFrameMk id="11" creationId="{6C6E4F59-81CF-3C31-6216-8645BA1ADFC5}"/>
          </ac:graphicFrameMkLst>
        </pc:graphicFrameChg>
      </pc:sldChg>
      <pc:sldChg chg="addSp delSp modSp mod">
        <pc:chgData name="Oana Baboolal" userId="278b5f7d-88be-4854-b0c9-55dea0c04c4b" providerId="ADAL" clId="{9CFEE4C0-D10E-45C5-B32E-1A264A92ADD6}" dt="2023-04-21T15:53:33.585" v="403" actId="20577"/>
        <pc:sldMkLst>
          <pc:docMk/>
          <pc:sldMk cId="3603362944" sldId="838840403"/>
        </pc:sldMkLst>
        <pc:graphicFrameChg chg="add del mod">
          <ac:chgData name="Oana Baboolal" userId="278b5f7d-88be-4854-b0c9-55dea0c04c4b" providerId="ADAL" clId="{9CFEE4C0-D10E-45C5-B32E-1A264A92ADD6}" dt="2023-04-21T14:43:16.694" v="336"/>
          <ac:graphicFrameMkLst>
            <pc:docMk/>
            <pc:sldMk cId="3603362944" sldId="838840403"/>
            <ac:graphicFrameMk id="2" creationId="{485B6F4C-B73B-1E92-969A-B4F8703A8CD4}"/>
          </ac:graphicFrameMkLst>
        </pc:graphicFrameChg>
        <pc:graphicFrameChg chg="del">
          <ac:chgData name="Oana Baboolal" userId="278b5f7d-88be-4854-b0c9-55dea0c04c4b" providerId="ADAL" clId="{9CFEE4C0-D10E-45C5-B32E-1A264A92ADD6}" dt="2023-04-21T14:43:10.299" v="330" actId="478"/>
          <ac:graphicFrameMkLst>
            <pc:docMk/>
            <pc:sldMk cId="3603362944" sldId="838840403"/>
            <ac:graphicFrameMk id="3" creationId="{77B9C3F0-5504-674C-0603-6C7148910204}"/>
          </ac:graphicFrameMkLst>
        </pc:graphicFrameChg>
        <pc:graphicFrameChg chg="add mod modGraphic">
          <ac:chgData name="Oana Baboolal" userId="278b5f7d-88be-4854-b0c9-55dea0c04c4b" providerId="ADAL" clId="{9CFEE4C0-D10E-45C5-B32E-1A264A92ADD6}" dt="2023-04-21T15:53:33.585" v="403" actId="20577"/>
          <ac:graphicFrameMkLst>
            <pc:docMk/>
            <pc:sldMk cId="3603362944" sldId="838840403"/>
            <ac:graphicFrameMk id="5" creationId="{4AE9BB35-18C8-B973-CBC2-0F0F6A525393}"/>
          </ac:graphicFrameMkLst>
        </pc:graphicFrameChg>
      </pc:sldChg>
      <pc:sldChg chg="modSp add mod">
        <pc:chgData name="Oana Baboolal" userId="278b5f7d-88be-4854-b0c9-55dea0c04c4b" providerId="ADAL" clId="{9CFEE4C0-D10E-45C5-B32E-1A264A92ADD6}" dt="2023-04-21T15:40:30.492" v="400" actId="20577"/>
        <pc:sldMkLst>
          <pc:docMk/>
          <pc:sldMk cId="4095128225" sldId="838840445"/>
        </pc:sldMkLst>
        <pc:spChg chg="mod">
          <ac:chgData name="Oana Baboolal" userId="278b5f7d-88be-4854-b0c9-55dea0c04c4b" providerId="ADAL" clId="{9CFEE4C0-D10E-45C5-B32E-1A264A92ADD6}" dt="2023-04-21T15:39:49.328" v="396" actId="20577"/>
          <ac:spMkLst>
            <pc:docMk/>
            <pc:sldMk cId="4095128225" sldId="838840445"/>
            <ac:spMk id="2" creationId="{15E0828C-F8CC-EFC2-53BA-08507ADCE0AC}"/>
          </ac:spMkLst>
        </pc:spChg>
        <pc:spChg chg="mod">
          <ac:chgData name="Oana Baboolal" userId="278b5f7d-88be-4854-b0c9-55dea0c04c4b" providerId="ADAL" clId="{9CFEE4C0-D10E-45C5-B32E-1A264A92ADD6}" dt="2023-04-21T15:40:15.669" v="398" actId="207"/>
          <ac:spMkLst>
            <pc:docMk/>
            <pc:sldMk cId="4095128225" sldId="838840445"/>
            <ac:spMk id="4" creationId="{4DF771A8-00A4-8F54-4C7A-CB626ED7CE11}"/>
          </ac:spMkLst>
        </pc:spChg>
        <pc:spChg chg="mod">
          <ac:chgData name="Oana Baboolal" userId="278b5f7d-88be-4854-b0c9-55dea0c04c4b" providerId="ADAL" clId="{9CFEE4C0-D10E-45C5-B32E-1A264A92ADD6}" dt="2023-04-21T15:40:00.165" v="397" actId="207"/>
          <ac:spMkLst>
            <pc:docMk/>
            <pc:sldMk cId="4095128225" sldId="838840445"/>
            <ac:spMk id="5" creationId="{906B304E-DA26-6BFA-D450-F5C29E3A3672}"/>
          </ac:spMkLst>
        </pc:spChg>
        <pc:spChg chg="mod">
          <ac:chgData name="Oana Baboolal" userId="278b5f7d-88be-4854-b0c9-55dea0c04c4b" providerId="ADAL" clId="{9CFEE4C0-D10E-45C5-B32E-1A264A92ADD6}" dt="2023-04-21T15:40:30.492" v="400" actId="20577"/>
          <ac:spMkLst>
            <pc:docMk/>
            <pc:sldMk cId="4095128225" sldId="838840445"/>
            <ac:spMk id="12" creationId="{1077934C-4F23-FB62-2AE6-58C703522EDD}"/>
          </ac:spMkLst>
        </pc:spChg>
        <pc:spChg chg="mod">
          <ac:chgData name="Oana Baboolal" userId="278b5f7d-88be-4854-b0c9-55dea0c04c4b" providerId="ADAL" clId="{9CFEE4C0-D10E-45C5-B32E-1A264A92ADD6}" dt="2023-04-21T15:40:26.571" v="399" actId="20577"/>
          <ac:spMkLst>
            <pc:docMk/>
            <pc:sldMk cId="4095128225" sldId="838840445"/>
            <ac:spMk id="27" creationId="{5E67DEB8-7379-0DF1-D8AB-BD46B0246945}"/>
          </ac:spMkLst>
        </pc:spChg>
        <pc:spChg chg="mod">
          <ac:chgData name="Oana Baboolal" userId="278b5f7d-88be-4854-b0c9-55dea0c04c4b" providerId="ADAL" clId="{9CFEE4C0-D10E-45C5-B32E-1A264A92ADD6}" dt="2023-04-21T14:24:15.723" v="174" actId="1036"/>
          <ac:spMkLst>
            <pc:docMk/>
            <pc:sldMk cId="4095128225" sldId="838840445"/>
            <ac:spMk id="61" creationId="{E8838A76-2E3D-0E2F-DD51-59E95A3A141E}"/>
          </ac:spMkLst>
        </pc:spChg>
        <pc:spChg chg="mod">
          <ac:chgData name="Oana Baboolal" userId="278b5f7d-88be-4854-b0c9-55dea0c04c4b" providerId="ADAL" clId="{9CFEE4C0-D10E-45C5-B32E-1A264A92ADD6}" dt="2023-04-21T15:39:42.376" v="390" actId="20577"/>
          <ac:spMkLst>
            <pc:docMk/>
            <pc:sldMk cId="4095128225" sldId="838840445"/>
            <ac:spMk id="186" creationId="{AD0E5DF9-BCDB-69C5-6A73-60A389674FF5}"/>
          </ac:spMkLst>
        </pc:spChg>
        <pc:cxnChg chg="mod">
          <ac:chgData name="Oana Baboolal" userId="278b5f7d-88be-4854-b0c9-55dea0c04c4b" providerId="ADAL" clId="{9CFEE4C0-D10E-45C5-B32E-1A264A92ADD6}" dt="2023-04-21T13:38:15.726" v="6" actId="14100"/>
          <ac:cxnSpMkLst>
            <pc:docMk/>
            <pc:sldMk cId="4095128225" sldId="838840445"/>
            <ac:cxnSpMk id="87" creationId="{9003E436-B444-9673-5E6D-3867EFB2EC7F}"/>
          </ac:cxnSpMkLst>
        </pc:cxnChg>
        <pc:cxnChg chg="mod">
          <ac:chgData name="Oana Baboolal" userId="278b5f7d-88be-4854-b0c9-55dea0c04c4b" providerId="ADAL" clId="{9CFEE4C0-D10E-45C5-B32E-1A264A92ADD6}" dt="2023-04-21T13:38:15.726" v="6" actId="14100"/>
          <ac:cxnSpMkLst>
            <pc:docMk/>
            <pc:sldMk cId="4095128225" sldId="838840445"/>
            <ac:cxnSpMk id="89" creationId="{2A12895D-CADD-CE27-88E7-475948520AAE}"/>
          </ac:cxnSpMkLst>
        </pc:cxnChg>
      </pc:sldChg>
    </pc:docChg>
  </pc:docChgLst>
  <pc:docChgLst>
    <pc:chgData name="Oana Baboolal" userId="S::oana.baboolal@glasgow.ac.uk::278b5f7d-88be-4854-b0c9-55dea0c04c4b" providerId="AD" clId="Web-{2EB84B03-E454-27B0-7224-9CC6E4ADF6CD}"/>
    <pc:docChg chg="modSld">
      <pc:chgData name="Oana Baboolal" userId="S::oana.baboolal@glasgow.ac.uk::278b5f7d-88be-4854-b0c9-55dea0c04c4b" providerId="AD" clId="Web-{2EB84B03-E454-27B0-7224-9CC6E4ADF6CD}" dt="2023-05-04T07:54:40.081" v="6" actId="20577"/>
      <pc:docMkLst>
        <pc:docMk/>
      </pc:docMkLst>
      <pc:sldChg chg="modSp">
        <pc:chgData name="Oana Baboolal" userId="S::oana.baboolal@glasgow.ac.uk::278b5f7d-88be-4854-b0c9-55dea0c04c4b" providerId="AD" clId="Web-{2EB84B03-E454-27B0-7224-9CC6E4ADF6CD}" dt="2023-05-04T07:54:00.908" v="0" actId="20577"/>
        <pc:sldMkLst>
          <pc:docMk/>
          <pc:sldMk cId="2300677195" sldId="838840330"/>
        </pc:sldMkLst>
        <pc:spChg chg="mod">
          <ac:chgData name="Oana Baboolal" userId="S::oana.baboolal@glasgow.ac.uk::278b5f7d-88be-4854-b0c9-55dea0c04c4b" providerId="AD" clId="Web-{2EB84B03-E454-27B0-7224-9CC6E4ADF6CD}" dt="2023-05-04T07:54:00.908" v="0" actId="20577"/>
          <ac:spMkLst>
            <pc:docMk/>
            <pc:sldMk cId="2300677195" sldId="838840330"/>
            <ac:spMk id="4" creationId="{D883A135-37C7-574A-7FCF-4CDD33C5D728}"/>
          </ac:spMkLst>
        </pc:spChg>
      </pc:sldChg>
      <pc:sldChg chg="modSp">
        <pc:chgData name="Oana Baboolal" userId="S::oana.baboolal@glasgow.ac.uk::278b5f7d-88be-4854-b0c9-55dea0c04c4b" providerId="AD" clId="Web-{2EB84B03-E454-27B0-7224-9CC6E4ADF6CD}" dt="2023-05-04T07:54:02.315" v="1" actId="20577"/>
        <pc:sldMkLst>
          <pc:docMk/>
          <pc:sldMk cId="1038527235" sldId="838840451"/>
        </pc:sldMkLst>
        <pc:spChg chg="mod">
          <ac:chgData name="Oana Baboolal" userId="S::oana.baboolal@glasgow.ac.uk::278b5f7d-88be-4854-b0c9-55dea0c04c4b" providerId="AD" clId="Web-{2EB84B03-E454-27B0-7224-9CC6E4ADF6CD}" dt="2023-05-04T07:54:02.315" v="1" actId="20577"/>
          <ac:spMkLst>
            <pc:docMk/>
            <pc:sldMk cId="1038527235" sldId="838840451"/>
            <ac:spMk id="12" creationId="{F0CFB23A-1DDC-E9DD-D090-221DEF33FDFB}"/>
          </ac:spMkLst>
        </pc:spChg>
      </pc:sldChg>
      <pc:sldChg chg="modSp">
        <pc:chgData name="Oana Baboolal" userId="S::oana.baboolal@glasgow.ac.uk::278b5f7d-88be-4854-b0c9-55dea0c04c4b" providerId="AD" clId="Web-{2EB84B03-E454-27B0-7224-9CC6E4ADF6CD}" dt="2023-05-04T07:54:03.409" v="2" actId="20577"/>
        <pc:sldMkLst>
          <pc:docMk/>
          <pc:sldMk cId="3859817723" sldId="838840452"/>
        </pc:sldMkLst>
        <pc:spChg chg="mod">
          <ac:chgData name="Oana Baboolal" userId="S::oana.baboolal@glasgow.ac.uk::278b5f7d-88be-4854-b0c9-55dea0c04c4b" providerId="AD" clId="Web-{2EB84B03-E454-27B0-7224-9CC6E4ADF6CD}" dt="2023-05-04T07:54:03.409" v="2" actId="20577"/>
          <ac:spMkLst>
            <pc:docMk/>
            <pc:sldMk cId="3859817723" sldId="838840452"/>
            <ac:spMk id="12" creationId="{F0CFB23A-1DDC-E9DD-D090-221DEF33FDFB}"/>
          </ac:spMkLst>
        </pc:spChg>
      </pc:sldChg>
      <pc:sldChg chg="modSp">
        <pc:chgData name="Oana Baboolal" userId="S::oana.baboolal@glasgow.ac.uk::278b5f7d-88be-4854-b0c9-55dea0c04c4b" providerId="AD" clId="Web-{2EB84B03-E454-27B0-7224-9CC6E4ADF6CD}" dt="2023-05-04T07:54:39.644" v="3" actId="20577"/>
        <pc:sldMkLst>
          <pc:docMk/>
          <pc:sldMk cId="3585730499" sldId="838840453"/>
        </pc:sldMkLst>
        <pc:spChg chg="mod">
          <ac:chgData name="Oana Baboolal" userId="S::oana.baboolal@glasgow.ac.uk::278b5f7d-88be-4854-b0c9-55dea0c04c4b" providerId="AD" clId="Web-{2EB84B03-E454-27B0-7224-9CC6E4ADF6CD}" dt="2023-05-04T07:54:39.644" v="3" actId="20577"/>
          <ac:spMkLst>
            <pc:docMk/>
            <pc:sldMk cId="3585730499" sldId="838840453"/>
            <ac:spMk id="12" creationId="{F0CFB23A-1DDC-E9DD-D090-221DEF33FDFB}"/>
          </ac:spMkLst>
        </pc:spChg>
      </pc:sldChg>
      <pc:sldChg chg="modSp">
        <pc:chgData name="Oana Baboolal" userId="S::oana.baboolal@glasgow.ac.uk::278b5f7d-88be-4854-b0c9-55dea0c04c4b" providerId="AD" clId="Web-{2EB84B03-E454-27B0-7224-9CC6E4ADF6CD}" dt="2023-05-04T07:54:39.847" v="4" actId="20577"/>
        <pc:sldMkLst>
          <pc:docMk/>
          <pc:sldMk cId="1082139808" sldId="838840454"/>
        </pc:sldMkLst>
        <pc:spChg chg="mod">
          <ac:chgData name="Oana Baboolal" userId="S::oana.baboolal@glasgow.ac.uk::278b5f7d-88be-4854-b0c9-55dea0c04c4b" providerId="AD" clId="Web-{2EB84B03-E454-27B0-7224-9CC6E4ADF6CD}" dt="2023-05-04T07:54:39.847" v="4" actId="20577"/>
          <ac:spMkLst>
            <pc:docMk/>
            <pc:sldMk cId="1082139808" sldId="838840454"/>
            <ac:spMk id="12" creationId="{F0CFB23A-1DDC-E9DD-D090-221DEF33FDFB}"/>
          </ac:spMkLst>
        </pc:spChg>
      </pc:sldChg>
      <pc:sldChg chg="modSp">
        <pc:chgData name="Oana Baboolal" userId="S::oana.baboolal@glasgow.ac.uk::278b5f7d-88be-4854-b0c9-55dea0c04c4b" providerId="AD" clId="Web-{2EB84B03-E454-27B0-7224-9CC6E4ADF6CD}" dt="2023-05-04T07:54:39.956" v="5" actId="20577"/>
        <pc:sldMkLst>
          <pc:docMk/>
          <pc:sldMk cId="2669132526" sldId="838840455"/>
        </pc:sldMkLst>
        <pc:spChg chg="mod">
          <ac:chgData name="Oana Baboolal" userId="S::oana.baboolal@glasgow.ac.uk::278b5f7d-88be-4854-b0c9-55dea0c04c4b" providerId="AD" clId="Web-{2EB84B03-E454-27B0-7224-9CC6E4ADF6CD}" dt="2023-05-04T07:54:39.956" v="5" actId="20577"/>
          <ac:spMkLst>
            <pc:docMk/>
            <pc:sldMk cId="2669132526" sldId="838840455"/>
            <ac:spMk id="12" creationId="{F0CFB23A-1DDC-E9DD-D090-221DEF33FDFB}"/>
          </ac:spMkLst>
        </pc:spChg>
      </pc:sldChg>
      <pc:sldChg chg="modSp">
        <pc:chgData name="Oana Baboolal" userId="S::oana.baboolal@glasgow.ac.uk::278b5f7d-88be-4854-b0c9-55dea0c04c4b" providerId="AD" clId="Web-{2EB84B03-E454-27B0-7224-9CC6E4ADF6CD}" dt="2023-05-04T07:54:40.081" v="6" actId="20577"/>
        <pc:sldMkLst>
          <pc:docMk/>
          <pc:sldMk cId="878393805" sldId="838840456"/>
        </pc:sldMkLst>
        <pc:spChg chg="mod">
          <ac:chgData name="Oana Baboolal" userId="S::oana.baboolal@glasgow.ac.uk::278b5f7d-88be-4854-b0c9-55dea0c04c4b" providerId="AD" clId="Web-{2EB84B03-E454-27B0-7224-9CC6E4ADF6CD}" dt="2023-05-04T07:54:40.081" v="6" actId="20577"/>
          <ac:spMkLst>
            <pc:docMk/>
            <pc:sldMk cId="878393805" sldId="838840456"/>
            <ac:spMk id="12" creationId="{F0CFB23A-1DDC-E9DD-D090-221DEF33FDF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BA645E-96DA-4192-A302-5F695A520DBF}" type="datetimeFigureOut">
              <a:rPr lang="en-GB" smtClean="0"/>
              <a:t>13/06/2024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5C85CA-2215-4074-9CB0-BCF22563464A}" type="slidenum">
              <a:rPr lang="en-GB" smtClean="0"/>
              <a:t>‹#›</a:t>
            </a:fld>
            <a:endParaRPr lang="en-GB"/>
          </a:p>
        </p:txBody>
      </p:sp>
    </p:spTree>
    <p:extLst>
      <p:ext uri="{BB962C8B-B14F-4D97-AF65-F5344CB8AC3E}">
        <p14:creationId xmlns:p14="http://schemas.microsoft.com/office/powerpoint/2010/main" val="3862225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7D7FD92-5B19-4D21-9C2D-6E04759E218D}" type="slidenum">
              <a:rPr lang="en-GB" smtClean="0"/>
              <a:t>1</a:t>
            </a:fld>
            <a:endParaRPr lang="en-GB"/>
          </a:p>
        </p:txBody>
      </p:sp>
    </p:spTree>
    <p:extLst>
      <p:ext uri="{BB962C8B-B14F-4D97-AF65-F5344CB8AC3E}">
        <p14:creationId xmlns:p14="http://schemas.microsoft.com/office/powerpoint/2010/main" val="21479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B5C85CA-2215-4074-9CB0-BCF22563464A}" type="slidenum">
              <a:rPr lang="en-GB" smtClean="0"/>
              <a:t>12</a:t>
            </a:fld>
            <a:endParaRPr lang="en-GB"/>
          </a:p>
        </p:txBody>
      </p:sp>
    </p:spTree>
    <p:extLst>
      <p:ext uri="{BB962C8B-B14F-4D97-AF65-F5344CB8AC3E}">
        <p14:creationId xmlns:p14="http://schemas.microsoft.com/office/powerpoint/2010/main" val="1369912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F55F408-3D3C-4ED1-A5B3-0CB562F83869}" type="slidenum">
              <a:rPr lang="en-GB" smtClean="0"/>
              <a:t>13</a:t>
            </a:fld>
            <a:endParaRPr lang="en-GB"/>
          </a:p>
        </p:txBody>
      </p:sp>
    </p:spTree>
    <p:extLst>
      <p:ext uri="{BB962C8B-B14F-4D97-AF65-F5344CB8AC3E}">
        <p14:creationId xmlns:p14="http://schemas.microsoft.com/office/powerpoint/2010/main" val="1893292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F55F408-3D3C-4ED1-A5B3-0CB562F83869}" type="slidenum">
              <a:rPr lang="en-GB" smtClean="0"/>
              <a:t>3</a:t>
            </a:fld>
            <a:endParaRPr lang="en-GB"/>
          </a:p>
        </p:txBody>
      </p:sp>
    </p:spTree>
    <p:extLst>
      <p:ext uri="{BB962C8B-B14F-4D97-AF65-F5344CB8AC3E}">
        <p14:creationId xmlns:p14="http://schemas.microsoft.com/office/powerpoint/2010/main" val="2923145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F55F408-3D3C-4ED1-A5B3-0CB562F83869}" type="slidenum">
              <a:rPr lang="en-GB" smtClean="0"/>
              <a:t>4</a:t>
            </a:fld>
            <a:endParaRPr lang="en-GB"/>
          </a:p>
        </p:txBody>
      </p:sp>
    </p:spTree>
    <p:extLst>
      <p:ext uri="{BB962C8B-B14F-4D97-AF65-F5344CB8AC3E}">
        <p14:creationId xmlns:p14="http://schemas.microsoft.com/office/powerpoint/2010/main" val="2005599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F55F408-3D3C-4ED1-A5B3-0CB562F83869}" type="slidenum">
              <a:rPr lang="en-GB" smtClean="0"/>
              <a:t>5</a:t>
            </a:fld>
            <a:endParaRPr lang="en-GB"/>
          </a:p>
        </p:txBody>
      </p:sp>
    </p:spTree>
    <p:extLst>
      <p:ext uri="{BB962C8B-B14F-4D97-AF65-F5344CB8AC3E}">
        <p14:creationId xmlns:p14="http://schemas.microsoft.com/office/powerpoint/2010/main" val="952339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F55F408-3D3C-4ED1-A5B3-0CB562F83869}" type="slidenum">
              <a:rPr lang="en-GB" smtClean="0"/>
              <a:t>6</a:t>
            </a:fld>
            <a:endParaRPr lang="en-GB"/>
          </a:p>
        </p:txBody>
      </p:sp>
    </p:spTree>
    <p:extLst>
      <p:ext uri="{BB962C8B-B14F-4D97-AF65-F5344CB8AC3E}">
        <p14:creationId xmlns:p14="http://schemas.microsoft.com/office/powerpoint/2010/main" val="2041828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F55F408-3D3C-4ED1-A5B3-0CB562F83869}" type="slidenum">
              <a:rPr lang="en-GB" smtClean="0"/>
              <a:t>7</a:t>
            </a:fld>
            <a:endParaRPr lang="en-GB"/>
          </a:p>
        </p:txBody>
      </p:sp>
    </p:spTree>
    <p:extLst>
      <p:ext uri="{BB962C8B-B14F-4D97-AF65-F5344CB8AC3E}">
        <p14:creationId xmlns:p14="http://schemas.microsoft.com/office/powerpoint/2010/main" val="1353873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F55F408-3D3C-4ED1-A5B3-0CB562F83869}" type="slidenum">
              <a:rPr lang="en-GB" smtClean="0"/>
              <a:t>8</a:t>
            </a:fld>
            <a:endParaRPr lang="en-GB"/>
          </a:p>
        </p:txBody>
      </p:sp>
    </p:spTree>
    <p:extLst>
      <p:ext uri="{BB962C8B-B14F-4D97-AF65-F5344CB8AC3E}">
        <p14:creationId xmlns:p14="http://schemas.microsoft.com/office/powerpoint/2010/main" val="3134900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F55F408-3D3C-4ED1-A5B3-0CB562F83869}" type="slidenum">
              <a:rPr lang="en-GB" smtClean="0"/>
              <a:t>9</a:t>
            </a:fld>
            <a:endParaRPr lang="en-GB"/>
          </a:p>
        </p:txBody>
      </p:sp>
    </p:spTree>
    <p:extLst>
      <p:ext uri="{BB962C8B-B14F-4D97-AF65-F5344CB8AC3E}">
        <p14:creationId xmlns:p14="http://schemas.microsoft.com/office/powerpoint/2010/main" val="3498660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F55F408-3D3C-4ED1-A5B3-0CB562F83869}" type="slidenum">
              <a:rPr lang="en-GB" smtClean="0"/>
              <a:t>10</a:t>
            </a:fld>
            <a:endParaRPr lang="en-GB"/>
          </a:p>
        </p:txBody>
      </p:sp>
    </p:spTree>
    <p:extLst>
      <p:ext uri="{BB962C8B-B14F-4D97-AF65-F5344CB8AC3E}">
        <p14:creationId xmlns:p14="http://schemas.microsoft.com/office/powerpoint/2010/main" val="1449052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515DF-E96D-1657-BAF6-0B1D957BC0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7AAB8D2-C475-32A7-B779-4ECE55C6F2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030CCC2-07FA-AAD2-7F8B-1FA8B58A8A99}"/>
              </a:ext>
            </a:extLst>
          </p:cNvPr>
          <p:cNvSpPr>
            <a:spLocks noGrp="1"/>
          </p:cNvSpPr>
          <p:nvPr>
            <p:ph type="dt" sz="half" idx="10"/>
          </p:nvPr>
        </p:nvSpPr>
        <p:spPr/>
        <p:txBody>
          <a:bodyPr/>
          <a:lstStyle/>
          <a:p>
            <a:fld id="{62015894-7904-4454-B65E-BF14AFF94DA7}" type="datetimeFigureOut">
              <a:rPr lang="en-GB" smtClean="0"/>
              <a:t>13/06/2024</a:t>
            </a:fld>
            <a:endParaRPr lang="en-GB"/>
          </a:p>
        </p:txBody>
      </p:sp>
      <p:sp>
        <p:nvSpPr>
          <p:cNvPr id="5" name="Footer Placeholder 4">
            <a:extLst>
              <a:ext uri="{FF2B5EF4-FFF2-40B4-BE49-F238E27FC236}">
                <a16:creationId xmlns:a16="http://schemas.microsoft.com/office/drawing/2014/main" id="{F346CF6B-33A2-4E9D-2728-D914A5FF62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91CC7A-11F0-0141-1DA3-081114D2801E}"/>
              </a:ext>
            </a:extLst>
          </p:cNvPr>
          <p:cNvSpPr>
            <a:spLocks noGrp="1"/>
          </p:cNvSpPr>
          <p:nvPr>
            <p:ph type="sldNum" sz="quarter" idx="12"/>
          </p:nvPr>
        </p:nvSpPr>
        <p:spPr/>
        <p:txBody>
          <a:bodyPr/>
          <a:lstStyle/>
          <a:p>
            <a:fld id="{205F4D22-3017-4894-8C48-CF63F1C58EC5}" type="slidenum">
              <a:rPr lang="en-GB" smtClean="0"/>
              <a:t>‹#›</a:t>
            </a:fld>
            <a:endParaRPr lang="en-GB"/>
          </a:p>
        </p:txBody>
      </p:sp>
    </p:spTree>
    <p:extLst>
      <p:ext uri="{BB962C8B-B14F-4D97-AF65-F5344CB8AC3E}">
        <p14:creationId xmlns:p14="http://schemas.microsoft.com/office/powerpoint/2010/main" val="3132617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7754D-61DD-72C2-5C7B-3F9E29BE42F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84F8087-40C4-7D70-49A4-C6F5A25906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C19D3F-15C4-6573-8CBC-10E233586A5A}"/>
              </a:ext>
            </a:extLst>
          </p:cNvPr>
          <p:cNvSpPr>
            <a:spLocks noGrp="1"/>
          </p:cNvSpPr>
          <p:nvPr>
            <p:ph type="dt" sz="half" idx="10"/>
          </p:nvPr>
        </p:nvSpPr>
        <p:spPr/>
        <p:txBody>
          <a:bodyPr/>
          <a:lstStyle/>
          <a:p>
            <a:fld id="{62015894-7904-4454-B65E-BF14AFF94DA7}" type="datetimeFigureOut">
              <a:rPr lang="en-GB" smtClean="0"/>
              <a:t>13/06/2024</a:t>
            </a:fld>
            <a:endParaRPr lang="en-GB"/>
          </a:p>
        </p:txBody>
      </p:sp>
      <p:sp>
        <p:nvSpPr>
          <p:cNvPr id="5" name="Footer Placeholder 4">
            <a:extLst>
              <a:ext uri="{FF2B5EF4-FFF2-40B4-BE49-F238E27FC236}">
                <a16:creationId xmlns:a16="http://schemas.microsoft.com/office/drawing/2014/main" id="{DDD49A40-F88F-731A-8416-04CC175FBD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E1515F-7894-E8EE-B04F-8DFE330E8F7E}"/>
              </a:ext>
            </a:extLst>
          </p:cNvPr>
          <p:cNvSpPr>
            <a:spLocks noGrp="1"/>
          </p:cNvSpPr>
          <p:nvPr>
            <p:ph type="sldNum" sz="quarter" idx="12"/>
          </p:nvPr>
        </p:nvSpPr>
        <p:spPr/>
        <p:txBody>
          <a:bodyPr/>
          <a:lstStyle/>
          <a:p>
            <a:fld id="{205F4D22-3017-4894-8C48-CF63F1C58EC5}" type="slidenum">
              <a:rPr lang="en-GB" smtClean="0"/>
              <a:t>‹#›</a:t>
            </a:fld>
            <a:endParaRPr lang="en-GB"/>
          </a:p>
        </p:txBody>
      </p:sp>
    </p:spTree>
    <p:extLst>
      <p:ext uri="{BB962C8B-B14F-4D97-AF65-F5344CB8AC3E}">
        <p14:creationId xmlns:p14="http://schemas.microsoft.com/office/powerpoint/2010/main" val="2607426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999054-EE01-4D38-BF8A-2CBBAE848A1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6BC0EB7-ED06-B368-73EB-6EE02EE340F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0637BE-30CC-6D2A-6581-30F94EDAFDD0}"/>
              </a:ext>
            </a:extLst>
          </p:cNvPr>
          <p:cNvSpPr>
            <a:spLocks noGrp="1"/>
          </p:cNvSpPr>
          <p:nvPr>
            <p:ph type="dt" sz="half" idx="10"/>
          </p:nvPr>
        </p:nvSpPr>
        <p:spPr/>
        <p:txBody>
          <a:bodyPr/>
          <a:lstStyle/>
          <a:p>
            <a:fld id="{62015894-7904-4454-B65E-BF14AFF94DA7}" type="datetimeFigureOut">
              <a:rPr lang="en-GB" smtClean="0"/>
              <a:t>13/06/2024</a:t>
            </a:fld>
            <a:endParaRPr lang="en-GB"/>
          </a:p>
        </p:txBody>
      </p:sp>
      <p:sp>
        <p:nvSpPr>
          <p:cNvPr id="5" name="Footer Placeholder 4">
            <a:extLst>
              <a:ext uri="{FF2B5EF4-FFF2-40B4-BE49-F238E27FC236}">
                <a16:creationId xmlns:a16="http://schemas.microsoft.com/office/drawing/2014/main" id="{31997F9B-200B-1D2B-A42B-55F89E6117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5AC37C-355D-47C9-B5B6-E10D7E936B9D}"/>
              </a:ext>
            </a:extLst>
          </p:cNvPr>
          <p:cNvSpPr>
            <a:spLocks noGrp="1"/>
          </p:cNvSpPr>
          <p:nvPr>
            <p:ph type="sldNum" sz="quarter" idx="12"/>
          </p:nvPr>
        </p:nvSpPr>
        <p:spPr/>
        <p:txBody>
          <a:bodyPr/>
          <a:lstStyle/>
          <a:p>
            <a:fld id="{205F4D22-3017-4894-8C48-CF63F1C58EC5}" type="slidenum">
              <a:rPr lang="en-GB" smtClean="0"/>
              <a:t>‹#›</a:t>
            </a:fld>
            <a:endParaRPr lang="en-GB"/>
          </a:p>
        </p:txBody>
      </p:sp>
    </p:spTree>
    <p:extLst>
      <p:ext uri="{BB962C8B-B14F-4D97-AF65-F5344CB8AC3E}">
        <p14:creationId xmlns:p14="http://schemas.microsoft.com/office/powerpoint/2010/main" val="3427164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41CB9-8A0A-46BC-9B51-B3743EF7042F}"/>
              </a:ext>
            </a:extLst>
          </p:cNvPr>
          <p:cNvSpPr>
            <a:spLocks noGrp="1"/>
          </p:cNvSpPr>
          <p:nvPr>
            <p:ph type="title"/>
          </p:nvPr>
        </p:nvSpPr>
        <p:spPr>
          <a:xfrm>
            <a:off x="2543605" y="301413"/>
            <a:ext cx="6624736" cy="1097280"/>
          </a:xfrm>
          <a:prstGeom prst="rect">
            <a:avLst/>
          </a:prstGeom>
        </p:spPr>
        <p:txBody>
          <a:bodyPr anchor="ctr"/>
          <a:lstStyle>
            <a:lvl1pPr>
              <a:defRPr sz="3200" b="0">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2C0A1F1-FDCD-467F-987D-4088A1962BC4}"/>
              </a:ext>
            </a:extLst>
          </p:cNvPr>
          <p:cNvSpPr>
            <a:spLocks noGrp="1"/>
          </p:cNvSpPr>
          <p:nvPr>
            <p:ph type="body" sz="quarter" idx="10"/>
          </p:nvPr>
        </p:nvSpPr>
        <p:spPr>
          <a:xfrm>
            <a:off x="527051" y="1509185"/>
            <a:ext cx="11137900" cy="499110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Box 5">
            <a:extLst>
              <a:ext uri="{FF2B5EF4-FFF2-40B4-BE49-F238E27FC236}">
                <a16:creationId xmlns:a16="http://schemas.microsoft.com/office/drawing/2014/main" id="{332D230F-995C-404E-B875-B5ACC4C9DC6E}"/>
              </a:ext>
            </a:extLst>
          </p:cNvPr>
          <p:cNvSpPr txBox="1"/>
          <p:nvPr userDrawn="1"/>
        </p:nvSpPr>
        <p:spPr>
          <a:xfrm>
            <a:off x="9101270" y="279766"/>
            <a:ext cx="2828661" cy="338554"/>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355F"/>
                </a:solidFill>
                <a:effectLst/>
                <a:uLnTx/>
                <a:uFillTx/>
                <a:latin typeface="Arial" panose="020B0604020202020204" pitchFamily="34" charset="0"/>
                <a:ea typeface="+mn-ea"/>
                <a:cs typeface="Arial" panose="020B0604020202020204" pitchFamily="34" charset="0"/>
              </a:rPr>
              <a:t>The Transformation Team</a:t>
            </a:r>
          </a:p>
        </p:txBody>
      </p:sp>
    </p:spTree>
    <p:extLst>
      <p:ext uri="{BB962C8B-B14F-4D97-AF65-F5344CB8AC3E}">
        <p14:creationId xmlns:p14="http://schemas.microsoft.com/office/powerpoint/2010/main" val="2978553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CGT Title 6">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342C26-881A-4153-988E-867B26D0157F}"/>
              </a:ext>
            </a:extLst>
          </p:cNvPr>
          <p:cNvSpPr/>
          <p:nvPr userDrawn="1"/>
        </p:nvSpPr>
        <p:spPr bwMode="auto">
          <a:xfrm>
            <a:off x="0" y="4898572"/>
            <a:ext cx="5643155" cy="1959429"/>
          </a:xfrm>
          <a:prstGeom prst="rect">
            <a:avLst/>
          </a:prstGeom>
          <a:solidFill>
            <a:srgbClr val="00356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40" rtl="0" eaLnBrk="0" fontAlgn="base" latinLnBrk="0" hangingPunct="0">
              <a:lnSpc>
                <a:spcPct val="100000"/>
              </a:lnSpc>
              <a:spcBef>
                <a:spcPct val="0"/>
              </a:spcBef>
              <a:spcAft>
                <a:spcPct val="0"/>
              </a:spcAft>
              <a:buClrTx/>
              <a:buSzTx/>
              <a:buFontTx/>
              <a:buNone/>
              <a:tabLst/>
              <a:defRPr/>
            </a:pPr>
            <a:endParaRPr kumimoji="0" lang="en-GB" sz="3200" b="0" i="0" u="none" strike="noStrike" kern="1200" cap="none" spc="0" normalizeH="0" baseline="0" noProof="0">
              <a:ln>
                <a:noFill/>
              </a:ln>
              <a:solidFill>
                <a:srgbClr val="002542"/>
              </a:solidFill>
              <a:effectLst/>
              <a:uLnTx/>
              <a:uFillTx/>
              <a:latin typeface="Arial" charset="0"/>
              <a:ea typeface="ＭＳ Ｐゴシック" charset="-128"/>
              <a:cs typeface="ＭＳ Ｐゴシック" charset="-128"/>
            </a:endParaRPr>
          </a:p>
        </p:txBody>
      </p:sp>
      <p:sp>
        <p:nvSpPr>
          <p:cNvPr id="4" name="TextBox 3">
            <a:extLst>
              <a:ext uri="{FF2B5EF4-FFF2-40B4-BE49-F238E27FC236}">
                <a16:creationId xmlns:a16="http://schemas.microsoft.com/office/drawing/2014/main" id="{59477001-1623-44A9-972C-C854483D4A5F}"/>
              </a:ext>
            </a:extLst>
          </p:cNvPr>
          <p:cNvSpPr txBox="1"/>
          <p:nvPr userDrawn="1"/>
        </p:nvSpPr>
        <p:spPr>
          <a:xfrm>
            <a:off x="9101270" y="279766"/>
            <a:ext cx="2828661" cy="338554"/>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The Transformation Team</a:t>
            </a:r>
          </a:p>
        </p:txBody>
      </p:sp>
    </p:spTree>
    <p:extLst>
      <p:ext uri="{BB962C8B-B14F-4D97-AF65-F5344CB8AC3E}">
        <p14:creationId xmlns:p14="http://schemas.microsoft.com/office/powerpoint/2010/main" val="37694790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CGT Title 5">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342C26-881A-4153-988E-867B26D0157F}"/>
              </a:ext>
            </a:extLst>
          </p:cNvPr>
          <p:cNvSpPr/>
          <p:nvPr userDrawn="1"/>
        </p:nvSpPr>
        <p:spPr bwMode="auto">
          <a:xfrm>
            <a:off x="0" y="4898572"/>
            <a:ext cx="5643155" cy="1959429"/>
          </a:xfrm>
          <a:prstGeom prst="rect">
            <a:avLst/>
          </a:prstGeom>
          <a:solidFill>
            <a:srgbClr val="00356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40" rtl="0" eaLnBrk="0" fontAlgn="base" latinLnBrk="0" hangingPunct="0">
              <a:lnSpc>
                <a:spcPct val="100000"/>
              </a:lnSpc>
              <a:spcBef>
                <a:spcPct val="0"/>
              </a:spcBef>
              <a:spcAft>
                <a:spcPct val="0"/>
              </a:spcAft>
              <a:buClrTx/>
              <a:buSzTx/>
              <a:buFontTx/>
              <a:buNone/>
              <a:tabLst/>
              <a:defRPr/>
            </a:pPr>
            <a:endParaRPr kumimoji="0" lang="en-GB" sz="3200" b="0" i="0" u="none" strike="noStrike" kern="1200" cap="none" spc="0" normalizeH="0" baseline="0" noProof="0">
              <a:ln>
                <a:noFill/>
              </a:ln>
              <a:solidFill>
                <a:srgbClr val="002542"/>
              </a:solidFill>
              <a:effectLst/>
              <a:uLnTx/>
              <a:uFillTx/>
              <a:latin typeface="Arial" charset="0"/>
              <a:ea typeface="ＭＳ Ｐゴシック" charset="-128"/>
              <a:cs typeface="ＭＳ Ｐゴシック" charset="-128"/>
            </a:endParaRPr>
          </a:p>
        </p:txBody>
      </p:sp>
      <p:sp>
        <p:nvSpPr>
          <p:cNvPr id="5" name="TextBox 4">
            <a:extLst>
              <a:ext uri="{FF2B5EF4-FFF2-40B4-BE49-F238E27FC236}">
                <a16:creationId xmlns:a16="http://schemas.microsoft.com/office/drawing/2014/main" id="{BB7A640B-B859-4261-94C9-B2ADFAE5DF11}"/>
              </a:ext>
            </a:extLst>
          </p:cNvPr>
          <p:cNvSpPr txBox="1"/>
          <p:nvPr userDrawn="1"/>
        </p:nvSpPr>
        <p:spPr>
          <a:xfrm>
            <a:off x="9101270" y="279766"/>
            <a:ext cx="2828661" cy="338554"/>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The Transformation Team</a:t>
            </a:r>
          </a:p>
        </p:txBody>
      </p:sp>
    </p:spTree>
    <p:extLst>
      <p:ext uri="{BB962C8B-B14F-4D97-AF65-F5344CB8AC3E}">
        <p14:creationId xmlns:p14="http://schemas.microsoft.com/office/powerpoint/2010/main" val="1849491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CGT Title 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342C26-881A-4153-988E-867B26D0157F}"/>
              </a:ext>
            </a:extLst>
          </p:cNvPr>
          <p:cNvSpPr/>
          <p:nvPr userDrawn="1"/>
        </p:nvSpPr>
        <p:spPr bwMode="auto">
          <a:xfrm>
            <a:off x="0" y="4898572"/>
            <a:ext cx="5643155" cy="1959429"/>
          </a:xfrm>
          <a:prstGeom prst="rect">
            <a:avLst/>
          </a:prstGeom>
          <a:solidFill>
            <a:srgbClr val="00356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40" rtl="0" eaLnBrk="0" fontAlgn="base" latinLnBrk="0" hangingPunct="0">
              <a:lnSpc>
                <a:spcPct val="100000"/>
              </a:lnSpc>
              <a:spcBef>
                <a:spcPct val="0"/>
              </a:spcBef>
              <a:spcAft>
                <a:spcPct val="0"/>
              </a:spcAft>
              <a:buClrTx/>
              <a:buSzTx/>
              <a:buFontTx/>
              <a:buNone/>
              <a:tabLst/>
              <a:defRPr/>
            </a:pPr>
            <a:endParaRPr kumimoji="0" lang="en-GB" sz="3200" b="0" i="0" u="none" strike="noStrike" kern="1200" cap="none" spc="0" normalizeH="0" baseline="0" noProof="0">
              <a:ln>
                <a:noFill/>
              </a:ln>
              <a:solidFill>
                <a:srgbClr val="002542"/>
              </a:solidFill>
              <a:effectLst/>
              <a:uLnTx/>
              <a:uFillTx/>
              <a:latin typeface="Arial" charset="0"/>
              <a:ea typeface="ＭＳ Ｐゴシック" charset="-128"/>
              <a:cs typeface="ＭＳ Ｐゴシック" charset="-128"/>
            </a:endParaRPr>
          </a:p>
        </p:txBody>
      </p:sp>
      <p:sp>
        <p:nvSpPr>
          <p:cNvPr id="4" name="TextBox 3">
            <a:extLst>
              <a:ext uri="{FF2B5EF4-FFF2-40B4-BE49-F238E27FC236}">
                <a16:creationId xmlns:a16="http://schemas.microsoft.com/office/drawing/2014/main" id="{EBBDE764-FA78-49A7-9F54-31538390BE5D}"/>
              </a:ext>
            </a:extLst>
          </p:cNvPr>
          <p:cNvSpPr txBox="1"/>
          <p:nvPr userDrawn="1"/>
        </p:nvSpPr>
        <p:spPr>
          <a:xfrm>
            <a:off x="9101270" y="279766"/>
            <a:ext cx="2828661" cy="338554"/>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The Transformation Team</a:t>
            </a:r>
          </a:p>
        </p:txBody>
      </p:sp>
    </p:spTree>
    <p:extLst>
      <p:ext uri="{BB962C8B-B14F-4D97-AF65-F5344CB8AC3E}">
        <p14:creationId xmlns:p14="http://schemas.microsoft.com/office/powerpoint/2010/main" val="35732542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CGT Title 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342C26-881A-4153-988E-867B26D0157F}"/>
              </a:ext>
            </a:extLst>
          </p:cNvPr>
          <p:cNvSpPr/>
          <p:nvPr userDrawn="1"/>
        </p:nvSpPr>
        <p:spPr bwMode="auto">
          <a:xfrm>
            <a:off x="0" y="4898572"/>
            <a:ext cx="5643155" cy="1959429"/>
          </a:xfrm>
          <a:prstGeom prst="rect">
            <a:avLst/>
          </a:prstGeom>
          <a:solidFill>
            <a:srgbClr val="00356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40" rtl="0" eaLnBrk="0" fontAlgn="base" latinLnBrk="0" hangingPunct="0">
              <a:lnSpc>
                <a:spcPct val="100000"/>
              </a:lnSpc>
              <a:spcBef>
                <a:spcPct val="0"/>
              </a:spcBef>
              <a:spcAft>
                <a:spcPct val="0"/>
              </a:spcAft>
              <a:buClrTx/>
              <a:buSzTx/>
              <a:buFontTx/>
              <a:buNone/>
              <a:tabLst/>
              <a:defRPr/>
            </a:pPr>
            <a:endParaRPr kumimoji="0" lang="en-GB" sz="3200" b="0" i="0" u="none" strike="noStrike" kern="1200" cap="none" spc="0" normalizeH="0" baseline="0" noProof="0">
              <a:ln>
                <a:noFill/>
              </a:ln>
              <a:solidFill>
                <a:srgbClr val="002542"/>
              </a:solidFill>
              <a:effectLst/>
              <a:uLnTx/>
              <a:uFillTx/>
              <a:latin typeface="Arial" charset="0"/>
              <a:ea typeface="ＭＳ Ｐゴシック" charset="-128"/>
              <a:cs typeface="ＭＳ Ｐゴシック" charset="-128"/>
            </a:endParaRPr>
          </a:p>
        </p:txBody>
      </p:sp>
      <p:sp>
        <p:nvSpPr>
          <p:cNvPr id="4" name="TextBox 3">
            <a:extLst>
              <a:ext uri="{FF2B5EF4-FFF2-40B4-BE49-F238E27FC236}">
                <a16:creationId xmlns:a16="http://schemas.microsoft.com/office/drawing/2014/main" id="{7138CB87-E3BE-42CA-8709-B6DCC78D2306}"/>
              </a:ext>
            </a:extLst>
          </p:cNvPr>
          <p:cNvSpPr txBox="1"/>
          <p:nvPr userDrawn="1"/>
        </p:nvSpPr>
        <p:spPr>
          <a:xfrm>
            <a:off x="9101270" y="279766"/>
            <a:ext cx="2828661" cy="338554"/>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The Transformation Team</a:t>
            </a:r>
          </a:p>
        </p:txBody>
      </p:sp>
    </p:spTree>
    <p:extLst>
      <p:ext uri="{BB962C8B-B14F-4D97-AF65-F5344CB8AC3E}">
        <p14:creationId xmlns:p14="http://schemas.microsoft.com/office/powerpoint/2010/main" val="24329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CGT Title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342C26-881A-4153-988E-867B26D0157F}"/>
              </a:ext>
            </a:extLst>
          </p:cNvPr>
          <p:cNvSpPr/>
          <p:nvPr userDrawn="1"/>
        </p:nvSpPr>
        <p:spPr bwMode="auto">
          <a:xfrm>
            <a:off x="0" y="4898572"/>
            <a:ext cx="5643155" cy="1959429"/>
          </a:xfrm>
          <a:prstGeom prst="rect">
            <a:avLst/>
          </a:prstGeom>
          <a:solidFill>
            <a:srgbClr val="00356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40" rtl="0" eaLnBrk="0" fontAlgn="base" latinLnBrk="0" hangingPunct="0">
              <a:lnSpc>
                <a:spcPct val="100000"/>
              </a:lnSpc>
              <a:spcBef>
                <a:spcPct val="0"/>
              </a:spcBef>
              <a:spcAft>
                <a:spcPct val="0"/>
              </a:spcAft>
              <a:buClrTx/>
              <a:buSzTx/>
              <a:buFontTx/>
              <a:buNone/>
              <a:tabLst/>
              <a:defRPr/>
            </a:pPr>
            <a:endParaRPr kumimoji="0" lang="en-GB" sz="3200" b="0" i="0" u="none" strike="noStrike" kern="1200" cap="none" spc="0" normalizeH="0" baseline="0" noProof="0">
              <a:ln>
                <a:noFill/>
              </a:ln>
              <a:solidFill>
                <a:srgbClr val="002542"/>
              </a:solidFill>
              <a:effectLst/>
              <a:uLnTx/>
              <a:uFillTx/>
              <a:latin typeface="Arial" charset="0"/>
              <a:ea typeface="ＭＳ Ｐゴシック" charset="-128"/>
              <a:cs typeface="ＭＳ Ｐゴシック" charset="-128"/>
            </a:endParaRPr>
          </a:p>
        </p:txBody>
      </p:sp>
      <p:sp>
        <p:nvSpPr>
          <p:cNvPr id="4" name="TextBox 3">
            <a:extLst>
              <a:ext uri="{FF2B5EF4-FFF2-40B4-BE49-F238E27FC236}">
                <a16:creationId xmlns:a16="http://schemas.microsoft.com/office/drawing/2014/main" id="{ADC51BAA-C1DF-4A56-951C-264A797E7498}"/>
              </a:ext>
            </a:extLst>
          </p:cNvPr>
          <p:cNvSpPr txBox="1"/>
          <p:nvPr userDrawn="1"/>
        </p:nvSpPr>
        <p:spPr>
          <a:xfrm>
            <a:off x="9101270" y="279766"/>
            <a:ext cx="2828661" cy="338554"/>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The Transformation Team</a:t>
            </a:r>
          </a:p>
        </p:txBody>
      </p:sp>
    </p:spTree>
    <p:extLst>
      <p:ext uri="{BB962C8B-B14F-4D97-AF65-F5344CB8AC3E}">
        <p14:creationId xmlns:p14="http://schemas.microsoft.com/office/powerpoint/2010/main" val="39845532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CGT Titl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342C26-881A-4153-988E-867B26D0157F}"/>
              </a:ext>
            </a:extLst>
          </p:cNvPr>
          <p:cNvSpPr/>
          <p:nvPr userDrawn="1"/>
        </p:nvSpPr>
        <p:spPr bwMode="auto">
          <a:xfrm>
            <a:off x="0" y="4898572"/>
            <a:ext cx="5643155" cy="1959429"/>
          </a:xfrm>
          <a:prstGeom prst="rect">
            <a:avLst/>
          </a:prstGeom>
          <a:solidFill>
            <a:srgbClr val="00356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40" rtl="0" eaLnBrk="0" fontAlgn="base" latinLnBrk="0" hangingPunct="0">
              <a:lnSpc>
                <a:spcPct val="100000"/>
              </a:lnSpc>
              <a:spcBef>
                <a:spcPct val="0"/>
              </a:spcBef>
              <a:spcAft>
                <a:spcPct val="0"/>
              </a:spcAft>
              <a:buClrTx/>
              <a:buSzTx/>
              <a:buFontTx/>
              <a:buNone/>
              <a:tabLst/>
              <a:defRPr/>
            </a:pPr>
            <a:endParaRPr kumimoji="0" lang="en-GB" sz="3200" b="0" i="0" u="none" strike="noStrike" kern="1200" cap="none" spc="0" normalizeH="0" baseline="0" noProof="0">
              <a:ln>
                <a:noFill/>
              </a:ln>
              <a:solidFill>
                <a:srgbClr val="002542"/>
              </a:solidFill>
              <a:effectLst/>
              <a:uLnTx/>
              <a:uFillTx/>
              <a:latin typeface="Arial" charset="0"/>
              <a:ea typeface="ＭＳ Ｐゴシック" charset="-128"/>
              <a:cs typeface="ＭＳ Ｐゴシック" charset="-128"/>
            </a:endParaRPr>
          </a:p>
        </p:txBody>
      </p:sp>
      <p:sp>
        <p:nvSpPr>
          <p:cNvPr id="4" name="TextBox 3">
            <a:extLst>
              <a:ext uri="{FF2B5EF4-FFF2-40B4-BE49-F238E27FC236}">
                <a16:creationId xmlns:a16="http://schemas.microsoft.com/office/drawing/2014/main" id="{B7CE7E6B-20CC-4125-819F-E05DC91A05BA}"/>
              </a:ext>
            </a:extLst>
          </p:cNvPr>
          <p:cNvSpPr txBox="1"/>
          <p:nvPr userDrawn="1"/>
        </p:nvSpPr>
        <p:spPr>
          <a:xfrm>
            <a:off x="9101270" y="279766"/>
            <a:ext cx="2828661" cy="338554"/>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The Transformation Team</a:t>
            </a:r>
          </a:p>
        </p:txBody>
      </p:sp>
    </p:spTree>
    <p:extLst>
      <p:ext uri="{BB962C8B-B14F-4D97-AF65-F5344CB8AC3E}">
        <p14:creationId xmlns:p14="http://schemas.microsoft.com/office/powerpoint/2010/main" val="12424023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CGT Blank">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38E5B04-0BBA-4DFC-9D52-ECDA8BB03904}"/>
              </a:ext>
            </a:extLst>
          </p:cNvPr>
          <p:cNvSpPr txBox="1"/>
          <p:nvPr userDrawn="1"/>
        </p:nvSpPr>
        <p:spPr>
          <a:xfrm>
            <a:off x="9101270" y="279766"/>
            <a:ext cx="2828661" cy="338554"/>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355F"/>
                </a:solidFill>
                <a:effectLst/>
                <a:uLnTx/>
                <a:uFillTx/>
                <a:latin typeface="Arial" panose="020B0604020202020204" pitchFamily="34" charset="0"/>
                <a:ea typeface="+mn-ea"/>
                <a:cs typeface="Arial" panose="020B0604020202020204" pitchFamily="34" charset="0"/>
              </a:rPr>
              <a:t>The Transformation Team</a:t>
            </a:r>
          </a:p>
        </p:txBody>
      </p:sp>
    </p:spTree>
    <p:extLst>
      <p:ext uri="{BB962C8B-B14F-4D97-AF65-F5344CB8AC3E}">
        <p14:creationId xmlns:p14="http://schemas.microsoft.com/office/powerpoint/2010/main" val="4043242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CBCA1-7D02-8F59-5B6E-EADB3DC1768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376D3CC-DA96-F315-732F-8BA9BB84FC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164817A-62BA-7147-1D7F-765E29DD904C}"/>
              </a:ext>
            </a:extLst>
          </p:cNvPr>
          <p:cNvSpPr>
            <a:spLocks noGrp="1"/>
          </p:cNvSpPr>
          <p:nvPr>
            <p:ph type="dt" sz="half" idx="10"/>
          </p:nvPr>
        </p:nvSpPr>
        <p:spPr/>
        <p:txBody>
          <a:bodyPr/>
          <a:lstStyle/>
          <a:p>
            <a:fld id="{62015894-7904-4454-B65E-BF14AFF94DA7}" type="datetimeFigureOut">
              <a:rPr lang="en-GB" smtClean="0"/>
              <a:t>13/06/2024</a:t>
            </a:fld>
            <a:endParaRPr lang="en-GB"/>
          </a:p>
        </p:txBody>
      </p:sp>
      <p:sp>
        <p:nvSpPr>
          <p:cNvPr id="5" name="Footer Placeholder 4">
            <a:extLst>
              <a:ext uri="{FF2B5EF4-FFF2-40B4-BE49-F238E27FC236}">
                <a16:creationId xmlns:a16="http://schemas.microsoft.com/office/drawing/2014/main" id="{8EF175DA-4B40-8643-2DF5-C4D469C026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E1F9A8-00BF-BC75-3FC8-9A7525A428A9}"/>
              </a:ext>
            </a:extLst>
          </p:cNvPr>
          <p:cNvSpPr>
            <a:spLocks noGrp="1"/>
          </p:cNvSpPr>
          <p:nvPr>
            <p:ph type="sldNum" sz="quarter" idx="12"/>
          </p:nvPr>
        </p:nvSpPr>
        <p:spPr/>
        <p:txBody>
          <a:bodyPr/>
          <a:lstStyle/>
          <a:p>
            <a:fld id="{205F4D22-3017-4894-8C48-CF63F1C58EC5}" type="slidenum">
              <a:rPr lang="en-GB" smtClean="0"/>
              <a:t>‹#›</a:t>
            </a:fld>
            <a:endParaRPr lang="en-GB"/>
          </a:p>
        </p:txBody>
      </p:sp>
    </p:spTree>
    <p:extLst>
      <p:ext uri="{BB962C8B-B14F-4D97-AF65-F5344CB8AC3E}">
        <p14:creationId xmlns:p14="http://schemas.microsoft.com/office/powerpoint/2010/main" val="3035355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41CB9-8A0A-46BC-9B51-B3743EF7042F}"/>
              </a:ext>
            </a:extLst>
          </p:cNvPr>
          <p:cNvSpPr>
            <a:spLocks noGrp="1"/>
          </p:cNvSpPr>
          <p:nvPr>
            <p:ph type="title"/>
          </p:nvPr>
        </p:nvSpPr>
        <p:spPr>
          <a:xfrm>
            <a:off x="2543605" y="301413"/>
            <a:ext cx="6624736" cy="1097280"/>
          </a:xfrm>
          <a:prstGeom prst="rect">
            <a:avLst/>
          </a:prstGeom>
        </p:spPr>
        <p:txBody>
          <a:bodyPr anchor="ctr"/>
          <a:lstStyle>
            <a:lvl1pPr>
              <a:defRPr sz="3200" b="0">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2C0A1F1-FDCD-467F-987D-4088A1962BC4}"/>
              </a:ext>
            </a:extLst>
          </p:cNvPr>
          <p:cNvSpPr>
            <a:spLocks noGrp="1"/>
          </p:cNvSpPr>
          <p:nvPr>
            <p:ph type="body" sz="quarter" idx="10"/>
          </p:nvPr>
        </p:nvSpPr>
        <p:spPr>
          <a:xfrm>
            <a:off x="527051" y="1509185"/>
            <a:ext cx="11137900" cy="499110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Box 5">
            <a:extLst>
              <a:ext uri="{FF2B5EF4-FFF2-40B4-BE49-F238E27FC236}">
                <a16:creationId xmlns:a16="http://schemas.microsoft.com/office/drawing/2014/main" id="{332D230F-995C-404E-B875-B5ACC4C9DC6E}"/>
              </a:ext>
            </a:extLst>
          </p:cNvPr>
          <p:cNvSpPr txBox="1"/>
          <p:nvPr userDrawn="1"/>
        </p:nvSpPr>
        <p:spPr>
          <a:xfrm>
            <a:off x="9101270" y="279766"/>
            <a:ext cx="2828661" cy="338554"/>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355F"/>
                </a:solidFill>
                <a:effectLst/>
                <a:uLnTx/>
                <a:uFillTx/>
                <a:latin typeface="Arial" panose="020B0604020202020204" pitchFamily="34" charset="0"/>
                <a:ea typeface="+mn-ea"/>
                <a:cs typeface="Arial" panose="020B0604020202020204" pitchFamily="34" charset="0"/>
              </a:rPr>
              <a:t>The Transformation Team</a:t>
            </a:r>
          </a:p>
        </p:txBody>
      </p:sp>
    </p:spTree>
    <p:extLst>
      <p:ext uri="{BB962C8B-B14F-4D97-AF65-F5344CB8AC3E}">
        <p14:creationId xmlns:p14="http://schemas.microsoft.com/office/powerpoint/2010/main" val="24502207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WCGT end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C0ABCE-4E78-4F40-9F71-AAC295A06EEF}"/>
              </a:ext>
            </a:extLst>
          </p:cNvPr>
          <p:cNvPicPr>
            <a:picLocks noChangeAspect="1"/>
          </p:cNvPicPr>
          <p:nvPr userDrawn="1"/>
        </p:nvPicPr>
        <p:blipFill>
          <a:blip r:embed="rId2"/>
          <a:srcRect/>
          <a:stretch/>
        </p:blipFill>
        <p:spPr>
          <a:xfrm>
            <a:off x="0" y="1270"/>
            <a:ext cx="12192000" cy="6855461"/>
          </a:xfrm>
          <a:prstGeom prst="rect">
            <a:avLst/>
          </a:prstGeom>
        </p:spPr>
      </p:pic>
      <p:sp>
        <p:nvSpPr>
          <p:cNvPr id="3" name="TextBox 2">
            <a:extLst>
              <a:ext uri="{FF2B5EF4-FFF2-40B4-BE49-F238E27FC236}">
                <a16:creationId xmlns:a16="http://schemas.microsoft.com/office/drawing/2014/main" id="{763C6DD8-3311-4C9F-8800-171DAA4D5996}"/>
              </a:ext>
            </a:extLst>
          </p:cNvPr>
          <p:cNvSpPr txBox="1"/>
          <p:nvPr userDrawn="1"/>
        </p:nvSpPr>
        <p:spPr>
          <a:xfrm>
            <a:off x="9177867" y="444203"/>
            <a:ext cx="2811728" cy="338554"/>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355F"/>
                </a:solidFill>
                <a:effectLst/>
                <a:uLnTx/>
                <a:uFillTx/>
                <a:latin typeface="Arial" panose="020B0604020202020204" pitchFamily="34" charset="0"/>
                <a:ea typeface="+mn-ea"/>
                <a:cs typeface="Arial" panose="020B0604020202020204" pitchFamily="34" charset="0"/>
              </a:rPr>
              <a:t>The Transformation Team</a:t>
            </a:r>
          </a:p>
        </p:txBody>
      </p:sp>
      <p:pic>
        <p:nvPicPr>
          <p:cNvPr id="5" name="Picture 4" descr="University of Glasgow logo">
            <a:extLst>
              <a:ext uri="{FF2B5EF4-FFF2-40B4-BE49-F238E27FC236}">
                <a16:creationId xmlns:a16="http://schemas.microsoft.com/office/drawing/2014/main" id="{CE6FC6E7-6422-4FCD-AF67-1F1552DF8BA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64637"/>
            <a:ext cx="2447595" cy="1803400"/>
          </a:xfrm>
          <a:prstGeom prst="rect">
            <a:avLst/>
          </a:prstGeom>
        </p:spPr>
      </p:pic>
      <p:sp>
        <p:nvSpPr>
          <p:cNvPr id="6" name="Title 1">
            <a:extLst>
              <a:ext uri="{FF2B5EF4-FFF2-40B4-BE49-F238E27FC236}">
                <a16:creationId xmlns:a16="http://schemas.microsoft.com/office/drawing/2014/main" id="{639E92D7-7389-437E-AB64-20B02E547D73}"/>
              </a:ext>
            </a:extLst>
          </p:cNvPr>
          <p:cNvSpPr txBox="1">
            <a:spLocks/>
          </p:cNvSpPr>
          <p:nvPr userDrawn="1"/>
        </p:nvSpPr>
        <p:spPr>
          <a:xfrm>
            <a:off x="76200" y="5143135"/>
            <a:ext cx="7044267" cy="986732"/>
          </a:xfrm>
          <a:prstGeom prst="rect">
            <a:avLst/>
          </a:prstGeom>
          <a:solidFill>
            <a:srgbClr val="00355F"/>
          </a:solidFill>
        </p:spPr>
        <p:txBody>
          <a:bodyPr lIns="192000" tIns="240000"/>
          <a:lstStyle>
            <a:lvl1pPr algn="l" rtl="0" eaLnBrk="1" fontAlgn="base" hangingPunct="1">
              <a:lnSpc>
                <a:spcPct val="90000"/>
              </a:lnSpc>
              <a:spcBef>
                <a:spcPct val="0"/>
              </a:spcBef>
              <a:spcAft>
                <a:spcPct val="0"/>
              </a:spcAft>
              <a:defRPr sz="2800" b="1" spc="-10">
                <a:solidFill>
                  <a:srgbClr val="483F6A"/>
                </a:solidFill>
                <a:latin typeface="Times New Roman"/>
                <a:ea typeface="ヒラギノ角ゴ Pro W3" charset="0"/>
                <a:cs typeface="Times New Roman"/>
              </a:defRPr>
            </a:lvl1pPr>
            <a:lvl2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5pPr>
            <a:lvl6pPr marL="457189"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378"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566"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754"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a:lstStyle>
          <a:p>
            <a:r>
              <a:rPr lang="en-GB" sz="3733" kern="0">
                <a:solidFill>
                  <a:schemeClr val="bg1"/>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14308274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WCGT Title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1E56EAC-3C55-4123-A166-39DB75107278}"/>
              </a:ext>
            </a:extLst>
          </p:cNvPr>
          <p:cNvSpPr txBox="1">
            <a:spLocks/>
          </p:cNvSpPr>
          <p:nvPr userDrawn="1"/>
        </p:nvSpPr>
        <p:spPr>
          <a:xfrm>
            <a:off x="0" y="5253202"/>
            <a:ext cx="8496267" cy="1325033"/>
          </a:xfrm>
          <a:prstGeom prst="rect">
            <a:avLst/>
          </a:prstGeom>
          <a:solidFill>
            <a:srgbClr val="00355F"/>
          </a:solidFill>
        </p:spPr>
        <p:txBody>
          <a:bodyPr/>
          <a:lstStyle>
            <a:lvl1pPr algn="l" rtl="0" eaLnBrk="1" fontAlgn="base" hangingPunct="1">
              <a:lnSpc>
                <a:spcPct val="90000"/>
              </a:lnSpc>
              <a:spcBef>
                <a:spcPct val="0"/>
              </a:spcBef>
              <a:spcAft>
                <a:spcPct val="0"/>
              </a:spcAft>
              <a:defRPr sz="2800" b="1" spc="-10">
                <a:solidFill>
                  <a:srgbClr val="483F6A"/>
                </a:solidFill>
                <a:latin typeface="Times New Roman"/>
                <a:ea typeface="ヒラギノ角ゴ Pro W3" charset="0"/>
                <a:cs typeface="Times New Roman"/>
              </a:defRPr>
            </a:lvl1pPr>
            <a:lvl2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5pPr>
            <a:lvl6pPr marL="457189"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378"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566"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754"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a:lstStyle>
          <a:p>
            <a:endParaRPr lang="en-GB" sz="3733" kern="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2D07BAB8-04C4-4EE0-9727-192D0B96C061}"/>
              </a:ext>
            </a:extLst>
          </p:cNvPr>
          <p:cNvSpPr txBox="1"/>
          <p:nvPr userDrawn="1"/>
        </p:nvSpPr>
        <p:spPr>
          <a:xfrm>
            <a:off x="9126670" y="279767"/>
            <a:ext cx="2777861" cy="338554"/>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The Transformation Team</a:t>
            </a:r>
          </a:p>
        </p:txBody>
      </p:sp>
      <p:sp>
        <p:nvSpPr>
          <p:cNvPr id="2" name="Title 1">
            <a:extLst>
              <a:ext uri="{FF2B5EF4-FFF2-40B4-BE49-F238E27FC236}">
                <a16:creationId xmlns:a16="http://schemas.microsoft.com/office/drawing/2014/main" id="{5EB15D32-2011-4135-A72C-2B82E63ABFEC}"/>
              </a:ext>
            </a:extLst>
          </p:cNvPr>
          <p:cNvSpPr>
            <a:spLocks noGrp="1"/>
          </p:cNvSpPr>
          <p:nvPr>
            <p:ph type="title"/>
          </p:nvPr>
        </p:nvSpPr>
        <p:spPr>
          <a:xfrm>
            <a:off x="0" y="5253201"/>
            <a:ext cx="10515600" cy="1325033"/>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2264054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WCGT Title 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1E56EAC-3C55-4123-A166-39DB75107278}"/>
              </a:ext>
            </a:extLst>
          </p:cNvPr>
          <p:cNvSpPr txBox="1">
            <a:spLocks/>
          </p:cNvSpPr>
          <p:nvPr userDrawn="1"/>
        </p:nvSpPr>
        <p:spPr>
          <a:xfrm>
            <a:off x="0" y="5253202"/>
            <a:ext cx="8496267" cy="1325033"/>
          </a:xfrm>
          <a:prstGeom prst="rect">
            <a:avLst/>
          </a:prstGeom>
          <a:solidFill>
            <a:srgbClr val="00355F"/>
          </a:solidFill>
        </p:spPr>
        <p:txBody>
          <a:bodyPr/>
          <a:lstStyle>
            <a:lvl1pPr algn="l" rtl="0" eaLnBrk="1" fontAlgn="base" hangingPunct="1">
              <a:lnSpc>
                <a:spcPct val="90000"/>
              </a:lnSpc>
              <a:spcBef>
                <a:spcPct val="0"/>
              </a:spcBef>
              <a:spcAft>
                <a:spcPct val="0"/>
              </a:spcAft>
              <a:defRPr sz="2800" b="1" spc="-10">
                <a:solidFill>
                  <a:srgbClr val="483F6A"/>
                </a:solidFill>
                <a:latin typeface="Times New Roman"/>
                <a:ea typeface="ヒラギノ角ゴ Pro W3" charset="0"/>
                <a:cs typeface="Times New Roman"/>
              </a:defRPr>
            </a:lvl1pPr>
            <a:lvl2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5pPr>
            <a:lvl6pPr marL="457189"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378"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566"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754"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a:lstStyle>
          <a:p>
            <a:endParaRPr lang="en-GB" sz="3733" kern="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5EB15D32-2011-4135-A72C-2B82E63ABFEC}"/>
              </a:ext>
            </a:extLst>
          </p:cNvPr>
          <p:cNvSpPr>
            <a:spLocks noGrp="1"/>
          </p:cNvSpPr>
          <p:nvPr>
            <p:ph type="title"/>
          </p:nvPr>
        </p:nvSpPr>
        <p:spPr>
          <a:xfrm>
            <a:off x="0" y="5253201"/>
            <a:ext cx="8496267" cy="1325033"/>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5" name="TextBox 4">
            <a:extLst>
              <a:ext uri="{FF2B5EF4-FFF2-40B4-BE49-F238E27FC236}">
                <a16:creationId xmlns:a16="http://schemas.microsoft.com/office/drawing/2014/main" id="{346FC4D6-5414-49A1-A6EC-589D624C3F4A}"/>
              </a:ext>
            </a:extLst>
          </p:cNvPr>
          <p:cNvSpPr txBox="1"/>
          <p:nvPr userDrawn="1"/>
        </p:nvSpPr>
        <p:spPr>
          <a:xfrm>
            <a:off x="9330267" y="469603"/>
            <a:ext cx="2760928" cy="338554"/>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The Transformation Team</a:t>
            </a:r>
          </a:p>
        </p:txBody>
      </p:sp>
    </p:spTree>
    <p:extLst>
      <p:ext uri="{BB962C8B-B14F-4D97-AF65-F5344CB8AC3E}">
        <p14:creationId xmlns:p14="http://schemas.microsoft.com/office/powerpoint/2010/main" val="4067731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B9F6D-ECD3-AACF-959F-F41FF5BB87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BD90471-4C0D-4032-7802-8D061E02C5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0A485A5-D564-6C6F-4D74-ED12B7D0467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61DC21C-20A9-4535-BE08-D5842374EA8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13/06/2024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FC539F7-3572-E93C-87CF-9A18C6ED2BD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91DDFF7-7430-217B-DEC9-5E224A944B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EDB00A-C85F-4BCD-8CAF-D3F80C1D74B2}"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1777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5C64D-7FA1-4942-78CD-D137BE228E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A27F0A3-16F7-0F10-5FF0-48740D2CF9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1F7FD9-B27D-9795-1885-09F26B8E32E0}"/>
              </a:ext>
            </a:extLst>
          </p:cNvPr>
          <p:cNvSpPr>
            <a:spLocks noGrp="1"/>
          </p:cNvSpPr>
          <p:nvPr>
            <p:ph type="dt" sz="half" idx="10"/>
          </p:nvPr>
        </p:nvSpPr>
        <p:spPr/>
        <p:txBody>
          <a:bodyPr/>
          <a:lstStyle/>
          <a:p>
            <a:fld id="{62015894-7904-4454-B65E-BF14AFF94DA7}" type="datetimeFigureOut">
              <a:rPr lang="en-GB" smtClean="0"/>
              <a:t>13/06/2024</a:t>
            </a:fld>
            <a:endParaRPr lang="en-GB"/>
          </a:p>
        </p:txBody>
      </p:sp>
      <p:sp>
        <p:nvSpPr>
          <p:cNvPr id="5" name="Footer Placeholder 4">
            <a:extLst>
              <a:ext uri="{FF2B5EF4-FFF2-40B4-BE49-F238E27FC236}">
                <a16:creationId xmlns:a16="http://schemas.microsoft.com/office/drawing/2014/main" id="{110B35F3-7BA3-2FB6-53FF-106298ED3B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407705-2739-368C-3F89-672EB0AE6E5A}"/>
              </a:ext>
            </a:extLst>
          </p:cNvPr>
          <p:cNvSpPr>
            <a:spLocks noGrp="1"/>
          </p:cNvSpPr>
          <p:nvPr>
            <p:ph type="sldNum" sz="quarter" idx="12"/>
          </p:nvPr>
        </p:nvSpPr>
        <p:spPr/>
        <p:txBody>
          <a:bodyPr/>
          <a:lstStyle/>
          <a:p>
            <a:fld id="{205F4D22-3017-4894-8C48-CF63F1C58EC5}" type="slidenum">
              <a:rPr lang="en-GB" smtClean="0"/>
              <a:t>‹#›</a:t>
            </a:fld>
            <a:endParaRPr lang="en-GB"/>
          </a:p>
        </p:txBody>
      </p:sp>
    </p:spTree>
    <p:extLst>
      <p:ext uri="{BB962C8B-B14F-4D97-AF65-F5344CB8AC3E}">
        <p14:creationId xmlns:p14="http://schemas.microsoft.com/office/powerpoint/2010/main" val="4060415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CC5D9-9347-5B92-191E-FDE7EFCC7E6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F96E691-5C83-D923-A8AF-14C139DC83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E9A872F-498D-A8E4-3949-0CF6372DE9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098FB29-02BA-B515-32D8-B9ED6746B7CC}"/>
              </a:ext>
            </a:extLst>
          </p:cNvPr>
          <p:cNvSpPr>
            <a:spLocks noGrp="1"/>
          </p:cNvSpPr>
          <p:nvPr>
            <p:ph type="dt" sz="half" idx="10"/>
          </p:nvPr>
        </p:nvSpPr>
        <p:spPr/>
        <p:txBody>
          <a:bodyPr/>
          <a:lstStyle/>
          <a:p>
            <a:fld id="{62015894-7904-4454-B65E-BF14AFF94DA7}" type="datetimeFigureOut">
              <a:rPr lang="en-GB" smtClean="0"/>
              <a:t>13/06/2024</a:t>
            </a:fld>
            <a:endParaRPr lang="en-GB"/>
          </a:p>
        </p:txBody>
      </p:sp>
      <p:sp>
        <p:nvSpPr>
          <p:cNvPr id="6" name="Footer Placeholder 5">
            <a:extLst>
              <a:ext uri="{FF2B5EF4-FFF2-40B4-BE49-F238E27FC236}">
                <a16:creationId xmlns:a16="http://schemas.microsoft.com/office/drawing/2014/main" id="{EACFF9FC-E7C6-2167-7E41-D0E2EBD3FD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88D595D-2CC2-0C8F-B784-21FADE29FC34}"/>
              </a:ext>
            </a:extLst>
          </p:cNvPr>
          <p:cNvSpPr>
            <a:spLocks noGrp="1"/>
          </p:cNvSpPr>
          <p:nvPr>
            <p:ph type="sldNum" sz="quarter" idx="12"/>
          </p:nvPr>
        </p:nvSpPr>
        <p:spPr/>
        <p:txBody>
          <a:bodyPr/>
          <a:lstStyle/>
          <a:p>
            <a:fld id="{205F4D22-3017-4894-8C48-CF63F1C58EC5}" type="slidenum">
              <a:rPr lang="en-GB" smtClean="0"/>
              <a:t>‹#›</a:t>
            </a:fld>
            <a:endParaRPr lang="en-GB"/>
          </a:p>
        </p:txBody>
      </p:sp>
    </p:spTree>
    <p:extLst>
      <p:ext uri="{BB962C8B-B14F-4D97-AF65-F5344CB8AC3E}">
        <p14:creationId xmlns:p14="http://schemas.microsoft.com/office/powerpoint/2010/main" val="3155421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D6A0F-B170-E107-9CF4-8526DD66051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279B5D0-019A-A087-9BA1-701F824036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329C3E-F94F-DD19-5323-9E287E91B8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6AA22C9-A232-6C79-23DC-28BA1D0316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85A758-91B8-D338-122D-692BAA7EA9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89815AA-7BC5-2FA7-792C-2B4CF3C97503}"/>
              </a:ext>
            </a:extLst>
          </p:cNvPr>
          <p:cNvSpPr>
            <a:spLocks noGrp="1"/>
          </p:cNvSpPr>
          <p:nvPr>
            <p:ph type="dt" sz="half" idx="10"/>
          </p:nvPr>
        </p:nvSpPr>
        <p:spPr/>
        <p:txBody>
          <a:bodyPr/>
          <a:lstStyle/>
          <a:p>
            <a:fld id="{62015894-7904-4454-B65E-BF14AFF94DA7}" type="datetimeFigureOut">
              <a:rPr lang="en-GB" smtClean="0"/>
              <a:t>13/06/2024</a:t>
            </a:fld>
            <a:endParaRPr lang="en-GB"/>
          </a:p>
        </p:txBody>
      </p:sp>
      <p:sp>
        <p:nvSpPr>
          <p:cNvPr id="8" name="Footer Placeholder 7">
            <a:extLst>
              <a:ext uri="{FF2B5EF4-FFF2-40B4-BE49-F238E27FC236}">
                <a16:creationId xmlns:a16="http://schemas.microsoft.com/office/drawing/2014/main" id="{DE6B9A2E-F4D0-98F3-3E7F-4E03E2338FD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042365B-E068-E997-B306-6ACD6B0237D2}"/>
              </a:ext>
            </a:extLst>
          </p:cNvPr>
          <p:cNvSpPr>
            <a:spLocks noGrp="1"/>
          </p:cNvSpPr>
          <p:nvPr>
            <p:ph type="sldNum" sz="quarter" idx="12"/>
          </p:nvPr>
        </p:nvSpPr>
        <p:spPr/>
        <p:txBody>
          <a:bodyPr/>
          <a:lstStyle/>
          <a:p>
            <a:fld id="{205F4D22-3017-4894-8C48-CF63F1C58EC5}" type="slidenum">
              <a:rPr lang="en-GB" smtClean="0"/>
              <a:t>‹#›</a:t>
            </a:fld>
            <a:endParaRPr lang="en-GB"/>
          </a:p>
        </p:txBody>
      </p:sp>
    </p:spTree>
    <p:extLst>
      <p:ext uri="{BB962C8B-B14F-4D97-AF65-F5344CB8AC3E}">
        <p14:creationId xmlns:p14="http://schemas.microsoft.com/office/powerpoint/2010/main" val="701026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5D39D-085E-D41E-1A0A-92A450B5958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4EB2FB-86F7-3CF5-CFA3-6BFEB87F52E5}"/>
              </a:ext>
            </a:extLst>
          </p:cNvPr>
          <p:cNvSpPr>
            <a:spLocks noGrp="1"/>
          </p:cNvSpPr>
          <p:nvPr>
            <p:ph type="dt" sz="half" idx="10"/>
          </p:nvPr>
        </p:nvSpPr>
        <p:spPr/>
        <p:txBody>
          <a:bodyPr/>
          <a:lstStyle/>
          <a:p>
            <a:fld id="{62015894-7904-4454-B65E-BF14AFF94DA7}" type="datetimeFigureOut">
              <a:rPr lang="en-GB" smtClean="0"/>
              <a:t>13/06/2024</a:t>
            </a:fld>
            <a:endParaRPr lang="en-GB"/>
          </a:p>
        </p:txBody>
      </p:sp>
      <p:sp>
        <p:nvSpPr>
          <p:cNvPr id="4" name="Footer Placeholder 3">
            <a:extLst>
              <a:ext uri="{FF2B5EF4-FFF2-40B4-BE49-F238E27FC236}">
                <a16:creationId xmlns:a16="http://schemas.microsoft.com/office/drawing/2014/main" id="{0AA3745F-5695-F0CF-087C-64466F7E9D8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145EABE-46B7-9760-224C-50DD4E0CEBD6}"/>
              </a:ext>
            </a:extLst>
          </p:cNvPr>
          <p:cNvSpPr>
            <a:spLocks noGrp="1"/>
          </p:cNvSpPr>
          <p:nvPr>
            <p:ph type="sldNum" sz="quarter" idx="12"/>
          </p:nvPr>
        </p:nvSpPr>
        <p:spPr/>
        <p:txBody>
          <a:bodyPr/>
          <a:lstStyle/>
          <a:p>
            <a:fld id="{205F4D22-3017-4894-8C48-CF63F1C58EC5}" type="slidenum">
              <a:rPr lang="en-GB" smtClean="0"/>
              <a:t>‹#›</a:t>
            </a:fld>
            <a:endParaRPr lang="en-GB"/>
          </a:p>
        </p:txBody>
      </p:sp>
    </p:spTree>
    <p:extLst>
      <p:ext uri="{BB962C8B-B14F-4D97-AF65-F5344CB8AC3E}">
        <p14:creationId xmlns:p14="http://schemas.microsoft.com/office/powerpoint/2010/main" val="935637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336040-1B71-1F46-18D8-CAABAC288683}"/>
              </a:ext>
            </a:extLst>
          </p:cNvPr>
          <p:cNvSpPr>
            <a:spLocks noGrp="1"/>
          </p:cNvSpPr>
          <p:nvPr>
            <p:ph type="dt" sz="half" idx="10"/>
          </p:nvPr>
        </p:nvSpPr>
        <p:spPr/>
        <p:txBody>
          <a:bodyPr/>
          <a:lstStyle/>
          <a:p>
            <a:fld id="{62015894-7904-4454-B65E-BF14AFF94DA7}" type="datetimeFigureOut">
              <a:rPr lang="en-GB" smtClean="0"/>
              <a:t>13/06/2024</a:t>
            </a:fld>
            <a:endParaRPr lang="en-GB"/>
          </a:p>
        </p:txBody>
      </p:sp>
      <p:sp>
        <p:nvSpPr>
          <p:cNvPr id="3" name="Footer Placeholder 2">
            <a:extLst>
              <a:ext uri="{FF2B5EF4-FFF2-40B4-BE49-F238E27FC236}">
                <a16:creationId xmlns:a16="http://schemas.microsoft.com/office/drawing/2014/main" id="{FF849444-EA79-53FA-68F5-56BB27A8E86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8437330-BE53-B099-7626-26ECC8C5A10A}"/>
              </a:ext>
            </a:extLst>
          </p:cNvPr>
          <p:cNvSpPr>
            <a:spLocks noGrp="1"/>
          </p:cNvSpPr>
          <p:nvPr>
            <p:ph type="sldNum" sz="quarter" idx="12"/>
          </p:nvPr>
        </p:nvSpPr>
        <p:spPr/>
        <p:txBody>
          <a:bodyPr/>
          <a:lstStyle/>
          <a:p>
            <a:fld id="{205F4D22-3017-4894-8C48-CF63F1C58EC5}" type="slidenum">
              <a:rPr lang="en-GB" smtClean="0"/>
              <a:t>‹#›</a:t>
            </a:fld>
            <a:endParaRPr lang="en-GB"/>
          </a:p>
        </p:txBody>
      </p:sp>
    </p:spTree>
    <p:extLst>
      <p:ext uri="{BB962C8B-B14F-4D97-AF65-F5344CB8AC3E}">
        <p14:creationId xmlns:p14="http://schemas.microsoft.com/office/powerpoint/2010/main" val="903827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CB39C-39EF-962C-6C04-C492C02210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45EAC58-18CB-CCAB-85A4-DD2FEBCCBF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3B60AF5-ECF9-1EB1-B79B-E307C4F1B5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F3D25E-F549-9252-C3AA-95055771B938}"/>
              </a:ext>
            </a:extLst>
          </p:cNvPr>
          <p:cNvSpPr>
            <a:spLocks noGrp="1"/>
          </p:cNvSpPr>
          <p:nvPr>
            <p:ph type="dt" sz="half" idx="10"/>
          </p:nvPr>
        </p:nvSpPr>
        <p:spPr/>
        <p:txBody>
          <a:bodyPr/>
          <a:lstStyle/>
          <a:p>
            <a:fld id="{62015894-7904-4454-B65E-BF14AFF94DA7}" type="datetimeFigureOut">
              <a:rPr lang="en-GB" smtClean="0"/>
              <a:t>13/06/2024</a:t>
            </a:fld>
            <a:endParaRPr lang="en-GB"/>
          </a:p>
        </p:txBody>
      </p:sp>
      <p:sp>
        <p:nvSpPr>
          <p:cNvPr id="6" name="Footer Placeholder 5">
            <a:extLst>
              <a:ext uri="{FF2B5EF4-FFF2-40B4-BE49-F238E27FC236}">
                <a16:creationId xmlns:a16="http://schemas.microsoft.com/office/drawing/2014/main" id="{0E3CF624-C339-00DC-5839-CB4285A95CB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49AA9D9-CCE9-7388-36A8-4AB2F6DCEF60}"/>
              </a:ext>
            </a:extLst>
          </p:cNvPr>
          <p:cNvSpPr>
            <a:spLocks noGrp="1"/>
          </p:cNvSpPr>
          <p:nvPr>
            <p:ph type="sldNum" sz="quarter" idx="12"/>
          </p:nvPr>
        </p:nvSpPr>
        <p:spPr/>
        <p:txBody>
          <a:bodyPr/>
          <a:lstStyle/>
          <a:p>
            <a:fld id="{205F4D22-3017-4894-8C48-CF63F1C58EC5}" type="slidenum">
              <a:rPr lang="en-GB" smtClean="0"/>
              <a:t>‹#›</a:t>
            </a:fld>
            <a:endParaRPr lang="en-GB"/>
          </a:p>
        </p:txBody>
      </p:sp>
    </p:spTree>
    <p:extLst>
      <p:ext uri="{BB962C8B-B14F-4D97-AF65-F5344CB8AC3E}">
        <p14:creationId xmlns:p14="http://schemas.microsoft.com/office/powerpoint/2010/main" val="2315988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F4E75-71CA-85CF-5ADB-A63FE4B1DB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1484EEB-D585-E45C-C90A-36683031E3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E4798D3-B3CE-6A4A-05EB-F8C2DFCB54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F6BBED-0129-9B5D-4D30-64D4B74A16E0}"/>
              </a:ext>
            </a:extLst>
          </p:cNvPr>
          <p:cNvSpPr>
            <a:spLocks noGrp="1"/>
          </p:cNvSpPr>
          <p:nvPr>
            <p:ph type="dt" sz="half" idx="10"/>
          </p:nvPr>
        </p:nvSpPr>
        <p:spPr/>
        <p:txBody>
          <a:bodyPr/>
          <a:lstStyle/>
          <a:p>
            <a:fld id="{62015894-7904-4454-B65E-BF14AFF94DA7}" type="datetimeFigureOut">
              <a:rPr lang="en-GB" smtClean="0"/>
              <a:t>13/06/2024</a:t>
            </a:fld>
            <a:endParaRPr lang="en-GB"/>
          </a:p>
        </p:txBody>
      </p:sp>
      <p:sp>
        <p:nvSpPr>
          <p:cNvPr id="6" name="Footer Placeholder 5">
            <a:extLst>
              <a:ext uri="{FF2B5EF4-FFF2-40B4-BE49-F238E27FC236}">
                <a16:creationId xmlns:a16="http://schemas.microsoft.com/office/drawing/2014/main" id="{3CD029D8-D342-FD8E-0F97-6FCFE6CC251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2F11418-F966-47F0-E6BF-0103DAC3B44C}"/>
              </a:ext>
            </a:extLst>
          </p:cNvPr>
          <p:cNvSpPr>
            <a:spLocks noGrp="1"/>
          </p:cNvSpPr>
          <p:nvPr>
            <p:ph type="sldNum" sz="quarter" idx="12"/>
          </p:nvPr>
        </p:nvSpPr>
        <p:spPr/>
        <p:txBody>
          <a:bodyPr/>
          <a:lstStyle/>
          <a:p>
            <a:fld id="{205F4D22-3017-4894-8C48-CF63F1C58EC5}" type="slidenum">
              <a:rPr lang="en-GB" smtClean="0"/>
              <a:t>‹#›</a:t>
            </a:fld>
            <a:endParaRPr lang="en-GB"/>
          </a:p>
        </p:txBody>
      </p:sp>
    </p:spTree>
    <p:extLst>
      <p:ext uri="{BB962C8B-B14F-4D97-AF65-F5344CB8AC3E}">
        <p14:creationId xmlns:p14="http://schemas.microsoft.com/office/powerpoint/2010/main" val="4134718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87AA53-84FF-5D24-5C36-190F8F844E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D39197E-65D6-D660-EB9F-3C50B42384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7FF393-D453-51EE-BCFE-D245655B15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015894-7904-4454-B65E-BF14AFF94DA7}" type="datetimeFigureOut">
              <a:rPr lang="en-GB" smtClean="0"/>
              <a:t>13/06/2024</a:t>
            </a:fld>
            <a:endParaRPr lang="en-GB"/>
          </a:p>
        </p:txBody>
      </p:sp>
      <p:sp>
        <p:nvSpPr>
          <p:cNvPr id="5" name="Footer Placeholder 4">
            <a:extLst>
              <a:ext uri="{FF2B5EF4-FFF2-40B4-BE49-F238E27FC236}">
                <a16:creationId xmlns:a16="http://schemas.microsoft.com/office/drawing/2014/main" id="{837AE2EB-42F9-0197-1B5C-DF9E69A286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47ED9C9-5C28-7611-E816-6A3C619D32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5F4D22-3017-4894-8C48-CF63F1C58EC5}" type="slidenum">
              <a:rPr lang="en-GB" smtClean="0"/>
              <a:t>‹#›</a:t>
            </a:fld>
            <a:endParaRPr lang="en-GB"/>
          </a:p>
        </p:txBody>
      </p:sp>
    </p:spTree>
    <p:extLst>
      <p:ext uri="{BB962C8B-B14F-4D97-AF65-F5344CB8AC3E}">
        <p14:creationId xmlns:p14="http://schemas.microsoft.com/office/powerpoint/2010/main" val="1096688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1872789-D311-4A68-81D1-1C4979A6941C}"/>
              </a:ext>
            </a:extLst>
          </p:cNvPr>
          <p:cNvSpPr txBox="1"/>
          <p:nvPr userDrawn="1"/>
        </p:nvSpPr>
        <p:spPr>
          <a:xfrm>
            <a:off x="9101270" y="279766"/>
            <a:ext cx="2828661" cy="338554"/>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355F"/>
                </a:solidFill>
                <a:effectLst/>
                <a:uLnTx/>
                <a:uFillTx/>
                <a:latin typeface="Arial" panose="020B0604020202020204" pitchFamily="34" charset="0"/>
                <a:ea typeface="+mn-ea"/>
                <a:cs typeface="Arial" panose="020B0604020202020204" pitchFamily="34" charset="0"/>
              </a:rPr>
              <a:t>The Transformation Team</a:t>
            </a:r>
          </a:p>
        </p:txBody>
      </p:sp>
      <p:pic>
        <p:nvPicPr>
          <p:cNvPr id="2" name="Picture 1" descr="University of Glasgow logo">
            <a:extLst>
              <a:ext uri="{FF2B5EF4-FFF2-40B4-BE49-F238E27FC236}">
                <a16:creationId xmlns:a16="http://schemas.microsoft.com/office/drawing/2014/main" id="{C57D2A6C-47B0-9383-2E90-833E1B64B5E2}"/>
              </a:ext>
            </a:extLst>
          </p:cNvPr>
          <p:cNvPicPr>
            <a:picLocks noChangeAspect="1"/>
          </p:cNvPicPr>
          <p:nvPr userDrawn="1"/>
        </p:nvPicPr>
        <p:blipFill rotWithShape="1">
          <a:blip r:embed="rId14" cstate="screen">
            <a:extLst>
              <a:ext uri="{28A0092B-C50C-407E-A947-70E740481C1C}">
                <a14:useLocalDpi xmlns:a14="http://schemas.microsoft.com/office/drawing/2010/main"/>
              </a:ext>
            </a:extLst>
          </a:blip>
          <a:srcRect/>
          <a:stretch/>
        </p:blipFill>
        <p:spPr>
          <a:xfrm>
            <a:off x="0" y="164637"/>
            <a:ext cx="1186819" cy="874454"/>
          </a:xfrm>
          <a:prstGeom prst="rect">
            <a:avLst/>
          </a:prstGeom>
        </p:spPr>
      </p:pic>
    </p:spTree>
    <p:extLst>
      <p:ext uri="{BB962C8B-B14F-4D97-AF65-F5344CB8AC3E}">
        <p14:creationId xmlns:p14="http://schemas.microsoft.com/office/powerpoint/2010/main" val="399425894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4" r:id="rId12"/>
  </p:sldLayoutIdLst>
  <p:txStyles>
    <p:titleStyle>
      <a:lvl1pPr algn="l" rtl="0" eaLnBrk="1" fontAlgn="base" hangingPunct="1">
        <a:lnSpc>
          <a:spcPct val="90000"/>
        </a:lnSpc>
        <a:spcBef>
          <a:spcPct val="0"/>
        </a:spcBef>
        <a:spcAft>
          <a:spcPct val="0"/>
        </a:spcAft>
        <a:defRPr sz="3733" b="1" spc="-13">
          <a:solidFill>
            <a:srgbClr val="483F6A"/>
          </a:solidFill>
          <a:latin typeface="Times New Roman"/>
          <a:ea typeface="ヒラギノ角ゴ Pro W3" charset="0"/>
          <a:cs typeface="Times New Roman"/>
        </a:defRPr>
      </a:lvl1pPr>
      <a:lvl2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5pPr>
      <a:lvl6pPr marL="609570"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6pPr>
      <a:lvl7pPr marL="1219140"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7pPr>
      <a:lvl8pPr marL="1828709"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8pPr>
      <a:lvl9pPr marL="2438278"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9pPr>
    </p:titleStyle>
    <p:bodyStyle>
      <a:lvl1pPr marL="457178" indent="-457178" algn="l" rtl="0" eaLnBrk="1" fontAlgn="base" hangingPunct="1">
        <a:spcBef>
          <a:spcPct val="20000"/>
        </a:spcBef>
        <a:spcAft>
          <a:spcPct val="0"/>
        </a:spcAft>
        <a:defRPr sz="2133">
          <a:solidFill>
            <a:srgbClr val="4F5961"/>
          </a:solidFill>
          <a:latin typeface="+mn-lt"/>
          <a:ea typeface="ヒラギノ角ゴ Pro W3" charset="0"/>
          <a:cs typeface="ヒラギノ角ゴ Pro W3" charset="0"/>
        </a:defRPr>
      </a:lvl1pPr>
      <a:lvl2pPr marL="609570" algn="l" rtl="0" eaLnBrk="1" fontAlgn="base" hangingPunct="1">
        <a:spcBef>
          <a:spcPct val="20000"/>
        </a:spcBef>
        <a:spcAft>
          <a:spcPct val="0"/>
        </a:spcAft>
        <a:defRPr sz="1600">
          <a:solidFill>
            <a:srgbClr val="00213B"/>
          </a:solidFill>
          <a:latin typeface="+mn-lt"/>
          <a:ea typeface="ヒラギノ角ゴ Pro W3" charset="0"/>
          <a:cs typeface="ＭＳ Ｐゴシック" charset="0"/>
        </a:defRPr>
      </a:lvl2pPr>
      <a:lvl3pPr marL="1219140" algn="l" rtl="0" eaLnBrk="1" fontAlgn="base" hangingPunct="1">
        <a:spcBef>
          <a:spcPct val="20000"/>
        </a:spcBef>
        <a:spcAft>
          <a:spcPct val="0"/>
        </a:spcAft>
        <a:defRPr sz="1600" b="1">
          <a:solidFill>
            <a:srgbClr val="00213B"/>
          </a:solidFill>
          <a:latin typeface="+mn-lt"/>
          <a:ea typeface="ＭＳ Ｐゴシック" charset="0"/>
          <a:cs typeface="ＭＳ Ｐゴシック" charset="0"/>
        </a:defRPr>
      </a:lvl3pPr>
      <a:lvl4pPr marL="1828709" algn="l" rtl="0" eaLnBrk="1" fontAlgn="base" hangingPunct="1">
        <a:spcBef>
          <a:spcPct val="20000"/>
        </a:spcBef>
        <a:spcAft>
          <a:spcPct val="0"/>
        </a:spcAft>
        <a:defRPr sz="1600">
          <a:solidFill>
            <a:srgbClr val="00213B"/>
          </a:solidFill>
          <a:latin typeface="+mn-lt"/>
          <a:ea typeface="ＭＳ Ｐゴシック" charset="0"/>
          <a:cs typeface="ＭＳ Ｐゴシック" charset="0"/>
        </a:defRPr>
      </a:lvl4pPr>
      <a:lvl5pPr marL="2438278" algn="l" rtl="0" eaLnBrk="1" fontAlgn="base" hangingPunct="1">
        <a:spcBef>
          <a:spcPct val="20000"/>
        </a:spcBef>
        <a:spcAft>
          <a:spcPct val="0"/>
        </a:spcAft>
        <a:defRPr sz="1600">
          <a:solidFill>
            <a:srgbClr val="00213B"/>
          </a:solidFill>
          <a:latin typeface="+mn-lt"/>
          <a:ea typeface="ＭＳ Ｐゴシック" charset="0"/>
          <a:cs typeface="ＭＳ Ｐゴシック" charset="0"/>
        </a:defRPr>
      </a:lvl5pPr>
      <a:lvl6pPr marL="3352632" indent="-304784" algn="l" rtl="0" eaLnBrk="1" fontAlgn="base" hangingPunct="1">
        <a:spcBef>
          <a:spcPct val="20000"/>
        </a:spcBef>
        <a:spcAft>
          <a:spcPct val="0"/>
        </a:spcAft>
        <a:buChar char="»"/>
        <a:defRPr sz="2133">
          <a:solidFill>
            <a:srgbClr val="00213B"/>
          </a:solidFill>
          <a:latin typeface="+mn-lt"/>
          <a:ea typeface="+mn-ea"/>
        </a:defRPr>
      </a:lvl6pPr>
      <a:lvl7pPr marL="3962202" indent="-304784" algn="l" rtl="0" eaLnBrk="1" fontAlgn="base" hangingPunct="1">
        <a:spcBef>
          <a:spcPct val="20000"/>
        </a:spcBef>
        <a:spcAft>
          <a:spcPct val="0"/>
        </a:spcAft>
        <a:buChar char="»"/>
        <a:defRPr sz="2133">
          <a:solidFill>
            <a:srgbClr val="00213B"/>
          </a:solidFill>
          <a:latin typeface="+mn-lt"/>
          <a:ea typeface="+mn-ea"/>
        </a:defRPr>
      </a:lvl7pPr>
      <a:lvl8pPr marL="4571772" indent="-304784" algn="l" rtl="0" eaLnBrk="1" fontAlgn="base" hangingPunct="1">
        <a:spcBef>
          <a:spcPct val="20000"/>
        </a:spcBef>
        <a:spcAft>
          <a:spcPct val="0"/>
        </a:spcAft>
        <a:buChar char="»"/>
        <a:defRPr sz="2133">
          <a:solidFill>
            <a:srgbClr val="00213B"/>
          </a:solidFill>
          <a:latin typeface="+mn-lt"/>
          <a:ea typeface="+mn-ea"/>
        </a:defRPr>
      </a:lvl8pPr>
      <a:lvl9pPr marL="5181341" indent="-304784" algn="l" rtl="0" eaLnBrk="1" fontAlgn="base" hangingPunct="1">
        <a:spcBef>
          <a:spcPct val="20000"/>
        </a:spcBef>
        <a:spcAft>
          <a:spcPct val="0"/>
        </a:spcAft>
        <a:buChar char="»"/>
        <a:defRPr sz="2133">
          <a:solidFill>
            <a:srgbClr val="00213B"/>
          </a:solidFill>
          <a:latin typeface="+mn-lt"/>
          <a:ea typeface="+mn-ea"/>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18" Type="http://schemas.openxmlformats.org/officeDocument/2006/relationships/image" Target="../media/image27.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17" Type="http://schemas.openxmlformats.org/officeDocument/2006/relationships/image" Target="../media/image26.png"/><Relationship Id="rId2" Type="http://schemas.openxmlformats.org/officeDocument/2006/relationships/notesSlide" Target="../notesSlides/notesSlide11.xml"/><Relationship Id="rId16" Type="http://schemas.openxmlformats.org/officeDocument/2006/relationships/image" Target="../media/image25.svg"/><Relationship Id="rId1" Type="http://schemas.openxmlformats.org/officeDocument/2006/relationships/slideLayout" Target="../slideLayouts/slideLayout20.xml"/><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FCA98-6E23-488F-8F56-3B60F7EF8A75}"/>
              </a:ext>
            </a:extLst>
          </p:cNvPr>
          <p:cNvSpPr>
            <a:spLocks noGrp="1"/>
          </p:cNvSpPr>
          <p:nvPr>
            <p:ph type="ctrTitle"/>
          </p:nvPr>
        </p:nvSpPr>
        <p:spPr>
          <a:xfrm>
            <a:off x="7302718" y="1721891"/>
            <a:ext cx="4305081" cy="3066009"/>
          </a:xfrm>
        </p:spPr>
        <p:txBody>
          <a:bodyPr anchor="t">
            <a:normAutofit fontScale="90000"/>
          </a:bodyPr>
          <a:lstStyle/>
          <a:p>
            <a:pPr algn="l">
              <a:lnSpc>
                <a:spcPct val="100000"/>
              </a:lnSpc>
            </a:pPr>
            <a:r>
              <a:rPr lang="en-GB" sz="3600" b="1">
                <a:solidFill>
                  <a:srgbClr val="984043"/>
                </a:solidFill>
                <a:latin typeface="Bierstadt"/>
              </a:rPr>
              <a:t>AY 24/25 Timetabling Project </a:t>
            </a:r>
            <a:br>
              <a:rPr lang="en-GB" sz="3600" b="1">
                <a:latin typeface="Bierstadt" panose="020B0004020202020204" pitchFamily="34" charset="0"/>
              </a:rPr>
            </a:br>
            <a:br>
              <a:rPr lang="en-GB" sz="3600" b="1">
                <a:latin typeface="Bierstadt" panose="020B0004020202020204" pitchFamily="34" charset="0"/>
              </a:rPr>
            </a:br>
            <a:r>
              <a:rPr lang="en-GB" sz="3600" b="1" err="1">
                <a:solidFill>
                  <a:srgbClr val="984043"/>
                </a:solidFill>
                <a:latin typeface="Bierstadt"/>
              </a:rPr>
              <a:t>Unroomed</a:t>
            </a:r>
            <a:r>
              <a:rPr lang="en-GB" sz="3600" b="1">
                <a:solidFill>
                  <a:srgbClr val="984043"/>
                </a:solidFill>
                <a:latin typeface="Bierstadt"/>
              </a:rPr>
              <a:t> Events and Change Requests</a:t>
            </a:r>
            <a:br>
              <a:rPr lang="en-GB" sz="4400" b="1">
                <a:latin typeface="Bierstadt" panose="020B0004020202020204" pitchFamily="34" charset="0"/>
              </a:rPr>
            </a:br>
            <a:br>
              <a:rPr lang="en-GB" sz="4400" b="1">
                <a:latin typeface="Bierstadt" panose="020B0004020202020204" pitchFamily="34" charset="0"/>
              </a:rPr>
            </a:br>
            <a:r>
              <a:rPr lang="en-GB" sz="2200" b="1" err="1">
                <a:solidFill>
                  <a:srgbClr val="344E73"/>
                </a:solidFill>
                <a:latin typeface="Bierstadt"/>
              </a:rPr>
              <a:t>CoSE</a:t>
            </a:r>
            <a:endParaRPr lang="en-GB" sz="5400" b="1">
              <a:latin typeface="Calibri Light"/>
              <a:cs typeface="Calibri Light"/>
            </a:endParaRPr>
          </a:p>
        </p:txBody>
      </p:sp>
      <p:pic>
        <p:nvPicPr>
          <p:cNvPr id="5" name="Picture 4" descr="A picture containing outdoor&#10;&#10;Description automatically generated">
            <a:extLst>
              <a:ext uri="{FF2B5EF4-FFF2-40B4-BE49-F238E27FC236}">
                <a16:creationId xmlns:a16="http://schemas.microsoft.com/office/drawing/2014/main" id="{49D236B3-F0AC-4815-A523-3C4A4EAC1727}"/>
              </a:ext>
            </a:extLst>
          </p:cNvPr>
          <p:cNvPicPr>
            <a:picLocks noChangeAspect="1"/>
          </p:cNvPicPr>
          <p:nvPr/>
        </p:nvPicPr>
        <p:blipFill rotWithShape="1">
          <a:blip r:embed="rId3">
            <a:extLst>
              <a:ext uri="{28A0092B-C50C-407E-A947-70E740481C1C}">
                <a14:useLocalDpi xmlns:a14="http://schemas.microsoft.com/office/drawing/2010/main" val="0"/>
              </a:ext>
            </a:extLst>
          </a:blip>
          <a:srcRect t="34382" r="-1" b="-1"/>
          <a:stretch/>
        </p:blipFill>
        <p:spPr>
          <a:xfrm>
            <a:off x="0"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3" name="TextBox 2">
            <a:extLst>
              <a:ext uri="{FF2B5EF4-FFF2-40B4-BE49-F238E27FC236}">
                <a16:creationId xmlns:a16="http://schemas.microsoft.com/office/drawing/2014/main" id="{354E7B95-7FC2-7D43-6DDC-E0D2DFD2325A}"/>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2024/0168/TP</a:t>
            </a:r>
          </a:p>
        </p:txBody>
      </p:sp>
    </p:spTree>
    <p:extLst>
      <p:ext uri="{BB962C8B-B14F-4D97-AF65-F5344CB8AC3E}">
        <p14:creationId xmlns:p14="http://schemas.microsoft.com/office/powerpoint/2010/main" val="2335738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21AAB8B-721A-DB3E-9935-F835E042E0F2}"/>
              </a:ext>
            </a:extLst>
          </p:cNvPr>
          <p:cNvSpPr txBox="1">
            <a:spLocks/>
          </p:cNvSpPr>
          <p:nvPr/>
        </p:nvSpPr>
        <p:spPr>
          <a:xfrm>
            <a:off x="1178281" y="0"/>
            <a:ext cx="3871411" cy="1069622"/>
          </a:xfrm>
          <a:prstGeom prst="rect">
            <a:avLst/>
          </a:prstGeom>
        </p:spPr>
        <p:txBody>
          <a:bodyPr lIns="91440" tIns="45720" rIns="91440" bIns="45720" anchor="ctr"/>
          <a:lstStyle>
            <a:lvl1pPr algn="l" rtl="0" eaLnBrk="1" fontAlgn="base" hangingPunct="1">
              <a:lnSpc>
                <a:spcPct val="90000"/>
              </a:lnSpc>
              <a:spcBef>
                <a:spcPct val="0"/>
              </a:spcBef>
              <a:spcAft>
                <a:spcPct val="0"/>
              </a:spcAft>
              <a:defRPr sz="3200" b="0" spc="-13">
                <a:solidFill>
                  <a:srgbClr val="483F6A"/>
                </a:solidFill>
                <a:latin typeface="Arial" panose="020B0604020202020204" pitchFamily="34" charset="0"/>
                <a:ea typeface="ヒラギノ角ゴ Pro W3" charset="0"/>
                <a:cs typeface="Arial" panose="020B0604020202020204" pitchFamily="34" charset="0"/>
              </a:defRPr>
            </a:lvl1pPr>
            <a:lvl2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5pPr>
            <a:lvl6pPr marL="609570"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6pPr>
            <a:lvl7pPr marL="1219140"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7pPr>
            <a:lvl8pPr marL="1828709"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8pPr>
            <a:lvl9pPr marL="2438278"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9pPr>
          </a:lstStyle>
          <a:p>
            <a:r>
              <a:rPr lang="en-GB" sz="2800" b="1" kern="0">
                <a:solidFill>
                  <a:srgbClr val="002542"/>
                </a:solidFill>
                <a:latin typeface="Bierstadt"/>
                <a:cs typeface="Arial"/>
              </a:rPr>
              <a:t>Escalation Process</a:t>
            </a:r>
            <a:br>
              <a:rPr lang="en-GB" sz="2800" kern="0">
                <a:latin typeface="Bierstadt" panose="020B0004020202020204" pitchFamily="34" charset="0"/>
              </a:rPr>
            </a:br>
            <a:r>
              <a:rPr lang="en-GB" sz="2000" kern="0">
                <a:solidFill>
                  <a:srgbClr val="002542"/>
                </a:solidFill>
                <a:latin typeface="Bierstadt"/>
                <a:cs typeface="Arial"/>
              </a:rPr>
              <a:t>GES</a:t>
            </a:r>
            <a:endParaRPr lang="en-GB" sz="2800" kern="0">
              <a:solidFill>
                <a:srgbClr val="002542"/>
              </a:solidFill>
              <a:latin typeface="Bierstadt"/>
              <a:cs typeface="Arial"/>
            </a:endParaRPr>
          </a:p>
        </p:txBody>
      </p:sp>
      <p:graphicFrame>
        <p:nvGraphicFramePr>
          <p:cNvPr id="7" name="Table 6">
            <a:extLst>
              <a:ext uri="{FF2B5EF4-FFF2-40B4-BE49-F238E27FC236}">
                <a16:creationId xmlns:a16="http://schemas.microsoft.com/office/drawing/2014/main" id="{259BEACB-54D3-E5FB-6E9C-A3343639084B}"/>
              </a:ext>
            </a:extLst>
          </p:cNvPr>
          <p:cNvGraphicFramePr>
            <a:graphicFrameLocks noGrp="1"/>
          </p:cNvGraphicFramePr>
          <p:nvPr>
            <p:extLst>
              <p:ext uri="{D42A27DB-BD31-4B8C-83A1-F6EECF244321}">
                <p14:modId xmlns:p14="http://schemas.microsoft.com/office/powerpoint/2010/main" val="1637340747"/>
              </p:ext>
            </p:extLst>
          </p:nvPr>
        </p:nvGraphicFramePr>
        <p:xfrm>
          <a:off x="599970" y="5224606"/>
          <a:ext cx="5825404" cy="868544"/>
        </p:xfrm>
        <a:graphic>
          <a:graphicData uri="http://schemas.openxmlformats.org/drawingml/2006/table">
            <a:tbl>
              <a:tblPr firstRow="1" bandRow="1">
                <a:tableStyleId>{5C22544A-7EE6-4342-B048-85BDC9FD1C3A}</a:tableStyleId>
              </a:tblPr>
              <a:tblGrid>
                <a:gridCol w="1986693">
                  <a:extLst>
                    <a:ext uri="{9D8B030D-6E8A-4147-A177-3AD203B41FA5}">
                      <a16:colId xmlns:a16="http://schemas.microsoft.com/office/drawing/2014/main" val="3847887352"/>
                    </a:ext>
                  </a:extLst>
                </a:gridCol>
                <a:gridCol w="2255136">
                  <a:extLst>
                    <a:ext uri="{9D8B030D-6E8A-4147-A177-3AD203B41FA5}">
                      <a16:colId xmlns:a16="http://schemas.microsoft.com/office/drawing/2014/main" val="1469406743"/>
                    </a:ext>
                  </a:extLst>
                </a:gridCol>
                <a:gridCol w="1583575">
                  <a:extLst>
                    <a:ext uri="{9D8B030D-6E8A-4147-A177-3AD203B41FA5}">
                      <a16:colId xmlns:a16="http://schemas.microsoft.com/office/drawing/2014/main" val="1491758983"/>
                    </a:ext>
                  </a:extLst>
                </a:gridCol>
              </a:tblGrid>
              <a:tr h="158008">
                <a:tc gridSpan="3">
                  <a:txBody>
                    <a:bodyPr/>
                    <a:lstStyle/>
                    <a:p>
                      <a:pPr fontAlgn="b"/>
                      <a:r>
                        <a:rPr lang="en-GB" sz="1000" b="0">
                          <a:effectLst/>
                          <a:latin typeface="Bierstadt"/>
                        </a:rPr>
                        <a:t>Resolution Call</a:t>
                      </a:r>
                    </a:p>
                  </a:txBody>
                  <a:tcPr marL="9525" marR="9525" marT="9525" anchor="b">
                    <a:solidFill>
                      <a:srgbClr val="00355F"/>
                    </a:solidFill>
                  </a:tcPr>
                </a:tc>
                <a:tc hMerge="1">
                  <a:txBody>
                    <a:bodyPr/>
                    <a:lstStyle/>
                    <a:p>
                      <a:pPr fontAlgn="b"/>
                      <a:endParaRPr lang="en-GB" sz="1000" b="0">
                        <a:effectLst/>
                        <a:latin typeface="Bierstadt" panose="020B0004020202020204" pitchFamily="34" charset="0"/>
                      </a:endParaRPr>
                    </a:p>
                  </a:txBody>
                  <a:tcPr marL="9525" marR="9525" marT="9525" anchor="b">
                    <a:solidFill>
                      <a:srgbClr val="00355F"/>
                    </a:solidFill>
                  </a:tcPr>
                </a:tc>
                <a:tc hMerge="1">
                  <a:txBody>
                    <a:bodyPr/>
                    <a:lstStyle/>
                    <a:p>
                      <a:pPr fontAlgn="b"/>
                      <a:r>
                        <a:rPr lang="en-GB" sz="1000" b="0">
                          <a:effectLst/>
                          <a:latin typeface="Bierstadt" panose="020B0004020202020204" pitchFamily="34" charset="0"/>
                        </a:rPr>
                        <a:t>Course</a:t>
                      </a:r>
                    </a:p>
                  </a:txBody>
                  <a:tcPr marL="9525" marR="9525" marT="9525" anchor="b">
                    <a:solidFill>
                      <a:srgbClr val="00355F"/>
                    </a:solidFill>
                  </a:tcPr>
                </a:tc>
                <a:extLst>
                  <a:ext uri="{0D108BD9-81ED-4DB2-BD59-A6C34878D82A}">
                    <a16:rowId xmlns:a16="http://schemas.microsoft.com/office/drawing/2014/main" val="3660983061"/>
                  </a:ext>
                </a:extLst>
              </a:tr>
              <a:tr h="195800">
                <a:tc>
                  <a:txBody>
                    <a:bodyPr/>
                    <a:lstStyle/>
                    <a:p>
                      <a:pPr fontAlgn="b"/>
                      <a:r>
                        <a:rPr lang="en-GB" sz="1000" b="0">
                          <a:solidFill>
                            <a:schemeClr val="bg1"/>
                          </a:solidFill>
                          <a:effectLst/>
                          <a:latin typeface="Bierstadt"/>
                        </a:rPr>
                        <a:t>Name</a:t>
                      </a:r>
                    </a:p>
                  </a:txBody>
                  <a:tcPr marL="9525" marR="9525" marT="9525" anchor="b">
                    <a:solidFill>
                      <a:srgbClr val="00355F"/>
                    </a:solidFill>
                  </a:tcPr>
                </a:tc>
                <a:tc>
                  <a:txBody>
                    <a:bodyPr/>
                    <a:lstStyle/>
                    <a:p>
                      <a:pPr fontAlgn="b"/>
                      <a:r>
                        <a:rPr lang="en-GB" sz="1000" b="0">
                          <a:solidFill>
                            <a:schemeClr val="bg1"/>
                          </a:solidFill>
                          <a:effectLst/>
                          <a:latin typeface="Bierstadt"/>
                        </a:rPr>
                        <a:t>Role</a:t>
                      </a:r>
                    </a:p>
                  </a:txBody>
                  <a:tcPr marL="9525" marR="9525" marT="9525" anchor="b">
                    <a:solidFill>
                      <a:srgbClr val="00355F"/>
                    </a:solidFill>
                  </a:tcPr>
                </a:tc>
                <a:tc>
                  <a:txBody>
                    <a:bodyPr/>
                    <a:lstStyle/>
                    <a:p>
                      <a:pPr fontAlgn="b"/>
                      <a:r>
                        <a:rPr lang="en-GB" sz="1000" b="0">
                          <a:solidFill>
                            <a:schemeClr val="bg1"/>
                          </a:solidFill>
                          <a:effectLst/>
                          <a:latin typeface="Bierstadt"/>
                        </a:rPr>
                        <a:t>Course</a:t>
                      </a:r>
                    </a:p>
                  </a:txBody>
                  <a:tcPr marL="9525" marR="9525" marT="9525" anchor="b">
                    <a:solidFill>
                      <a:srgbClr val="00355F"/>
                    </a:solidFill>
                  </a:tcPr>
                </a:tc>
                <a:extLst>
                  <a:ext uri="{0D108BD9-81ED-4DB2-BD59-A6C34878D82A}">
                    <a16:rowId xmlns:a16="http://schemas.microsoft.com/office/drawing/2014/main" val="908402779"/>
                  </a:ext>
                </a:extLst>
              </a:tr>
              <a:tr h="242751">
                <a:tc>
                  <a:txBody>
                    <a:bodyPr/>
                    <a:lstStyle/>
                    <a:p>
                      <a:pPr marL="0" marR="0" lvl="0" indent="0" algn="l" defTabSz="609570" rtl="0" eaLnBrk="1" fontAlgn="t" latinLnBrk="0" hangingPunct="1">
                        <a:lnSpc>
                          <a:spcPct val="100000"/>
                        </a:lnSpc>
                        <a:spcBef>
                          <a:spcPts val="0"/>
                        </a:spcBef>
                        <a:spcAft>
                          <a:spcPts val="0"/>
                        </a:spcAft>
                        <a:buClrTx/>
                        <a:buSzTx/>
                        <a:buFontTx/>
                        <a:buNone/>
                        <a:tabLst/>
                        <a:defRPr/>
                      </a:pPr>
                      <a:r>
                        <a:rPr lang="en-GB" sz="1000" b="0" i="0" u="none" strike="noStrike">
                          <a:solidFill>
                            <a:srgbClr val="002060"/>
                          </a:solidFill>
                          <a:effectLst/>
                          <a:latin typeface="Bierstadt"/>
                        </a:rPr>
                        <a:t>Cristina </a:t>
                      </a:r>
                      <a:r>
                        <a:rPr lang="en-GB" sz="1000" b="0" i="0" u="none" strike="noStrike" err="1">
                          <a:solidFill>
                            <a:srgbClr val="002060"/>
                          </a:solidFill>
                          <a:effectLst/>
                          <a:latin typeface="Bierstadt"/>
                        </a:rPr>
                        <a:t>Persano</a:t>
                      </a:r>
                      <a:endParaRPr lang="en-GB" sz="1000" b="0" i="0" u="none" strike="noStrike">
                        <a:solidFill>
                          <a:srgbClr val="002060"/>
                        </a:solidFill>
                        <a:effectLst/>
                        <a:latin typeface="Bierstadt"/>
                      </a:endParaRPr>
                    </a:p>
                  </a:txBody>
                  <a:tcPr marL="3228" marR="3228" marT="3228" marB="0"/>
                </a:tc>
                <a:tc>
                  <a:txBody>
                    <a:bodyPr/>
                    <a:lstStyle/>
                    <a:p>
                      <a:pPr>
                        <a:lnSpc>
                          <a:spcPct val="107000"/>
                        </a:lnSpc>
                        <a:spcAft>
                          <a:spcPts val="800"/>
                        </a:spcAft>
                      </a:pPr>
                      <a:r>
                        <a:rPr lang="en-GB" sz="1000">
                          <a:solidFill>
                            <a:srgbClr val="00355F"/>
                          </a:solidFill>
                          <a:effectLst/>
                          <a:latin typeface="Bierstadt"/>
                          <a:ea typeface="DengXian"/>
                          <a:cs typeface="Arial"/>
                        </a:rPr>
                        <a:t>Head of L&amp;T</a:t>
                      </a:r>
                      <a:endPar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endParaRPr>
                    </a:p>
                  </a:txBody>
                  <a:tcPr marL="9525" marR="9525" marT="9525"/>
                </a:tc>
                <a:tc>
                  <a:txBody>
                    <a:bodyPr/>
                    <a:lstStyle/>
                    <a:p>
                      <a:pPr>
                        <a:lnSpc>
                          <a:spcPct val="107000"/>
                        </a:lnSpc>
                        <a:spcAft>
                          <a:spcPts val="800"/>
                        </a:spcAft>
                      </a:pPr>
                      <a:r>
                        <a:rPr lang="en-GB" sz="1000">
                          <a:solidFill>
                            <a:srgbClr val="00355F"/>
                          </a:solidFill>
                          <a:effectLst/>
                          <a:latin typeface="Bierstadt"/>
                          <a:ea typeface="DengXian"/>
                          <a:cs typeface="Arial"/>
                        </a:rPr>
                        <a:t>All</a:t>
                      </a:r>
                    </a:p>
                  </a:txBody>
                  <a:tcPr marL="9525" marR="9525" marT="9525"/>
                </a:tc>
                <a:extLst>
                  <a:ext uri="{0D108BD9-81ED-4DB2-BD59-A6C34878D82A}">
                    <a16:rowId xmlns:a16="http://schemas.microsoft.com/office/drawing/2014/main" val="2352042735"/>
                  </a:ext>
                </a:extLst>
              </a:tr>
              <a:tr h="0">
                <a:tc>
                  <a:txBody>
                    <a:bodyPr/>
                    <a:lstStyle/>
                    <a:p>
                      <a:pPr algn="l" fontAlgn="t"/>
                      <a:r>
                        <a:rPr lang="en-GB" sz="1000" b="0" i="0" u="none" strike="noStrike">
                          <a:solidFill>
                            <a:srgbClr val="002060"/>
                          </a:solidFill>
                          <a:effectLst/>
                          <a:latin typeface="Bierstadt"/>
                        </a:rPr>
                        <a:t>Anne Dunlop</a:t>
                      </a:r>
                    </a:p>
                  </a:txBody>
                  <a:tcPr marL="3228" marR="3228" marT="3228" marB="0"/>
                </a:tc>
                <a:tc>
                  <a:txBody>
                    <a:bodyPr/>
                    <a:lstStyle/>
                    <a:p>
                      <a:pPr>
                        <a:lnSpc>
                          <a:spcPct val="107000"/>
                        </a:lnSpc>
                        <a:spcAft>
                          <a:spcPts val="800"/>
                        </a:spcAft>
                      </a:pPr>
                      <a:r>
                        <a:rPr lang="en-GB" sz="1000">
                          <a:solidFill>
                            <a:srgbClr val="00355F"/>
                          </a:solidFill>
                          <a:effectLst/>
                          <a:latin typeface="Bierstadt"/>
                          <a:ea typeface="DengXian"/>
                          <a:cs typeface="Arial"/>
                        </a:rPr>
                        <a:t>L&amp;T Administrator</a:t>
                      </a:r>
                    </a:p>
                  </a:txBody>
                  <a:tcPr marL="9525" marR="9525" marT="9525"/>
                </a:tc>
                <a:tc>
                  <a:txBody>
                    <a:bodyPr/>
                    <a:lstStyle/>
                    <a:p>
                      <a:pPr marL="0" marR="0" lvl="0" indent="0" algn="l" defTabSz="609570" rtl="0" eaLnBrk="1" fontAlgn="auto" latinLnBrk="0" hangingPunct="1">
                        <a:lnSpc>
                          <a:spcPct val="107000"/>
                        </a:lnSpc>
                        <a:spcBef>
                          <a:spcPts val="0"/>
                        </a:spcBef>
                        <a:spcAft>
                          <a:spcPts val="800"/>
                        </a:spcAft>
                        <a:buClrTx/>
                        <a:buSzTx/>
                        <a:buFontTx/>
                        <a:buNone/>
                        <a:tabLst/>
                        <a:defRPr/>
                      </a:pPr>
                      <a:r>
                        <a:rPr lang="en-GB" sz="1000">
                          <a:solidFill>
                            <a:srgbClr val="00355F"/>
                          </a:solidFill>
                          <a:effectLst/>
                          <a:latin typeface="Bierstadt"/>
                          <a:ea typeface="DengXian"/>
                          <a:cs typeface="Arial"/>
                        </a:rPr>
                        <a:t>All</a:t>
                      </a:r>
                    </a:p>
                  </a:txBody>
                  <a:tcPr marL="9525" marR="9525" marT="9525"/>
                </a:tc>
                <a:extLst>
                  <a:ext uri="{0D108BD9-81ED-4DB2-BD59-A6C34878D82A}">
                    <a16:rowId xmlns:a16="http://schemas.microsoft.com/office/drawing/2014/main" val="334363558"/>
                  </a:ext>
                </a:extLst>
              </a:tr>
            </a:tbl>
          </a:graphicData>
        </a:graphic>
      </p:graphicFrame>
      <p:graphicFrame>
        <p:nvGraphicFramePr>
          <p:cNvPr id="10" name="Table 9">
            <a:extLst>
              <a:ext uri="{FF2B5EF4-FFF2-40B4-BE49-F238E27FC236}">
                <a16:creationId xmlns:a16="http://schemas.microsoft.com/office/drawing/2014/main" id="{6E02F2B2-E06B-1357-4BAF-3A88B94FE049}"/>
              </a:ext>
            </a:extLst>
          </p:cNvPr>
          <p:cNvGraphicFramePr>
            <a:graphicFrameLocks noGrp="1"/>
          </p:cNvGraphicFramePr>
          <p:nvPr>
            <p:extLst>
              <p:ext uri="{D42A27DB-BD31-4B8C-83A1-F6EECF244321}">
                <p14:modId xmlns:p14="http://schemas.microsoft.com/office/powerpoint/2010/main" val="266314525"/>
              </p:ext>
            </p:extLst>
          </p:nvPr>
        </p:nvGraphicFramePr>
        <p:xfrm>
          <a:off x="6820681" y="2592704"/>
          <a:ext cx="4953829" cy="836296"/>
        </p:xfrm>
        <a:graphic>
          <a:graphicData uri="http://schemas.openxmlformats.org/drawingml/2006/table">
            <a:tbl>
              <a:tblPr firstRow="1" bandRow="1">
                <a:tableStyleId>{5C22544A-7EE6-4342-B048-85BDC9FD1C3A}</a:tableStyleId>
              </a:tblPr>
              <a:tblGrid>
                <a:gridCol w="1380269">
                  <a:extLst>
                    <a:ext uri="{9D8B030D-6E8A-4147-A177-3AD203B41FA5}">
                      <a16:colId xmlns:a16="http://schemas.microsoft.com/office/drawing/2014/main" val="3847887352"/>
                    </a:ext>
                  </a:extLst>
                </a:gridCol>
                <a:gridCol w="2494812">
                  <a:extLst>
                    <a:ext uri="{9D8B030D-6E8A-4147-A177-3AD203B41FA5}">
                      <a16:colId xmlns:a16="http://schemas.microsoft.com/office/drawing/2014/main" val="1469406743"/>
                    </a:ext>
                  </a:extLst>
                </a:gridCol>
                <a:gridCol w="1078748">
                  <a:extLst>
                    <a:ext uri="{9D8B030D-6E8A-4147-A177-3AD203B41FA5}">
                      <a16:colId xmlns:a16="http://schemas.microsoft.com/office/drawing/2014/main" val="1491758983"/>
                    </a:ext>
                  </a:extLst>
                </a:gridCol>
              </a:tblGrid>
              <a:tr h="158008">
                <a:tc gridSpan="3">
                  <a:txBody>
                    <a:bodyPr/>
                    <a:lstStyle/>
                    <a:p>
                      <a:pPr fontAlgn="b"/>
                      <a:r>
                        <a:rPr lang="en-GB" sz="1000" b="0">
                          <a:effectLst/>
                          <a:latin typeface="Bierstadt" panose="020B0004020202020204" pitchFamily="34" charset="0"/>
                        </a:rPr>
                        <a:t>Escalation Process</a:t>
                      </a:r>
                    </a:p>
                  </a:txBody>
                  <a:tcPr marL="9525" marR="9525" marT="9525" anchor="b">
                    <a:solidFill>
                      <a:schemeClr val="accent2">
                        <a:lumMod val="75000"/>
                      </a:schemeClr>
                    </a:solidFill>
                  </a:tcPr>
                </a:tc>
                <a:tc hMerge="1">
                  <a:txBody>
                    <a:bodyPr/>
                    <a:lstStyle/>
                    <a:p>
                      <a:pPr fontAlgn="b"/>
                      <a:r>
                        <a:rPr lang="en-GB" sz="1000" b="0">
                          <a:effectLst/>
                          <a:latin typeface="Bierstadt" panose="020B0004020202020204" pitchFamily="34" charset="0"/>
                        </a:rPr>
                        <a:t>Critical Studies</a:t>
                      </a:r>
                    </a:p>
                  </a:txBody>
                  <a:tcPr marL="9525" marR="9525" marT="9525" anchor="b">
                    <a:solidFill>
                      <a:schemeClr val="accent2">
                        <a:lumMod val="75000"/>
                      </a:schemeClr>
                    </a:solidFill>
                  </a:tcPr>
                </a:tc>
                <a:tc hMerge="1">
                  <a:txBody>
                    <a:bodyPr/>
                    <a:lstStyle/>
                    <a:p>
                      <a:pPr fontAlgn="b"/>
                      <a:r>
                        <a:rPr lang="en-GB" sz="1000" b="0">
                          <a:effectLst/>
                          <a:latin typeface="Bierstadt" panose="020B0004020202020204" pitchFamily="34" charset="0"/>
                        </a:rPr>
                        <a:t>Course</a:t>
                      </a:r>
                    </a:p>
                  </a:txBody>
                  <a:tcPr marL="9525" marR="9525" marT="9525" anchor="b">
                    <a:solidFill>
                      <a:schemeClr val="accent2">
                        <a:lumMod val="75000"/>
                      </a:schemeClr>
                    </a:solidFill>
                  </a:tcPr>
                </a:tc>
                <a:extLst>
                  <a:ext uri="{0D108BD9-81ED-4DB2-BD59-A6C34878D82A}">
                    <a16:rowId xmlns:a16="http://schemas.microsoft.com/office/drawing/2014/main" val="3660983061"/>
                  </a:ext>
                </a:extLst>
              </a:tr>
              <a:tr h="158008">
                <a:tc>
                  <a:txBody>
                    <a:bodyPr/>
                    <a:lstStyle/>
                    <a:p>
                      <a:pPr fontAlgn="b"/>
                      <a:r>
                        <a:rPr lang="en-GB" sz="1000" b="0">
                          <a:solidFill>
                            <a:schemeClr val="bg1"/>
                          </a:solidFill>
                          <a:effectLst/>
                          <a:latin typeface="Bierstadt" panose="020B0004020202020204" pitchFamily="34" charset="0"/>
                        </a:rPr>
                        <a:t>Name</a:t>
                      </a:r>
                    </a:p>
                  </a:txBody>
                  <a:tcPr marL="9525" marR="9525" marT="9525" anchor="b">
                    <a:solidFill>
                      <a:schemeClr val="accent2">
                        <a:lumMod val="75000"/>
                      </a:schemeClr>
                    </a:solidFill>
                  </a:tcPr>
                </a:tc>
                <a:tc>
                  <a:txBody>
                    <a:bodyPr/>
                    <a:lstStyle/>
                    <a:p>
                      <a:pPr fontAlgn="b"/>
                      <a:r>
                        <a:rPr lang="en-GB" sz="1000" b="0">
                          <a:solidFill>
                            <a:schemeClr val="bg1"/>
                          </a:solidFill>
                          <a:effectLst/>
                          <a:latin typeface="Bierstadt" panose="020B0004020202020204" pitchFamily="34" charset="0"/>
                        </a:rPr>
                        <a:t>Role</a:t>
                      </a:r>
                    </a:p>
                  </a:txBody>
                  <a:tcPr marL="9525" marR="9525" marT="9525" anchor="b">
                    <a:solidFill>
                      <a:schemeClr val="accent2">
                        <a:lumMod val="75000"/>
                      </a:schemeClr>
                    </a:solidFill>
                  </a:tcPr>
                </a:tc>
                <a:tc>
                  <a:txBody>
                    <a:bodyPr/>
                    <a:lstStyle/>
                    <a:p>
                      <a:pPr fontAlgn="b"/>
                      <a:r>
                        <a:rPr lang="en-GB" sz="1000" b="0">
                          <a:solidFill>
                            <a:schemeClr val="bg1"/>
                          </a:solidFill>
                          <a:effectLst/>
                          <a:latin typeface="Bierstadt" panose="020B0004020202020204" pitchFamily="34" charset="0"/>
                        </a:rPr>
                        <a:t>Course</a:t>
                      </a:r>
                    </a:p>
                  </a:txBody>
                  <a:tcPr marL="9525" marR="9525" marT="9525" anchor="b">
                    <a:solidFill>
                      <a:schemeClr val="accent2">
                        <a:lumMod val="75000"/>
                      </a:schemeClr>
                    </a:solidFill>
                  </a:tcPr>
                </a:tc>
                <a:extLst>
                  <a:ext uri="{0D108BD9-81ED-4DB2-BD59-A6C34878D82A}">
                    <a16:rowId xmlns:a16="http://schemas.microsoft.com/office/drawing/2014/main" val="908402779"/>
                  </a:ext>
                </a:extLst>
              </a:tr>
              <a:tr h="192054">
                <a:tc>
                  <a:txBody>
                    <a:bodyPr/>
                    <a:lstStyle/>
                    <a:p>
                      <a:pPr algn="l" fontAlgn="b"/>
                      <a:r>
                        <a:rPr lang="en-GB" sz="1000" b="0" i="0" u="none" strike="noStrike">
                          <a:solidFill>
                            <a:srgbClr val="002060"/>
                          </a:solidFill>
                          <a:effectLst/>
                          <a:latin typeface="Bierstadt" panose="020B0004020202020204" pitchFamily="34" charset="0"/>
                        </a:rPr>
                        <a:t>Alison Devlin</a:t>
                      </a:r>
                    </a:p>
                  </a:txBody>
                  <a:tcPr marL="3228" marR="3228" marT="3228" marB="0" anchor="b"/>
                </a:tc>
                <a:tc>
                  <a:txBody>
                    <a:bodyPr/>
                    <a:lstStyle/>
                    <a:p>
                      <a:pPr algn="l" fontAlgn="b"/>
                      <a:r>
                        <a:rPr lang="en-GB" sz="1000" b="0" i="0" u="none" strike="noStrike">
                          <a:solidFill>
                            <a:srgbClr val="002060"/>
                          </a:solidFill>
                          <a:effectLst/>
                          <a:latin typeface="Bierstadt" panose="020B0004020202020204" pitchFamily="34" charset="0"/>
                        </a:rPr>
                        <a:t>Student Operations Manager</a:t>
                      </a:r>
                    </a:p>
                  </a:txBody>
                  <a:tcPr marL="3228" marR="3228" marT="3228" marB="0" anchor="b"/>
                </a:tc>
                <a:tc>
                  <a:txBody>
                    <a:bodyPr/>
                    <a:lstStyle/>
                    <a:p>
                      <a:pPr>
                        <a:lnSpc>
                          <a:spcPct val="107000"/>
                        </a:lnSpc>
                        <a:spcAft>
                          <a:spcPts val="800"/>
                        </a:spcAft>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All</a:t>
                      </a:r>
                    </a:p>
                  </a:txBody>
                  <a:tcPr marL="9525" marR="9525" marT="9525" anchor="b"/>
                </a:tc>
                <a:extLst>
                  <a:ext uri="{0D108BD9-81ED-4DB2-BD59-A6C34878D82A}">
                    <a16:rowId xmlns:a16="http://schemas.microsoft.com/office/drawing/2014/main" val="2352042735"/>
                  </a:ext>
                </a:extLst>
              </a:tr>
              <a:tr h="0">
                <a:tc>
                  <a:txBody>
                    <a:bodyPr/>
                    <a:lstStyle/>
                    <a:p>
                      <a:pPr algn="l" fontAlgn="b"/>
                      <a:r>
                        <a:rPr lang="en-GB" sz="1000" b="0" i="0" u="none" strike="noStrike">
                          <a:solidFill>
                            <a:srgbClr val="002060"/>
                          </a:solidFill>
                          <a:effectLst/>
                          <a:latin typeface="Bierstadt" panose="020B0004020202020204" pitchFamily="34" charset="0"/>
                        </a:rPr>
                        <a:t>Stephany Biello</a:t>
                      </a:r>
                    </a:p>
                  </a:txBody>
                  <a:tcPr marL="3228" marR="3228" marT="3228" marB="0" anchor="b"/>
                </a:tc>
                <a:tc>
                  <a:txBody>
                    <a:bodyPr/>
                    <a:lstStyle/>
                    <a:p>
                      <a:pPr algn="l" fontAlgn="b"/>
                      <a:r>
                        <a:rPr lang="en-GB" sz="1000" b="0" i="0" u="none" strike="noStrike">
                          <a:solidFill>
                            <a:srgbClr val="002060"/>
                          </a:solidFill>
                          <a:effectLst/>
                          <a:latin typeface="Bierstadt" panose="020B0004020202020204" pitchFamily="34" charset="0"/>
                        </a:rPr>
                        <a:t>Dean of L&amp;T</a:t>
                      </a:r>
                    </a:p>
                  </a:txBody>
                  <a:tcPr marL="3228" marR="3228" marT="3228" marB="0" anchor="b"/>
                </a:tc>
                <a:tc>
                  <a:txBody>
                    <a:bodyPr/>
                    <a:lstStyle/>
                    <a:p>
                      <a:pPr>
                        <a:lnSpc>
                          <a:spcPct val="107000"/>
                        </a:lnSpc>
                        <a:spcAft>
                          <a:spcPts val="800"/>
                        </a:spcAft>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All</a:t>
                      </a:r>
                    </a:p>
                  </a:txBody>
                  <a:tcPr marL="9525" marR="9525" marT="9525" anchor="ctr"/>
                </a:tc>
                <a:extLst>
                  <a:ext uri="{0D108BD9-81ED-4DB2-BD59-A6C34878D82A}">
                    <a16:rowId xmlns:a16="http://schemas.microsoft.com/office/drawing/2014/main" val="2031989179"/>
                  </a:ext>
                </a:extLst>
              </a:tr>
            </a:tbl>
          </a:graphicData>
        </a:graphic>
      </p:graphicFrame>
      <p:sp>
        <p:nvSpPr>
          <p:cNvPr id="11" name="TextBox 10">
            <a:extLst>
              <a:ext uri="{FF2B5EF4-FFF2-40B4-BE49-F238E27FC236}">
                <a16:creationId xmlns:a16="http://schemas.microsoft.com/office/drawing/2014/main" id="{9AB7701B-1B88-00A5-F23E-746FA33E6CC7}"/>
              </a:ext>
            </a:extLst>
          </p:cNvPr>
          <p:cNvSpPr txBox="1"/>
          <p:nvPr/>
        </p:nvSpPr>
        <p:spPr>
          <a:xfrm>
            <a:off x="6711352" y="1133404"/>
            <a:ext cx="4953829" cy="1384995"/>
          </a:xfrm>
          <a:prstGeom prst="rect">
            <a:avLst/>
          </a:prstGeom>
          <a:noFill/>
        </p:spPr>
        <p:txBody>
          <a:bodyPr wrap="square">
            <a:spAutoFit/>
          </a:bodyPr>
          <a:lstStyle/>
          <a:p>
            <a:r>
              <a:rPr lang="en-GB" sz="1200" b="1">
                <a:latin typeface="Bierstadt"/>
              </a:rPr>
              <a:t>Escalation Process: </a:t>
            </a:r>
          </a:p>
          <a:p>
            <a:endParaRPr lang="en-GB" sz="1200" b="1">
              <a:latin typeface="Bierstadt"/>
            </a:endParaRPr>
          </a:p>
          <a:p>
            <a:r>
              <a:rPr lang="en-GB" sz="1200">
                <a:latin typeface="Bierstadt"/>
              </a:rPr>
              <a:t>If a resolution cannot be found for the event, this should be escalated within the School/College to the following roles (not all of these roles will need to be included, this will be dependent on the event and reason for un-resolution):</a:t>
            </a:r>
          </a:p>
          <a:p>
            <a:endParaRPr lang="en-GB" sz="1200">
              <a:latin typeface="Bierstadt"/>
            </a:endParaRPr>
          </a:p>
        </p:txBody>
      </p:sp>
      <p:sp>
        <p:nvSpPr>
          <p:cNvPr id="12" name="TextBox 11">
            <a:extLst>
              <a:ext uri="{FF2B5EF4-FFF2-40B4-BE49-F238E27FC236}">
                <a16:creationId xmlns:a16="http://schemas.microsoft.com/office/drawing/2014/main" id="{F0CFB23A-1DDC-E9DD-D090-221DEF33FDFB}"/>
              </a:ext>
            </a:extLst>
          </p:cNvPr>
          <p:cNvSpPr txBox="1"/>
          <p:nvPr/>
        </p:nvSpPr>
        <p:spPr>
          <a:xfrm>
            <a:off x="204664" y="1069622"/>
            <a:ext cx="5664508" cy="3970318"/>
          </a:xfrm>
          <a:prstGeom prst="rect">
            <a:avLst/>
          </a:prstGeom>
          <a:noFill/>
        </p:spPr>
        <p:txBody>
          <a:bodyPr wrap="square" lIns="91440" tIns="45720" rIns="91440" bIns="45720" anchor="t">
            <a:spAutoFit/>
          </a:bodyPr>
          <a:lstStyle/>
          <a:p>
            <a:r>
              <a:rPr lang="en-GB" sz="1200" b="1">
                <a:latin typeface="Bierstadt"/>
              </a:rPr>
              <a:t>Resolution Calls:</a:t>
            </a:r>
          </a:p>
          <a:p>
            <a:endParaRPr lang="en-GB" sz="1200" b="1">
              <a:latin typeface="Bierstadt"/>
            </a:endParaRPr>
          </a:p>
          <a:p>
            <a:pPr marL="228600" indent="-228600">
              <a:buAutoNum type="arabicPeriod"/>
            </a:pPr>
            <a:r>
              <a:rPr lang="en-GB" sz="1200" b="1">
                <a:latin typeface="Bierstadt"/>
              </a:rPr>
              <a:t>Large Events &amp; Time Critical Events </a:t>
            </a:r>
            <a:r>
              <a:rPr lang="en-GB" sz="1200">
                <a:latin typeface="Bierstadt"/>
              </a:rPr>
              <a:t>(greater than 50 in size, events in the first 1 month of teaching) </a:t>
            </a:r>
            <a:r>
              <a:rPr lang="en-GB" sz="1200" b="1">
                <a:latin typeface="Bierstadt"/>
              </a:rPr>
              <a:t>– </a:t>
            </a:r>
            <a:r>
              <a:rPr lang="en-GB" sz="1200">
                <a:latin typeface="Bierstadt"/>
              </a:rPr>
              <a:t>calls will be organised by </a:t>
            </a:r>
            <a:r>
              <a:rPr lang="en-GB" sz="1200" b="1">
                <a:latin typeface="Bierstadt"/>
              </a:rPr>
              <a:t>SMTT </a:t>
            </a:r>
            <a:r>
              <a:rPr lang="en-GB" sz="1200">
                <a:latin typeface="Bierstadt"/>
              </a:rPr>
              <a:t>on a daily, ad-hoc basis. The events will be prioritised by size. SMTT will update the event in real time if a suitable option has been agreed. If a solution cannot be found, the School will escalate as per the agreed Escalation Process.</a:t>
            </a:r>
          </a:p>
          <a:p>
            <a:pPr marL="228600" indent="-228600">
              <a:buAutoNum type="arabicPeriod"/>
            </a:pPr>
            <a:endParaRPr lang="en-GB" sz="1200">
              <a:latin typeface="Bierstadt"/>
            </a:endParaRPr>
          </a:p>
          <a:p>
            <a:pPr marL="228600" indent="-228600">
              <a:buAutoNum type="arabicPeriod"/>
            </a:pPr>
            <a:endParaRPr lang="en-GB" sz="1200">
              <a:latin typeface="Bierstadt"/>
            </a:endParaRPr>
          </a:p>
          <a:p>
            <a:pPr marL="228600" indent="-228600">
              <a:buAutoNum type="arabicPeriod"/>
            </a:pPr>
            <a:endParaRPr lang="en-GB" sz="1200" b="1">
              <a:latin typeface="Bierstadt"/>
            </a:endParaRPr>
          </a:p>
          <a:p>
            <a:pPr marL="228600" indent="-228600">
              <a:buAutoNum type="arabicPeriod"/>
            </a:pPr>
            <a:endParaRPr lang="en-GB" sz="1200" b="1">
              <a:latin typeface="Bierstadt"/>
            </a:endParaRPr>
          </a:p>
          <a:p>
            <a:pPr marL="228600" indent="-228600">
              <a:buAutoNum type="arabicPeriod"/>
            </a:pPr>
            <a:endParaRPr lang="en-GB" sz="1200" b="1">
              <a:latin typeface="Bierstadt"/>
            </a:endParaRPr>
          </a:p>
          <a:p>
            <a:pPr marL="228600" indent="-228600">
              <a:buAutoNum type="arabicPeriod"/>
            </a:pPr>
            <a:endParaRPr lang="en-GB" sz="1200" b="1">
              <a:latin typeface="Bierstadt"/>
            </a:endParaRPr>
          </a:p>
          <a:p>
            <a:pPr marL="228600" indent="-228600">
              <a:buAutoNum type="arabicPeriod"/>
            </a:pPr>
            <a:endParaRPr lang="en-GB" sz="1200" b="1">
              <a:latin typeface="Bierstadt"/>
            </a:endParaRPr>
          </a:p>
          <a:p>
            <a:endParaRPr lang="en-GB" sz="1200" b="1">
              <a:latin typeface="Bierstadt"/>
            </a:endParaRPr>
          </a:p>
          <a:p>
            <a:endParaRPr lang="en-GB" sz="1200" b="1">
              <a:latin typeface="Bierstadt"/>
            </a:endParaRPr>
          </a:p>
          <a:p>
            <a:r>
              <a:rPr lang="en-GB" sz="1200" b="1">
                <a:latin typeface="Bierstadt"/>
              </a:rPr>
              <a:t>2. All Other Un-roomed Events </a:t>
            </a:r>
            <a:r>
              <a:rPr lang="en-GB" sz="1200">
                <a:latin typeface="Bierstadt"/>
              </a:rPr>
              <a:t>(less than size 50) - led by the </a:t>
            </a:r>
            <a:r>
              <a:rPr lang="en-GB" sz="1200" b="1">
                <a:latin typeface="Bierstadt"/>
              </a:rPr>
              <a:t>L&amp;T Administrator </a:t>
            </a:r>
            <a:r>
              <a:rPr lang="en-GB" sz="1200">
                <a:latin typeface="Bierstadt"/>
              </a:rPr>
              <a:t>who will liaise with the </a:t>
            </a:r>
            <a:r>
              <a:rPr lang="en-GB" sz="1200" b="1">
                <a:latin typeface="Bierstadt"/>
              </a:rPr>
              <a:t>Head of L&amp;T or Head of School </a:t>
            </a:r>
            <a:r>
              <a:rPr lang="en-GB" sz="1200">
                <a:latin typeface="Bierstadt"/>
              </a:rPr>
              <a:t>to be aware of potential clashes and explore available options to resolve. They will raise a “Central Room Request” to SMTT to room the event via the Change Request process. If a solution cannot be found, the School will escalate as per the agreed Escalation Process.</a:t>
            </a:r>
          </a:p>
        </p:txBody>
      </p:sp>
      <p:graphicFrame>
        <p:nvGraphicFramePr>
          <p:cNvPr id="3" name="Table 2">
            <a:extLst>
              <a:ext uri="{FF2B5EF4-FFF2-40B4-BE49-F238E27FC236}">
                <a16:creationId xmlns:a16="http://schemas.microsoft.com/office/drawing/2014/main" id="{031BCD76-49B2-4FB3-14E0-A4C08E884F3A}"/>
              </a:ext>
            </a:extLst>
          </p:cNvPr>
          <p:cNvGraphicFramePr>
            <a:graphicFrameLocks noGrp="1"/>
          </p:cNvGraphicFramePr>
          <p:nvPr>
            <p:extLst>
              <p:ext uri="{D42A27DB-BD31-4B8C-83A1-F6EECF244321}">
                <p14:modId xmlns:p14="http://schemas.microsoft.com/office/powerpoint/2010/main" val="3071930714"/>
              </p:ext>
            </p:extLst>
          </p:nvPr>
        </p:nvGraphicFramePr>
        <p:xfrm>
          <a:off x="599970" y="2605675"/>
          <a:ext cx="5825405" cy="836296"/>
        </p:xfrm>
        <a:graphic>
          <a:graphicData uri="http://schemas.openxmlformats.org/drawingml/2006/table">
            <a:tbl>
              <a:tblPr firstRow="1" bandRow="1">
                <a:tableStyleId>{5C22544A-7EE6-4342-B048-85BDC9FD1C3A}</a:tableStyleId>
              </a:tblPr>
              <a:tblGrid>
                <a:gridCol w="1978055">
                  <a:extLst>
                    <a:ext uri="{9D8B030D-6E8A-4147-A177-3AD203B41FA5}">
                      <a16:colId xmlns:a16="http://schemas.microsoft.com/office/drawing/2014/main" val="3847887352"/>
                    </a:ext>
                  </a:extLst>
                </a:gridCol>
                <a:gridCol w="2324100">
                  <a:extLst>
                    <a:ext uri="{9D8B030D-6E8A-4147-A177-3AD203B41FA5}">
                      <a16:colId xmlns:a16="http://schemas.microsoft.com/office/drawing/2014/main" val="1469406743"/>
                    </a:ext>
                  </a:extLst>
                </a:gridCol>
                <a:gridCol w="1523250">
                  <a:extLst>
                    <a:ext uri="{9D8B030D-6E8A-4147-A177-3AD203B41FA5}">
                      <a16:colId xmlns:a16="http://schemas.microsoft.com/office/drawing/2014/main" val="1491758983"/>
                    </a:ext>
                  </a:extLst>
                </a:gridCol>
              </a:tblGrid>
              <a:tr h="158008">
                <a:tc gridSpan="3">
                  <a:txBody>
                    <a:bodyPr/>
                    <a:lstStyle/>
                    <a:p>
                      <a:pPr fontAlgn="b"/>
                      <a:r>
                        <a:rPr lang="en-GB" sz="1000" b="0">
                          <a:effectLst/>
                          <a:latin typeface="Bierstadt"/>
                        </a:rPr>
                        <a:t>Resolution Call</a:t>
                      </a:r>
                    </a:p>
                  </a:txBody>
                  <a:tcPr marL="9525" marR="9525" marT="9525" anchor="b">
                    <a:solidFill>
                      <a:srgbClr val="00355F"/>
                    </a:solidFill>
                  </a:tcPr>
                </a:tc>
                <a:tc hMerge="1">
                  <a:txBody>
                    <a:bodyPr/>
                    <a:lstStyle/>
                    <a:p>
                      <a:pPr fontAlgn="b"/>
                      <a:endParaRPr lang="en-GB" sz="1000" b="0">
                        <a:effectLst/>
                        <a:latin typeface="Bierstadt" panose="020B0004020202020204" pitchFamily="34" charset="0"/>
                      </a:endParaRPr>
                    </a:p>
                  </a:txBody>
                  <a:tcPr marL="9525" marR="9525" marT="9525" anchor="b">
                    <a:solidFill>
                      <a:srgbClr val="00355F"/>
                    </a:solidFill>
                  </a:tcPr>
                </a:tc>
                <a:tc hMerge="1">
                  <a:txBody>
                    <a:bodyPr/>
                    <a:lstStyle/>
                    <a:p>
                      <a:pPr fontAlgn="b"/>
                      <a:r>
                        <a:rPr lang="en-GB" sz="1000" b="0">
                          <a:effectLst/>
                          <a:latin typeface="Bierstadt" panose="020B0004020202020204" pitchFamily="34" charset="0"/>
                        </a:rPr>
                        <a:t>Course</a:t>
                      </a:r>
                    </a:p>
                  </a:txBody>
                  <a:tcPr marL="9525" marR="9525" marT="9525" anchor="b">
                    <a:solidFill>
                      <a:srgbClr val="00355F"/>
                    </a:solidFill>
                  </a:tcPr>
                </a:tc>
                <a:extLst>
                  <a:ext uri="{0D108BD9-81ED-4DB2-BD59-A6C34878D82A}">
                    <a16:rowId xmlns:a16="http://schemas.microsoft.com/office/drawing/2014/main" val="3660983061"/>
                  </a:ext>
                </a:extLst>
              </a:tr>
              <a:tr h="170839">
                <a:tc>
                  <a:txBody>
                    <a:bodyPr/>
                    <a:lstStyle/>
                    <a:p>
                      <a:pPr fontAlgn="b"/>
                      <a:r>
                        <a:rPr lang="en-GB" sz="1000" b="0">
                          <a:solidFill>
                            <a:schemeClr val="bg1"/>
                          </a:solidFill>
                          <a:effectLst/>
                          <a:latin typeface="Bierstadt"/>
                        </a:rPr>
                        <a:t>Name</a:t>
                      </a:r>
                    </a:p>
                  </a:txBody>
                  <a:tcPr marL="9525" marR="9525" marT="9525" anchor="b">
                    <a:solidFill>
                      <a:srgbClr val="00355F"/>
                    </a:solidFill>
                  </a:tcPr>
                </a:tc>
                <a:tc>
                  <a:txBody>
                    <a:bodyPr/>
                    <a:lstStyle/>
                    <a:p>
                      <a:pPr fontAlgn="b"/>
                      <a:r>
                        <a:rPr lang="en-GB" sz="1000" b="0">
                          <a:solidFill>
                            <a:schemeClr val="bg1"/>
                          </a:solidFill>
                          <a:effectLst/>
                          <a:latin typeface="Bierstadt"/>
                        </a:rPr>
                        <a:t>Role</a:t>
                      </a:r>
                    </a:p>
                  </a:txBody>
                  <a:tcPr marL="9525" marR="9525" marT="9525" anchor="b">
                    <a:solidFill>
                      <a:srgbClr val="00355F"/>
                    </a:solidFill>
                  </a:tcPr>
                </a:tc>
                <a:tc>
                  <a:txBody>
                    <a:bodyPr/>
                    <a:lstStyle/>
                    <a:p>
                      <a:pPr fontAlgn="b"/>
                      <a:r>
                        <a:rPr lang="en-GB" sz="1000" b="0">
                          <a:solidFill>
                            <a:schemeClr val="bg1"/>
                          </a:solidFill>
                          <a:effectLst/>
                          <a:latin typeface="Bierstadt"/>
                        </a:rPr>
                        <a:t>Course</a:t>
                      </a:r>
                    </a:p>
                  </a:txBody>
                  <a:tcPr marL="9525" marR="9525" marT="9525" anchor="b">
                    <a:solidFill>
                      <a:srgbClr val="00355F"/>
                    </a:solidFill>
                  </a:tcPr>
                </a:tc>
                <a:extLst>
                  <a:ext uri="{0D108BD9-81ED-4DB2-BD59-A6C34878D82A}">
                    <a16:rowId xmlns:a16="http://schemas.microsoft.com/office/drawing/2014/main" val="908402779"/>
                  </a:ext>
                </a:extLst>
              </a:tr>
              <a:tr h="208935">
                <a:tc>
                  <a:txBody>
                    <a:bodyPr/>
                    <a:lstStyle/>
                    <a:p>
                      <a:pPr algn="l" fontAlgn="t"/>
                      <a:r>
                        <a:rPr lang="en-GB" sz="1000" b="0" i="0" u="none" strike="noStrike">
                          <a:solidFill>
                            <a:srgbClr val="002060"/>
                          </a:solidFill>
                          <a:effectLst/>
                          <a:latin typeface="Bierstadt"/>
                        </a:rPr>
                        <a:t>Cristina </a:t>
                      </a:r>
                      <a:r>
                        <a:rPr lang="en-GB" sz="1000" b="0" i="0" u="none" strike="noStrike" err="1">
                          <a:solidFill>
                            <a:srgbClr val="002060"/>
                          </a:solidFill>
                          <a:effectLst/>
                          <a:latin typeface="Bierstadt"/>
                        </a:rPr>
                        <a:t>Persano</a:t>
                      </a:r>
                      <a:endParaRPr lang="en-GB" sz="1000" b="0" i="0" u="none" strike="noStrike">
                        <a:solidFill>
                          <a:srgbClr val="002060"/>
                        </a:solidFill>
                        <a:effectLst/>
                        <a:latin typeface="Bierstadt"/>
                      </a:endParaRPr>
                    </a:p>
                  </a:txBody>
                  <a:tcPr marL="3228" marR="3228" marT="3228" marB="0"/>
                </a:tc>
                <a:tc>
                  <a:txBody>
                    <a:bodyPr/>
                    <a:lstStyle/>
                    <a:p>
                      <a:pPr>
                        <a:lnSpc>
                          <a:spcPct val="107000"/>
                        </a:lnSpc>
                        <a:spcAft>
                          <a:spcPts val="800"/>
                        </a:spcAft>
                      </a:pPr>
                      <a:r>
                        <a:rPr lang="en-GB" sz="1000">
                          <a:solidFill>
                            <a:srgbClr val="00355F"/>
                          </a:solidFill>
                          <a:effectLst/>
                          <a:latin typeface="Bierstadt"/>
                          <a:ea typeface="DengXian"/>
                          <a:cs typeface="Arial"/>
                        </a:rPr>
                        <a:t>Head of L&amp;T</a:t>
                      </a:r>
                    </a:p>
                  </a:txBody>
                  <a:tcPr marL="9525" marR="9525" marT="9525"/>
                </a:tc>
                <a:tc>
                  <a:txBody>
                    <a:bodyPr/>
                    <a:lstStyle/>
                    <a:p>
                      <a:pPr>
                        <a:lnSpc>
                          <a:spcPct val="107000"/>
                        </a:lnSpc>
                        <a:spcAft>
                          <a:spcPts val="800"/>
                        </a:spcAft>
                      </a:pPr>
                      <a:r>
                        <a:rPr lang="en-GB" sz="1000">
                          <a:solidFill>
                            <a:srgbClr val="00355F"/>
                          </a:solidFill>
                          <a:effectLst/>
                          <a:latin typeface="Bierstadt"/>
                          <a:ea typeface="DengXian"/>
                          <a:cs typeface="Arial"/>
                        </a:rPr>
                        <a:t>All</a:t>
                      </a:r>
                    </a:p>
                  </a:txBody>
                  <a:tcPr marL="9525" marR="9525" marT="9525"/>
                </a:tc>
                <a:extLst>
                  <a:ext uri="{0D108BD9-81ED-4DB2-BD59-A6C34878D82A}">
                    <a16:rowId xmlns:a16="http://schemas.microsoft.com/office/drawing/2014/main" val="2352042735"/>
                  </a:ext>
                </a:extLst>
              </a:tr>
              <a:tr h="0">
                <a:tc>
                  <a:txBody>
                    <a:bodyPr/>
                    <a:lstStyle/>
                    <a:p>
                      <a:pPr algn="l" fontAlgn="t"/>
                      <a:r>
                        <a:rPr lang="en-GB" sz="1000" b="0" i="0" u="none" strike="noStrike">
                          <a:solidFill>
                            <a:srgbClr val="002060"/>
                          </a:solidFill>
                          <a:effectLst/>
                          <a:latin typeface="Bierstadt"/>
                        </a:rPr>
                        <a:t>Anne Dunlop</a:t>
                      </a:r>
                    </a:p>
                  </a:txBody>
                  <a:tcPr marL="3228" marR="3228" marT="3228" marB="0"/>
                </a:tc>
                <a:tc>
                  <a:txBody>
                    <a:bodyPr/>
                    <a:lstStyle/>
                    <a:p>
                      <a:pPr>
                        <a:lnSpc>
                          <a:spcPct val="107000"/>
                        </a:lnSpc>
                        <a:spcAft>
                          <a:spcPts val="800"/>
                        </a:spcAft>
                      </a:pPr>
                      <a:r>
                        <a:rPr lang="en-GB" sz="1000">
                          <a:solidFill>
                            <a:srgbClr val="00355F"/>
                          </a:solidFill>
                          <a:effectLst/>
                          <a:latin typeface="Bierstadt"/>
                          <a:ea typeface="DengXian"/>
                          <a:cs typeface="Arial"/>
                        </a:rPr>
                        <a:t>L&amp;T Administrator</a:t>
                      </a:r>
                    </a:p>
                  </a:txBody>
                  <a:tcPr marL="9525" marR="9525" marT="9525"/>
                </a:tc>
                <a:tc>
                  <a:txBody>
                    <a:bodyPr/>
                    <a:lstStyle/>
                    <a:p>
                      <a:pPr marL="0" marR="0" lvl="0" indent="0" algn="l" defTabSz="609570" rtl="0" eaLnBrk="1" fontAlgn="auto" latinLnBrk="0" hangingPunct="1">
                        <a:lnSpc>
                          <a:spcPct val="107000"/>
                        </a:lnSpc>
                        <a:spcBef>
                          <a:spcPts val="0"/>
                        </a:spcBef>
                        <a:spcAft>
                          <a:spcPts val="800"/>
                        </a:spcAft>
                        <a:buClrTx/>
                        <a:buSzTx/>
                        <a:buFontTx/>
                        <a:buNone/>
                        <a:tabLst/>
                        <a:defRPr/>
                      </a:pPr>
                      <a:r>
                        <a:rPr lang="en-GB" sz="1000">
                          <a:solidFill>
                            <a:srgbClr val="00355F"/>
                          </a:solidFill>
                          <a:effectLst/>
                          <a:latin typeface="Bierstadt"/>
                          <a:ea typeface="DengXian"/>
                          <a:cs typeface="Arial"/>
                        </a:rPr>
                        <a:t>All</a:t>
                      </a:r>
                    </a:p>
                  </a:txBody>
                  <a:tcPr marL="9525" marR="9525" marT="9525"/>
                </a:tc>
                <a:extLst>
                  <a:ext uri="{0D108BD9-81ED-4DB2-BD59-A6C34878D82A}">
                    <a16:rowId xmlns:a16="http://schemas.microsoft.com/office/drawing/2014/main" val="2396529331"/>
                  </a:ext>
                </a:extLst>
              </a:tr>
            </a:tbl>
          </a:graphicData>
        </a:graphic>
      </p:graphicFrame>
      <p:sp>
        <p:nvSpPr>
          <p:cNvPr id="2" name="TextBox 1">
            <a:extLst>
              <a:ext uri="{FF2B5EF4-FFF2-40B4-BE49-F238E27FC236}">
                <a16:creationId xmlns:a16="http://schemas.microsoft.com/office/drawing/2014/main" id="{646835C9-D1EF-650C-CC62-6DB7ADF3C68B}"/>
              </a:ext>
            </a:extLst>
          </p:cNvPr>
          <p:cNvSpPr txBox="1"/>
          <p:nvPr/>
        </p:nvSpPr>
        <p:spPr>
          <a:xfrm>
            <a:off x="25642" y="6502313"/>
            <a:ext cx="7467111" cy="276999"/>
          </a:xfrm>
          <a:prstGeom prst="rect">
            <a:avLst/>
          </a:prstGeom>
          <a:noFill/>
        </p:spPr>
        <p:txBody>
          <a:bodyPr wrap="square" rtlCol="0">
            <a:spAutoFit/>
          </a:bodyPr>
          <a:lstStyle/>
          <a:p>
            <a:r>
              <a:rPr lang="en-GB" sz="1200" i="1"/>
              <a:t>L&amp;T Administrator responsible for assessing timetabling </a:t>
            </a:r>
            <a:r>
              <a:rPr lang="en-GB" sz="1200"/>
              <a:t>clashes.</a:t>
            </a:r>
          </a:p>
        </p:txBody>
      </p:sp>
    </p:spTree>
    <p:extLst>
      <p:ext uri="{BB962C8B-B14F-4D97-AF65-F5344CB8AC3E}">
        <p14:creationId xmlns:p14="http://schemas.microsoft.com/office/powerpoint/2010/main" val="878393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6D01053D-C49F-4D80-579E-C3AE67EB4DD5}"/>
              </a:ext>
            </a:extLst>
          </p:cNvPr>
          <p:cNvGraphicFramePr>
            <a:graphicFrameLocks noGrp="1"/>
          </p:cNvGraphicFramePr>
          <p:nvPr>
            <p:extLst>
              <p:ext uri="{D42A27DB-BD31-4B8C-83A1-F6EECF244321}">
                <p14:modId xmlns:p14="http://schemas.microsoft.com/office/powerpoint/2010/main" val="4084882160"/>
              </p:ext>
            </p:extLst>
          </p:nvPr>
        </p:nvGraphicFramePr>
        <p:xfrm>
          <a:off x="796247" y="3234618"/>
          <a:ext cx="10757293" cy="1226147"/>
        </p:xfrm>
        <a:graphic>
          <a:graphicData uri="http://schemas.openxmlformats.org/drawingml/2006/table">
            <a:tbl>
              <a:tblPr firstRow="1" bandRow="1">
                <a:tableStyleId>{073A0DAA-6AF3-43AB-8588-CEC1D06C72B9}</a:tableStyleId>
              </a:tblPr>
              <a:tblGrid>
                <a:gridCol w="697341">
                  <a:extLst>
                    <a:ext uri="{9D8B030D-6E8A-4147-A177-3AD203B41FA5}">
                      <a16:colId xmlns:a16="http://schemas.microsoft.com/office/drawing/2014/main" val="257983968"/>
                    </a:ext>
                  </a:extLst>
                </a:gridCol>
                <a:gridCol w="2275176">
                  <a:extLst>
                    <a:ext uri="{9D8B030D-6E8A-4147-A177-3AD203B41FA5}">
                      <a16:colId xmlns:a16="http://schemas.microsoft.com/office/drawing/2014/main" val="2175069164"/>
                    </a:ext>
                  </a:extLst>
                </a:gridCol>
                <a:gridCol w="7784776">
                  <a:extLst>
                    <a:ext uri="{9D8B030D-6E8A-4147-A177-3AD203B41FA5}">
                      <a16:colId xmlns:a16="http://schemas.microsoft.com/office/drawing/2014/main" val="1143952108"/>
                    </a:ext>
                  </a:extLst>
                </a:gridCol>
              </a:tblGrid>
              <a:tr h="224719">
                <a:tc>
                  <a:txBody>
                    <a:bodyPr/>
                    <a:lstStyle/>
                    <a:p>
                      <a:pPr algn="ctr"/>
                      <a:r>
                        <a:rPr lang="en-GB" sz="1400" dirty="0">
                          <a:latin typeface="Bierstadt"/>
                        </a:rPr>
                        <a:t>No.</a:t>
                      </a:r>
                    </a:p>
                  </a:txBody>
                  <a:tcPr>
                    <a:solidFill>
                      <a:srgbClr val="00355F"/>
                    </a:solidFill>
                  </a:tcPr>
                </a:tc>
                <a:tc>
                  <a:txBody>
                    <a:bodyPr/>
                    <a:lstStyle/>
                    <a:p>
                      <a:pPr algn="ctr"/>
                      <a:r>
                        <a:rPr lang="en-GB" sz="1400" dirty="0">
                          <a:latin typeface="Bierstadt"/>
                        </a:rPr>
                        <a:t>Essential Reason</a:t>
                      </a:r>
                    </a:p>
                  </a:txBody>
                  <a:tcPr>
                    <a:solidFill>
                      <a:srgbClr val="00355F"/>
                    </a:solidFill>
                  </a:tcPr>
                </a:tc>
                <a:tc>
                  <a:txBody>
                    <a:bodyPr/>
                    <a:lstStyle/>
                    <a:p>
                      <a:pPr algn="ctr"/>
                      <a:r>
                        <a:rPr lang="en-GB" sz="1400" dirty="0">
                          <a:latin typeface="Bierstadt"/>
                        </a:rPr>
                        <a:t>Description</a:t>
                      </a:r>
                    </a:p>
                  </a:txBody>
                  <a:tcPr>
                    <a:solidFill>
                      <a:srgbClr val="00355F"/>
                    </a:solidFill>
                  </a:tcPr>
                </a:tc>
                <a:extLst>
                  <a:ext uri="{0D108BD9-81ED-4DB2-BD59-A6C34878D82A}">
                    <a16:rowId xmlns:a16="http://schemas.microsoft.com/office/drawing/2014/main" val="65280081"/>
                  </a:ext>
                </a:extLst>
              </a:tr>
              <a:tr h="516853">
                <a:tc>
                  <a:txBody>
                    <a:bodyPr/>
                    <a:lstStyle/>
                    <a:p>
                      <a:pPr algn="ctr"/>
                      <a:r>
                        <a:rPr lang="en-GB" sz="900" dirty="0">
                          <a:latin typeface="Bierstadt"/>
                        </a:rPr>
                        <a:t>5</a:t>
                      </a:r>
                    </a:p>
                  </a:txBody>
                  <a:tcPr anchor="ctr"/>
                </a:tc>
                <a:tc>
                  <a:txBody>
                    <a:bodyPr/>
                    <a:lstStyle/>
                    <a:p>
                      <a:pPr algn="l"/>
                      <a:r>
                        <a:rPr lang="en-GB" sz="900" dirty="0">
                          <a:latin typeface="Bierstadt"/>
                        </a:rPr>
                        <a:t>Accessibility requirement</a:t>
                      </a:r>
                    </a:p>
                  </a:txBody>
                  <a:tcPr anchor="ctr"/>
                </a:tc>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GB" sz="900">
                          <a:latin typeface="Bierstadt"/>
                        </a:rPr>
                        <a:t>If an accessibility requirement  was not identified during Edit &amp; Prep or if the requirement has changed. Include information on the nature of the </a:t>
                      </a:r>
                      <a:r>
                        <a:rPr lang="en-GB" sz="900" dirty="0">
                          <a:latin typeface="Bierstadt"/>
                        </a:rPr>
                        <a:t>accessibility that needs to be accommodated, e.g. wheelchair access, hearing assistance, etc.</a:t>
                      </a:r>
                    </a:p>
                  </a:txBody>
                  <a:tcPr anchor="ctr"/>
                </a:tc>
                <a:extLst>
                  <a:ext uri="{0D108BD9-81ED-4DB2-BD59-A6C34878D82A}">
                    <a16:rowId xmlns:a16="http://schemas.microsoft.com/office/drawing/2014/main" val="2684041103"/>
                  </a:ext>
                </a:extLst>
              </a:tr>
              <a:tr h="404494">
                <a:tc>
                  <a:txBody>
                    <a:bodyPr/>
                    <a:lstStyle/>
                    <a:p>
                      <a:pPr algn="ctr"/>
                      <a:r>
                        <a:rPr lang="en-GB" sz="900" kern="1200" dirty="0">
                          <a:solidFill>
                            <a:schemeClr val="dk1"/>
                          </a:solidFill>
                          <a:latin typeface="Bierstadt"/>
                          <a:ea typeface="+mn-ea"/>
                          <a:cs typeface="+mn-cs"/>
                        </a:rPr>
                        <a:t>6</a:t>
                      </a:r>
                    </a:p>
                  </a:txBody>
                  <a:tcPr anchor="ctr"/>
                </a:tc>
                <a:tc>
                  <a:txBody>
                    <a:bodyPr/>
                    <a:lstStyle/>
                    <a:p>
                      <a:pPr lvl="0" algn="l">
                        <a:buNone/>
                      </a:pPr>
                      <a:r>
                        <a:rPr lang="en-GB" sz="900" kern="1200" dirty="0">
                          <a:solidFill>
                            <a:schemeClr val="dk1"/>
                          </a:solidFill>
                          <a:latin typeface="Bierstadt"/>
                          <a:ea typeface="+mn-ea"/>
                          <a:cs typeface="+mn-cs"/>
                        </a:rPr>
                        <a:t>Change in size </a:t>
                      </a:r>
                      <a:endParaRPr lang="en-US" sz="900" kern="1200">
                        <a:solidFill>
                          <a:schemeClr val="dk1"/>
                        </a:solidFill>
                        <a:latin typeface="Bierstadt"/>
                        <a:ea typeface="+mn-ea"/>
                        <a:cs typeface="+mn-cs"/>
                      </a:endParaRPr>
                    </a:p>
                  </a:txBody>
                  <a:tcPr anchor="ctr"/>
                </a:tc>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GB" sz="900" dirty="0">
                          <a:latin typeface="Bierstadt"/>
                        </a:rPr>
                        <a:t>If the number of students enrolled differs from the allocated space and the room is no longer suitable. Update the size of associated subgroup(s) before submitting a change request. </a:t>
                      </a:r>
                      <a:endParaRPr lang="en-GB" sz="900">
                        <a:latin typeface="Bierstadt"/>
                      </a:endParaRPr>
                    </a:p>
                  </a:txBody>
                  <a:tcPr anchor="ctr"/>
                </a:tc>
                <a:extLst>
                  <a:ext uri="{0D108BD9-81ED-4DB2-BD59-A6C34878D82A}">
                    <a16:rowId xmlns:a16="http://schemas.microsoft.com/office/drawing/2014/main" val="1979306499"/>
                  </a:ext>
                </a:extLst>
              </a:tr>
            </a:tbl>
          </a:graphicData>
        </a:graphic>
      </p:graphicFrame>
      <p:graphicFrame>
        <p:nvGraphicFramePr>
          <p:cNvPr id="4" name="Table 3">
            <a:extLst>
              <a:ext uri="{FF2B5EF4-FFF2-40B4-BE49-F238E27FC236}">
                <a16:creationId xmlns:a16="http://schemas.microsoft.com/office/drawing/2014/main" id="{9C4D6391-096D-6136-6B24-16075C657EA6}"/>
              </a:ext>
            </a:extLst>
          </p:cNvPr>
          <p:cNvGraphicFramePr>
            <a:graphicFrameLocks noGrp="1"/>
          </p:cNvGraphicFramePr>
          <p:nvPr/>
        </p:nvGraphicFramePr>
        <p:xfrm>
          <a:off x="791807" y="1608300"/>
          <a:ext cx="10737438" cy="1493520"/>
        </p:xfrm>
        <a:graphic>
          <a:graphicData uri="http://schemas.openxmlformats.org/drawingml/2006/table">
            <a:tbl>
              <a:tblPr firstRow="1" bandRow="1">
                <a:tableStyleId>{073A0DAA-6AF3-43AB-8588-CEC1D06C72B9}</a:tableStyleId>
              </a:tblPr>
              <a:tblGrid>
                <a:gridCol w="693505">
                  <a:extLst>
                    <a:ext uri="{9D8B030D-6E8A-4147-A177-3AD203B41FA5}">
                      <a16:colId xmlns:a16="http://schemas.microsoft.com/office/drawing/2014/main" val="257983968"/>
                    </a:ext>
                  </a:extLst>
                </a:gridCol>
                <a:gridCol w="2286000">
                  <a:extLst>
                    <a:ext uri="{9D8B030D-6E8A-4147-A177-3AD203B41FA5}">
                      <a16:colId xmlns:a16="http://schemas.microsoft.com/office/drawing/2014/main" val="2175069164"/>
                    </a:ext>
                  </a:extLst>
                </a:gridCol>
                <a:gridCol w="7757933">
                  <a:extLst>
                    <a:ext uri="{9D8B030D-6E8A-4147-A177-3AD203B41FA5}">
                      <a16:colId xmlns:a16="http://schemas.microsoft.com/office/drawing/2014/main" val="1143952108"/>
                    </a:ext>
                  </a:extLst>
                </a:gridCol>
              </a:tblGrid>
              <a:tr h="0">
                <a:tc>
                  <a:txBody>
                    <a:bodyPr/>
                    <a:lstStyle/>
                    <a:p>
                      <a:pPr algn="ctr"/>
                      <a:r>
                        <a:rPr lang="en-GB" sz="1400">
                          <a:latin typeface="Bierstadt"/>
                        </a:rPr>
                        <a:t>No.</a:t>
                      </a:r>
                    </a:p>
                  </a:txBody>
                  <a:tcPr>
                    <a:solidFill>
                      <a:srgbClr val="00355F"/>
                    </a:solidFill>
                  </a:tcPr>
                </a:tc>
                <a:tc>
                  <a:txBody>
                    <a:bodyPr/>
                    <a:lstStyle/>
                    <a:p>
                      <a:pPr algn="ctr"/>
                      <a:r>
                        <a:rPr lang="en-GB" sz="1400">
                          <a:latin typeface="Bierstadt"/>
                        </a:rPr>
                        <a:t>Essential Reason</a:t>
                      </a:r>
                    </a:p>
                  </a:txBody>
                  <a:tcPr>
                    <a:solidFill>
                      <a:srgbClr val="00355F"/>
                    </a:solidFill>
                  </a:tcPr>
                </a:tc>
                <a:tc>
                  <a:txBody>
                    <a:bodyPr/>
                    <a:lstStyle/>
                    <a:p>
                      <a:pPr algn="ctr"/>
                      <a:r>
                        <a:rPr lang="en-GB" sz="1400">
                          <a:latin typeface="Bierstadt"/>
                        </a:rPr>
                        <a:t>Description</a:t>
                      </a:r>
                    </a:p>
                  </a:txBody>
                  <a:tcPr>
                    <a:solidFill>
                      <a:srgbClr val="00355F"/>
                    </a:solidFill>
                  </a:tcPr>
                </a:tc>
                <a:extLst>
                  <a:ext uri="{0D108BD9-81ED-4DB2-BD59-A6C34878D82A}">
                    <a16:rowId xmlns:a16="http://schemas.microsoft.com/office/drawing/2014/main" val="65280081"/>
                  </a:ext>
                </a:extLst>
              </a:tr>
              <a:tr h="0">
                <a:tc>
                  <a:txBody>
                    <a:bodyPr/>
                    <a:lstStyle/>
                    <a:p>
                      <a:pPr algn="ctr"/>
                      <a:r>
                        <a:rPr lang="en-GB" sz="900">
                          <a:latin typeface="Bierstadt"/>
                        </a:rPr>
                        <a:t>1</a:t>
                      </a:r>
                    </a:p>
                  </a:txBody>
                  <a:tcPr anchor="ctr"/>
                </a:tc>
                <a:tc>
                  <a:txBody>
                    <a:bodyPr/>
                    <a:lstStyle/>
                    <a:p>
                      <a:pPr algn="l"/>
                      <a:r>
                        <a:rPr lang="en-GB" sz="900">
                          <a:latin typeface="Bierstadt"/>
                        </a:rPr>
                        <a:t>Room no longer required </a:t>
                      </a:r>
                    </a:p>
                  </a:txBody>
                  <a:tcPr anchor="ctr"/>
                </a:tc>
                <a:tc>
                  <a:txBody>
                    <a:bodyPr/>
                    <a:lstStyle/>
                    <a:p>
                      <a:pPr marL="0" marR="0" lvl="0" indent="0" algn="l" defTabSz="60957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strike="noStrike">
                          <a:latin typeface="Bierstadt"/>
                        </a:rPr>
                        <a:t>If a room is no longer required due to an event being cancelled, changed to online, or roomed locally</a:t>
                      </a:r>
                    </a:p>
                  </a:txBody>
                  <a:tcPr anchor="ctr"/>
                </a:tc>
                <a:extLst>
                  <a:ext uri="{0D108BD9-81ED-4DB2-BD59-A6C34878D82A}">
                    <a16:rowId xmlns:a16="http://schemas.microsoft.com/office/drawing/2014/main" val="403117541"/>
                  </a:ext>
                </a:extLst>
              </a:tr>
              <a:tr h="0">
                <a:tc>
                  <a:txBody>
                    <a:bodyPr/>
                    <a:lstStyle/>
                    <a:p>
                      <a:pPr algn="ctr"/>
                      <a:r>
                        <a:rPr lang="en-GB" sz="900">
                          <a:latin typeface="Bierstadt"/>
                        </a:rPr>
                        <a:t>2</a:t>
                      </a:r>
                    </a:p>
                  </a:txBody>
                  <a:tcPr anchor="ctr"/>
                </a:tc>
                <a:tc>
                  <a:txBody>
                    <a:bodyPr/>
                    <a:lstStyle/>
                    <a:p>
                      <a:pPr algn="l"/>
                      <a:r>
                        <a:rPr lang="en-GB" sz="900">
                          <a:latin typeface="Bierstadt"/>
                        </a:rPr>
                        <a:t>Central room request</a:t>
                      </a:r>
                    </a:p>
                  </a:txBody>
                  <a:tcPr anchor="ctr"/>
                </a:tc>
                <a:tc>
                  <a:txBody>
                    <a:bodyPr/>
                    <a:lstStyle/>
                    <a:p>
                      <a:pPr algn="l" rtl="0" fontAlgn="base"/>
                      <a:r>
                        <a:rPr lang="en-GB" sz="900" b="0" i="0">
                          <a:solidFill>
                            <a:srgbClr val="002542"/>
                          </a:solidFill>
                          <a:effectLst/>
                          <a:latin typeface="Bierstadt" panose="020B0004020202020204" pitchFamily="34" charset="0"/>
                        </a:rPr>
                        <a:t>For existing un-roomed events that you have found a solution for.</a:t>
                      </a:r>
                      <a:endParaRPr lang="en-GB" b="0" i="0">
                        <a:effectLst/>
                        <a:highlight>
                          <a:srgbClr val="D9D9D9"/>
                        </a:highlight>
                      </a:endParaRPr>
                    </a:p>
                  </a:txBody>
                  <a:tcPr anchor="ctr">
                    <a:solidFill>
                      <a:srgbClr val="E7E8E9"/>
                    </a:solidFill>
                  </a:tcPr>
                </a:tc>
                <a:extLst>
                  <a:ext uri="{0D108BD9-81ED-4DB2-BD59-A6C34878D82A}">
                    <a16:rowId xmlns:a16="http://schemas.microsoft.com/office/drawing/2014/main" val="2567829922"/>
                  </a:ext>
                </a:extLst>
              </a:tr>
              <a:tr h="0">
                <a:tc>
                  <a:txBody>
                    <a:bodyPr/>
                    <a:lstStyle/>
                    <a:p>
                      <a:pPr algn="ctr"/>
                      <a:r>
                        <a:rPr lang="en-GB" sz="900">
                          <a:latin typeface="Bierstadt"/>
                        </a:rPr>
                        <a:t>3</a:t>
                      </a:r>
                    </a:p>
                  </a:txBody>
                  <a:tcPr anchor="ctr"/>
                </a:tc>
                <a:tc>
                  <a:txBody>
                    <a:bodyPr/>
                    <a:lstStyle/>
                    <a:p>
                      <a:pPr marL="0" indent="0" algn="l">
                        <a:buFont typeface="Arial" panose="020B0604020202020204" pitchFamily="34" charset="0"/>
                        <a:buNone/>
                      </a:pPr>
                      <a:r>
                        <a:rPr lang="en-GB" sz="900">
                          <a:latin typeface="Bierstadt"/>
                        </a:rPr>
                        <a:t>Use of another area's local space </a:t>
                      </a:r>
                    </a:p>
                  </a:txBody>
                  <a:tcPr anchor="ctr"/>
                </a:tc>
                <a:tc>
                  <a:txBody>
                    <a:bodyPr/>
                    <a:lstStyle/>
                    <a:p>
                      <a:pPr algn="l" rtl="0" fontAlgn="base"/>
                      <a:r>
                        <a:rPr lang="en-GB" sz="900" b="0" i="0">
                          <a:solidFill>
                            <a:srgbClr val="002542"/>
                          </a:solidFill>
                          <a:effectLst/>
                          <a:latin typeface="Bierstadt" panose="020B0004020202020204" pitchFamily="34" charset="0"/>
                        </a:rPr>
                        <a:t>If you have agreed to use another School’s local space. Include the evidence of the agreement with the local space manager in the Supporting Documents field</a:t>
                      </a:r>
                      <a:endParaRPr lang="en-GB" b="0" i="0">
                        <a:effectLst/>
                        <a:highlight>
                          <a:srgbClr val="E7E8E9"/>
                        </a:highlight>
                      </a:endParaRPr>
                    </a:p>
                  </a:txBody>
                  <a:tcPr anchor="ctr">
                    <a:solidFill>
                      <a:srgbClr val="CBCDCF"/>
                    </a:solidFill>
                  </a:tcPr>
                </a:tc>
                <a:extLst>
                  <a:ext uri="{0D108BD9-81ED-4DB2-BD59-A6C34878D82A}">
                    <a16:rowId xmlns:a16="http://schemas.microsoft.com/office/drawing/2014/main" val="2179073128"/>
                  </a:ext>
                </a:extLst>
              </a:tr>
              <a:tr h="0">
                <a:tc>
                  <a:txBody>
                    <a:bodyPr/>
                    <a:lstStyle/>
                    <a:p>
                      <a:pPr algn="ctr"/>
                      <a:r>
                        <a:rPr lang="en-GB" sz="900">
                          <a:latin typeface="Bierstadt"/>
                        </a:rPr>
                        <a:t>4</a:t>
                      </a:r>
                    </a:p>
                  </a:txBody>
                  <a:tcPr anchor="ctr"/>
                </a:tc>
                <a:tc>
                  <a:txBody>
                    <a:bodyPr/>
                    <a:lstStyle/>
                    <a:p>
                      <a:pPr marL="0" indent="0" algn="l">
                        <a:buFont typeface="Arial" panose="020B0604020202020204" pitchFamily="34" charset="0"/>
                        <a:buNone/>
                      </a:pPr>
                      <a:r>
                        <a:rPr lang="en-GB" sz="900">
                          <a:latin typeface="Bierstadt"/>
                        </a:rPr>
                        <a:t>Data quality issue</a:t>
                      </a:r>
                    </a:p>
                  </a:txBody>
                  <a:tcPr anchor="ctr"/>
                </a:tc>
                <a:tc>
                  <a:txBody>
                    <a:bodyPr/>
                    <a:lstStyle/>
                    <a:p>
                      <a:pPr marL="0" algn="l" defTabSz="609570" rtl="0" eaLnBrk="1" fontAlgn="base" latinLnBrk="0" hangingPunct="1"/>
                      <a:r>
                        <a:rPr lang="en-GB" sz="900" b="0" i="0" kern="1200">
                          <a:solidFill>
                            <a:srgbClr val="002542"/>
                          </a:solidFill>
                          <a:effectLst/>
                          <a:latin typeface="Bierstadt" panose="020B0004020202020204" pitchFamily="34" charset="0"/>
                          <a:ea typeface="+mn-ea"/>
                          <a:cs typeface="+mn-cs"/>
                        </a:rPr>
                        <a:t>To rectify data entry issues in CMIS, for example updating the contact, swapping like-for-like courses or subgroups on events, changing the Source on events, etc. </a:t>
                      </a:r>
                    </a:p>
                  </a:txBody>
                  <a:tcPr anchor="ctr">
                    <a:solidFill>
                      <a:srgbClr val="E7E8E9"/>
                    </a:solidFill>
                  </a:tcPr>
                </a:tc>
                <a:extLst>
                  <a:ext uri="{0D108BD9-81ED-4DB2-BD59-A6C34878D82A}">
                    <a16:rowId xmlns:a16="http://schemas.microsoft.com/office/drawing/2014/main" val="1052805071"/>
                  </a:ext>
                </a:extLst>
              </a:tr>
            </a:tbl>
          </a:graphicData>
        </a:graphic>
      </p:graphicFrame>
      <p:sp>
        <p:nvSpPr>
          <p:cNvPr id="8" name="TextBox 7">
            <a:extLst>
              <a:ext uri="{FF2B5EF4-FFF2-40B4-BE49-F238E27FC236}">
                <a16:creationId xmlns:a16="http://schemas.microsoft.com/office/drawing/2014/main" id="{58FE5A9C-EF2D-2304-6633-3744BBC67139}"/>
              </a:ext>
            </a:extLst>
          </p:cNvPr>
          <p:cNvSpPr txBox="1"/>
          <p:nvPr/>
        </p:nvSpPr>
        <p:spPr>
          <a:xfrm>
            <a:off x="733980" y="1340881"/>
            <a:ext cx="7774511" cy="230832"/>
          </a:xfrm>
          <a:prstGeom prst="rect">
            <a:avLst/>
          </a:prstGeom>
          <a:noFill/>
        </p:spPr>
        <p:txBody>
          <a:bodyPr wrap="square" lIns="91440" tIns="45720" rIns="91440" bIns="45720" rtlCol="0" anchor="t">
            <a:spAutoFit/>
          </a:bodyPr>
          <a:lstStyle/>
          <a:p>
            <a:pPr>
              <a:defRPr/>
            </a:pPr>
            <a:r>
              <a:rPr kumimoji="0" lang="en-GB" sz="900" b="1" i="0" u="none" strike="noStrike" kern="1200" cap="none" spc="0" normalizeH="0" baseline="0" noProof="0">
                <a:ln>
                  <a:noFill/>
                </a:ln>
                <a:solidFill>
                  <a:srgbClr val="002542"/>
                </a:solidFill>
                <a:effectLst/>
                <a:uLnTx/>
                <a:uFillTx/>
                <a:latin typeface="Bierstadt"/>
              </a:rPr>
              <a:t>Clear description of change required</a:t>
            </a:r>
            <a:r>
              <a:rPr lang="en-GB" sz="900" b="1">
                <a:solidFill>
                  <a:srgbClr val="002542"/>
                </a:solidFill>
                <a:latin typeface="Bierstadt"/>
              </a:rPr>
              <a:t> </a:t>
            </a:r>
            <a:r>
              <a:rPr kumimoji="0" lang="en-GB" sz="900" b="1" i="0" u="none" strike="noStrike" kern="1200" cap="none" spc="0" normalizeH="0" baseline="0" noProof="0">
                <a:ln>
                  <a:noFill/>
                </a:ln>
                <a:solidFill>
                  <a:srgbClr val="002542"/>
                </a:solidFill>
                <a:effectLst/>
                <a:uLnTx/>
                <a:uFillTx/>
                <a:latin typeface="Bierstadt"/>
              </a:rPr>
              <a:t> in “Change Description” section of Change Request Form</a:t>
            </a:r>
            <a:endParaRPr lang="en-GB" sz="900" b="1" i="0" u="none" strike="noStrike" kern="1200" cap="none" spc="0" normalizeH="0" baseline="0" noProof="0">
              <a:ln>
                <a:noFill/>
              </a:ln>
              <a:solidFill>
                <a:srgbClr val="002542"/>
              </a:solidFill>
              <a:effectLst/>
              <a:uLnTx/>
              <a:uFillTx/>
              <a:latin typeface="Bierstadt"/>
            </a:endParaRPr>
          </a:p>
        </p:txBody>
      </p:sp>
      <p:graphicFrame>
        <p:nvGraphicFramePr>
          <p:cNvPr id="9" name="Table 8">
            <a:extLst>
              <a:ext uri="{FF2B5EF4-FFF2-40B4-BE49-F238E27FC236}">
                <a16:creationId xmlns:a16="http://schemas.microsoft.com/office/drawing/2014/main" id="{673B7BEA-A9D3-E66C-66EC-4A296FFB2E79}"/>
              </a:ext>
            </a:extLst>
          </p:cNvPr>
          <p:cNvGraphicFramePr>
            <a:graphicFrameLocks noGrp="1"/>
          </p:cNvGraphicFramePr>
          <p:nvPr/>
        </p:nvGraphicFramePr>
        <p:xfrm>
          <a:off x="791807" y="4460765"/>
          <a:ext cx="10749466" cy="1463040"/>
        </p:xfrm>
        <a:graphic>
          <a:graphicData uri="http://schemas.openxmlformats.org/drawingml/2006/table">
            <a:tbl>
              <a:tblPr bandRow="1">
                <a:tableStyleId>{073A0DAA-6AF3-43AB-8588-CEC1D06C72B9}</a:tableStyleId>
              </a:tblPr>
              <a:tblGrid>
                <a:gridCol w="693495">
                  <a:extLst>
                    <a:ext uri="{9D8B030D-6E8A-4147-A177-3AD203B41FA5}">
                      <a16:colId xmlns:a16="http://schemas.microsoft.com/office/drawing/2014/main" val="257983968"/>
                    </a:ext>
                  </a:extLst>
                </a:gridCol>
                <a:gridCol w="2283810">
                  <a:extLst>
                    <a:ext uri="{9D8B030D-6E8A-4147-A177-3AD203B41FA5}">
                      <a16:colId xmlns:a16="http://schemas.microsoft.com/office/drawing/2014/main" val="2175069164"/>
                    </a:ext>
                  </a:extLst>
                </a:gridCol>
                <a:gridCol w="7772161">
                  <a:extLst>
                    <a:ext uri="{9D8B030D-6E8A-4147-A177-3AD203B41FA5}">
                      <a16:colId xmlns:a16="http://schemas.microsoft.com/office/drawing/2014/main" val="1143952108"/>
                    </a:ext>
                  </a:extLst>
                </a:gridCol>
              </a:tblGrid>
              <a:tr h="172015">
                <a:tc>
                  <a:txBody>
                    <a:bodyPr/>
                    <a:lstStyle/>
                    <a:p>
                      <a:pPr algn="ctr"/>
                      <a:r>
                        <a:rPr lang="en-GB" sz="900">
                          <a:latin typeface="Bierstadt"/>
                        </a:rPr>
                        <a:t>7</a:t>
                      </a:r>
                    </a:p>
                  </a:txBody>
                  <a:tcPr anchor="ctr"/>
                </a:tc>
                <a:tc>
                  <a:txBody>
                    <a:bodyPr/>
                    <a:lstStyle/>
                    <a:p>
                      <a:pPr marL="0" indent="0" algn="l">
                        <a:buFont typeface="Arial" panose="020B0604020202020204" pitchFamily="34" charset="0"/>
                        <a:buNone/>
                      </a:pPr>
                      <a:r>
                        <a:rPr lang="en-GB" sz="900">
                          <a:latin typeface="Bierstadt"/>
                        </a:rPr>
                        <a:t>New course/event</a:t>
                      </a:r>
                    </a:p>
                  </a:txBody>
                  <a:tcPr anchor="ctr"/>
                </a:tc>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GB" sz="900">
                          <a:latin typeface="Bierstadt"/>
                        </a:rPr>
                        <a:t>New courses approved after the end of Edit &amp; Prep or new events on existing courses. The timing of events should be checked against availability of spaces before submitting a request. </a:t>
                      </a:r>
                    </a:p>
                  </a:txBody>
                  <a:tcPr anchor="ctr"/>
                </a:tc>
                <a:extLst>
                  <a:ext uri="{0D108BD9-81ED-4DB2-BD59-A6C34878D82A}">
                    <a16:rowId xmlns:a16="http://schemas.microsoft.com/office/drawing/2014/main" val="354792266"/>
                  </a:ext>
                </a:extLst>
              </a:tr>
              <a:tr h="172015">
                <a:tc>
                  <a:txBody>
                    <a:bodyPr/>
                    <a:lstStyle/>
                    <a:p>
                      <a:pPr algn="ctr"/>
                      <a:r>
                        <a:rPr lang="en-GB" sz="900">
                          <a:latin typeface="Bierstadt"/>
                        </a:rPr>
                        <a:t>8</a:t>
                      </a:r>
                    </a:p>
                  </a:txBody>
                  <a:tcPr anchor="ctr"/>
                </a:tc>
                <a:tc>
                  <a:txBody>
                    <a:bodyPr/>
                    <a:lstStyle/>
                    <a:p>
                      <a:pPr marL="0" marR="0" lvl="0" indent="0" algn="l" defTabSz="60957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a:latin typeface="Bierstadt"/>
                        </a:rPr>
                        <a:t>Time/Day change</a:t>
                      </a:r>
                    </a:p>
                  </a:txBody>
                  <a:tcPr anchor="ctr"/>
                </a:tc>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GB" sz="900" kern="1200">
                          <a:solidFill>
                            <a:schemeClr val="dk1"/>
                          </a:solidFill>
                          <a:effectLst/>
                          <a:latin typeface="Bierstadt"/>
                          <a:ea typeface="+mn-ea"/>
                          <a:cs typeface="+mn-cs"/>
                        </a:rPr>
                        <a:t>If the date, time, or duration of an existing event needs to be changed. The timing of events should be checked against availability of spaces before submitting a request. </a:t>
                      </a:r>
                    </a:p>
                  </a:txBody>
                  <a:tcPr anchor="ctr"/>
                </a:tc>
                <a:extLst>
                  <a:ext uri="{0D108BD9-81ED-4DB2-BD59-A6C34878D82A}">
                    <a16:rowId xmlns:a16="http://schemas.microsoft.com/office/drawing/2014/main" val="2626854929"/>
                  </a:ext>
                </a:extLst>
              </a:tr>
              <a:tr h="185934">
                <a:tc>
                  <a:txBody>
                    <a:bodyPr/>
                    <a:lstStyle/>
                    <a:p>
                      <a:pPr algn="ctr"/>
                      <a:r>
                        <a:rPr lang="en-GB" sz="900">
                          <a:latin typeface="Bierstadt"/>
                        </a:rPr>
                        <a:t>9</a:t>
                      </a:r>
                    </a:p>
                  </a:txBody>
                  <a:tcPr anchor="ctr"/>
                </a:tc>
                <a:tc>
                  <a:txBody>
                    <a:bodyPr/>
                    <a:lstStyle/>
                    <a:p>
                      <a:pPr marL="0" marR="0" lvl="0" indent="0" algn="l" defTabSz="60957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a:latin typeface="Bierstadt"/>
                        </a:rPr>
                        <a:t>Equipment/Features change </a:t>
                      </a:r>
                    </a:p>
                  </a:txBody>
                  <a:tcPr anchor="ctr"/>
                </a:tc>
                <a:tc>
                  <a:txBody>
                    <a:bodyPr/>
                    <a:lstStyle/>
                    <a:p>
                      <a:pPr marL="0" indent="0">
                        <a:buFont typeface="Arial" panose="020B0604020202020204" pitchFamily="34" charset="0"/>
                        <a:buNone/>
                      </a:pPr>
                      <a:r>
                        <a:rPr lang="en-GB" sz="900">
                          <a:latin typeface="Bierstadt"/>
                        </a:rPr>
                        <a:t>If the room allocated does not have the required equipment and/or features, Include details of the requirement. For accessibility requirements use the separate reason for this purpose. </a:t>
                      </a:r>
                    </a:p>
                  </a:txBody>
                  <a:tcPr anchor="ctr"/>
                </a:tc>
                <a:extLst>
                  <a:ext uri="{0D108BD9-81ED-4DB2-BD59-A6C34878D82A}">
                    <a16:rowId xmlns:a16="http://schemas.microsoft.com/office/drawing/2014/main" val="424834112"/>
                  </a:ext>
                </a:extLst>
              </a:tr>
              <a:tr h="185934">
                <a:tc>
                  <a:txBody>
                    <a:bodyPr/>
                    <a:lstStyle/>
                    <a:p>
                      <a:pPr lvl="0" algn="ctr">
                        <a:buNone/>
                      </a:pPr>
                      <a:r>
                        <a:rPr lang="en-GB" sz="900">
                          <a:latin typeface="Bierstadt"/>
                        </a:rPr>
                        <a:t>10</a:t>
                      </a:r>
                    </a:p>
                  </a:txBody>
                  <a:tcPr anchor="ctr"/>
                </a:tc>
                <a:tc>
                  <a:txBody>
                    <a:bodyPr/>
                    <a:lstStyle/>
                    <a:p>
                      <a:pPr marL="0" lvl="0" indent="0" algn="l">
                        <a:lnSpc>
                          <a:spcPct val="100000"/>
                        </a:lnSpc>
                        <a:spcBef>
                          <a:spcPts val="0"/>
                        </a:spcBef>
                        <a:spcAft>
                          <a:spcPts val="0"/>
                        </a:spcAft>
                        <a:buNone/>
                      </a:pPr>
                      <a:r>
                        <a:rPr lang="en-GB" sz="900" kern="1200">
                          <a:solidFill>
                            <a:schemeClr val="dk1"/>
                          </a:solidFill>
                          <a:effectLst/>
                          <a:latin typeface="Bierstadt"/>
                          <a:ea typeface="+mn-ea"/>
                          <a:cs typeface="+mn-cs"/>
                        </a:rPr>
                        <a:t>'Opt-out' of lecture recording (as per policy)</a:t>
                      </a:r>
                    </a:p>
                  </a:txBody>
                  <a:tcPr anchor="ctr"/>
                </a:tc>
                <a:tc>
                  <a:txBody>
                    <a:bodyPr/>
                    <a:lstStyle/>
                    <a:p>
                      <a:pPr marL="0" lvl="0" indent="0">
                        <a:buNone/>
                      </a:pPr>
                      <a:r>
                        <a:rPr lang="en-GB" sz="900" kern="1200" noProof="0">
                          <a:solidFill>
                            <a:schemeClr val="dk1"/>
                          </a:solidFill>
                          <a:effectLst/>
                          <a:latin typeface="Bierstadt"/>
                          <a:ea typeface="+mn-ea"/>
                          <a:cs typeface="+mn-cs"/>
                        </a:rPr>
                        <a:t>If the event has been tagged for lecture recording, but the academic wants to opt-out of recording. Where possible please ensure the lecturer’s name is attached to the event in CMIS. </a:t>
                      </a:r>
                      <a:endParaRPr lang="en-US" sz="900" kern="1200">
                        <a:solidFill>
                          <a:schemeClr val="dk1"/>
                        </a:solidFill>
                        <a:effectLst/>
                        <a:latin typeface="Bierstadt"/>
                        <a:ea typeface="+mn-ea"/>
                        <a:cs typeface="+mn-cs"/>
                      </a:endParaRPr>
                    </a:p>
                  </a:txBody>
                  <a:tcPr anchor="ctr"/>
                </a:tc>
                <a:extLst>
                  <a:ext uri="{0D108BD9-81ED-4DB2-BD59-A6C34878D82A}">
                    <a16:rowId xmlns:a16="http://schemas.microsoft.com/office/drawing/2014/main" val="646611436"/>
                  </a:ext>
                </a:extLst>
              </a:tr>
            </a:tbl>
          </a:graphicData>
        </a:graphic>
      </p:graphicFrame>
      <p:sp>
        <p:nvSpPr>
          <p:cNvPr id="14" name="Title 1">
            <a:extLst>
              <a:ext uri="{FF2B5EF4-FFF2-40B4-BE49-F238E27FC236}">
                <a16:creationId xmlns:a16="http://schemas.microsoft.com/office/drawing/2014/main" id="{B279B067-5647-6FDD-D809-B1E7D350A8E5}"/>
              </a:ext>
            </a:extLst>
          </p:cNvPr>
          <p:cNvSpPr txBox="1">
            <a:spLocks/>
          </p:cNvSpPr>
          <p:nvPr/>
        </p:nvSpPr>
        <p:spPr>
          <a:xfrm>
            <a:off x="1263885" y="283465"/>
            <a:ext cx="8858795" cy="845965"/>
          </a:xfrm>
          <a:prstGeom prst="rect">
            <a:avLst/>
          </a:prstGeom>
        </p:spPr>
        <p:txBody>
          <a:bodyPr/>
          <a:lstStyle>
            <a:lvl1pPr algn="l" rtl="0" eaLnBrk="1" fontAlgn="base" hangingPunct="1">
              <a:lnSpc>
                <a:spcPct val="90000"/>
              </a:lnSpc>
              <a:spcBef>
                <a:spcPct val="0"/>
              </a:spcBef>
              <a:spcAft>
                <a:spcPct val="0"/>
              </a:spcAft>
              <a:defRPr sz="3733" b="1" spc="-13">
                <a:solidFill>
                  <a:srgbClr val="483F6A"/>
                </a:solidFill>
                <a:latin typeface="Times New Roman"/>
                <a:ea typeface="ヒラギノ角ゴ Pro W3" charset="0"/>
                <a:cs typeface="Times New Roman"/>
              </a:defRPr>
            </a:lvl1pPr>
            <a:lvl2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5pPr>
            <a:lvl6pPr marL="609570"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6pPr>
            <a:lvl7pPr marL="1219140"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7pPr>
            <a:lvl8pPr marL="1828709"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8pPr>
            <a:lvl9pPr marL="2438278"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9pPr>
          </a:lstStyle>
          <a:p>
            <a:r>
              <a:rPr lang="en-US" sz="2400" kern="0">
                <a:solidFill>
                  <a:srgbClr val="002060"/>
                </a:solidFill>
                <a:latin typeface="Calibri (headings)"/>
              </a:rPr>
              <a:t>Essential Change Requests</a:t>
            </a:r>
          </a:p>
          <a:p>
            <a:r>
              <a:rPr lang="en-US" sz="2000" b="0" kern="0">
                <a:solidFill>
                  <a:srgbClr val="002060"/>
                </a:solidFill>
                <a:latin typeface="Calibri (headings)"/>
              </a:rPr>
              <a:t>Reasons for AY 24-25</a:t>
            </a:r>
          </a:p>
        </p:txBody>
      </p:sp>
      <p:sp>
        <p:nvSpPr>
          <p:cNvPr id="15" name="Rectangle: Rounded Corners 14">
            <a:extLst>
              <a:ext uri="{FF2B5EF4-FFF2-40B4-BE49-F238E27FC236}">
                <a16:creationId xmlns:a16="http://schemas.microsoft.com/office/drawing/2014/main" id="{2386E775-4796-4609-37B3-DAEB4D0D7629}"/>
              </a:ext>
            </a:extLst>
          </p:cNvPr>
          <p:cNvSpPr/>
          <p:nvPr/>
        </p:nvSpPr>
        <p:spPr>
          <a:xfrm>
            <a:off x="89645" y="1573387"/>
            <a:ext cx="449544" cy="1576563"/>
          </a:xfrm>
          <a:prstGeom prst="roundRect">
            <a:avLst/>
          </a:prstGeom>
          <a:solidFill>
            <a:srgbClr val="00356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1200" b="1">
              <a:latin typeface="Bierstadt"/>
            </a:endParaRPr>
          </a:p>
        </p:txBody>
      </p:sp>
      <p:sp>
        <p:nvSpPr>
          <p:cNvPr id="16" name="TextBox 15">
            <a:extLst>
              <a:ext uri="{FF2B5EF4-FFF2-40B4-BE49-F238E27FC236}">
                <a16:creationId xmlns:a16="http://schemas.microsoft.com/office/drawing/2014/main" id="{09774ED1-5B8D-9896-652B-DE05643C21D7}"/>
              </a:ext>
            </a:extLst>
          </p:cNvPr>
          <p:cNvSpPr txBox="1"/>
          <p:nvPr/>
        </p:nvSpPr>
        <p:spPr>
          <a:xfrm rot="16200000">
            <a:off x="-471892" y="2144616"/>
            <a:ext cx="1568967" cy="441697"/>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a:defRPr sz="1200" b="1">
                <a:solidFill>
                  <a:schemeClr val="lt1"/>
                </a:solidFill>
                <a:latin typeface="Bierstad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GB"/>
              <a:t>Un-roomed events period</a:t>
            </a:r>
          </a:p>
        </p:txBody>
      </p:sp>
      <p:grpSp>
        <p:nvGrpSpPr>
          <p:cNvPr id="17" name="Group 16">
            <a:extLst>
              <a:ext uri="{FF2B5EF4-FFF2-40B4-BE49-F238E27FC236}">
                <a16:creationId xmlns:a16="http://schemas.microsoft.com/office/drawing/2014/main" id="{F38743DB-75C5-C3BA-A6D8-DD3ACFC5B1F6}"/>
              </a:ext>
            </a:extLst>
          </p:cNvPr>
          <p:cNvGrpSpPr/>
          <p:nvPr/>
        </p:nvGrpSpPr>
        <p:grpSpPr>
          <a:xfrm>
            <a:off x="93299" y="3220512"/>
            <a:ext cx="440142" cy="2703294"/>
            <a:chOff x="193753" y="1348746"/>
            <a:chExt cx="359609" cy="5541977"/>
          </a:xfrm>
        </p:grpSpPr>
        <p:sp>
          <p:nvSpPr>
            <p:cNvPr id="18" name="Rectangle: Rounded Corners 17">
              <a:extLst>
                <a:ext uri="{FF2B5EF4-FFF2-40B4-BE49-F238E27FC236}">
                  <a16:creationId xmlns:a16="http://schemas.microsoft.com/office/drawing/2014/main" id="{29CCC121-76FD-5880-0013-3C0CEE5A3B9F}"/>
                </a:ext>
              </a:extLst>
            </p:cNvPr>
            <p:cNvSpPr/>
            <p:nvPr/>
          </p:nvSpPr>
          <p:spPr>
            <a:xfrm>
              <a:off x="193753" y="1349061"/>
              <a:ext cx="359609" cy="5541662"/>
            </a:xfrm>
            <a:prstGeom prst="roundRect">
              <a:avLst/>
            </a:prstGeom>
            <a:solidFill>
              <a:srgbClr val="00356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1200" b="1">
                <a:latin typeface="Bierstadt"/>
              </a:endParaRPr>
            </a:p>
          </p:txBody>
        </p:sp>
        <p:sp>
          <p:nvSpPr>
            <p:cNvPr id="19" name="TextBox 18">
              <a:extLst>
                <a:ext uri="{FF2B5EF4-FFF2-40B4-BE49-F238E27FC236}">
                  <a16:creationId xmlns:a16="http://schemas.microsoft.com/office/drawing/2014/main" id="{2545930C-45F6-4367-B0A3-C17236D9EDF7}"/>
                </a:ext>
              </a:extLst>
            </p:cNvPr>
            <p:cNvSpPr txBox="1"/>
            <p:nvPr/>
          </p:nvSpPr>
          <p:spPr>
            <a:xfrm rot="16200000">
              <a:off x="-2111456" y="3670587"/>
              <a:ext cx="4959070" cy="31538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a:defRPr sz="1200" b="1">
                  <a:solidFill>
                    <a:schemeClr val="lt1"/>
                  </a:solidFill>
                  <a:latin typeface="Bierstad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GB"/>
                <a:t> Change request period – additional reasons</a:t>
              </a:r>
            </a:p>
          </p:txBody>
        </p:sp>
      </p:grpSp>
      <p:sp>
        <p:nvSpPr>
          <p:cNvPr id="12" name="Rectangle 11">
            <a:extLst>
              <a:ext uri="{FF2B5EF4-FFF2-40B4-BE49-F238E27FC236}">
                <a16:creationId xmlns:a16="http://schemas.microsoft.com/office/drawing/2014/main" id="{8A50CC0F-D3B8-D117-C065-FD04F182CDF5}"/>
              </a:ext>
            </a:extLst>
          </p:cNvPr>
          <p:cNvSpPr/>
          <p:nvPr/>
        </p:nvSpPr>
        <p:spPr bwMode="auto">
          <a:xfrm>
            <a:off x="6200078" y="1137423"/>
            <a:ext cx="5329167" cy="432660"/>
          </a:xfrm>
          <a:prstGeom prst="rect">
            <a:avLst/>
          </a:prstGeom>
          <a:solidFill>
            <a:srgbClr val="395A4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a:ln>
                  <a:noFill/>
                </a:ln>
                <a:solidFill>
                  <a:schemeClr val="bg1"/>
                </a:solidFill>
                <a:effectLst/>
                <a:latin typeface="Arial" charset="0"/>
                <a:ea typeface="ＭＳ Ｐゴシック" charset="-128"/>
                <a:cs typeface="ＭＳ Ｐゴシック" charset="-128"/>
              </a:rPr>
              <a:t>No approval required for submitting a Change Request</a:t>
            </a:r>
          </a:p>
        </p:txBody>
      </p:sp>
      <p:sp>
        <p:nvSpPr>
          <p:cNvPr id="5" name="Explosion: 14 Points 4">
            <a:extLst>
              <a:ext uri="{FF2B5EF4-FFF2-40B4-BE49-F238E27FC236}">
                <a16:creationId xmlns:a16="http://schemas.microsoft.com/office/drawing/2014/main" id="{203C516B-D098-321E-B6B7-1D2B6AC86777}"/>
              </a:ext>
            </a:extLst>
          </p:cNvPr>
          <p:cNvSpPr/>
          <p:nvPr/>
        </p:nvSpPr>
        <p:spPr bwMode="auto">
          <a:xfrm>
            <a:off x="2686316" y="2754049"/>
            <a:ext cx="1082796" cy="439713"/>
          </a:xfrm>
          <a:prstGeom prst="irregularSeal2">
            <a:avLst/>
          </a:prstGeom>
          <a:solidFill>
            <a:srgbClr val="395A4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a:ln>
                  <a:noFill/>
                </a:ln>
                <a:solidFill>
                  <a:schemeClr val="bg1"/>
                </a:solidFill>
                <a:effectLst/>
                <a:latin typeface="Arial" charset="0"/>
                <a:ea typeface="ＭＳ Ｐゴシック" charset="-128"/>
                <a:cs typeface="ＭＳ Ｐゴシック" charset="-128"/>
              </a:rPr>
              <a:t>New</a:t>
            </a:r>
          </a:p>
        </p:txBody>
      </p:sp>
    </p:spTree>
    <p:extLst>
      <p:ext uri="{BB962C8B-B14F-4D97-AF65-F5344CB8AC3E}">
        <p14:creationId xmlns:p14="http://schemas.microsoft.com/office/powerpoint/2010/main" val="1191825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6F405-E792-9478-25C4-3C851E2DA23E}"/>
              </a:ext>
            </a:extLst>
          </p:cNvPr>
          <p:cNvSpPr>
            <a:spLocks noGrp="1"/>
          </p:cNvSpPr>
          <p:nvPr>
            <p:ph type="title"/>
          </p:nvPr>
        </p:nvSpPr>
        <p:spPr>
          <a:xfrm>
            <a:off x="1222381" y="130310"/>
            <a:ext cx="6624736" cy="1069622"/>
          </a:xfrm>
        </p:spPr>
        <p:txBody>
          <a:bodyPr/>
          <a:lstStyle/>
          <a:p>
            <a:r>
              <a:rPr lang="en-GB" sz="2800" b="1">
                <a:solidFill>
                  <a:srgbClr val="002542"/>
                </a:solidFill>
                <a:latin typeface="Bierstadt" panose="020B0004020202020204" pitchFamily="34" charset="0"/>
              </a:rPr>
              <a:t>Escalation Process</a:t>
            </a:r>
            <a:br>
              <a:rPr lang="en-GB" sz="2800">
                <a:solidFill>
                  <a:srgbClr val="002542"/>
                </a:solidFill>
                <a:latin typeface="Bierstadt" panose="020B0004020202020204" pitchFamily="34" charset="0"/>
              </a:rPr>
            </a:br>
            <a:r>
              <a:rPr lang="en-GB" sz="2000">
                <a:solidFill>
                  <a:srgbClr val="002542"/>
                </a:solidFill>
                <a:latin typeface="Bierstadt" panose="020B0004020202020204" pitchFamily="34" charset="0"/>
              </a:rPr>
              <a:t>Change Requests</a:t>
            </a:r>
            <a:endParaRPr lang="en-GB" sz="2800">
              <a:solidFill>
                <a:srgbClr val="002542"/>
              </a:solidFill>
              <a:latin typeface="Bierstadt" panose="020B0004020202020204" pitchFamily="34" charset="0"/>
            </a:endParaRPr>
          </a:p>
        </p:txBody>
      </p:sp>
      <p:grpSp>
        <p:nvGrpSpPr>
          <p:cNvPr id="4" name="Group 3">
            <a:extLst>
              <a:ext uri="{FF2B5EF4-FFF2-40B4-BE49-F238E27FC236}">
                <a16:creationId xmlns:a16="http://schemas.microsoft.com/office/drawing/2014/main" id="{B7F6256C-3BE6-F088-6EE1-35CAFB6CC4A6}"/>
              </a:ext>
            </a:extLst>
          </p:cNvPr>
          <p:cNvGrpSpPr/>
          <p:nvPr/>
        </p:nvGrpSpPr>
        <p:grpSpPr>
          <a:xfrm>
            <a:off x="2607914" y="1198660"/>
            <a:ext cx="5238409" cy="5245663"/>
            <a:chOff x="113892" y="1420973"/>
            <a:chExt cx="5238409" cy="5245663"/>
          </a:xfrm>
        </p:grpSpPr>
        <p:cxnSp>
          <p:nvCxnSpPr>
            <p:cNvPr id="32" name="Connector: Elbow 31">
              <a:extLst>
                <a:ext uri="{FF2B5EF4-FFF2-40B4-BE49-F238E27FC236}">
                  <a16:creationId xmlns:a16="http://schemas.microsoft.com/office/drawing/2014/main" id="{195290F1-5714-B8F6-235B-FC3B16225C54}"/>
                </a:ext>
              </a:extLst>
            </p:cNvPr>
            <p:cNvCxnSpPr>
              <a:cxnSpLocks/>
              <a:stCxn id="10" idx="2"/>
              <a:endCxn id="47" idx="0"/>
            </p:cNvCxnSpPr>
            <p:nvPr/>
          </p:nvCxnSpPr>
          <p:spPr bwMode="auto">
            <a:xfrm rot="5400000">
              <a:off x="3323750" y="2035491"/>
              <a:ext cx="200423" cy="986"/>
            </a:xfrm>
            <a:prstGeom prst="bentConnector3">
              <a:avLst>
                <a:gd name="adj1" fmla="val 50000"/>
              </a:avLst>
            </a:prstGeom>
            <a:solidFill>
              <a:schemeClr val="accent1"/>
            </a:solidFill>
            <a:ln w="9525" cap="flat" cmpd="sng" algn="ctr">
              <a:solidFill>
                <a:schemeClr val="tx1"/>
              </a:solidFill>
              <a:prstDash val="solid"/>
              <a:round/>
              <a:headEnd type="none" w="med" len="med"/>
              <a:tailEnd type="triangle"/>
            </a:ln>
            <a:effectLst/>
          </p:spPr>
        </p:cxnSp>
        <p:cxnSp>
          <p:nvCxnSpPr>
            <p:cNvPr id="8" name="Connector: Elbow 7">
              <a:extLst>
                <a:ext uri="{FF2B5EF4-FFF2-40B4-BE49-F238E27FC236}">
                  <a16:creationId xmlns:a16="http://schemas.microsoft.com/office/drawing/2014/main" id="{32AB8AAF-8202-BFE6-C105-0ED25D7D398A}"/>
                </a:ext>
              </a:extLst>
            </p:cNvPr>
            <p:cNvCxnSpPr>
              <a:cxnSpLocks/>
              <a:stCxn id="47" idx="3"/>
              <a:endCxn id="39" idx="0"/>
            </p:cNvCxnSpPr>
            <p:nvPr/>
          </p:nvCxnSpPr>
          <p:spPr bwMode="auto">
            <a:xfrm>
              <a:off x="4106732" y="2529655"/>
              <a:ext cx="865769" cy="2534938"/>
            </a:xfrm>
            <a:prstGeom prst="bentConnector2">
              <a:avLst/>
            </a:prstGeom>
            <a:solidFill>
              <a:schemeClr val="accent1"/>
            </a:solidFill>
            <a:ln w="9525" cap="flat" cmpd="sng" algn="ctr">
              <a:solidFill>
                <a:schemeClr val="tx1"/>
              </a:solidFill>
              <a:prstDash val="solid"/>
              <a:round/>
              <a:headEnd type="none" w="med" len="med"/>
              <a:tailEnd type="triangle"/>
            </a:ln>
            <a:effectLst/>
          </p:spPr>
        </p:cxnSp>
        <p:cxnSp>
          <p:nvCxnSpPr>
            <p:cNvPr id="27" name="Connector: Elbow 26">
              <a:extLst>
                <a:ext uri="{FF2B5EF4-FFF2-40B4-BE49-F238E27FC236}">
                  <a16:creationId xmlns:a16="http://schemas.microsoft.com/office/drawing/2014/main" id="{C651FB58-50C0-24C9-86BE-37122DECBF50}"/>
                </a:ext>
              </a:extLst>
            </p:cNvPr>
            <p:cNvCxnSpPr>
              <a:cxnSpLocks/>
              <a:endCxn id="49" idx="0"/>
            </p:cNvCxnSpPr>
            <p:nvPr/>
          </p:nvCxnSpPr>
          <p:spPr bwMode="auto">
            <a:xfrm flipH="1">
              <a:off x="1757201" y="2525518"/>
              <a:ext cx="950822" cy="706447"/>
            </a:xfrm>
            <a:prstGeom prst="bentConnector2">
              <a:avLst/>
            </a:prstGeom>
            <a:solidFill>
              <a:schemeClr val="accent1"/>
            </a:solidFill>
            <a:ln w="9525" cap="flat" cmpd="sng" algn="ctr">
              <a:solidFill>
                <a:schemeClr val="tx1"/>
              </a:solidFill>
              <a:prstDash val="solid"/>
              <a:round/>
              <a:headEnd type="none" w="med" len="med"/>
              <a:tailEnd type="triangle"/>
            </a:ln>
            <a:effectLst/>
          </p:spPr>
        </p:cxnSp>
        <p:sp>
          <p:nvSpPr>
            <p:cNvPr id="33" name="Rectangle 32">
              <a:extLst>
                <a:ext uri="{FF2B5EF4-FFF2-40B4-BE49-F238E27FC236}">
                  <a16:creationId xmlns:a16="http://schemas.microsoft.com/office/drawing/2014/main" id="{539332C0-37E6-804D-B682-96F5B820461D}"/>
                </a:ext>
              </a:extLst>
            </p:cNvPr>
            <p:cNvSpPr/>
            <p:nvPr/>
          </p:nvSpPr>
          <p:spPr bwMode="auto">
            <a:xfrm>
              <a:off x="113892" y="5064593"/>
              <a:ext cx="758855" cy="45801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ＭＳ Ｐゴシック" charset="-128"/>
                  <a:cs typeface="ＭＳ Ｐゴシック" charset="-128"/>
                </a:rPr>
                <a:t>Event Updated by SMTT </a:t>
              </a:r>
            </a:p>
          </p:txBody>
        </p:sp>
        <p:sp>
          <p:nvSpPr>
            <p:cNvPr id="35" name="Oval 34">
              <a:extLst>
                <a:ext uri="{FF2B5EF4-FFF2-40B4-BE49-F238E27FC236}">
                  <a16:creationId xmlns:a16="http://schemas.microsoft.com/office/drawing/2014/main" id="{7D54527D-613E-ABEB-B23E-30EA22A49D4F}"/>
                </a:ext>
              </a:extLst>
            </p:cNvPr>
            <p:cNvSpPr/>
            <p:nvPr/>
          </p:nvSpPr>
          <p:spPr bwMode="auto">
            <a:xfrm>
              <a:off x="305305" y="6297303"/>
              <a:ext cx="391281" cy="369333"/>
            </a:xfrm>
            <a:prstGeom prst="ellipse">
              <a:avLst/>
            </a:prstGeom>
            <a:no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ＭＳ Ｐゴシック" charset="-128"/>
                  <a:cs typeface="ＭＳ Ｐゴシック" charset="-128"/>
                </a:rPr>
                <a:t>End</a:t>
              </a:r>
            </a:p>
          </p:txBody>
        </p:sp>
        <p:sp>
          <p:nvSpPr>
            <p:cNvPr id="39" name="Rectangle 38">
              <a:extLst>
                <a:ext uri="{FF2B5EF4-FFF2-40B4-BE49-F238E27FC236}">
                  <a16:creationId xmlns:a16="http://schemas.microsoft.com/office/drawing/2014/main" id="{15E1098F-2F01-6D30-EA97-8D426F7CAB89}"/>
                </a:ext>
              </a:extLst>
            </p:cNvPr>
            <p:cNvSpPr/>
            <p:nvPr/>
          </p:nvSpPr>
          <p:spPr bwMode="auto">
            <a:xfrm>
              <a:off x="4592701" y="5064593"/>
              <a:ext cx="759600" cy="45879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ＭＳ Ｐゴシック" charset="-128"/>
                  <a:cs typeface="ＭＳ Ｐゴシック" charset="-128"/>
                </a:rPr>
                <a:t>Reject CR</a:t>
              </a:r>
            </a:p>
          </p:txBody>
        </p:sp>
        <p:sp>
          <p:nvSpPr>
            <p:cNvPr id="41" name="Oval 40">
              <a:extLst>
                <a:ext uri="{FF2B5EF4-FFF2-40B4-BE49-F238E27FC236}">
                  <a16:creationId xmlns:a16="http://schemas.microsoft.com/office/drawing/2014/main" id="{21FB04AF-6D74-2A73-504A-5253CBB4ABFD}"/>
                </a:ext>
              </a:extLst>
            </p:cNvPr>
            <p:cNvSpPr/>
            <p:nvPr/>
          </p:nvSpPr>
          <p:spPr bwMode="auto">
            <a:xfrm>
              <a:off x="4785095" y="6297303"/>
              <a:ext cx="391281" cy="369333"/>
            </a:xfrm>
            <a:prstGeom prst="ellipse">
              <a:avLst/>
            </a:prstGeom>
            <a:no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ＭＳ Ｐゴシック" charset="-128"/>
                  <a:cs typeface="ＭＳ Ｐゴシック" charset="-128"/>
                </a:rPr>
                <a:t>End</a:t>
              </a:r>
            </a:p>
          </p:txBody>
        </p:sp>
        <p:cxnSp>
          <p:nvCxnSpPr>
            <p:cNvPr id="53" name="Connector: Elbow 52">
              <a:extLst>
                <a:ext uri="{FF2B5EF4-FFF2-40B4-BE49-F238E27FC236}">
                  <a16:creationId xmlns:a16="http://schemas.microsoft.com/office/drawing/2014/main" id="{D37BBEBF-32C6-6A7C-9CA7-CD3838CA72AB}"/>
                </a:ext>
              </a:extLst>
            </p:cNvPr>
            <p:cNvCxnSpPr>
              <a:cxnSpLocks/>
              <a:stCxn id="49" idx="1"/>
              <a:endCxn id="33" idx="0"/>
            </p:cNvCxnSpPr>
            <p:nvPr/>
          </p:nvCxnSpPr>
          <p:spPr bwMode="auto">
            <a:xfrm rot="10800000" flipV="1">
              <a:off x="493320" y="3600555"/>
              <a:ext cx="501738" cy="1464038"/>
            </a:xfrm>
            <a:prstGeom prst="bentConnector2">
              <a:avLst/>
            </a:prstGeom>
            <a:solidFill>
              <a:schemeClr val="accent1"/>
            </a:solidFill>
            <a:ln w="9525" cap="flat" cmpd="sng" algn="ctr">
              <a:solidFill>
                <a:schemeClr val="tx1"/>
              </a:solidFill>
              <a:prstDash val="solid"/>
              <a:round/>
              <a:headEnd type="none" w="med" len="med"/>
              <a:tailEnd type="triangle"/>
            </a:ln>
            <a:effectLst/>
          </p:spPr>
        </p:cxnSp>
        <p:cxnSp>
          <p:nvCxnSpPr>
            <p:cNvPr id="58" name="Connector: Elbow 57">
              <a:extLst>
                <a:ext uri="{FF2B5EF4-FFF2-40B4-BE49-F238E27FC236}">
                  <a16:creationId xmlns:a16="http://schemas.microsoft.com/office/drawing/2014/main" id="{4C5AA7C1-6DE1-4FE8-131A-EFB5647402DA}"/>
                </a:ext>
              </a:extLst>
            </p:cNvPr>
            <p:cNvCxnSpPr>
              <a:cxnSpLocks/>
              <a:stCxn id="49" idx="3"/>
              <a:endCxn id="21" idx="0"/>
            </p:cNvCxnSpPr>
            <p:nvPr/>
          </p:nvCxnSpPr>
          <p:spPr bwMode="auto">
            <a:xfrm>
              <a:off x="2456712" y="3600555"/>
              <a:ext cx="488593" cy="594757"/>
            </a:xfrm>
            <a:prstGeom prst="bentConnector2">
              <a:avLst/>
            </a:prstGeom>
            <a:solidFill>
              <a:schemeClr val="accent1"/>
            </a:solidFill>
            <a:ln w="9525" cap="flat" cmpd="sng" algn="ctr">
              <a:solidFill>
                <a:schemeClr val="tx1"/>
              </a:solidFill>
              <a:prstDash val="solid"/>
              <a:round/>
              <a:headEnd type="none" w="med" len="med"/>
              <a:tailEnd type="triangle"/>
            </a:ln>
            <a:effectLst/>
          </p:spPr>
        </p:cxnSp>
        <p:cxnSp>
          <p:nvCxnSpPr>
            <p:cNvPr id="72" name="Straight Arrow Connector 71">
              <a:extLst>
                <a:ext uri="{FF2B5EF4-FFF2-40B4-BE49-F238E27FC236}">
                  <a16:creationId xmlns:a16="http://schemas.microsoft.com/office/drawing/2014/main" id="{3CF02B01-9285-3D7D-11D7-0D267946B99D}"/>
                </a:ext>
              </a:extLst>
            </p:cNvPr>
            <p:cNvCxnSpPr>
              <a:cxnSpLocks/>
              <a:stCxn id="33" idx="2"/>
              <a:endCxn id="35" idx="0"/>
            </p:cNvCxnSpPr>
            <p:nvPr/>
          </p:nvCxnSpPr>
          <p:spPr bwMode="auto">
            <a:xfrm>
              <a:off x="493320" y="5522610"/>
              <a:ext cx="7626" cy="77469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95" name="Straight Arrow Connector 94">
              <a:extLst>
                <a:ext uri="{FF2B5EF4-FFF2-40B4-BE49-F238E27FC236}">
                  <a16:creationId xmlns:a16="http://schemas.microsoft.com/office/drawing/2014/main" id="{994DABC7-3B39-C4C8-74A7-85E0E9DB56E2}"/>
                </a:ext>
              </a:extLst>
            </p:cNvPr>
            <p:cNvCxnSpPr>
              <a:cxnSpLocks/>
              <a:stCxn id="39" idx="2"/>
              <a:endCxn id="41" idx="0"/>
            </p:cNvCxnSpPr>
            <p:nvPr/>
          </p:nvCxnSpPr>
          <p:spPr bwMode="auto">
            <a:xfrm>
              <a:off x="4972501" y="5523389"/>
              <a:ext cx="8235" cy="77391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21" name="TextBox 120">
              <a:extLst>
                <a:ext uri="{FF2B5EF4-FFF2-40B4-BE49-F238E27FC236}">
                  <a16:creationId xmlns:a16="http://schemas.microsoft.com/office/drawing/2014/main" id="{CF4CAF6B-6F78-9216-BD05-26A3F42026F2}"/>
                </a:ext>
              </a:extLst>
            </p:cNvPr>
            <p:cNvSpPr txBox="1"/>
            <p:nvPr/>
          </p:nvSpPr>
          <p:spPr>
            <a:xfrm>
              <a:off x="1573794" y="2264483"/>
              <a:ext cx="59267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mn-ea"/>
                  <a:cs typeface="+mn-cs"/>
                </a:rPr>
                <a:t>Yes</a:t>
              </a:r>
            </a:p>
          </p:txBody>
        </p:sp>
        <p:sp>
          <p:nvSpPr>
            <p:cNvPr id="122" name="TextBox 121">
              <a:extLst>
                <a:ext uri="{FF2B5EF4-FFF2-40B4-BE49-F238E27FC236}">
                  <a16:creationId xmlns:a16="http://schemas.microsoft.com/office/drawing/2014/main" id="{4FE6A7C6-44EE-ED90-3144-437AF026B195}"/>
                </a:ext>
              </a:extLst>
            </p:cNvPr>
            <p:cNvSpPr txBox="1"/>
            <p:nvPr/>
          </p:nvSpPr>
          <p:spPr>
            <a:xfrm>
              <a:off x="4730196" y="2264483"/>
              <a:ext cx="59267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mn-ea"/>
                  <a:cs typeface="+mn-cs"/>
                </a:rPr>
                <a:t>No</a:t>
              </a:r>
            </a:p>
          </p:txBody>
        </p:sp>
        <p:sp>
          <p:nvSpPr>
            <p:cNvPr id="123" name="TextBox 122">
              <a:extLst>
                <a:ext uri="{FF2B5EF4-FFF2-40B4-BE49-F238E27FC236}">
                  <a16:creationId xmlns:a16="http://schemas.microsoft.com/office/drawing/2014/main" id="{E6D94C22-FAA4-ACA1-58BD-C25247D493BF}"/>
                </a:ext>
              </a:extLst>
            </p:cNvPr>
            <p:cNvSpPr txBox="1"/>
            <p:nvPr/>
          </p:nvSpPr>
          <p:spPr>
            <a:xfrm>
              <a:off x="559667" y="3369722"/>
              <a:ext cx="59267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mn-ea"/>
                  <a:cs typeface="+mn-cs"/>
                </a:rPr>
                <a:t>Yes</a:t>
              </a:r>
            </a:p>
          </p:txBody>
        </p:sp>
        <p:sp>
          <p:nvSpPr>
            <p:cNvPr id="124" name="TextBox 123">
              <a:extLst>
                <a:ext uri="{FF2B5EF4-FFF2-40B4-BE49-F238E27FC236}">
                  <a16:creationId xmlns:a16="http://schemas.microsoft.com/office/drawing/2014/main" id="{20084851-5A03-F529-192D-7F92C55CE576}"/>
                </a:ext>
              </a:extLst>
            </p:cNvPr>
            <p:cNvSpPr txBox="1"/>
            <p:nvPr/>
          </p:nvSpPr>
          <p:spPr>
            <a:xfrm>
              <a:off x="2495687" y="3392971"/>
              <a:ext cx="59267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mn-ea"/>
                  <a:cs typeface="+mn-cs"/>
                </a:rPr>
                <a:t>No</a:t>
              </a:r>
            </a:p>
          </p:txBody>
        </p:sp>
        <p:sp>
          <p:nvSpPr>
            <p:cNvPr id="10" name="Rectangle 9">
              <a:extLst>
                <a:ext uri="{FF2B5EF4-FFF2-40B4-BE49-F238E27FC236}">
                  <a16:creationId xmlns:a16="http://schemas.microsoft.com/office/drawing/2014/main" id="{E5724D23-C22A-57A5-74BD-4BC56C6BBF6E}"/>
                </a:ext>
              </a:extLst>
            </p:cNvPr>
            <p:cNvSpPr/>
            <p:nvPr/>
          </p:nvSpPr>
          <p:spPr bwMode="auto">
            <a:xfrm>
              <a:off x="2951234" y="1420973"/>
              <a:ext cx="946440" cy="514800"/>
            </a:xfrm>
            <a:prstGeom prst="rect">
              <a:avLst/>
            </a:prstGeom>
            <a:solidFill>
              <a:schemeClr val="bg1"/>
            </a:solidFill>
            <a:ln w="9525" cap="flat" cmpd="sng" algn="ctr">
              <a:solidFill>
                <a:srgbClr val="00254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ＭＳ Ｐゴシック" charset="-128"/>
                  <a:cs typeface="ＭＳ Ｐゴシック" charset="-128"/>
                </a:rPr>
                <a:t>Change Request submitted to SMTT</a:t>
              </a:r>
            </a:p>
          </p:txBody>
        </p:sp>
        <p:sp>
          <p:nvSpPr>
            <p:cNvPr id="47" name="Diamond 46">
              <a:extLst>
                <a:ext uri="{FF2B5EF4-FFF2-40B4-BE49-F238E27FC236}">
                  <a16:creationId xmlns:a16="http://schemas.microsoft.com/office/drawing/2014/main" id="{0128712A-D9CA-ED1E-A3F8-CF70BCB90906}"/>
                </a:ext>
              </a:extLst>
            </p:cNvPr>
            <p:cNvSpPr/>
            <p:nvPr/>
          </p:nvSpPr>
          <p:spPr bwMode="auto">
            <a:xfrm>
              <a:off x="2740203" y="2136196"/>
              <a:ext cx="1366529" cy="786917"/>
            </a:xfrm>
            <a:prstGeom prst="diamond">
              <a:avLst/>
            </a:prstGeom>
            <a:solidFill>
              <a:srgbClr val="395A4F"/>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eaLnBrk="0" fontAlgn="base" hangingPunct="0">
                <a:spcBef>
                  <a:spcPct val="0"/>
                </a:spcBef>
                <a:spcAft>
                  <a:spcPct val="0"/>
                </a:spcAft>
                <a:defRPr/>
              </a:pPr>
              <a:r>
                <a:rPr lang="en-GB" sz="800">
                  <a:solidFill>
                    <a:srgbClr val="FFFFFE"/>
                  </a:solidFill>
                  <a:latin typeface="Bierstadt"/>
                  <a:ea typeface="ＭＳ Ｐゴシック"/>
                  <a:cs typeface="ＭＳ Ｐゴシック" charset="-128"/>
                </a:rPr>
                <a:t>Sufficient/ accurate detail added for the type of CR? </a:t>
              </a:r>
              <a:endParaRPr kumimoji="0" lang="en-GB" sz="800" b="0" i="0" u="none" strike="noStrike" kern="1200" cap="none" spc="0" normalizeH="0" baseline="0" noProof="0">
                <a:ln>
                  <a:noFill/>
                </a:ln>
                <a:solidFill>
                  <a:srgbClr val="FFFFFE"/>
                </a:solidFill>
                <a:effectLst/>
                <a:uLnTx/>
                <a:uFillTx/>
                <a:latin typeface="Bierstadt"/>
                <a:ea typeface="ＭＳ Ｐゴシック"/>
                <a:cs typeface="ＭＳ Ｐゴシック" charset="-128"/>
              </a:endParaRPr>
            </a:p>
          </p:txBody>
        </p:sp>
        <p:sp>
          <p:nvSpPr>
            <p:cNvPr id="49" name="Diamond 48">
              <a:extLst>
                <a:ext uri="{FF2B5EF4-FFF2-40B4-BE49-F238E27FC236}">
                  <a16:creationId xmlns:a16="http://schemas.microsoft.com/office/drawing/2014/main" id="{B876B106-AF4D-72B8-B486-01C1771850DE}"/>
                </a:ext>
              </a:extLst>
            </p:cNvPr>
            <p:cNvSpPr/>
            <p:nvPr/>
          </p:nvSpPr>
          <p:spPr bwMode="auto">
            <a:xfrm>
              <a:off x="995058" y="3231966"/>
              <a:ext cx="1461654" cy="737178"/>
            </a:xfrm>
            <a:prstGeom prst="diamond">
              <a:avLst/>
            </a:prstGeom>
            <a:solidFill>
              <a:srgbClr val="395A4F"/>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a:ln>
                    <a:noFill/>
                  </a:ln>
                  <a:solidFill>
                    <a:srgbClr val="FFFFFE"/>
                  </a:solidFill>
                  <a:effectLst/>
                  <a:uLnTx/>
                  <a:uFillTx/>
                  <a:latin typeface="Bierstadt" panose="020B0004020202020204" pitchFamily="34" charset="0"/>
                  <a:ea typeface="ＭＳ Ｐゴシック" charset="-128"/>
                  <a:cs typeface="ＭＳ Ｐゴシック" charset="-128"/>
                </a:rPr>
                <a:t>Can we accommodate ?</a:t>
              </a:r>
            </a:p>
          </p:txBody>
        </p:sp>
        <p:sp>
          <p:nvSpPr>
            <p:cNvPr id="21" name="Diamond 20">
              <a:extLst>
                <a:ext uri="{FF2B5EF4-FFF2-40B4-BE49-F238E27FC236}">
                  <a16:creationId xmlns:a16="http://schemas.microsoft.com/office/drawing/2014/main" id="{4A026CE5-2802-FB5F-9E51-B7C01F3FF868}"/>
                </a:ext>
              </a:extLst>
            </p:cNvPr>
            <p:cNvSpPr/>
            <p:nvPr/>
          </p:nvSpPr>
          <p:spPr bwMode="auto">
            <a:xfrm>
              <a:off x="2403792" y="4195312"/>
              <a:ext cx="1083026" cy="562659"/>
            </a:xfrm>
            <a:prstGeom prst="diamond">
              <a:avLst/>
            </a:prstGeom>
            <a:no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ＭＳ Ｐゴシック" charset="-128"/>
                  <a:cs typeface="ＭＳ Ｐゴシック" charset="-128"/>
                </a:rPr>
                <a:t>Change Required ?</a:t>
              </a:r>
            </a:p>
          </p:txBody>
        </p:sp>
        <p:cxnSp>
          <p:nvCxnSpPr>
            <p:cNvPr id="38" name="Connector: Elbow 37">
              <a:extLst>
                <a:ext uri="{FF2B5EF4-FFF2-40B4-BE49-F238E27FC236}">
                  <a16:creationId xmlns:a16="http://schemas.microsoft.com/office/drawing/2014/main" id="{6EE3584D-353A-9A47-9A6A-EB9B369DFC2A}"/>
                </a:ext>
              </a:extLst>
            </p:cNvPr>
            <p:cNvCxnSpPr>
              <a:cxnSpLocks/>
              <a:stCxn id="21" idx="3"/>
              <a:endCxn id="45" idx="0"/>
            </p:cNvCxnSpPr>
            <p:nvPr/>
          </p:nvCxnSpPr>
          <p:spPr bwMode="auto">
            <a:xfrm>
              <a:off x="3486818" y="4476642"/>
              <a:ext cx="413808" cy="1820661"/>
            </a:xfrm>
            <a:prstGeom prst="bentConnector2">
              <a:avLst/>
            </a:prstGeom>
            <a:solidFill>
              <a:schemeClr val="accent1"/>
            </a:solidFill>
            <a:ln w="9525" cap="flat" cmpd="sng" algn="ctr">
              <a:solidFill>
                <a:schemeClr val="tx1"/>
              </a:solidFill>
              <a:prstDash val="solid"/>
              <a:round/>
              <a:headEnd type="none" w="med" len="med"/>
              <a:tailEnd type="triangle"/>
            </a:ln>
            <a:effectLst/>
          </p:spPr>
        </p:cxnSp>
        <p:sp>
          <p:nvSpPr>
            <p:cNvPr id="45" name="Oval 44">
              <a:extLst>
                <a:ext uri="{FF2B5EF4-FFF2-40B4-BE49-F238E27FC236}">
                  <a16:creationId xmlns:a16="http://schemas.microsoft.com/office/drawing/2014/main" id="{3C4196BC-EEC6-57F1-3290-83061013B441}"/>
                </a:ext>
              </a:extLst>
            </p:cNvPr>
            <p:cNvSpPr/>
            <p:nvPr/>
          </p:nvSpPr>
          <p:spPr bwMode="auto">
            <a:xfrm>
              <a:off x="3704985" y="6297303"/>
              <a:ext cx="391281" cy="369333"/>
            </a:xfrm>
            <a:prstGeom prst="ellipse">
              <a:avLst/>
            </a:prstGeom>
            <a:no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ＭＳ Ｐゴシック" charset="-128"/>
                  <a:cs typeface="ＭＳ Ｐゴシック" charset="-128"/>
                </a:rPr>
                <a:t>End</a:t>
              </a:r>
            </a:p>
          </p:txBody>
        </p:sp>
        <p:sp>
          <p:nvSpPr>
            <p:cNvPr id="50" name="TextBox 49">
              <a:extLst>
                <a:ext uri="{FF2B5EF4-FFF2-40B4-BE49-F238E27FC236}">
                  <a16:creationId xmlns:a16="http://schemas.microsoft.com/office/drawing/2014/main" id="{BA218BB4-92F2-C2C6-32DA-0C92842D70C7}"/>
                </a:ext>
              </a:extLst>
            </p:cNvPr>
            <p:cNvSpPr txBox="1"/>
            <p:nvPr/>
          </p:nvSpPr>
          <p:spPr>
            <a:xfrm>
              <a:off x="3610696" y="4272980"/>
              <a:ext cx="59267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mn-ea"/>
                  <a:cs typeface="+mn-cs"/>
                </a:rPr>
                <a:t>No</a:t>
              </a:r>
            </a:p>
          </p:txBody>
        </p:sp>
        <p:sp>
          <p:nvSpPr>
            <p:cNvPr id="60" name="Rectangle 59">
              <a:extLst>
                <a:ext uri="{FF2B5EF4-FFF2-40B4-BE49-F238E27FC236}">
                  <a16:creationId xmlns:a16="http://schemas.microsoft.com/office/drawing/2014/main" id="{806C2FBE-5069-E939-3044-5D610659ED04}"/>
                </a:ext>
              </a:extLst>
            </p:cNvPr>
            <p:cNvSpPr/>
            <p:nvPr/>
          </p:nvSpPr>
          <p:spPr bwMode="auto">
            <a:xfrm>
              <a:off x="1435609" y="5064593"/>
              <a:ext cx="1199021" cy="868111"/>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ＭＳ Ｐゴシック" charset="-128"/>
                  <a:cs typeface="ＭＳ Ｐゴシック" charset="-128"/>
                </a:rPr>
                <a:t>Escalate via Un-roomed Process (Class size less than 50)</a:t>
              </a:r>
            </a:p>
          </p:txBody>
        </p:sp>
        <p:cxnSp>
          <p:nvCxnSpPr>
            <p:cNvPr id="61" name="Connector: Elbow 60">
              <a:extLst>
                <a:ext uri="{FF2B5EF4-FFF2-40B4-BE49-F238E27FC236}">
                  <a16:creationId xmlns:a16="http://schemas.microsoft.com/office/drawing/2014/main" id="{BF012267-D900-1768-FA1C-57B41CD84242}"/>
                </a:ext>
              </a:extLst>
            </p:cNvPr>
            <p:cNvCxnSpPr>
              <a:cxnSpLocks/>
              <a:stCxn id="21" idx="1"/>
              <a:endCxn id="60" idx="0"/>
            </p:cNvCxnSpPr>
            <p:nvPr/>
          </p:nvCxnSpPr>
          <p:spPr bwMode="auto">
            <a:xfrm rot="10800000" flipV="1">
              <a:off x="2035120" y="4476641"/>
              <a:ext cx="368672" cy="587951"/>
            </a:xfrm>
            <a:prstGeom prst="bentConnector2">
              <a:avLst/>
            </a:prstGeom>
            <a:solidFill>
              <a:schemeClr val="accent1"/>
            </a:solidFill>
            <a:ln w="9525" cap="flat" cmpd="sng" algn="ctr">
              <a:solidFill>
                <a:schemeClr val="tx1"/>
              </a:solidFill>
              <a:prstDash val="solid"/>
              <a:round/>
              <a:headEnd type="none" w="med" len="med"/>
              <a:tailEnd type="triangle"/>
            </a:ln>
            <a:effectLst/>
          </p:spPr>
        </p:cxnSp>
        <p:sp>
          <p:nvSpPr>
            <p:cNvPr id="73" name="Oval 72">
              <a:extLst>
                <a:ext uri="{FF2B5EF4-FFF2-40B4-BE49-F238E27FC236}">
                  <a16:creationId xmlns:a16="http://schemas.microsoft.com/office/drawing/2014/main" id="{2E6FFF0E-96B8-9D9F-F53C-91F1C617200F}"/>
                </a:ext>
              </a:extLst>
            </p:cNvPr>
            <p:cNvSpPr/>
            <p:nvPr/>
          </p:nvSpPr>
          <p:spPr bwMode="auto">
            <a:xfrm>
              <a:off x="1836568" y="6297303"/>
              <a:ext cx="391281" cy="369333"/>
            </a:xfrm>
            <a:prstGeom prst="ellipse">
              <a:avLst/>
            </a:prstGeom>
            <a:no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ＭＳ Ｐゴシック" charset="-128"/>
                  <a:cs typeface="ＭＳ Ｐゴシック" charset="-128"/>
                </a:rPr>
                <a:t>End</a:t>
              </a:r>
            </a:p>
          </p:txBody>
        </p:sp>
        <p:cxnSp>
          <p:nvCxnSpPr>
            <p:cNvPr id="74" name="Connector: Elbow 73">
              <a:extLst>
                <a:ext uri="{FF2B5EF4-FFF2-40B4-BE49-F238E27FC236}">
                  <a16:creationId xmlns:a16="http://schemas.microsoft.com/office/drawing/2014/main" id="{CB5B8111-CACC-EE66-3116-5E2E24982A87}"/>
                </a:ext>
              </a:extLst>
            </p:cNvPr>
            <p:cNvCxnSpPr>
              <a:cxnSpLocks/>
              <a:stCxn id="60" idx="2"/>
              <a:endCxn id="73" idx="0"/>
            </p:cNvCxnSpPr>
            <p:nvPr/>
          </p:nvCxnSpPr>
          <p:spPr bwMode="auto">
            <a:xfrm rot="5400000">
              <a:off x="1851366" y="6113548"/>
              <a:ext cx="364599" cy="2911"/>
            </a:xfrm>
            <a:prstGeom prst="bentConnector3">
              <a:avLst>
                <a:gd name="adj1" fmla="val 50000"/>
              </a:avLst>
            </a:prstGeom>
            <a:solidFill>
              <a:schemeClr val="accent1"/>
            </a:solidFill>
            <a:ln w="9525" cap="flat" cmpd="sng" algn="ctr">
              <a:solidFill>
                <a:schemeClr val="tx1"/>
              </a:solidFill>
              <a:prstDash val="solid"/>
              <a:round/>
              <a:headEnd type="none" w="med" len="med"/>
              <a:tailEnd type="triangle"/>
            </a:ln>
            <a:effectLst/>
          </p:spPr>
        </p:cxnSp>
        <p:sp>
          <p:nvSpPr>
            <p:cNvPr id="81" name="Plus Sign 80">
              <a:extLst>
                <a:ext uri="{FF2B5EF4-FFF2-40B4-BE49-F238E27FC236}">
                  <a16:creationId xmlns:a16="http://schemas.microsoft.com/office/drawing/2014/main" id="{0BD33B4F-3B7E-6AEA-EEF2-6B5497988DEF}"/>
                </a:ext>
              </a:extLst>
            </p:cNvPr>
            <p:cNvSpPr/>
            <p:nvPr/>
          </p:nvSpPr>
          <p:spPr bwMode="auto">
            <a:xfrm>
              <a:off x="1926698" y="5707260"/>
              <a:ext cx="195641" cy="177372"/>
            </a:xfrm>
            <a:prstGeom prst="mathPlus">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2542"/>
                </a:solidFill>
                <a:effectLst/>
                <a:uLnTx/>
                <a:uFillTx/>
                <a:latin typeface="Arial" charset="0"/>
                <a:ea typeface="ＭＳ Ｐゴシック" charset="-128"/>
                <a:cs typeface="ＭＳ Ｐゴシック" charset="-128"/>
              </a:endParaRPr>
            </a:p>
          </p:txBody>
        </p:sp>
        <p:sp>
          <p:nvSpPr>
            <p:cNvPr id="89" name="TextBox 88">
              <a:extLst>
                <a:ext uri="{FF2B5EF4-FFF2-40B4-BE49-F238E27FC236}">
                  <a16:creationId xmlns:a16="http://schemas.microsoft.com/office/drawing/2014/main" id="{3F12B7D5-F937-2EF3-C16A-B64F021477B9}"/>
                </a:ext>
              </a:extLst>
            </p:cNvPr>
            <p:cNvSpPr txBox="1"/>
            <p:nvPr/>
          </p:nvSpPr>
          <p:spPr>
            <a:xfrm>
              <a:off x="1999659" y="4236570"/>
              <a:ext cx="59267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mn-ea"/>
                  <a:cs typeface="+mn-cs"/>
                </a:rPr>
                <a:t>Yes</a:t>
              </a:r>
            </a:p>
          </p:txBody>
        </p:sp>
      </p:grpSp>
    </p:spTree>
    <p:extLst>
      <p:ext uri="{BB962C8B-B14F-4D97-AF65-F5344CB8AC3E}">
        <p14:creationId xmlns:p14="http://schemas.microsoft.com/office/powerpoint/2010/main" val="3827918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6F405-E792-9478-25C4-3C851E2DA23E}"/>
              </a:ext>
            </a:extLst>
          </p:cNvPr>
          <p:cNvSpPr>
            <a:spLocks noGrp="1"/>
          </p:cNvSpPr>
          <p:nvPr>
            <p:ph type="title"/>
          </p:nvPr>
        </p:nvSpPr>
        <p:spPr>
          <a:xfrm>
            <a:off x="1209417" y="177945"/>
            <a:ext cx="7606441" cy="1097280"/>
          </a:xfrm>
        </p:spPr>
        <p:txBody>
          <a:bodyPr lIns="91440" tIns="45720" rIns="91440" bIns="45720" anchor="ctr"/>
          <a:lstStyle/>
          <a:p>
            <a:r>
              <a:rPr lang="en-GB" sz="2800" b="1">
                <a:solidFill>
                  <a:srgbClr val="002542"/>
                </a:solidFill>
                <a:latin typeface="Bierstadt"/>
                <a:cs typeface="Arial"/>
              </a:rPr>
              <a:t>Un-roomed Events &amp; Change Requests</a:t>
            </a:r>
            <a:br>
              <a:rPr lang="en-GB" sz="2800">
                <a:latin typeface="Bierstadt" panose="020B0004020202020204" pitchFamily="34" charset="0"/>
              </a:rPr>
            </a:br>
            <a:r>
              <a:rPr lang="en-GB" sz="2000">
                <a:latin typeface="Bierstadt" panose="020B0004020202020204" pitchFamily="34" charset="0"/>
              </a:rPr>
              <a:t>Project</a:t>
            </a:r>
            <a:r>
              <a:rPr lang="en-GB" sz="2800">
                <a:latin typeface="Bierstadt" panose="020B0004020202020204" pitchFamily="34" charset="0"/>
              </a:rPr>
              <a:t> </a:t>
            </a:r>
            <a:r>
              <a:rPr lang="en-GB" sz="2000">
                <a:solidFill>
                  <a:srgbClr val="002542"/>
                </a:solidFill>
                <a:latin typeface="Bierstadt"/>
                <a:cs typeface="Arial"/>
              </a:rPr>
              <a:t>Communications Campaign – to be updated</a:t>
            </a:r>
            <a:endParaRPr lang="en-GB" sz="2800">
              <a:solidFill>
                <a:srgbClr val="002542"/>
              </a:solidFill>
              <a:latin typeface="Bierstadt"/>
              <a:cs typeface="Arial"/>
            </a:endParaRPr>
          </a:p>
        </p:txBody>
      </p:sp>
      <p:sp>
        <p:nvSpPr>
          <p:cNvPr id="4" name="Arrow: Chevron 3">
            <a:extLst>
              <a:ext uri="{FF2B5EF4-FFF2-40B4-BE49-F238E27FC236}">
                <a16:creationId xmlns:a16="http://schemas.microsoft.com/office/drawing/2014/main" id="{76D408C4-D096-2959-0505-0F571D2CC773}"/>
              </a:ext>
            </a:extLst>
          </p:cNvPr>
          <p:cNvSpPr/>
          <p:nvPr/>
        </p:nvSpPr>
        <p:spPr>
          <a:xfrm>
            <a:off x="5403953" y="1419101"/>
            <a:ext cx="3712982" cy="574907"/>
          </a:xfrm>
          <a:prstGeom prst="chevron">
            <a:avLst/>
          </a:prstGeom>
          <a:solidFill>
            <a:srgbClr val="0035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Bierstadt"/>
                <a:ea typeface="+mn-ea"/>
                <a:cs typeface="+mn-cs"/>
              </a:rPr>
              <a:t>Un-roomed Event Process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Bierstadt"/>
                <a:ea typeface="+mn-ea"/>
                <a:cs typeface="+mn-cs"/>
              </a:rPr>
              <a:t>June</a:t>
            </a:r>
          </a:p>
        </p:txBody>
      </p:sp>
      <p:sp>
        <p:nvSpPr>
          <p:cNvPr id="5" name="Arrow: Chevron 4">
            <a:extLst>
              <a:ext uri="{FF2B5EF4-FFF2-40B4-BE49-F238E27FC236}">
                <a16:creationId xmlns:a16="http://schemas.microsoft.com/office/drawing/2014/main" id="{EED62404-7ADE-92F5-AF73-78E9824BB5ED}"/>
              </a:ext>
            </a:extLst>
          </p:cNvPr>
          <p:cNvSpPr/>
          <p:nvPr/>
        </p:nvSpPr>
        <p:spPr>
          <a:xfrm>
            <a:off x="8907740" y="1421259"/>
            <a:ext cx="2865384" cy="601484"/>
          </a:xfrm>
          <a:prstGeom prst="chevron">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Bierstadt" panose="020B0004020202020204" pitchFamily="34" charset="0"/>
                <a:ea typeface="+mn-ea"/>
                <a:cs typeface="+mn-cs"/>
              </a:rPr>
              <a:t>Change Request Process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Bierstadt" panose="020B0004020202020204" pitchFamily="34" charset="0"/>
                <a:ea typeface="+mn-ea"/>
                <a:cs typeface="+mn-cs"/>
              </a:rPr>
              <a:t>July-onwards</a:t>
            </a:r>
          </a:p>
        </p:txBody>
      </p:sp>
      <p:sp>
        <p:nvSpPr>
          <p:cNvPr id="6" name="Arrow: Chevron 5">
            <a:extLst>
              <a:ext uri="{FF2B5EF4-FFF2-40B4-BE49-F238E27FC236}">
                <a16:creationId xmlns:a16="http://schemas.microsoft.com/office/drawing/2014/main" id="{03BC08DE-4B1D-0D4E-897B-FDFA6B171C85}"/>
              </a:ext>
            </a:extLst>
          </p:cNvPr>
          <p:cNvSpPr/>
          <p:nvPr/>
        </p:nvSpPr>
        <p:spPr>
          <a:xfrm>
            <a:off x="451202" y="1430784"/>
            <a:ext cx="2152383" cy="568424"/>
          </a:xfrm>
          <a:prstGeom prst="chevron">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2">
                    <a:lumMod val="75000"/>
                  </a:schemeClr>
                </a:solidFill>
                <a:effectLst/>
                <a:uLnTx/>
                <a:uFillTx/>
                <a:latin typeface="Bierstadt"/>
                <a:ea typeface="+mn-ea"/>
                <a:cs typeface="+mn-cs"/>
              </a:rPr>
              <a:t>April</a:t>
            </a:r>
            <a:endParaRPr kumimoji="0" lang="en-GB" sz="1200" i="0" u="none" strike="noStrike" kern="1200" cap="none" spc="0" normalizeH="0" baseline="0" noProof="0">
              <a:ln>
                <a:noFill/>
              </a:ln>
              <a:solidFill>
                <a:schemeClr val="tx2">
                  <a:lumMod val="75000"/>
                </a:schemeClr>
              </a:solidFill>
              <a:effectLst/>
              <a:uLnTx/>
              <a:uFillTx/>
              <a:latin typeface="Bierstadt"/>
              <a:ea typeface="+mn-ea"/>
              <a:cs typeface="+mn-cs"/>
            </a:endParaRPr>
          </a:p>
        </p:txBody>
      </p:sp>
      <p:sp>
        <p:nvSpPr>
          <p:cNvPr id="7" name="Arrow: Chevron 6">
            <a:extLst>
              <a:ext uri="{FF2B5EF4-FFF2-40B4-BE49-F238E27FC236}">
                <a16:creationId xmlns:a16="http://schemas.microsoft.com/office/drawing/2014/main" id="{91963B3B-9763-4A04-09BF-308552C68B49}"/>
              </a:ext>
            </a:extLst>
          </p:cNvPr>
          <p:cNvSpPr/>
          <p:nvPr/>
        </p:nvSpPr>
        <p:spPr>
          <a:xfrm>
            <a:off x="2392388" y="1419101"/>
            <a:ext cx="3222752" cy="580520"/>
          </a:xfrm>
          <a:prstGeom prst="chevron">
            <a:avLst/>
          </a:prstGeom>
          <a:solidFill>
            <a:srgbClr val="395A4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Bierstadt"/>
                <a:ea typeface="+mn-ea"/>
                <a:cs typeface="+mn-cs"/>
              </a:rPr>
              <a:t>Central Rooming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prstClr val="white"/>
                </a:solidFill>
                <a:latin typeface="Bierstadt"/>
              </a:rPr>
              <a:t>May</a:t>
            </a:r>
            <a:endParaRPr kumimoji="0" lang="en-GB" sz="1200" i="0" u="none" strike="noStrike" kern="1200" cap="none" spc="0" normalizeH="0" baseline="0" noProof="0">
              <a:ln>
                <a:noFill/>
              </a:ln>
              <a:solidFill>
                <a:prstClr val="white"/>
              </a:solidFill>
              <a:effectLst/>
              <a:uLnTx/>
              <a:uFillTx/>
              <a:latin typeface="Bierstadt"/>
              <a:ea typeface="+mn-ea"/>
              <a:cs typeface="+mn-cs"/>
            </a:endParaRPr>
          </a:p>
        </p:txBody>
      </p:sp>
      <p:sp>
        <p:nvSpPr>
          <p:cNvPr id="8" name="Rectangle 7">
            <a:extLst>
              <a:ext uri="{FF2B5EF4-FFF2-40B4-BE49-F238E27FC236}">
                <a16:creationId xmlns:a16="http://schemas.microsoft.com/office/drawing/2014/main" id="{229882C8-3275-BCEE-42F9-784568378FB5}"/>
              </a:ext>
            </a:extLst>
          </p:cNvPr>
          <p:cNvSpPr/>
          <p:nvPr/>
        </p:nvSpPr>
        <p:spPr bwMode="auto">
          <a:xfrm>
            <a:off x="447732" y="2098933"/>
            <a:ext cx="11034770" cy="1106566"/>
          </a:xfrm>
          <a:prstGeom prst="rect">
            <a:avLst/>
          </a:prstGeom>
          <a:solidFill>
            <a:srgbClr val="F7F7F7"/>
          </a:solidFill>
          <a:ln w="9525" cap="flat" cmpd="sng" algn="ctr">
            <a:solidFill>
              <a:srgbClr val="76717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1" name="TextBox 10">
            <a:extLst>
              <a:ext uri="{FF2B5EF4-FFF2-40B4-BE49-F238E27FC236}">
                <a16:creationId xmlns:a16="http://schemas.microsoft.com/office/drawing/2014/main" id="{512AED49-0A9D-916D-E456-8C75D801FE6E}"/>
              </a:ext>
            </a:extLst>
          </p:cNvPr>
          <p:cNvSpPr txBox="1"/>
          <p:nvPr/>
        </p:nvSpPr>
        <p:spPr>
          <a:xfrm>
            <a:off x="3705085" y="2605365"/>
            <a:ext cx="1262270" cy="430887"/>
          </a:xfrm>
          <a:prstGeom prst="rect">
            <a:avLst/>
          </a:prstGeom>
          <a:noFill/>
        </p:spPr>
        <p:txBody>
          <a:bodyPr wrap="square" lIns="91440" tIns="45720" rIns="91440" bIns="45720" anchor="t">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395A4F"/>
                </a:solidFill>
                <a:effectLst/>
                <a:uLnTx/>
                <a:uFillTx/>
                <a:latin typeface="Bierstadt"/>
              </a:rPr>
              <a:t>28</a:t>
            </a:r>
            <a:r>
              <a:rPr kumimoji="0" lang="en-GB" sz="1100" b="1" i="0" u="none" strike="noStrike" kern="1200" cap="none" spc="0" normalizeH="0" baseline="30000" noProof="0">
                <a:ln>
                  <a:noFill/>
                </a:ln>
                <a:solidFill>
                  <a:srgbClr val="395A4F"/>
                </a:solidFill>
                <a:effectLst/>
                <a:uLnTx/>
                <a:uFillTx/>
                <a:latin typeface="Bierstadt"/>
              </a:rPr>
              <a:t>th</a:t>
            </a:r>
            <a:r>
              <a:rPr kumimoji="0" lang="en-GB" sz="1100" b="1" i="0" u="none" strike="noStrike" kern="1200" cap="none" spc="0" normalizeH="0" baseline="0" noProof="0">
                <a:ln>
                  <a:noFill/>
                </a:ln>
                <a:solidFill>
                  <a:srgbClr val="395A4F"/>
                </a:solidFill>
                <a:effectLst/>
                <a:uLnTx/>
                <a:uFillTx/>
                <a:latin typeface="Bierstadt"/>
              </a:rPr>
              <a:t> May</a:t>
            </a:r>
          </a:p>
          <a:p>
            <a:pPr marL="0" marR="0" lvl="0" indent="0" algn="ctr" defTabSz="609570" rtl="0" eaLnBrk="1" fontAlgn="auto" latinLnBrk="0" hangingPunct="1">
              <a:lnSpc>
                <a:spcPct val="100000"/>
              </a:lnSpc>
              <a:spcBef>
                <a:spcPts val="0"/>
              </a:spcBef>
              <a:spcAft>
                <a:spcPts val="0"/>
              </a:spcAft>
              <a:buClrTx/>
              <a:buSzTx/>
              <a:buFontTx/>
              <a:buNone/>
              <a:tabLst/>
              <a:defRPr/>
            </a:pPr>
            <a:r>
              <a:rPr lang="en-GB" sz="1100">
                <a:solidFill>
                  <a:srgbClr val="395A4F"/>
                </a:solidFill>
                <a:latin typeface="Bierstadt"/>
              </a:rPr>
              <a:t>SMG</a:t>
            </a:r>
            <a:endParaRPr lang="en-GB" sz="1100">
              <a:solidFill>
                <a:srgbClr val="395A4F"/>
              </a:solidFill>
              <a:latin typeface="Bierstadt" panose="020B0004020202020204" pitchFamily="34" charset="0"/>
            </a:endParaRPr>
          </a:p>
        </p:txBody>
      </p:sp>
      <p:sp>
        <p:nvSpPr>
          <p:cNvPr id="24" name="TextBox 23">
            <a:extLst>
              <a:ext uri="{FF2B5EF4-FFF2-40B4-BE49-F238E27FC236}">
                <a16:creationId xmlns:a16="http://schemas.microsoft.com/office/drawing/2014/main" id="{AC917B49-06B7-EA56-5040-4566A608CE32}"/>
              </a:ext>
            </a:extLst>
          </p:cNvPr>
          <p:cNvSpPr txBox="1"/>
          <p:nvPr/>
        </p:nvSpPr>
        <p:spPr>
          <a:xfrm>
            <a:off x="6811433" y="2613301"/>
            <a:ext cx="1262270" cy="430887"/>
          </a:xfrm>
          <a:prstGeom prst="rect">
            <a:avLst/>
          </a:prstGeom>
          <a:noFill/>
        </p:spPr>
        <p:txBody>
          <a:bodyPr wrap="square">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002542"/>
                </a:solidFill>
                <a:effectLst/>
                <a:uLnTx/>
                <a:uFillTx/>
                <a:latin typeface="Bierstadt" panose="020B0004020202020204" pitchFamily="34" charset="0"/>
              </a:rPr>
              <a:t>Monday 3</a:t>
            </a:r>
            <a:r>
              <a:rPr kumimoji="0" lang="en-GB" sz="1100" b="1" i="0" u="none" strike="noStrike" kern="1200" cap="none" spc="0" normalizeH="0" baseline="30000" noProof="0">
                <a:ln>
                  <a:noFill/>
                </a:ln>
                <a:solidFill>
                  <a:srgbClr val="002542"/>
                </a:solidFill>
                <a:effectLst/>
                <a:uLnTx/>
                <a:uFillTx/>
                <a:latin typeface="Bierstadt" panose="020B0004020202020204" pitchFamily="34" charset="0"/>
              </a:rPr>
              <a:t>rd</a:t>
            </a:r>
            <a:r>
              <a:rPr kumimoji="0" lang="en-GB" sz="1100" b="1" i="0" u="none" strike="noStrike" kern="1200" cap="none" spc="0" normalizeH="0" baseline="0" noProof="0">
                <a:ln>
                  <a:noFill/>
                </a:ln>
                <a:solidFill>
                  <a:srgbClr val="002542"/>
                </a:solidFill>
                <a:effectLst/>
                <a:uLnTx/>
                <a:uFillTx/>
                <a:latin typeface="Bierstadt" panose="020B0004020202020204" pitchFamily="34" charset="0"/>
              </a:rPr>
              <a:t> June</a:t>
            </a:r>
          </a:p>
          <a:p>
            <a:pPr marL="0" marR="0" lvl="0" indent="0" algn="ctr" defTabSz="609570" rtl="0" eaLnBrk="1" fontAlgn="auto" latinLnBrk="0" hangingPunct="1">
              <a:lnSpc>
                <a:spcPct val="100000"/>
              </a:lnSpc>
              <a:spcBef>
                <a:spcPts val="0"/>
              </a:spcBef>
              <a:spcAft>
                <a:spcPts val="0"/>
              </a:spcAft>
              <a:buClrTx/>
              <a:buSzTx/>
              <a:buFontTx/>
              <a:buNone/>
              <a:tabLst/>
              <a:defRPr/>
            </a:pPr>
            <a:r>
              <a:rPr lang="en-GB" sz="1100">
                <a:solidFill>
                  <a:srgbClr val="002542"/>
                </a:solidFill>
                <a:latin typeface="Bierstadt" panose="020B0004020202020204" pitchFamily="34" charset="0"/>
              </a:rPr>
              <a:t>CMG one-pager</a:t>
            </a:r>
            <a:endParaRPr kumimoji="0" lang="en-GB" sz="1100" b="0" i="0" u="none" strike="noStrike" kern="1200" cap="none" spc="0" normalizeH="0" baseline="0" noProof="0">
              <a:ln>
                <a:noFill/>
              </a:ln>
              <a:solidFill>
                <a:srgbClr val="002542"/>
              </a:solidFill>
              <a:effectLst/>
              <a:uLnTx/>
              <a:uFillTx/>
              <a:latin typeface="Bierstadt" panose="020B0004020202020204" pitchFamily="34" charset="0"/>
            </a:endParaRPr>
          </a:p>
        </p:txBody>
      </p:sp>
      <p:sp>
        <p:nvSpPr>
          <p:cNvPr id="26" name="TextBox 25">
            <a:extLst>
              <a:ext uri="{FF2B5EF4-FFF2-40B4-BE49-F238E27FC236}">
                <a16:creationId xmlns:a16="http://schemas.microsoft.com/office/drawing/2014/main" id="{C33D2D23-81F4-76C9-D86F-CB3191A596C2}"/>
              </a:ext>
            </a:extLst>
          </p:cNvPr>
          <p:cNvSpPr txBox="1"/>
          <p:nvPr/>
        </p:nvSpPr>
        <p:spPr>
          <a:xfrm>
            <a:off x="9635343" y="2613301"/>
            <a:ext cx="1262270" cy="430887"/>
          </a:xfrm>
          <a:prstGeom prst="rect">
            <a:avLst/>
          </a:prstGeom>
          <a:noFill/>
        </p:spPr>
        <p:txBody>
          <a:bodyPr wrap="square">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767171"/>
                </a:solidFill>
                <a:effectLst/>
                <a:uLnTx/>
                <a:uFillTx/>
                <a:latin typeface="Bierstadt" panose="020B0004020202020204" pitchFamily="34" charset="0"/>
              </a:rPr>
              <a:t>Monday 1</a:t>
            </a:r>
            <a:r>
              <a:rPr lang="en-GB" sz="1100" b="1" baseline="30000" err="1">
                <a:solidFill>
                  <a:srgbClr val="767171"/>
                </a:solidFill>
                <a:latin typeface="Bierstadt" panose="020B0004020202020204" pitchFamily="34" charset="0"/>
              </a:rPr>
              <a:t>st</a:t>
            </a:r>
            <a:r>
              <a:rPr kumimoji="0" lang="en-GB" sz="1100" b="1" i="0" u="none" strike="noStrike" kern="1200" cap="none" spc="0" normalizeH="0" baseline="0" noProof="0">
                <a:ln>
                  <a:noFill/>
                </a:ln>
                <a:solidFill>
                  <a:srgbClr val="767171"/>
                </a:solidFill>
                <a:effectLst/>
                <a:uLnTx/>
                <a:uFillTx/>
                <a:latin typeface="Bierstadt" panose="020B0004020202020204" pitchFamily="34" charset="0"/>
              </a:rPr>
              <a:t> July</a:t>
            </a:r>
          </a:p>
          <a:p>
            <a:pPr marL="0" marR="0" lvl="0" indent="0" algn="ctr" defTabSz="609570" rtl="0" eaLnBrk="1" fontAlgn="auto" latinLnBrk="0" hangingPunct="1">
              <a:lnSpc>
                <a:spcPct val="100000"/>
              </a:lnSpc>
              <a:spcBef>
                <a:spcPts val="0"/>
              </a:spcBef>
              <a:spcAft>
                <a:spcPts val="0"/>
              </a:spcAft>
              <a:buClrTx/>
              <a:buSzTx/>
              <a:buFontTx/>
              <a:buNone/>
              <a:tabLst/>
              <a:defRPr/>
            </a:pPr>
            <a:r>
              <a:rPr lang="en-GB" sz="1100">
                <a:solidFill>
                  <a:srgbClr val="767171"/>
                </a:solidFill>
                <a:latin typeface="Bierstadt" panose="020B0004020202020204" pitchFamily="34" charset="0"/>
              </a:rPr>
              <a:t>CMG and SMG</a:t>
            </a:r>
            <a:endParaRPr kumimoji="0" lang="en-GB" sz="1100" b="0" i="0" u="none" strike="noStrike" kern="1200" cap="none" spc="0" normalizeH="0" baseline="0" noProof="0">
              <a:ln>
                <a:noFill/>
              </a:ln>
              <a:solidFill>
                <a:srgbClr val="767171"/>
              </a:solidFill>
              <a:effectLst/>
              <a:uLnTx/>
              <a:uFillTx/>
              <a:latin typeface="Bierstadt" panose="020B0004020202020204" pitchFamily="34" charset="0"/>
            </a:endParaRPr>
          </a:p>
        </p:txBody>
      </p:sp>
      <p:sp>
        <p:nvSpPr>
          <p:cNvPr id="35" name="TextBox 34">
            <a:extLst>
              <a:ext uri="{FF2B5EF4-FFF2-40B4-BE49-F238E27FC236}">
                <a16:creationId xmlns:a16="http://schemas.microsoft.com/office/drawing/2014/main" id="{22EAE860-42A2-F28D-7811-200478F52637}"/>
              </a:ext>
            </a:extLst>
          </p:cNvPr>
          <p:cNvSpPr txBox="1"/>
          <p:nvPr/>
        </p:nvSpPr>
        <p:spPr>
          <a:xfrm>
            <a:off x="447732" y="2459412"/>
            <a:ext cx="1531520" cy="338554"/>
          </a:xfrm>
          <a:prstGeom prst="rect">
            <a:avLst/>
          </a:prstGeom>
          <a:noFill/>
        </p:spPr>
        <p:txBody>
          <a:bodyPr wrap="square">
            <a:spAutoFit/>
          </a:bodyPr>
          <a:lstStyle/>
          <a:p>
            <a:pPr algn="l"/>
            <a:r>
              <a:rPr lang="en-GB" sz="1600">
                <a:latin typeface="Bierstadt" panose="020B0004020202020204" pitchFamily="34" charset="0"/>
              </a:rPr>
              <a:t>Forums</a:t>
            </a:r>
          </a:p>
        </p:txBody>
      </p:sp>
      <p:sp>
        <p:nvSpPr>
          <p:cNvPr id="36" name="Rectangle 35">
            <a:extLst>
              <a:ext uri="{FF2B5EF4-FFF2-40B4-BE49-F238E27FC236}">
                <a16:creationId xmlns:a16="http://schemas.microsoft.com/office/drawing/2014/main" id="{94AC1C25-284B-18E2-61DC-337CE697F05B}"/>
              </a:ext>
            </a:extLst>
          </p:cNvPr>
          <p:cNvSpPr/>
          <p:nvPr/>
        </p:nvSpPr>
        <p:spPr bwMode="auto">
          <a:xfrm>
            <a:off x="447732" y="3304864"/>
            <a:ext cx="11034770" cy="1512491"/>
          </a:xfrm>
          <a:prstGeom prst="rect">
            <a:avLst/>
          </a:prstGeom>
          <a:solidFill>
            <a:srgbClr val="F7F7F7"/>
          </a:solidFill>
          <a:ln w="9525" cap="flat" cmpd="sng" algn="ctr">
            <a:solidFill>
              <a:srgbClr val="76717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50" name="TextBox 49">
            <a:extLst>
              <a:ext uri="{FF2B5EF4-FFF2-40B4-BE49-F238E27FC236}">
                <a16:creationId xmlns:a16="http://schemas.microsoft.com/office/drawing/2014/main" id="{93E1D232-8D0F-009E-E933-E0750D4B98CA}"/>
              </a:ext>
            </a:extLst>
          </p:cNvPr>
          <p:cNvSpPr txBox="1"/>
          <p:nvPr/>
        </p:nvSpPr>
        <p:spPr>
          <a:xfrm>
            <a:off x="1690180" y="3892682"/>
            <a:ext cx="1421380" cy="600164"/>
          </a:xfrm>
          <a:prstGeom prst="rect">
            <a:avLst/>
          </a:prstGeom>
          <a:noFill/>
        </p:spPr>
        <p:txBody>
          <a:bodyPr wrap="square" lIns="91440" tIns="45720" rIns="91440" bIns="45720" anchor="t">
            <a:spAutoFit/>
          </a:bodyPr>
          <a:lstStyle/>
          <a:p>
            <a:pPr algn="ctr" defTabSz="609570">
              <a:defRPr/>
            </a:pPr>
            <a:r>
              <a:rPr lang="en-GB" sz="1100" b="1">
                <a:solidFill>
                  <a:srgbClr val="395A4F"/>
                </a:solidFill>
                <a:latin typeface="Bierstadt"/>
              </a:rPr>
              <a:t>26</a:t>
            </a:r>
            <a:r>
              <a:rPr lang="en-GB" sz="1100" b="1" baseline="30000">
                <a:solidFill>
                  <a:srgbClr val="395A4F"/>
                </a:solidFill>
                <a:latin typeface="Bierstadt"/>
              </a:rPr>
              <a:t>th</a:t>
            </a:r>
            <a:r>
              <a:rPr lang="en-GB" sz="1100" b="1">
                <a:solidFill>
                  <a:srgbClr val="395A4F"/>
                </a:solidFill>
                <a:latin typeface="Bierstadt"/>
              </a:rPr>
              <a:t> April</a:t>
            </a:r>
            <a:endParaRPr lang="en-GB" sz="1100" b="1" i="0" u="none" strike="noStrike" kern="1200" cap="none" spc="0" normalizeH="0" baseline="0" noProof="0">
              <a:ln>
                <a:noFill/>
              </a:ln>
              <a:solidFill>
                <a:srgbClr val="395A4F"/>
              </a:solidFill>
              <a:effectLst/>
              <a:uLnTx/>
              <a:uFillTx/>
              <a:latin typeface="Bierstadt"/>
            </a:endParaRPr>
          </a:p>
          <a:p>
            <a:pPr algn="ctr" defTabSz="609570">
              <a:defRPr/>
            </a:pPr>
            <a:r>
              <a:rPr lang="en-GB" sz="1100">
                <a:solidFill>
                  <a:srgbClr val="395A4F"/>
                </a:solidFill>
                <a:latin typeface="Bierstadt"/>
              </a:rPr>
              <a:t>CMIS closes (CMIS users + </a:t>
            </a:r>
            <a:r>
              <a:rPr lang="en-GB" sz="1100" err="1">
                <a:solidFill>
                  <a:srgbClr val="395A4F"/>
                </a:solidFill>
                <a:latin typeface="Bierstadt"/>
              </a:rPr>
              <a:t>HoPS</a:t>
            </a:r>
            <a:r>
              <a:rPr lang="en-GB" sz="1100">
                <a:solidFill>
                  <a:srgbClr val="395A4F"/>
                </a:solidFill>
                <a:latin typeface="Bierstadt"/>
              </a:rPr>
              <a:t>)</a:t>
            </a:r>
          </a:p>
        </p:txBody>
      </p:sp>
      <p:sp>
        <p:nvSpPr>
          <p:cNvPr id="1048" name="TextBox 1047">
            <a:extLst>
              <a:ext uri="{FF2B5EF4-FFF2-40B4-BE49-F238E27FC236}">
                <a16:creationId xmlns:a16="http://schemas.microsoft.com/office/drawing/2014/main" id="{8C42FBD7-DF54-741B-1C92-78E05EE76167}"/>
              </a:ext>
            </a:extLst>
          </p:cNvPr>
          <p:cNvSpPr txBox="1"/>
          <p:nvPr/>
        </p:nvSpPr>
        <p:spPr>
          <a:xfrm>
            <a:off x="447732" y="3866461"/>
            <a:ext cx="1531520" cy="338554"/>
          </a:xfrm>
          <a:prstGeom prst="rect">
            <a:avLst/>
          </a:prstGeom>
          <a:noFill/>
        </p:spPr>
        <p:txBody>
          <a:bodyPr wrap="square">
            <a:spAutoFit/>
          </a:bodyPr>
          <a:lstStyle/>
          <a:p>
            <a:pPr algn="l"/>
            <a:r>
              <a:rPr lang="en-GB" sz="1600">
                <a:latin typeface="Bierstadt" panose="020B0004020202020204" pitchFamily="34" charset="0"/>
              </a:rPr>
              <a:t>Comms</a:t>
            </a:r>
          </a:p>
        </p:txBody>
      </p:sp>
      <p:pic>
        <p:nvPicPr>
          <p:cNvPr id="1050" name="Graphic 1049" descr="Users with solid fill">
            <a:extLst>
              <a:ext uri="{FF2B5EF4-FFF2-40B4-BE49-F238E27FC236}">
                <a16:creationId xmlns:a16="http://schemas.microsoft.com/office/drawing/2014/main" id="{E725ABDA-3B44-A67D-38E3-2E3B293D13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08352" y="2218959"/>
            <a:ext cx="505530" cy="505530"/>
          </a:xfrm>
          <a:prstGeom prst="rect">
            <a:avLst/>
          </a:prstGeom>
        </p:spPr>
      </p:pic>
      <p:pic>
        <p:nvPicPr>
          <p:cNvPr id="1051" name="Graphic 1050" descr="Users with solid fill">
            <a:extLst>
              <a:ext uri="{FF2B5EF4-FFF2-40B4-BE49-F238E27FC236}">
                <a16:creationId xmlns:a16="http://schemas.microsoft.com/office/drawing/2014/main" id="{4A210AED-BF94-28B6-2AB7-3A35684A8BF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00961" y="2197019"/>
            <a:ext cx="505530" cy="505530"/>
          </a:xfrm>
          <a:prstGeom prst="rect">
            <a:avLst/>
          </a:prstGeom>
        </p:spPr>
      </p:pic>
      <p:pic>
        <p:nvPicPr>
          <p:cNvPr id="1052" name="Graphic 1051" descr="Users with solid fill">
            <a:extLst>
              <a:ext uri="{FF2B5EF4-FFF2-40B4-BE49-F238E27FC236}">
                <a16:creationId xmlns:a16="http://schemas.microsoft.com/office/drawing/2014/main" id="{B5DBA6AF-B4A6-69B3-6FE8-A7C3682781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077198" y="2193460"/>
            <a:ext cx="505530" cy="505530"/>
          </a:xfrm>
          <a:prstGeom prst="rect">
            <a:avLst/>
          </a:prstGeom>
        </p:spPr>
      </p:pic>
      <p:pic>
        <p:nvPicPr>
          <p:cNvPr id="1068" name="Graphic 1067" descr="Email with solid fill">
            <a:extLst>
              <a:ext uri="{FF2B5EF4-FFF2-40B4-BE49-F238E27FC236}">
                <a16:creationId xmlns:a16="http://schemas.microsoft.com/office/drawing/2014/main" id="{F2B86E10-4299-43C4-FC03-F51BCFA686F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265634" y="3523792"/>
            <a:ext cx="329548" cy="329548"/>
          </a:xfrm>
          <a:prstGeom prst="rect">
            <a:avLst/>
          </a:prstGeom>
        </p:spPr>
      </p:pic>
      <p:sp>
        <p:nvSpPr>
          <p:cNvPr id="1074" name="TextBox 1073">
            <a:extLst>
              <a:ext uri="{FF2B5EF4-FFF2-40B4-BE49-F238E27FC236}">
                <a16:creationId xmlns:a16="http://schemas.microsoft.com/office/drawing/2014/main" id="{1BF7A321-6745-6D82-41F5-3C74881D53B8}"/>
              </a:ext>
            </a:extLst>
          </p:cNvPr>
          <p:cNvSpPr txBox="1"/>
          <p:nvPr/>
        </p:nvSpPr>
        <p:spPr>
          <a:xfrm>
            <a:off x="7160424" y="3932377"/>
            <a:ext cx="1262270" cy="769441"/>
          </a:xfrm>
          <a:prstGeom prst="rect">
            <a:avLst/>
          </a:prstGeom>
          <a:noFill/>
        </p:spPr>
        <p:txBody>
          <a:bodyPr wrap="square" lIns="91440" tIns="45720" rIns="91440" bIns="45720" anchor="t">
            <a:spAutoFit/>
          </a:bodyPr>
          <a:lstStyle/>
          <a:p>
            <a:pPr algn="ctr" defTabSz="609570">
              <a:defRPr/>
            </a:pPr>
            <a:r>
              <a:rPr lang="en-GB" sz="1100" b="1" dirty="0">
                <a:latin typeface="Bierstadt"/>
              </a:rPr>
              <a:t>18</a:t>
            </a:r>
            <a:r>
              <a:rPr lang="en-GB" sz="1100" b="1" baseline="30000" dirty="0">
                <a:latin typeface="Bierstadt"/>
              </a:rPr>
              <a:t>th</a:t>
            </a:r>
            <a:r>
              <a:rPr lang="en-GB" sz="1100" b="1" dirty="0">
                <a:latin typeface="Bierstadt"/>
              </a:rPr>
              <a:t> June</a:t>
            </a:r>
            <a:endParaRPr kumimoji="0" lang="en-GB" sz="1100" b="1" i="0" u="none" strike="noStrike" kern="1200" cap="none" spc="0" normalizeH="0" noProof="0" dirty="0">
              <a:ln>
                <a:noFill/>
              </a:ln>
              <a:effectLst/>
              <a:uLnTx/>
              <a:uFillTx/>
              <a:latin typeface="Bierstadt" panose="020B0004020202020204" pitchFamily="34" charset="0"/>
            </a:endParaRPr>
          </a:p>
          <a:p>
            <a:pPr algn="ctr" defTabSz="609570">
              <a:defRPr/>
            </a:pPr>
            <a:r>
              <a:rPr lang="en-GB" sz="1100" dirty="0">
                <a:solidFill>
                  <a:srgbClr val="002542"/>
                </a:solidFill>
                <a:latin typeface="Bierstadt"/>
              </a:rPr>
              <a:t>Timetable released </a:t>
            </a:r>
            <a:endParaRPr lang="en-GB" sz="1100" dirty="0">
              <a:solidFill>
                <a:srgbClr val="002542"/>
              </a:solidFill>
              <a:latin typeface="Bierstadt" panose="020B0004020202020204" pitchFamily="34" charset="0"/>
            </a:endParaRPr>
          </a:p>
          <a:p>
            <a:pPr marL="0" marR="0" lvl="0" indent="0" algn="ctr" defTabSz="609570" rtl="0" eaLnBrk="1" fontAlgn="auto" latinLnBrk="0" hangingPunct="1">
              <a:lnSpc>
                <a:spcPct val="100000"/>
              </a:lnSpc>
              <a:spcBef>
                <a:spcPts val="0"/>
              </a:spcBef>
              <a:spcAft>
                <a:spcPts val="0"/>
              </a:spcAft>
              <a:buClrTx/>
              <a:buSzTx/>
              <a:buFontTx/>
              <a:buNone/>
              <a:tabLst/>
              <a:defRPr/>
            </a:pPr>
            <a:r>
              <a:rPr lang="en-GB" sz="1100" dirty="0">
                <a:solidFill>
                  <a:srgbClr val="002542"/>
                </a:solidFill>
                <a:latin typeface="Bierstadt"/>
              </a:rPr>
              <a:t>email</a:t>
            </a:r>
          </a:p>
        </p:txBody>
      </p:sp>
      <p:pic>
        <p:nvPicPr>
          <p:cNvPr id="1075" name="Graphic 1074" descr="Email with solid fill">
            <a:extLst>
              <a:ext uri="{FF2B5EF4-FFF2-40B4-BE49-F238E27FC236}">
                <a16:creationId xmlns:a16="http://schemas.microsoft.com/office/drawing/2014/main" id="{B3A10C0F-9A81-ED76-B86B-F0B088972A9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23509" y="3522911"/>
            <a:ext cx="329548" cy="329548"/>
          </a:xfrm>
          <a:prstGeom prst="rect">
            <a:avLst/>
          </a:prstGeom>
        </p:spPr>
      </p:pic>
      <p:sp>
        <p:nvSpPr>
          <p:cNvPr id="1078" name="TextBox 1077">
            <a:extLst>
              <a:ext uri="{FF2B5EF4-FFF2-40B4-BE49-F238E27FC236}">
                <a16:creationId xmlns:a16="http://schemas.microsoft.com/office/drawing/2014/main" id="{DBE1CE2C-100E-B2F0-A086-CFE531E8824D}"/>
              </a:ext>
            </a:extLst>
          </p:cNvPr>
          <p:cNvSpPr txBox="1"/>
          <p:nvPr/>
        </p:nvSpPr>
        <p:spPr>
          <a:xfrm>
            <a:off x="10013075" y="3897390"/>
            <a:ext cx="1262270" cy="600164"/>
          </a:xfrm>
          <a:prstGeom prst="rect">
            <a:avLst/>
          </a:prstGeom>
          <a:noFill/>
        </p:spPr>
        <p:txBody>
          <a:bodyPr wrap="square" lIns="91440" tIns="45720" rIns="91440" bIns="45720" anchor="t">
            <a:spAutoFit/>
          </a:bodyPr>
          <a:lstStyle/>
          <a:p>
            <a:pPr algn="ctr" defTabSz="609570">
              <a:defRPr/>
            </a:pPr>
            <a:r>
              <a:rPr lang="en-GB" sz="1100" b="1" dirty="0">
                <a:solidFill>
                  <a:srgbClr val="767171"/>
                </a:solidFill>
                <a:latin typeface="Bierstadt"/>
              </a:rPr>
              <a:t>w/c 15</a:t>
            </a:r>
            <a:r>
              <a:rPr lang="en-GB" sz="1100" b="1" baseline="30000" dirty="0">
                <a:solidFill>
                  <a:srgbClr val="767171"/>
                </a:solidFill>
                <a:latin typeface="Bierstadt"/>
              </a:rPr>
              <a:t>th</a:t>
            </a:r>
            <a:r>
              <a:rPr kumimoji="0" lang="en-GB" sz="1100" b="1" i="0" u="none" strike="noStrike" kern="1200" cap="none" spc="0" normalizeH="0" baseline="0" noProof="0" dirty="0">
                <a:ln>
                  <a:noFill/>
                </a:ln>
                <a:solidFill>
                  <a:srgbClr val="767171"/>
                </a:solidFill>
                <a:effectLst/>
                <a:uLnTx/>
                <a:uFillTx/>
                <a:latin typeface="Bierstadt"/>
              </a:rPr>
              <a:t> July</a:t>
            </a:r>
            <a:endParaRPr lang="en-US" dirty="0">
              <a:solidFill>
                <a:srgbClr val="767171"/>
              </a:solidFill>
              <a:latin typeface="Calibri"/>
              <a:cs typeface="Calibri"/>
            </a:endParaRPr>
          </a:p>
          <a:p>
            <a:pPr algn="ctr" defTabSz="609570">
              <a:defRPr/>
            </a:pPr>
            <a:r>
              <a:rPr lang="en-GB" sz="1100" dirty="0">
                <a:solidFill>
                  <a:srgbClr val="767171"/>
                </a:solidFill>
                <a:latin typeface="Bierstadt"/>
              </a:rPr>
              <a:t> Change Requests opens</a:t>
            </a:r>
            <a:endParaRPr lang="en-US" dirty="0">
              <a:cs typeface="Calibri"/>
            </a:endParaRPr>
          </a:p>
        </p:txBody>
      </p:sp>
      <p:pic>
        <p:nvPicPr>
          <p:cNvPr id="1079" name="Graphic 1078" descr="Email with solid fill">
            <a:extLst>
              <a:ext uri="{FF2B5EF4-FFF2-40B4-BE49-F238E27FC236}">
                <a16:creationId xmlns:a16="http://schemas.microsoft.com/office/drawing/2014/main" id="{EDB9415B-6481-23AF-D773-070686804ED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417954" y="3526660"/>
            <a:ext cx="329548" cy="329548"/>
          </a:xfrm>
          <a:prstGeom prst="rect">
            <a:avLst/>
          </a:prstGeom>
        </p:spPr>
      </p:pic>
      <p:sp>
        <p:nvSpPr>
          <p:cNvPr id="1080" name="Arrow: Pentagon 1079">
            <a:extLst>
              <a:ext uri="{FF2B5EF4-FFF2-40B4-BE49-F238E27FC236}">
                <a16:creationId xmlns:a16="http://schemas.microsoft.com/office/drawing/2014/main" id="{0FD93DDB-3F9B-2402-4269-25A5402105FE}"/>
              </a:ext>
            </a:extLst>
          </p:cNvPr>
          <p:cNvSpPr/>
          <p:nvPr/>
        </p:nvSpPr>
        <p:spPr>
          <a:xfrm>
            <a:off x="431625" y="6185581"/>
            <a:ext cx="11136887" cy="301875"/>
          </a:xfrm>
          <a:prstGeom prst="homePlate">
            <a:avLst/>
          </a:prstGeom>
          <a:solidFill>
            <a:srgbClr val="00254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07000"/>
              </a:lnSpc>
              <a:spcAft>
                <a:spcPts val="800"/>
              </a:spcAft>
            </a:pPr>
            <a:r>
              <a:rPr lang="en-US" sz="1100">
                <a:latin typeface="Bierstadt"/>
                <a:ea typeface="Calibri" panose="020F0502020204030204" pitchFamily="34" charset="0"/>
                <a:cs typeface="Arial"/>
              </a:rPr>
              <a:t>Bi –weekly College Engagement Sessions </a:t>
            </a:r>
            <a:endParaRPr lang="en-US" sz="1100">
              <a:effectLst/>
              <a:latin typeface="Bierstadt" panose="020B0004020202020204" pitchFamily="34" charset="0"/>
              <a:ea typeface="Calibri" panose="020F050202020403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F4705BC3-9364-8380-6AFF-4AD096E52C72}"/>
              </a:ext>
            </a:extLst>
          </p:cNvPr>
          <p:cNvSpPr/>
          <p:nvPr/>
        </p:nvSpPr>
        <p:spPr bwMode="auto">
          <a:xfrm>
            <a:off x="447732" y="4916719"/>
            <a:ext cx="11034770" cy="1133865"/>
          </a:xfrm>
          <a:prstGeom prst="rect">
            <a:avLst/>
          </a:prstGeom>
          <a:solidFill>
            <a:srgbClr val="F7F7F7"/>
          </a:solidFill>
          <a:ln w="9525" cap="flat" cmpd="sng" algn="ctr">
            <a:solidFill>
              <a:srgbClr val="76717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9" name="TextBox 8">
            <a:extLst>
              <a:ext uri="{FF2B5EF4-FFF2-40B4-BE49-F238E27FC236}">
                <a16:creationId xmlns:a16="http://schemas.microsoft.com/office/drawing/2014/main" id="{BA862633-8812-D2E0-B8CF-398D7AE3C149}"/>
              </a:ext>
            </a:extLst>
          </p:cNvPr>
          <p:cNvSpPr txBox="1"/>
          <p:nvPr/>
        </p:nvSpPr>
        <p:spPr>
          <a:xfrm>
            <a:off x="431625" y="5314374"/>
            <a:ext cx="1531520" cy="338554"/>
          </a:xfrm>
          <a:prstGeom prst="rect">
            <a:avLst/>
          </a:prstGeom>
          <a:noFill/>
        </p:spPr>
        <p:txBody>
          <a:bodyPr wrap="square">
            <a:spAutoFit/>
          </a:bodyPr>
          <a:lstStyle/>
          <a:p>
            <a:pPr algn="l"/>
            <a:r>
              <a:rPr lang="en-GB" sz="1600">
                <a:latin typeface="Bierstadt" panose="020B0004020202020204" pitchFamily="34" charset="0"/>
              </a:rPr>
              <a:t>Reporting</a:t>
            </a:r>
          </a:p>
        </p:txBody>
      </p:sp>
      <p:sp>
        <p:nvSpPr>
          <p:cNvPr id="10" name="TextBox 9">
            <a:extLst>
              <a:ext uri="{FF2B5EF4-FFF2-40B4-BE49-F238E27FC236}">
                <a16:creationId xmlns:a16="http://schemas.microsoft.com/office/drawing/2014/main" id="{C7331BBA-01C9-94BD-FE22-B084B5B3D20A}"/>
              </a:ext>
            </a:extLst>
          </p:cNvPr>
          <p:cNvSpPr txBox="1"/>
          <p:nvPr/>
        </p:nvSpPr>
        <p:spPr>
          <a:xfrm>
            <a:off x="6882556" y="5450420"/>
            <a:ext cx="1405940" cy="600164"/>
          </a:xfrm>
          <a:prstGeom prst="rect">
            <a:avLst/>
          </a:prstGeom>
          <a:noFill/>
        </p:spPr>
        <p:txBody>
          <a:bodyPr wrap="square">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002542"/>
                </a:solidFill>
                <a:effectLst/>
                <a:uLnTx/>
                <a:uFillTx/>
                <a:latin typeface="Bierstadt" panose="020B0004020202020204" pitchFamily="34" charset="0"/>
              </a:rPr>
              <a:t>w/c </a:t>
            </a:r>
            <a:r>
              <a:rPr lang="en-GB" sz="1100" b="1">
                <a:solidFill>
                  <a:srgbClr val="002542"/>
                </a:solidFill>
                <a:latin typeface="Bierstadt" panose="020B0004020202020204" pitchFamily="34" charset="0"/>
              </a:rPr>
              <a:t>24</a:t>
            </a:r>
            <a:r>
              <a:rPr kumimoji="0" lang="en-GB" sz="1100" b="1" i="0" u="none" strike="noStrike" kern="1200" cap="none" spc="0" normalizeH="0" baseline="30000" noProof="0" err="1">
                <a:ln>
                  <a:noFill/>
                </a:ln>
                <a:solidFill>
                  <a:srgbClr val="002542"/>
                </a:solidFill>
                <a:effectLst/>
                <a:uLnTx/>
                <a:uFillTx/>
                <a:latin typeface="Bierstadt" panose="020B0004020202020204" pitchFamily="34" charset="0"/>
              </a:rPr>
              <a:t>th</a:t>
            </a:r>
            <a:r>
              <a:rPr kumimoji="0" lang="en-GB" sz="1100" b="1" i="0" u="none" strike="noStrike" kern="1200" cap="none" spc="0" normalizeH="0" baseline="0" noProof="0">
                <a:ln>
                  <a:noFill/>
                </a:ln>
                <a:solidFill>
                  <a:srgbClr val="002542"/>
                </a:solidFill>
                <a:effectLst/>
                <a:uLnTx/>
                <a:uFillTx/>
                <a:latin typeface="Bierstadt" panose="020B0004020202020204" pitchFamily="34" charset="0"/>
              </a:rPr>
              <a:t> June &gt;</a:t>
            </a:r>
          </a:p>
          <a:p>
            <a:pPr marL="0" marR="0" lvl="0" indent="0" algn="ctr" defTabSz="609570" rtl="0" eaLnBrk="1" fontAlgn="auto" latinLnBrk="0" hangingPunct="1">
              <a:lnSpc>
                <a:spcPct val="100000"/>
              </a:lnSpc>
              <a:spcBef>
                <a:spcPts val="0"/>
              </a:spcBef>
              <a:spcAft>
                <a:spcPts val="0"/>
              </a:spcAft>
              <a:buClrTx/>
              <a:buSzTx/>
              <a:buFontTx/>
              <a:buNone/>
              <a:tabLst/>
              <a:defRPr/>
            </a:pPr>
            <a:r>
              <a:rPr lang="en-GB" sz="1100">
                <a:solidFill>
                  <a:srgbClr val="002542"/>
                </a:solidFill>
                <a:latin typeface="Bierstadt" panose="020B0004020202020204" pitchFamily="34" charset="0"/>
              </a:rPr>
              <a:t>Weekly Un-roomed  Progress Reporting</a:t>
            </a:r>
          </a:p>
        </p:txBody>
      </p:sp>
      <p:sp>
        <p:nvSpPr>
          <p:cNvPr id="13" name="TextBox 12">
            <a:extLst>
              <a:ext uri="{FF2B5EF4-FFF2-40B4-BE49-F238E27FC236}">
                <a16:creationId xmlns:a16="http://schemas.microsoft.com/office/drawing/2014/main" id="{F3E8DCDA-2BB4-87E3-5519-51F99FC51B2F}"/>
              </a:ext>
            </a:extLst>
          </p:cNvPr>
          <p:cNvSpPr txBox="1"/>
          <p:nvPr/>
        </p:nvSpPr>
        <p:spPr>
          <a:xfrm>
            <a:off x="8581456" y="5450420"/>
            <a:ext cx="1405940" cy="600164"/>
          </a:xfrm>
          <a:prstGeom prst="rect">
            <a:avLst/>
          </a:prstGeom>
          <a:noFill/>
        </p:spPr>
        <p:txBody>
          <a:bodyPr wrap="square">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767171"/>
                </a:solidFill>
                <a:effectLst/>
                <a:uLnTx/>
                <a:uFillTx/>
                <a:latin typeface="Bierstadt" panose="020B0004020202020204" pitchFamily="34" charset="0"/>
              </a:rPr>
              <a:t>w/c 15</a:t>
            </a:r>
            <a:r>
              <a:rPr lang="en-GB" sz="1100" b="1" baseline="30000" err="1">
                <a:solidFill>
                  <a:srgbClr val="767171"/>
                </a:solidFill>
                <a:latin typeface="Bierstadt" panose="020B0004020202020204" pitchFamily="34" charset="0"/>
              </a:rPr>
              <a:t>th</a:t>
            </a:r>
            <a:r>
              <a:rPr kumimoji="0" lang="en-GB" sz="1100" b="1" i="0" u="none" strike="noStrike" kern="1200" cap="none" spc="0" normalizeH="0" baseline="0" noProof="0">
                <a:ln>
                  <a:noFill/>
                </a:ln>
                <a:solidFill>
                  <a:srgbClr val="767171"/>
                </a:solidFill>
                <a:effectLst/>
                <a:uLnTx/>
                <a:uFillTx/>
                <a:latin typeface="Bierstadt" panose="020B0004020202020204" pitchFamily="34" charset="0"/>
              </a:rPr>
              <a:t> July &gt;</a:t>
            </a:r>
          </a:p>
          <a:p>
            <a:pPr marL="0" marR="0" lvl="0" indent="0" algn="ctr" defTabSz="609570" rtl="0" eaLnBrk="1" fontAlgn="auto" latinLnBrk="0" hangingPunct="1">
              <a:lnSpc>
                <a:spcPct val="100000"/>
              </a:lnSpc>
              <a:spcBef>
                <a:spcPts val="0"/>
              </a:spcBef>
              <a:spcAft>
                <a:spcPts val="0"/>
              </a:spcAft>
              <a:buClrTx/>
              <a:buSzTx/>
              <a:buFontTx/>
              <a:buNone/>
              <a:tabLst/>
              <a:defRPr/>
            </a:pPr>
            <a:r>
              <a:rPr lang="en-GB" sz="1100">
                <a:solidFill>
                  <a:srgbClr val="767171"/>
                </a:solidFill>
                <a:latin typeface="Bierstadt" panose="020B0004020202020204" pitchFamily="34" charset="0"/>
              </a:rPr>
              <a:t>Weekly Change Request Reporting</a:t>
            </a:r>
          </a:p>
        </p:txBody>
      </p:sp>
      <p:pic>
        <p:nvPicPr>
          <p:cNvPr id="15" name="Graphic 14" descr="Document with solid fill">
            <a:extLst>
              <a:ext uri="{FF2B5EF4-FFF2-40B4-BE49-F238E27FC236}">
                <a16:creationId xmlns:a16="http://schemas.microsoft.com/office/drawing/2014/main" id="{E20B300B-7D98-627B-3E36-039406D7E15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343529" y="4994861"/>
            <a:ext cx="457200" cy="457200"/>
          </a:xfrm>
          <a:prstGeom prst="rect">
            <a:avLst/>
          </a:prstGeom>
        </p:spPr>
      </p:pic>
      <p:pic>
        <p:nvPicPr>
          <p:cNvPr id="16" name="Graphic 15" descr="Document with solid fill">
            <a:extLst>
              <a:ext uri="{FF2B5EF4-FFF2-40B4-BE49-F238E27FC236}">
                <a16:creationId xmlns:a16="http://schemas.microsoft.com/office/drawing/2014/main" id="{DFE1EC94-D6FC-4B46-EB10-82242B8D6B56}"/>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031550" y="4978667"/>
            <a:ext cx="457200" cy="457200"/>
          </a:xfrm>
          <a:prstGeom prst="rect">
            <a:avLst/>
          </a:prstGeom>
        </p:spPr>
      </p:pic>
      <p:sp>
        <p:nvSpPr>
          <p:cNvPr id="14" name="TextBox 13">
            <a:extLst>
              <a:ext uri="{FF2B5EF4-FFF2-40B4-BE49-F238E27FC236}">
                <a16:creationId xmlns:a16="http://schemas.microsoft.com/office/drawing/2014/main" id="{D67B5809-77E2-875B-A033-2655BABAB208}"/>
              </a:ext>
            </a:extLst>
          </p:cNvPr>
          <p:cNvSpPr txBox="1"/>
          <p:nvPr/>
        </p:nvSpPr>
        <p:spPr>
          <a:xfrm>
            <a:off x="4742146" y="3927669"/>
            <a:ext cx="2447601" cy="938719"/>
          </a:xfrm>
          <a:prstGeom prst="rect">
            <a:avLst/>
          </a:prstGeom>
          <a:noFill/>
        </p:spPr>
        <p:txBody>
          <a:bodyPr wrap="square" lIns="91440" tIns="45720" rIns="91440" bIns="45720" anchor="t">
            <a:spAutoFit/>
          </a:bodyPr>
          <a:lstStyle/>
          <a:p>
            <a:pPr algn="ctr" defTabSz="609570">
              <a:defRPr/>
            </a:pPr>
            <a:r>
              <a:rPr lang="en-GB" sz="1100" b="1">
                <a:solidFill>
                  <a:srgbClr val="002542"/>
                </a:solidFill>
                <a:latin typeface="Bierstadt"/>
              </a:rPr>
              <a:t>w/c 3</a:t>
            </a:r>
            <a:r>
              <a:rPr lang="en-GB" sz="1100" b="1" baseline="30000">
                <a:solidFill>
                  <a:srgbClr val="002542"/>
                </a:solidFill>
                <a:latin typeface="Bierstadt"/>
              </a:rPr>
              <a:t>rd</a:t>
            </a:r>
            <a:r>
              <a:rPr lang="en-GB" sz="1100" b="1">
                <a:solidFill>
                  <a:srgbClr val="002542"/>
                </a:solidFill>
                <a:latin typeface="Bierstadt"/>
              </a:rPr>
              <a:t> June</a:t>
            </a:r>
            <a:endParaRPr kumimoji="0" lang="en-GB" sz="1100" b="1" i="0" u="none" strike="noStrike" kern="1200" cap="none" spc="0" normalizeH="0" noProof="0">
              <a:ln>
                <a:noFill/>
              </a:ln>
              <a:solidFill>
                <a:srgbClr val="002542"/>
              </a:solidFill>
              <a:effectLst/>
              <a:uLnTx/>
              <a:uFillTx/>
              <a:latin typeface="Bierstadt" panose="020B0004020202020204" pitchFamily="34" charset="0"/>
            </a:endParaRPr>
          </a:p>
          <a:p>
            <a:pPr algn="ctr" defTabSz="609570">
              <a:defRPr/>
            </a:pPr>
            <a:r>
              <a:rPr lang="en-GB" sz="1100">
                <a:solidFill>
                  <a:srgbClr val="002542"/>
                </a:solidFill>
                <a:latin typeface="Bierstadt"/>
              </a:rPr>
              <a:t>Project update and video message from Project Sponsors (+ specific role comms for Un-roomed Events and Change Requests)</a:t>
            </a:r>
            <a:endParaRPr lang="en-GB" sz="1100">
              <a:solidFill>
                <a:srgbClr val="002542"/>
              </a:solidFill>
              <a:latin typeface="Bierstadt" panose="020B0004020202020204" pitchFamily="34" charset="0"/>
            </a:endParaRPr>
          </a:p>
        </p:txBody>
      </p:sp>
      <p:pic>
        <p:nvPicPr>
          <p:cNvPr id="17" name="Graphic 16" descr="Email with solid fill">
            <a:extLst>
              <a:ext uri="{FF2B5EF4-FFF2-40B4-BE49-F238E27FC236}">
                <a16:creationId xmlns:a16="http://schemas.microsoft.com/office/drawing/2014/main" id="{A7AFF967-62BF-6E6D-3E25-8A98091BA0C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773706" y="3542394"/>
            <a:ext cx="329548" cy="329548"/>
          </a:xfrm>
          <a:prstGeom prst="rect">
            <a:avLst/>
          </a:prstGeom>
        </p:spPr>
      </p:pic>
    </p:spTree>
    <p:extLst>
      <p:ext uri="{BB962C8B-B14F-4D97-AF65-F5344CB8AC3E}">
        <p14:creationId xmlns:p14="http://schemas.microsoft.com/office/powerpoint/2010/main" val="868646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63C32D9-C0C5-0D8E-45AF-8509BC2C9290}"/>
              </a:ext>
            </a:extLst>
          </p:cNvPr>
          <p:cNvSpPr>
            <a:spLocks noGrp="1"/>
          </p:cNvSpPr>
          <p:nvPr>
            <p:ph type="title" idx="4294967295"/>
          </p:nvPr>
        </p:nvSpPr>
        <p:spPr>
          <a:xfrm>
            <a:off x="1253965" y="282419"/>
            <a:ext cx="6624638" cy="1096963"/>
          </a:xfrm>
          <a:prstGeom prst="rect">
            <a:avLst/>
          </a:prstGeom>
        </p:spPr>
        <p:txBody>
          <a:bodyPr lIns="91440" tIns="45720" rIns="91440" bIns="45720" anchor="t"/>
          <a:lstStyle/>
          <a:p>
            <a:r>
              <a:rPr lang="en-GB" sz="2800">
                <a:solidFill>
                  <a:srgbClr val="002542"/>
                </a:solidFill>
                <a:latin typeface="Bierstadt"/>
              </a:rPr>
              <a:t>AY24/25</a:t>
            </a:r>
            <a:r>
              <a:rPr lang="en-GB" sz="2800" b="1">
                <a:solidFill>
                  <a:srgbClr val="002542"/>
                </a:solidFill>
                <a:latin typeface="Bierstadt"/>
              </a:rPr>
              <a:t> Plan</a:t>
            </a:r>
          </a:p>
        </p:txBody>
      </p:sp>
      <p:sp>
        <p:nvSpPr>
          <p:cNvPr id="10" name="Arrow: Chevron 9">
            <a:extLst>
              <a:ext uri="{FF2B5EF4-FFF2-40B4-BE49-F238E27FC236}">
                <a16:creationId xmlns:a16="http://schemas.microsoft.com/office/drawing/2014/main" id="{BAE0D728-F6E0-A35A-0157-9EFE611EF7D6}"/>
              </a:ext>
            </a:extLst>
          </p:cNvPr>
          <p:cNvSpPr/>
          <p:nvPr/>
        </p:nvSpPr>
        <p:spPr>
          <a:xfrm>
            <a:off x="3996614" y="1352744"/>
            <a:ext cx="3084029" cy="953922"/>
          </a:xfrm>
          <a:prstGeom prst="chevron">
            <a:avLst/>
          </a:prstGeom>
          <a:solidFill>
            <a:srgbClr val="0035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effectLst/>
                <a:uLnTx/>
                <a:uFillTx/>
                <a:latin typeface="Bierstadt"/>
                <a:ea typeface="+mn-ea"/>
                <a:cs typeface="+mn-cs"/>
              </a:rPr>
              <a:t>Un-roomed Event </a:t>
            </a:r>
            <a:r>
              <a:rPr lang="en-GB" sz="1200" b="1">
                <a:latin typeface="Bierstadt"/>
              </a:rPr>
              <a:t>Resolution</a:t>
            </a:r>
            <a:endParaRPr kumimoji="0" lang="en-GB" sz="1200" b="1" i="0" u="none" strike="noStrike" kern="1200" cap="none" spc="0" normalizeH="0" baseline="0" noProof="0">
              <a:ln>
                <a:noFill/>
              </a:ln>
              <a:effectLst/>
              <a:uLnTx/>
              <a:uFillTx/>
              <a:latin typeface="Bierstad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effectLst/>
                <a:uLnTx/>
                <a:uFillTx/>
                <a:latin typeface="Bierstadt"/>
                <a:ea typeface="+mn-ea"/>
                <a:cs typeface="+mn-cs"/>
              </a:rPr>
              <a:t>June</a:t>
            </a:r>
            <a:endParaRPr lang="en-GB" sz="1200" b="0" i="0" u="none" strike="noStrike" kern="1200" cap="none" spc="0" normalizeH="0" baseline="0" noProof="0">
              <a:ln>
                <a:noFill/>
              </a:ln>
              <a:effectLst/>
              <a:uLnTx/>
              <a:uFillTx/>
              <a:latin typeface="Bierstadt"/>
            </a:endParaRPr>
          </a:p>
        </p:txBody>
      </p:sp>
      <p:sp>
        <p:nvSpPr>
          <p:cNvPr id="11" name="Arrow: Chevron 10">
            <a:extLst>
              <a:ext uri="{FF2B5EF4-FFF2-40B4-BE49-F238E27FC236}">
                <a16:creationId xmlns:a16="http://schemas.microsoft.com/office/drawing/2014/main" id="{26622A55-43C6-48E9-65A5-53FAFF6881C5}"/>
              </a:ext>
            </a:extLst>
          </p:cNvPr>
          <p:cNvSpPr/>
          <p:nvPr/>
        </p:nvSpPr>
        <p:spPr>
          <a:xfrm>
            <a:off x="6680881" y="1352744"/>
            <a:ext cx="2865384" cy="950244"/>
          </a:xfrm>
          <a:prstGeom prst="chevron">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Bierstadt" panose="020B0004020202020204" pitchFamily="34" charset="0"/>
                <a:ea typeface="+mn-ea"/>
                <a:cs typeface="+mn-cs"/>
              </a:rPr>
              <a:t>Change Request Process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Bierstadt" panose="020B0004020202020204" pitchFamily="34" charset="0"/>
                <a:ea typeface="+mn-ea"/>
                <a:cs typeface="+mn-cs"/>
              </a:rPr>
              <a:t>July-onwards</a:t>
            </a:r>
          </a:p>
        </p:txBody>
      </p:sp>
      <p:sp>
        <p:nvSpPr>
          <p:cNvPr id="12" name="Arrow: Chevron 11">
            <a:extLst>
              <a:ext uri="{FF2B5EF4-FFF2-40B4-BE49-F238E27FC236}">
                <a16:creationId xmlns:a16="http://schemas.microsoft.com/office/drawing/2014/main" id="{E4FE9AC9-794C-1442-274D-AD18A9521E93}"/>
              </a:ext>
            </a:extLst>
          </p:cNvPr>
          <p:cNvSpPr/>
          <p:nvPr/>
        </p:nvSpPr>
        <p:spPr>
          <a:xfrm>
            <a:off x="133350" y="1379382"/>
            <a:ext cx="1654779" cy="936038"/>
          </a:xfrm>
          <a:prstGeom prst="chevron">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2542"/>
                </a:solidFill>
                <a:effectLst/>
                <a:uLnTx/>
                <a:uFillTx/>
                <a:latin typeface="Bierstadt"/>
                <a:ea typeface="+mn-ea"/>
                <a:cs typeface="+mn-cs"/>
              </a:rPr>
              <a:t>CMIS closes</a:t>
            </a:r>
            <a:endParaRPr lang="en-GB" sz="1200" b="1">
              <a:solidFill>
                <a:srgbClr val="002542"/>
              </a:solidFill>
              <a:latin typeface="Bierstad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a:ln>
                  <a:noFill/>
                </a:ln>
                <a:solidFill>
                  <a:srgbClr val="002542"/>
                </a:solidFill>
                <a:effectLst/>
                <a:uLnTx/>
                <a:uFillTx/>
                <a:latin typeface="Bierstadt"/>
                <a:ea typeface="+mn-ea"/>
                <a:cs typeface="+mn-cs"/>
              </a:rPr>
              <a:t>Friday </a:t>
            </a:r>
            <a:r>
              <a:rPr lang="en-GB" sz="1200">
                <a:solidFill>
                  <a:srgbClr val="002542"/>
                </a:solidFill>
                <a:latin typeface="Bierstadt"/>
              </a:rPr>
              <a:t>26</a:t>
            </a:r>
            <a:r>
              <a:rPr lang="en-GB" sz="1200" baseline="30000">
                <a:solidFill>
                  <a:srgbClr val="002542"/>
                </a:solidFill>
                <a:latin typeface="Bierstadt"/>
              </a:rPr>
              <a:t>th</a:t>
            </a:r>
            <a:r>
              <a:rPr kumimoji="0" lang="en-GB" sz="1200" i="0" u="none" strike="noStrike" kern="1200" cap="none" spc="0" normalizeH="0" baseline="0" noProof="0">
                <a:ln>
                  <a:noFill/>
                </a:ln>
                <a:solidFill>
                  <a:srgbClr val="002542"/>
                </a:solidFill>
                <a:effectLst/>
                <a:uLnTx/>
                <a:uFillTx/>
                <a:latin typeface="Bierstadt"/>
                <a:ea typeface="+mn-ea"/>
                <a:cs typeface="+mn-cs"/>
              </a:rPr>
              <a:t> </a:t>
            </a:r>
            <a:r>
              <a:rPr lang="en-GB" sz="1200">
                <a:solidFill>
                  <a:srgbClr val="002542"/>
                </a:solidFill>
                <a:latin typeface="Bierstadt"/>
              </a:rPr>
              <a:t>April</a:t>
            </a:r>
            <a:endParaRPr lang="en-GB" sz="1200" i="0" u="none" strike="noStrike" kern="1200" cap="none" spc="0" normalizeH="0" baseline="0" noProof="0">
              <a:ln>
                <a:noFill/>
              </a:ln>
              <a:solidFill>
                <a:srgbClr val="002542"/>
              </a:solidFill>
              <a:effectLst/>
              <a:uLnTx/>
              <a:uFillTx/>
              <a:latin typeface="Bierstadt"/>
            </a:endParaRPr>
          </a:p>
        </p:txBody>
      </p:sp>
      <p:sp>
        <p:nvSpPr>
          <p:cNvPr id="13" name="Arrow: Chevron 12">
            <a:extLst>
              <a:ext uri="{FF2B5EF4-FFF2-40B4-BE49-F238E27FC236}">
                <a16:creationId xmlns:a16="http://schemas.microsoft.com/office/drawing/2014/main" id="{A51CC655-60D8-6BC6-6DB5-1210F263B4A1}"/>
              </a:ext>
            </a:extLst>
          </p:cNvPr>
          <p:cNvSpPr/>
          <p:nvPr/>
        </p:nvSpPr>
        <p:spPr>
          <a:xfrm>
            <a:off x="1384669" y="1365176"/>
            <a:ext cx="3042497" cy="950244"/>
          </a:xfrm>
          <a:prstGeom prst="chevron">
            <a:avLst/>
          </a:prstGeom>
          <a:solidFill>
            <a:srgbClr val="395A4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Bierstadt"/>
                <a:ea typeface="+mn-ea"/>
                <a:cs typeface="+mn-cs"/>
              </a:rPr>
              <a:t>Central Rooming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prstClr val="white"/>
                </a:solidFill>
                <a:latin typeface="Bierstadt"/>
              </a:rPr>
              <a:t>May</a:t>
            </a:r>
            <a:endParaRPr kumimoji="0" lang="en-GB" sz="1200" i="0" u="none" strike="noStrike" kern="1200" cap="none" spc="0" normalizeH="0" baseline="0" noProof="0">
              <a:ln>
                <a:noFill/>
              </a:ln>
              <a:solidFill>
                <a:prstClr val="white"/>
              </a:solidFill>
              <a:effectLst/>
              <a:uLnTx/>
              <a:uFillTx/>
              <a:latin typeface="Bierstadt"/>
              <a:ea typeface="+mn-ea"/>
              <a:cs typeface="+mn-cs"/>
            </a:endParaRPr>
          </a:p>
        </p:txBody>
      </p:sp>
      <p:sp>
        <p:nvSpPr>
          <p:cNvPr id="14" name="TextBox 13">
            <a:extLst>
              <a:ext uri="{FF2B5EF4-FFF2-40B4-BE49-F238E27FC236}">
                <a16:creationId xmlns:a16="http://schemas.microsoft.com/office/drawing/2014/main" id="{359FE667-5C7A-2C30-E0DB-BE7FBD9D1FD2}"/>
              </a:ext>
            </a:extLst>
          </p:cNvPr>
          <p:cNvSpPr txBox="1"/>
          <p:nvPr/>
        </p:nvSpPr>
        <p:spPr>
          <a:xfrm>
            <a:off x="1364811" y="2331881"/>
            <a:ext cx="2544864" cy="646331"/>
          </a:xfrm>
          <a:prstGeom prst="rect">
            <a:avLst/>
          </a:prstGeom>
          <a:solidFill>
            <a:srgbClr val="F7F7F7"/>
          </a:solidFill>
        </p:spPr>
        <p:txBody>
          <a:bodyPr wrap="square" lIns="91440" tIns="45720" rIns="91440" bIns="45720" anchor="t">
            <a:spAutoFit/>
          </a:bodyPr>
          <a:lstStyle/>
          <a:p>
            <a:pPr>
              <a:defRPr/>
            </a:pPr>
            <a:r>
              <a:rPr lang="en-GB" sz="1200" b="1">
                <a:solidFill>
                  <a:srgbClr val="395A4F"/>
                </a:solidFill>
                <a:latin typeface="Bierstadt"/>
              </a:rPr>
              <a:t>First Week of</a:t>
            </a:r>
            <a:r>
              <a:rPr kumimoji="0" lang="en-GB" sz="1200" b="1" i="0" u="none" strike="noStrike" kern="1200" cap="none" spc="0" normalizeH="0" baseline="0" noProof="0">
                <a:ln>
                  <a:noFill/>
                </a:ln>
                <a:solidFill>
                  <a:srgbClr val="395A4F"/>
                </a:solidFill>
                <a:effectLst/>
                <a:uLnTx/>
                <a:uFillTx/>
                <a:latin typeface="Bierstadt"/>
                <a:ea typeface="+mn-ea"/>
                <a:cs typeface="+mn-cs"/>
              </a:rPr>
              <a:t> May</a:t>
            </a:r>
            <a:endParaRPr lang="en-GB" sz="1200" b="1" i="0" u="none" strike="noStrike" kern="1200" cap="none" spc="0" normalizeH="0" baseline="0" noProof="0">
              <a:ln>
                <a:noFill/>
              </a:ln>
              <a:solidFill>
                <a:srgbClr val="395A4F"/>
              </a:solidFill>
              <a:effectLst/>
              <a:uLnTx/>
              <a:uFillTx/>
              <a:latin typeface="Bierstadt"/>
            </a:endParaRPr>
          </a:p>
          <a:p>
            <a:pPr marR="0" lvl="0" defTabSz="914400" rtl="0" eaLnBrk="1" fontAlgn="auto" latinLnBrk="0" hangingPunct="1">
              <a:lnSpc>
                <a:spcPct val="100000"/>
              </a:lnSpc>
              <a:spcBef>
                <a:spcPts val="0"/>
              </a:spcBef>
              <a:spcAft>
                <a:spcPts val="0"/>
              </a:spcAft>
              <a:buClrTx/>
              <a:buSzTx/>
              <a:tabLst/>
              <a:defRPr/>
            </a:pPr>
            <a:endParaRPr kumimoji="0" lang="en-GB" sz="1200" i="0" u="none" strike="noStrike" kern="1200" cap="none" spc="0" normalizeH="0" baseline="0" noProof="0">
              <a:ln>
                <a:noFill/>
              </a:ln>
              <a:solidFill>
                <a:srgbClr val="395A4F"/>
              </a:solidFill>
              <a:effectLst/>
              <a:uLnTx/>
              <a:uFillTx/>
              <a:latin typeface="Bierstadt"/>
              <a:ea typeface="+mn-ea"/>
              <a:cs typeface="+mn-cs"/>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i="0" u="none" strike="noStrike" kern="1200" cap="none" spc="0" normalizeH="0" baseline="0" noProof="0">
                <a:ln>
                  <a:noFill/>
                </a:ln>
                <a:solidFill>
                  <a:srgbClr val="395A4F"/>
                </a:solidFill>
                <a:effectLst/>
                <a:uLnTx/>
                <a:uFillTx/>
                <a:latin typeface="Bierstadt"/>
                <a:ea typeface="+mn-ea"/>
                <a:cs typeface="+mn-cs"/>
              </a:rPr>
              <a:t>All Disability data returned</a:t>
            </a:r>
            <a:endParaRPr lang="en-GB" sz="1200" i="0" u="none" strike="noStrike" kern="1200" cap="none" spc="0" normalizeH="0" baseline="0" noProof="0">
              <a:ln>
                <a:noFill/>
              </a:ln>
              <a:solidFill>
                <a:srgbClr val="395A4F"/>
              </a:solidFill>
              <a:effectLst/>
              <a:uLnTx/>
              <a:uFillTx/>
              <a:latin typeface="Bierstadt"/>
            </a:endParaRPr>
          </a:p>
        </p:txBody>
      </p:sp>
      <p:sp>
        <p:nvSpPr>
          <p:cNvPr id="15" name="TextBox 14">
            <a:extLst>
              <a:ext uri="{FF2B5EF4-FFF2-40B4-BE49-F238E27FC236}">
                <a16:creationId xmlns:a16="http://schemas.microsoft.com/office/drawing/2014/main" id="{64DA4799-B658-0E2C-1B7B-1C7EDB6AB7BF}"/>
              </a:ext>
            </a:extLst>
          </p:cNvPr>
          <p:cNvSpPr txBox="1"/>
          <p:nvPr/>
        </p:nvSpPr>
        <p:spPr>
          <a:xfrm>
            <a:off x="3996614" y="2341025"/>
            <a:ext cx="2576065" cy="4154984"/>
          </a:xfrm>
          <a:prstGeom prst="rect">
            <a:avLst/>
          </a:prstGeom>
          <a:solidFill>
            <a:srgbClr val="F7F7F7"/>
          </a:solidFill>
        </p:spPr>
        <p:txBody>
          <a:bodyPr wrap="square" lIns="91440" tIns="45720" rIns="91440" bIns="45720" anchor="t">
            <a:spAutoFit/>
          </a:bodyPr>
          <a:lstStyle/>
          <a:p>
            <a:pPr>
              <a:defRPr/>
            </a:pPr>
            <a:r>
              <a:rPr lang="en-GB" sz="1200" b="1" dirty="0">
                <a:solidFill>
                  <a:srgbClr val="002542"/>
                </a:solidFill>
                <a:latin typeface="Bierstadt"/>
              </a:rPr>
              <a:t>Tuesday 18</a:t>
            </a:r>
            <a:r>
              <a:rPr lang="en-GB" sz="1200" b="1" baseline="30000" dirty="0">
                <a:solidFill>
                  <a:srgbClr val="002542"/>
                </a:solidFill>
                <a:latin typeface="Bierstadt"/>
              </a:rPr>
              <a:t>th</a:t>
            </a:r>
            <a:r>
              <a:rPr lang="en-GB" sz="1200" b="1" dirty="0">
                <a:solidFill>
                  <a:srgbClr val="002542"/>
                </a:solidFill>
                <a:latin typeface="Bierstadt"/>
              </a:rPr>
              <a:t> June </a:t>
            </a:r>
          </a:p>
          <a:p>
            <a:pPr marL="171450" indent="-171450">
              <a:buFont typeface="Arial" panose="020B0604020202020204" pitchFamily="34" charset="0"/>
              <a:buChar char="•"/>
              <a:defRPr/>
            </a:pPr>
            <a:endParaRPr lang="en-GB" sz="1200">
              <a:solidFill>
                <a:srgbClr val="002542"/>
              </a:solidFill>
              <a:latin typeface="Bierstadt"/>
            </a:endParaRPr>
          </a:p>
          <a:p>
            <a:pPr marL="171450" indent="-171450">
              <a:buFont typeface="Arial,Sans-Serif" panose="020B0604020202020204" pitchFamily="34" charset="0"/>
              <a:buChar char="•"/>
              <a:defRPr/>
            </a:pPr>
            <a:r>
              <a:rPr lang="en-GB" sz="1200" dirty="0">
                <a:solidFill>
                  <a:srgbClr val="002542"/>
                </a:solidFill>
                <a:latin typeface="Bierstadt"/>
                <a:cs typeface="Arial"/>
              </a:rPr>
              <a:t>Timetable published </a:t>
            </a:r>
          </a:p>
          <a:p>
            <a:pPr marR="0" lvl="0" defTabSz="914400" rtl="0" eaLnBrk="1" fontAlgn="auto" latinLnBrk="0" hangingPunct="1">
              <a:lnSpc>
                <a:spcPct val="100000"/>
              </a:lnSpc>
              <a:spcBef>
                <a:spcPts val="0"/>
              </a:spcBef>
              <a:spcAft>
                <a:spcPts val="0"/>
              </a:spcAft>
              <a:buClrTx/>
              <a:buSzTx/>
              <a:tabLst/>
              <a:defRPr/>
            </a:pPr>
            <a:endParaRPr lang="en-GB" sz="1200" i="0" u="none" strike="noStrike" kern="1200" cap="none" spc="0" normalizeH="0" baseline="0" noProof="0">
              <a:ln>
                <a:noFill/>
              </a:ln>
              <a:solidFill>
                <a:srgbClr val="002542"/>
              </a:solidFill>
              <a:effectLst/>
              <a:uLnTx/>
              <a:uFillTx/>
              <a:latin typeface="Bierstadt" panose="020B0004020202020204" pitchFamily="34" charset="0"/>
            </a:endParaRPr>
          </a:p>
          <a:p>
            <a:pPr marL="171450" indent="-171450">
              <a:buFont typeface="Arial" panose="020B0604020202020204" pitchFamily="34" charset="0"/>
              <a:buChar char="•"/>
              <a:defRPr/>
            </a:pPr>
            <a:r>
              <a:rPr kumimoji="0" lang="en-GB" sz="1200" i="0" u="none" strike="noStrike" kern="1200" cap="none" spc="0" normalizeH="0" baseline="0" noProof="0" dirty="0">
                <a:ln>
                  <a:noFill/>
                </a:ln>
                <a:solidFill>
                  <a:srgbClr val="002542"/>
                </a:solidFill>
                <a:effectLst/>
                <a:uLnTx/>
                <a:uFillTx/>
                <a:latin typeface="Bierstadt"/>
              </a:rPr>
              <a:t>CMIS re-opens for Local Teaching Space allocations</a:t>
            </a:r>
            <a:endParaRPr lang="en-US" sz="1200" dirty="0">
              <a:solidFill>
                <a:srgbClr val="002542"/>
              </a:solidFill>
              <a:latin typeface="Bierstadt"/>
              <a:cs typeface="Arial"/>
            </a:endParaRPr>
          </a:p>
          <a:p>
            <a:pPr marL="171450" indent="-171450">
              <a:buFont typeface="Arial" panose="020B0604020202020204" pitchFamily="34" charset="0"/>
              <a:buChar char="•"/>
              <a:defRPr/>
            </a:pPr>
            <a:endParaRPr lang="en-GB" sz="1200">
              <a:solidFill>
                <a:srgbClr val="002542"/>
              </a:solidFill>
              <a:latin typeface="Bierstadt" panose="020B0004020202020204" pitchFamily="34" charset="0"/>
            </a:endParaRPr>
          </a:p>
          <a:p>
            <a:pPr marL="171450" indent="-171450">
              <a:buFont typeface="Arial" panose="020B0604020202020204" pitchFamily="34" charset="0"/>
              <a:buChar char="•"/>
              <a:defRPr/>
            </a:pPr>
            <a:r>
              <a:rPr lang="en-GB" sz="1200" dirty="0">
                <a:solidFill>
                  <a:srgbClr val="002542"/>
                </a:solidFill>
                <a:latin typeface="Bierstadt"/>
              </a:rPr>
              <a:t>Un-roomed </a:t>
            </a:r>
            <a:r>
              <a:rPr kumimoji="0" lang="en-GB" sz="1200" i="0" u="none" strike="noStrike" kern="1200" cap="none" spc="0" normalizeH="0" baseline="0" noProof="0" dirty="0">
                <a:ln>
                  <a:noFill/>
                </a:ln>
                <a:solidFill>
                  <a:srgbClr val="002542"/>
                </a:solidFill>
                <a:effectLst/>
                <a:uLnTx/>
                <a:uFillTx/>
                <a:latin typeface="Bierstadt"/>
              </a:rPr>
              <a:t>events identified with SMTT leading on large and critical un-roomed events</a:t>
            </a:r>
            <a:endParaRPr lang="en-GB" sz="1200" dirty="0">
              <a:latin typeface="Bierstadt"/>
            </a:endParaRPr>
          </a:p>
          <a:p>
            <a:pPr marL="171450" indent="-171450">
              <a:buFont typeface="Arial" panose="020B0604020202020204" pitchFamily="34" charset="0"/>
              <a:buChar char="•"/>
              <a:defRPr/>
            </a:pPr>
            <a:endParaRPr lang="en-GB" sz="1200">
              <a:solidFill>
                <a:srgbClr val="002542"/>
              </a:solidFill>
              <a:latin typeface="Bierstadt" panose="020B0004020202020204" pitchFamily="34" charset="0"/>
            </a:endParaRPr>
          </a:p>
          <a:p>
            <a:pPr marL="171450" indent="-171450">
              <a:buFont typeface="Arial" panose="020B0604020202020204" pitchFamily="34" charset="0"/>
              <a:buChar char="•"/>
              <a:defRPr/>
            </a:pPr>
            <a:r>
              <a:rPr lang="en-GB" sz="1200" dirty="0">
                <a:solidFill>
                  <a:srgbClr val="002542"/>
                </a:solidFill>
                <a:latin typeface="Bierstadt"/>
              </a:rPr>
              <a:t>Local </a:t>
            </a:r>
            <a:r>
              <a:rPr lang="en-GB" sz="1200" dirty="0" err="1">
                <a:solidFill>
                  <a:srgbClr val="002542"/>
                </a:solidFill>
                <a:latin typeface="Bierstadt"/>
              </a:rPr>
              <a:t>Timetabler</a:t>
            </a:r>
            <a:r>
              <a:rPr lang="en-GB" sz="1200" dirty="0">
                <a:solidFill>
                  <a:srgbClr val="002542"/>
                </a:solidFill>
                <a:latin typeface="Bierstadt"/>
              </a:rPr>
              <a:t> resources leading solutions for smaller un-roomed events</a:t>
            </a:r>
          </a:p>
          <a:p>
            <a:pPr>
              <a:defRPr/>
            </a:pPr>
            <a:endParaRPr lang="en-GB" sz="1200">
              <a:solidFill>
                <a:srgbClr val="002542"/>
              </a:solidFill>
              <a:latin typeface="Bierstadt" panose="020B0004020202020204" pitchFamily="34" charset="0"/>
            </a:endParaRPr>
          </a:p>
          <a:p>
            <a:pPr marL="171450" indent="-171450">
              <a:buFont typeface="Arial" panose="020B0604020202020204" pitchFamily="34" charset="0"/>
              <a:buChar char="•"/>
              <a:defRPr/>
            </a:pPr>
            <a:r>
              <a:rPr kumimoji="0" lang="en-GB" sz="1200" i="0" u="none" strike="noStrike" kern="1200" cap="none" spc="0" normalizeH="0" baseline="0" noProof="0" dirty="0">
                <a:ln>
                  <a:noFill/>
                </a:ln>
                <a:solidFill>
                  <a:srgbClr val="002542"/>
                </a:solidFill>
                <a:effectLst/>
                <a:uLnTx/>
                <a:uFillTx/>
                <a:latin typeface="Bierstadt"/>
              </a:rPr>
              <a:t>Change Request process opens </a:t>
            </a:r>
            <a:r>
              <a:rPr lang="en-GB" sz="1200" dirty="0">
                <a:solidFill>
                  <a:srgbClr val="002542"/>
                </a:solidFill>
                <a:latin typeface="Bierstadt"/>
              </a:rPr>
              <a:t>(specific CR reasons for Un-roomed Events)</a:t>
            </a:r>
          </a:p>
          <a:p>
            <a:pPr marL="171450" indent="-171450">
              <a:buFont typeface="Arial" panose="020B0604020202020204" pitchFamily="34" charset="0"/>
              <a:buChar char="•"/>
              <a:defRPr/>
            </a:pPr>
            <a:endParaRPr lang="en-GB" sz="1200">
              <a:solidFill>
                <a:srgbClr val="002542"/>
              </a:solidFill>
              <a:latin typeface="Bierstadt" panose="020B0004020202020204" pitchFamily="34" charset="0"/>
            </a:endParaRPr>
          </a:p>
          <a:p>
            <a:pPr marL="171450" indent="-171450">
              <a:buFont typeface="Arial" panose="020B0604020202020204" pitchFamily="34" charset="0"/>
              <a:buChar char="•"/>
              <a:defRPr/>
            </a:pPr>
            <a:r>
              <a:rPr lang="en-GB" sz="1200" dirty="0">
                <a:solidFill>
                  <a:srgbClr val="002542"/>
                </a:solidFill>
                <a:latin typeface="Bierstadt"/>
              </a:rPr>
              <a:t>Weekly College Sessions Engagements continue with focus on un-roomed events</a:t>
            </a:r>
          </a:p>
        </p:txBody>
      </p:sp>
      <p:sp>
        <p:nvSpPr>
          <p:cNvPr id="16" name="TextBox 15">
            <a:extLst>
              <a:ext uri="{FF2B5EF4-FFF2-40B4-BE49-F238E27FC236}">
                <a16:creationId xmlns:a16="http://schemas.microsoft.com/office/drawing/2014/main" id="{F276382F-C71D-C690-971A-8C3991DD621C}"/>
              </a:ext>
            </a:extLst>
          </p:cNvPr>
          <p:cNvSpPr txBox="1"/>
          <p:nvPr/>
        </p:nvSpPr>
        <p:spPr>
          <a:xfrm>
            <a:off x="6659618" y="2326415"/>
            <a:ext cx="2437970" cy="3416320"/>
          </a:xfrm>
          <a:prstGeom prst="rect">
            <a:avLst/>
          </a:prstGeom>
          <a:solidFill>
            <a:srgbClr val="F7F7F7"/>
          </a:solidFill>
        </p:spPr>
        <p:txBody>
          <a:bodyPr wrap="square" lIns="91440" tIns="45720" rIns="91440" bIns="45720" anchor="t">
            <a:spAutoFit/>
          </a:bodyPr>
          <a:lstStyle/>
          <a:p>
            <a:pPr>
              <a:defRPr/>
            </a:pPr>
            <a:r>
              <a:rPr lang="en-GB" sz="1200" b="1" dirty="0">
                <a:solidFill>
                  <a:srgbClr val="767171"/>
                </a:solidFill>
                <a:latin typeface="Bierstadt"/>
              </a:rPr>
              <a:t>W/c 15</a:t>
            </a:r>
            <a:r>
              <a:rPr lang="en-GB" sz="1200" b="1" baseline="30000" dirty="0">
                <a:solidFill>
                  <a:srgbClr val="767171"/>
                </a:solidFill>
                <a:latin typeface="Bierstadt"/>
              </a:rPr>
              <a:t>th</a:t>
            </a:r>
            <a:r>
              <a:rPr lang="en-GB" sz="1200" b="1" dirty="0">
                <a:solidFill>
                  <a:srgbClr val="767171"/>
                </a:solidFill>
                <a:latin typeface="Bierstadt"/>
              </a:rPr>
              <a:t> July</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1">
              <a:solidFill>
                <a:srgbClr val="767171"/>
              </a:solidFill>
              <a:latin typeface="Bierstadt"/>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i="0" u="none" strike="noStrike" kern="1200" cap="none" spc="0" normalizeH="0" baseline="0" noProof="0" dirty="0">
                <a:ln>
                  <a:noFill/>
                </a:ln>
                <a:solidFill>
                  <a:srgbClr val="767171"/>
                </a:solidFill>
                <a:effectLst/>
                <a:uLnTx/>
                <a:uFillTx/>
                <a:latin typeface="Bierstadt"/>
                <a:ea typeface="+mn-ea"/>
                <a:cs typeface="+mn-cs"/>
              </a:rPr>
              <a:t>Change Request process opens (All essential changes)</a:t>
            </a:r>
            <a:endParaRPr lang="en-GB" sz="1200" i="0" u="none" strike="noStrike" kern="1200" cap="none" spc="0" normalizeH="0" baseline="0" noProof="0" dirty="0">
              <a:ln>
                <a:noFill/>
              </a:ln>
              <a:solidFill>
                <a:srgbClr val="767171"/>
              </a:solidFill>
              <a:effectLst/>
              <a:uLnTx/>
              <a:uFillTx/>
              <a:latin typeface="Bierstadt"/>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i="0" u="none" strike="noStrike" kern="1200" cap="none" spc="0" normalizeH="0" baseline="0" noProof="0">
              <a:ln>
                <a:noFill/>
              </a:ln>
              <a:solidFill>
                <a:srgbClr val="767171"/>
              </a:solidFill>
              <a:effectLst/>
              <a:uLnTx/>
              <a:uFillTx/>
              <a:latin typeface="Bierstadt"/>
              <a:ea typeface="+mn-ea"/>
              <a:cs typeface="+mn-cs"/>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i="0" u="none" strike="noStrike" kern="1200" cap="none" spc="0" normalizeH="0" baseline="0" noProof="0" dirty="0">
                <a:ln>
                  <a:noFill/>
                </a:ln>
                <a:solidFill>
                  <a:srgbClr val="767171"/>
                </a:solidFill>
                <a:effectLst/>
                <a:uLnTx/>
                <a:uFillTx/>
                <a:latin typeface="Bierstadt"/>
                <a:ea typeface="+mn-ea"/>
                <a:cs typeface="+mn-cs"/>
              </a:rPr>
              <a:t>All course data, including new and additional to be extracted to </a:t>
            </a:r>
            <a:r>
              <a:rPr kumimoji="0" lang="en-GB" sz="1200" i="0" u="none" strike="noStrike" kern="1200" cap="none" spc="0" normalizeH="0" baseline="0" noProof="0" dirty="0" err="1">
                <a:ln>
                  <a:noFill/>
                </a:ln>
                <a:solidFill>
                  <a:srgbClr val="767171"/>
                </a:solidFill>
                <a:effectLst/>
                <a:uLnTx/>
                <a:uFillTx/>
                <a:latin typeface="Bierstadt"/>
                <a:ea typeface="+mn-ea"/>
                <a:cs typeface="+mn-cs"/>
              </a:rPr>
              <a:t>MyCampus</a:t>
            </a:r>
            <a:endParaRPr kumimoji="0" lang="en-GB" sz="1200" i="0" u="none" strike="noStrike" kern="1200" cap="none" spc="0" normalizeH="0" baseline="0" noProof="0" dirty="0">
              <a:ln>
                <a:noFill/>
              </a:ln>
              <a:solidFill>
                <a:srgbClr val="767171"/>
              </a:solidFill>
              <a:effectLst/>
              <a:uLnTx/>
              <a:uFillTx/>
              <a:latin typeface="Bierstadt"/>
              <a:ea typeface="+mn-ea"/>
              <a:cs typeface="+mn-cs"/>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i="0" u="none" strike="noStrike" kern="1200" cap="none" spc="0" normalizeH="0" baseline="0" noProof="0">
              <a:ln>
                <a:noFill/>
              </a:ln>
              <a:solidFill>
                <a:srgbClr val="767171"/>
              </a:solidFill>
              <a:effectLst/>
              <a:uLnTx/>
              <a:uFillTx/>
              <a:latin typeface="Bierstadt"/>
              <a:ea typeface="+mn-ea"/>
              <a:cs typeface="+mn-cs"/>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i="0" u="none" strike="noStrike" kern="1200" cap="none" spc="0" normalizeH="0" baseline="0" noProof="0" dirty="0">
                <a:ln>
                  <a:noFill/>
                </a:ln>
                <a:solidFill>
                  <a:srgbClr val="767171"/>
                </a:solidFill>
                <a:effectLst/>
                <a:uLnTx/>
                <a:uFillTx/>
                <a:latin typeface="Bierstadt"/>
                <a:ea typeface="+mn-ea"/>
                <a:cs typeface="+mn-cs"/>
              </a:rPr>
              <a:t>Facility data extracted to </a:t>
            </a:r>
            <a:r>
              <a:rPr kumimoji="0" lang="en-GB" sz="1200" i="0" u="none" strike="noStrike" kern="1200" cap="none" spc="0" normalizeH="0" baseline="0" noProof="0" dirty="0" err="1">
                <a:ln>
                  <a:noFill/>
                </a:ln>
                <a:solidFill>
                  <a:srgbClr val="767171"/>
                </a:solidFill>
                <a:effectLst/>
                <a:uLnTx/>
                <a:uFillTx/>
                <a:latin typeface="Bierstadt"/>
                <a:ea typeface="+mn-ea"/>
                <a:cs typeface="+mn-cs"/>
              </a:rPr>
              <a:t>MyCampus</a:t>
            </a:r>
            <a:endParaRPr kumimoji="0" lang="en-GB" sz="1200" i="0" u="none" strike="noStrike" kern="1200" cap="none" spc="0" normalizeH="0" baseline="0" noProof="0" dirty="0">
              <a:ln>
                <a:noFill/>
              </a:ln>
              <a:solidFill>
                <a:srgbClr val="767171"/>
              </a:solidFill>
              <a:effectLst/>
              <a:uLnTx/>
              <a:uFillTx/>
              <a:latin typeface="Bierstadt"/>
              <a:ea typeface="+mn-ea"/>
              <a:cs typeface="+mn-cs"/>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i="0" u="none" strike="noStrike" kern="1200" cap="none" spc="0" normalizeH="0" baseline="0" noProof="0">
              <a:ln>
                <a:noFill/>
              </a:ln>
              <a:solidFill>
                <a:srgbClr val="767171"/>
              </a:solidFill>
              <a:effectLst/>
              <a:uLnTx/>
              <a:uFillTx/>
              <a:latin typeface="Bierstadt"/>
              <a:ea typeface="+mn-ea"/>
              <a:cs typeface="+mn-cs"/>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i="0" u="none" strike="noStrike" kern="1200" cap="none" spc="0" normalizeH="0" baseline="0" noProof="0" dirty="0">
                <a:ln>
                  <a:noFill/>
                </a:ln>
                <a:solidFill>
                  <a:srgbClr val="767171"/>
                </a:solidFill>
                <a:effectLst/>
                <a:uLnTx/>
                <a:uFillTx/>
                <a:latin typeface="Bierstadt"/>
                <a:ea typeface="+mn-ea"/>
                <a:cs typeface="+mn-cs"/>
              </a:rPr>
              <a:t>Meetings schedule extracted to </a:t>
            </a:r>
            <a:r>
              <a:rPr kumimoji="0" lang="en-GB" sz="1200" i="0" u="none" strike="noStrike" kern="1200" cap="none" spc="0" normalizeH="0" baseline="0" noProof="0" dirty="0" err="1">
                <a:ln>
                  <a:noFill/>
                </a:ln>
                <a:solidFill>
                  <a:srgbClr val="767171"/>
                </a:solidFill>
                <a:effectLst/>
                <a:uLnTx/>
                <a:uFillTx/>
                <a:latin typeface="Bierstadt"/>
                <a:ea typeface="+mn-ea"/>
                <a:cs typeface="+mn-cs"/>
              </a:rPr>
              <a:t>MyCampus</a:t>
            </a:r>
            <a:endParaRPr kumimoji="0" lang="en-GB" sz="1200" i="0" u="none" strike="noStrike" kern="1200" cap="none" spc="0" normalizeH="0" baseline="0" noProof="0" dirty="0">
              <a:ln>
                <a:noFill/>
              </a:ln>
              <a:solidFill>
                <a:srgbClr val="767171"/>
              </a:solidFill>
              <a:effectLst/>
              <a:uLnTx/>
              <a:uFillTx/>
              <a:latin typeface="Bierstadt"/>
              <a:ea typeface="+mn-ea"/>
              <a:cs typeface="+mn-cs"/>
            </a:endParaRPr>
          </a:p>
          <a:p>
            <a:pPr marR="0" lvl="0" defTabSz="914400" rtl="0" eaLnBrk="1" fontAlgn="auto" latinLnBrk="0" hangingPunct="1">
              <a:lnSpc>
                <a:spcPct val="100000"/>
              </a:lnSpc>
              <a:spcBef>
                <a:spcPts val="0"/>
              </a:spcBef>
              <a:spcAft>
                <a:spcPts val="0"/>
              </a:spcAft>
              <a:buClrTx/>
              <a:buSzTx/>
              <a:tabLst/>
              <a:defRPr/>
            </a:pPr>
            <a:endParaRPr kumimoji="0" lang="en-GB" sz="1200" i="0" u="none" strike="noStrike" kern="1200" cap="none" spc="0" normalizeH="0" baseline="0" noProof="0">
              <a:ln>
                <a:noFill/>
              </a:ln>
              <a:solidFill>
                <a:srgbClr val="767171"/>
              </a:solidFill>
              <a:effectLst/>
              <a:uLnTx/>
              <a:uFillTx/>
              <a:latin typeface="Bierstadt"/>
              <a:ea typeface="+mn-ea"/>
              <a:cs typeface="+mn-cs"/>
            </a:endParaRPr>
          </a:p>
          <a:p>
            <a:pPr>
              <a:defRPr/>
            </a:pPr>
            <a:r>
              <a:rPr lang="en-GB" sz="1200" b="1" dirty="0">
                <a:solidFill>
                  <a:srgbClr val="767171"/>
                </a:solidFill>
                <a:latin typeface="Bierstadt"/>
              </a:rPr>
              <a:t>Monday 29</a:t>
            </a:r>
            <a:r>
              <a:rPr lang="en-GB" sz="1200" b="1" baseline="30000" dirty="0">
                <a:solidFill>
                  <a:srgbClr val="767171"/>
                </a:solidFill>
                <a:latin typeface="Bierstadt"/>
              </a:rPr>
              <a:t>th</a:t>
            </a:r>
            <a:r>
              <a:rPr lang="en-GB" sz="1200" b="1" dirty="0">
                <a:solidFill>
                  <a:srgbClr val="767171"/>
                </a:solidFill>
                <a:latin typeface="Bierstadt"/>
              </a:rPr>
              <a:t> of July</a:t>
            </a:r>
            <a:endParaRPr lang="en-GB" sz="1200" b="1" i="0" u="none" strike="noStrike" kern="1200" cap="none" spc="0" normalizeH="0" baseline="0" noProof="0" dirty="0">
              <a:ln>
                <a:noFill/>
              </a:ln>
              <a:solidFill>
                <a:srgbClr val="767171"/>
              </a:solidFill>
              <a:effectLst/>
              <a:uLnTx/>
              <a:uFillTx/>
              <a:latin typeface="Bierstadt"/>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i="0" u="none" strike="noStrike" kern="1200" cap="none" spc="0" normalizeH="0" baseline="0" noProof="0" dirty="0">
                <a:ln>
                  <a:noFill/>
                </a:ln>
                <a:solidFill>
                  <a:srgbClr val="767171"/>
                </a:solidFill>
                <a:effectLst/>
                <a:uLnTx/>
                <a:uFillTx/>
                <a:latin typeface="Bierstadt"/>
                <a:ea typeface="+mn-ea"/>
                <a:cs typeface="+mn-cs"/>
              </a:rPr>
              <a:t>Checkpoint on opening space for non-teaching events</a:t>
            </a:r>
            <a:endParaRPr lang="en-GB" sz="1200" i="0" u="none" strike="noStrike" kern="1200" cap="none" spc="0" normalizeH="0" baseline="0" noProof="0" dirty="0">
              <a:ln>
                <a:noFill/>
              </a:ln>
              <a:solidFill>
                <a:srgbClr val="767171"/>
              </a:solidFill>
              <a:effectLst/>
              <a:uLnTx/>
              <a:uFillTx/>
              <a:latin typeface="Bierstadt"/>
            </a:endParaRPr>
          </a:p>
        </p:txBody>
      </p:sp>
      <p:sp>
        <p:nvSpPr>
          <p:cNvPr id="19" name="Arrow: Chevron 18">
            <a:extLst>
              <a:ext uri="{FF2B5EF4-FFF2-40B4-BE49-F238E27FC236}">
                <a16:creationId xmlns:a16="http://schemas.microsoft.com/office/drawing/2014/main" id="{DC1E7209-D538-E0FE-C13F-729BD1FDCB2E}"/>
              </a:ext>
            </a:extLst>
          </p:cNvPr>
          <p:cNvSpPr/>
          <p:nvPr/>
        </p:nvSpPr>
        <p:spPr>
          <a:xfrm>
            <a:off x="9161378" y="1352744"/>
            <a:ext cx="2796705" cy="950244"/>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Bierstadt"/>
              </a:rPr>
              <a:t>Reg/Enrol &amp; Start of Semester 1</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prstClr val="white"/>
                </a:solidFill>
                <a:latin typeface="Bierstadt"/>
              </a:rPr>
              <a:t>August</a:t>
            </a:r>
            <a:endParaRPr lang="en-GB" sz="1200" i="0" u="none" strike="noStrike" kern="1200" cap="none" spc="0" normalizeH="0" baseline="0" noProof="0" dirty="0">
              <a:ln>
                <a:noFill/>
              </a:ln>
              <a:solidFill>
                <a:prstClr val="white"/>
              </a:solidFill>
              <a:effectLst/>
              <a:uLnTx/>
              <a:uFillTx/>
              <a:latin typeface="Bierstadt" panose="020B0004020202020204" pitchFamily="34" charset="0"/>
            </a:endParaRPr>
          </a:p>
        </p:txBody>
      </p:sp>
      <p:sp>
        <p:nvSpPr>
          <p:cNvPr id="20" name="TextBox 19">
            <a:extLst>
              <a:ext uri="{FF2B5EF4-FFF2-40B4-BE49-F238E27FC236}">
                <a16:creationId xmlns:a16="http://schemas.microsoft.com/office/drawing/2014/main" id="{1B2603C8-25CF-F3C5-2281-1B827EC78275}"/>
              </a:ext>
            </a:extLst>
          </p:cNvPr>
          <p:cNvSpPr txBox="1"/>
          <p:nvPr/>
        </p:nvSpPr>
        <p:spPr>
          <a:xfrm>
            <a:off x="9184526" y="2322737"/>
            <a:ext cx="2326989" cy="2492990"/>
          </a:xfrm>
          <a:prstGeom prst="rect">
            <a:avLst/>
          </a:prstGeom>
          <a:solidFill>
            <a:srgbClr val="F7F7F7"/>
          </a:solidFill>
        </p:spPr>
        <p:txBody>
          <a:bodyPr wrap="square" lIns="91440" tIns="45720" rIns="91440" bIns="45720" anchor="t">
            <a:spAutoFit/>
          </a:bodyPr>
          <a:lstStyle/>
          <a:p>
            <a:r>
              <a:rPr lang="en-GB" sz="1200" b="1" dirty="0">
                <a:solidFill>
                  <a:schemeClr val="accent4">
                    <a:lumMod val="75000"/>
                  </a:schemeClr>
                </a:solidFill>
                <a:ea typeface="+mn-lt"/>
                <a:cs typeface="+mn-lt"/>
              </a:rPr>
              <a:t>Monday 5</a:t>
            </a:r>
            <a:r>
              <a:rPr lang="en-GB" sz="1200" b="1" baseline="30000" dirty="0">
                <a:solidFill>
                  <a:schemeClr val="accent4">
                    <a:lumMod val="75000"/>
                  </a:schemeClr>
                </a:solidFill>
                <a:ea typeface="+mn-lt"/>
                <a:cs typeface="+mn-lt"/>
              </a:rPr>
              <a:t>th</a:t>
            </a:r>
            <a:r>
              <a:rPr lang="en-GB" sz="1200" b="1" dirty="0">
                <a:solidFill>
                  <a:schemeClr val="accent4">
                    <a:lumMod val="75000"/>
                  </a:schemeClr>
                </a:solidFill>
                <a:ea typeface="+mn-lt"/>
                <a:cs typeface="+mn-lt"/>
              </a:rPr>
              <a:t> August</a:t>
            </a:r>
            <a:endParaRPr lang="en-GB" sz="1200" dirty="0">
              <a:solidFill>
                <a:schemeClr val="accent4">
                  <a:lumMod val="75000"/>
                </a:schemeClr>
              </a:solidFill>
              <a:ea typeface="+mn-lt"/>
              <a:cs typeface="+mn-lt"/>
            </a:endParaRPr>
          </a:p>
          <a:p>
            <a:endParaRPr lang="en-GB" sz="1200" b="1" dirty="0">
              <a:solidFill>
                <a:schemeClr val="accent4">
                  <a:lumMod val="75000"/>
                </a:schemeClr>
              </a:solidFill>
              <a:ea typeface="+mn-lt"/>
              <a:cs typeface="+mn-lt"/>
            </a:endParaRPr>
          </a:p>
          <a:p>
            <a:pPr marL="171450" indent="-171450">
              <a:buFont typeface="Arial,Sans-Serif"/>
              <a:buChar char="•"/>
            </a:pPr>
            <a:r>
              <a:rPr lang="en-GB" sz="1200" dirty="0">
                <a:solidFill>
                  <a:schemeClr val="accent4">
                    <a:lumMod val="75000"/>
                  </a:schemeClr>
                </a:solidFill>
                <a:ea typeface="+mn-lt"/>
                <a:cs typeface="+mn-lt"/>
              </a:rPr>
              <a:t>Registration &amp; Enrolment opens</a:t>
            </a:r>
            <a:endParaRPr lang="en-GB" dirty="0">
              <a:solidFill>
                <a:schemeClr val="accent4">
                  <a:lumMod val="75000"/>
                </a:schemeClr>
              </a:solidFill>
              <a:ea typeface="+mn-lt"/>
              <a:cs typeface="+mn-lt"/>
            </a:endParaRPr>
          </a:p>
          <a:p>
            <a:endParaRPr lang="en-GB" sz="1200" b="1" dirty="0">
              <a:solidFill>
                <a:schemeClr val="accent4">
                  <a:lumMod val="75000"/>
                </a:schemeClr>
              </a:solidFill>
              <a:latin typeface="Bierstadt"/>
            </a:endParaRPr>
          </a:p>
          <a:p>
            <a:endParaRPr lang="en-GB" sz="1200" b="1" dirty="0">
              <a:solidFill>
                <a:schemeClr val="accent4">
                  <a:lumMod val="75000"/>
                </a:schemeClr>
              </a:solidFill>
              <a:latin typeface="Bierstadt"/>
            </a:endParaRPr>
          </a:p>
          <a:p>
            <a:r>
              <a:rPr lang="en-GB" sz="1200" b="1" dirty="0">
                <a:solidFill>
                  <a:schemeClr val="accent4">
                    <a:lumMod val="75000"/>
                  </a:schemeClr>
                </a:solidFill>
                <a:latin typeface="Bierstadt"/>
              </a:rPr>
              <a:t>Tuesday 6</a:t>
            </a:r>
            <a:r>
              <a:rPr lang="en-GB" sz="1200" b="1" baseline="30000" dirty="0">
                <a:solidFill>
                  <a:schemeClr val="accent4">
                    <a:lumMod val="75000"/>
                  </a:schemeClr>
                </a:solidFill>
                <a:latin typeface="Bierstadt"/>
              </a:rPr>
              <a:t>th</a:t>
            </a:r>
            <a:r>
              <a:rPr lang="en-GB" sz="1200" b="1" dirty="0">
                <a:solidFill>
                  <a:schemeClr val="accent4">
                    <a:lumMod val="75000"/>
                  </a:schemeClr>
                </a:solidFill>
                <a:latin typeface="Bierstadt"/>
              </a:rPr>
              <a:t> August</a:t>
            </a:r>
            <a:endParaRPr lang="en-GB" dirty="0">
              <a:solidFill>
                <a:schemeClr val="accent4">
                  <a:lumMod val="75000"/>
                </a:schemeClr>
              </a:solidFill>
            </a:endParaRPr>
          </a:p>
          <a:p>
            <a:endParaRPr lang="en-GB" sz="1200" b="1" dirty="0">
              <a:solidFill>
                <a:schemeClr val="accent4">
                  <a:lumMod val="75000"/>
                </a:schemeClr>
              </a:solidFill>
              <a:latin typeface="Bierstadt"/>
            </a:endParaRPr>
          </a:p>
          <a:p>
            <a:pPr marL="171450" indent="-171450">
              <a:buFont typeface="Arial" panose="020B0604020202020204" pitchFamily="34" charset="0"/>
              <a:buChar char="•"/>
            </a:pPr>
            <a:r>
              <a:rPr lang="en-GB" sz="1200" dirty="0">
                <a:solidFill>
                  <a:schemeClr val="accent4">
                    <a:lumMod val="75000"/>
                  </a:schemeClr>
                </a:solidFill>
                <a:latin typeface="Bierstadt"/>
              </a:rPr>
              <a:t>Online booking open for Local Non-Teaching Space</a:t>
            </a:r>
          </a:p>
          <a:p>
            <a:pPr marL="90170" marR="0" lvl="0" indent="-9017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200">
              <a:solidFill>
                <a:schemeClr val="accent4">
                  <a:lumMod val="75000"/>
                </a:schemeClr>
              </a:solidFill>
              <a:latin typeface="Bierstadt" panose="020B0004020202020204" pitchFamily="34" charset="0"/>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200" dirty="0">
              <a:solidFill>
                <a:schemeClr val="accent4">
                  <a:lumMod val="75000"/>
                </a:schemeClr>
              </a:solidFill>
              <a:latin typeface="Bierstadt"/>
            </a:endParaRPr>
          </a:p>
          <a:p>
            <a:pPr marR="0" lvl="0" algn="l" rtl="0" eaLnBrk="1" fontAlgn="auto" latinLnBrk="0" hangingPunct="1">
              <a:lnSpc>
                <a:spcPct val="100000"/>
              </a:lnSpc>
              <a:spcBef>
                <a:spcPts val="0"/>
              </a:spcBef>
              <a:spcAft>
                <a:spcPts val="0"/>
              </a:spcAft>
              <a:buClrTx/>
              <a:buSzTx/>
            </a:pPr>
            <a:endParaRPr lang="en-GB" sz="1200">
              <a:solidFill>
                <a:schemeClr val="accent4">
                  <a:lumMod val="75000"/>
                </a:schemeClr>
              </a:solidFill>
              <a:latin typeface="Bierstadt" panose="020B0004020202020204" pitchFamily="34" charset="0"/>
            </a:endParaRPr>
          </a:p>
          <a:p>
            <a:pPr marR="0" lvl="0" algn="l" rtl="0" eaLnBrk="1" fontAlgn="auto" latinLnBrk="0" hangingPunct="1">
              <a:lnSpc>
                <a:spcPct val="100000"/>
              </a:lnSpc>
              <a:spcBef>
                <a:spcPts val="0"/>
              </a:spcBef>
              <a:spcAft>
                <a:spcPts val="0"/>
              </a:spcAft>
              <a:buClrTx/>
              <a:buSzTx/>
            </a:pPr>
            <a:endParaRPr lang="en-GB" sz="1200" b="1" strike="sngStrike" dirty="0">
              <a:solidFill>
                <a:schemeClr val="accent4">
                  <a:lumMod val="75000"/>
                </a:schemeClr>
              </a:solidFill>
              <a:latin typeface="Bierstadt"/>
            </a:endParaRPr>
          </a:p>
        </p:txBody>
      </p:sp>
    </p:spTree>
    <p:extLst>
      <p:ext uri="{BB962C8B-B14F-4D97-AF65-F5344CB8AC3E}">
        <p14:creationId xmlns:p14="http://schemas.microsoft.com/office/powerpoint/2010/main" val="2012053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6F405-E792-9478-25C4-3C851E2DA23E}"/>
              </a:ext>
            </a:extLst>
          </p:cNvPr>
          <p:cNvSpPr>
            <a:spLocks noGrp="1"/>
          </p:cNvSpPr>
          <p:nvPr>
            <p:ph type="title" idx="4294967295"/>
          </p:nvPr>
        </p:nvSpPr>
        <p:spPr>
          <a:xfrm>
            <a:off x="1167970" y="206070"/>
            <a:ext cx="7607300" cy="1096963"/>
          </a:xfrm>
          <a:prstGeom prst="rect">
            <a:avLst/>
          </a:prstGeom>
        </p:spPr>
        <p:txBody>
          <a:bodyPr lIns="91440" tIns="45720" rIns="91440" bIns="45720" anchor="ctr"/>
          <a:lstStyle/>
          <a:p>
            <a:r>
              <a:rPr lang="en-GB" sz="2800" b="1">
                <a:solidFill>
                  <a:srgbClr val="002542"/>
                </a:solidFill>
                <a:latin typeface="Bierstadt"/>
                <a:cs typeface="Arial"/>
              </a:rPr>
              <a:t>Un-roomed Events</a:t>
            </a:r>
            <a:br>
              <a:rPr lang="en-GB" sz="2800" b="1">
                <a:solidFill>
                  <a:srgbClr val="002542"/>
                </a:solidFill>
                <a:latin typeface="Bierstadt"/>
                <a:cs typeface="Arial"/>
              </a:rPr>
            </a:br>
            <a:r>
              <a:rPr lang="en-GB" sz="2000">
                <a:solidFill>
                  <a:srgbClr val="002542"/>
                </a:solidFill>
                <a:latin typeface="Bierstadt"/>
                <a:cs typeface="Arial"/>
              </a:rPr>
              <a:t>Resolution Calls</a:t>
            </a:r>
            <a:endParaRPr lang="en-GB" sz="2800">
              <a:solidFill>
                <a:srgbClr val="002542"/>
              </a:solidFill>
              <a:latin typeface="Bierstadt"/>
              <a:cs typeface="Arial"/>
            </a:endParaRPr>
          </a:p>
        </p:txBody>
      </p:sp>
      <p:sp>
        <p:nvSpPr>
          <p:cNvPr id="4" name="TextBox 3">
            <a:extLst>
              <a:ext uri="{FF2B5EF4-FFF2-40B4-BE49-F238E27FC236}">
                <a16:creationId xmlns:a16="http://schemas.microsoft.com/office/drawing/2014/main" id="{D883A135-37C7-574A-7FCF-4CDD33C5D728}"/>
              </a:ext>
            </a:extLst>
          </p:cNvPr>
          <p:cNvSpPr txBox="1"/>
          <p:nvPr/>
        </p:nvSpPr>
        <p:spPr>
          <a:xfrm>
            <a:off x="442971" y="1758283"/>
            <a:ext cx="5712625" cy="4154984"/>
          </a:xfrm>
          <a:prstGeom prst="rect">
            <a:avLst/>
          </a:prstGeom>
          <a:solidFill>
            <a:srgbClr val="F7F7F7"/>
          </a:solidFill>
        </p:spPr>
        <p:txBody>
          <a:bodyPr wrap="square" lIns="91440" tIns="45720" rIns="91440" bIns="45720" rtlCol="0" anchor="t">
            <a:spAutoFit/>
          </a:bodyPr>
          <a:lstStyle/>
          <a:p>
            <a:pPr marL="228600" indent="-228600">
              <a:buAutoNum type="arabicPeriod"/>
            </a:pPr>
            <a:r>
              <a:rPr lang="en-GB" sz="1200" b="1">
                <a:latin typeface="Bierstadt"/>
              </a:rPr>
              <a:t>Large Events &amp; Time Critical Events </a:t>
            </a:r>
          </a:p>
          <a:p>
            <a:r>
              <a:rPr lang="en-GB" sz="1200">
                <a:latin typeface="Bierstadt"/>
              </a:rPr>
              <a:t>(greater than 50 in size, events in the first 1 month of teaching)</a:t>
            </a:r>
            <a:endParaRPr lang="en-US">
              <a:cs typeface="Calibri"/>
            </a:endParaRPr>
          </a:p>
          <a:p>
            <a:endParaRPr lang="en-GB" sz="1200" b="1">
              <a:latin typeface="Bierstadt"/>
            </a:endParaRPr>
          </a:p>
          <a:p>
            <a:pPr marL="171450" indent="-171450">
              <a:buFont typeface="Arial" panose="020B0604020202020204" pitchFamily="34" charset="0"/>
              <a:buChar char="•"/>
            </a:pPr>
            <a:r>
              <a:rPr lang="en-GB" sz="1200">
                <a:latin typeface="Bierstadt"/>
              </a:rPr>
              <a:t>A resolution call will be scheduled with the identified roles within each of the schools</a:t>
            </a:r>
          </a:p>
          <a:p>
            <a:pPr marL="171450" indent="-171450">
              <a:buFont typeface="Arial" panose="020B0604020202020204" pitchFamily="34" charset="0"/>
              <a:buChar char="•"/>
            </a:pPr>
            <a:endParaRPr lang="en-GB" sz="1200">
              <a:latin typeface="Bierstadt"/>
            </a:endParaRPr>
          </a:p>
          <a:p>
            <a:pPr marL="171450" indent="-171450">
              <a:buFont typeface="Arial" panose="020B0604020202020204" pitchFamily="34" charset="0"/>
              <a:buChar char="•"/>
            </a:pPr>
            <a:r>
              <a:rPr lang="en-GB" sz="1200">
                <a:latin typeface="Bierstadt"/>
              </a:rPr>
              <a:t>The calls will be led by SMTT who will suggest potential solutions, we do not anticipate all the identified roles will be required to attend every call however we do expect decision makers to be available. </a:t>
            </a:r>
          </a:p>
          <a:p>
            <a:pPr marL="171450" indent="-171450">
              <a:buFont typeface="Arial" panose="020B0604020202020204" pitchFamily="34" charset="0"/>
              <a:buChar char="•"/>
            </a:pPr>
            <a:endParaRPr lang="en-GB" sz="1200">
              <a:latin typeface="Bierstadt"/>
            </a:endParaRPr>
          </a:p>
          <a:p>
            <a:pPr marL="171450" indent="-171450">
              <a:buFont typeface="Arial" panose="020B0604020202020204" pitchFamily="34" charset="0"/>
              <a:buChar char="•"/>
            </a:pPr>
            <a:r>
              <a:rPr lang="en-GB" sz="1200">
                <a:latin typeface="Bierstadt"/>
              </a:rPr>
              <a:t>SMTT will update the event in real time if a suitable option has been agreed.</a:t>
            </a:r>
          </a:p>
          <a:p>
            <a:pPr marL="171450" indent="-171450">
              <a:buFont typeface="Arial" panose="020B0604020202020204" pitchFamily="34" charset="0"/>
              <a:buChar char="•"/>
            </a:pPr>
            <a:endParaRPr lang="en-GB" sz="1200">
              <a:latin typeface="Bierstadt"/>
            </a:endParaRPr>
          </a:p>
          <a:p>
            <a:endParaRPr lang="en-GB" sz="1200">
              <a:latin typeface="Bierstadt"/>
            </a:endParaRPr>
          </a:p>
          <a:p>
            <a:endParaRPr lang="en-GB" sz="1200">
              <a:latin typeface="Bierstadt"/>
            </a:endParaRPr>
          </a:p>
          <a:p>
            <a:endParaRPr lang="en-GB" sz="1200">
              <a:latin typeface="Bierstadt"/>
            </a:endParaRPr>
          </a:p>
          <a:p>
            <a:endParaRPr lang="en-GB" sz="1200">
              <a:latin typeface="Bierstadt"/>
            </a:endParaRPr>
          </a:p>
          <a:p>
            <a:pPr marL="171450" indent="-171450">
              <a:buFont typeface="Arial" panose="020B0604020202020204" pitchFamily="34" charset="0"/>
              <a:buChar char="•"/>
            </a:pPr>
            <a:endParaRPr lang="en-GB" sz="1200">
              <a:latin typeface="Bierstadt"/>
            </a:endParaRPr>
          </a:p>
          <a:p>
            <a:endParaRPr lang="en-GB" sz="1200">
              <a:latin typeface="Bierstadt"/>
            </a:endParaRPr>
          </a:p>
          <a:p>
            <a:endParaRPr lang="en-GB" sz="1200">
              <a:latin typeface="Bierstadt"/>
            </a:endParaRPr>
          </a:p>
          <a:p>
            <a:endParaRPr lang="en-GB" sz="1200">
              <a:latin typeface="Bierstadt"/>
            </a:endParaRPr>
          </a:p>
          <a:p>
            <a:pPr marL="171450" indent="-171450">
              <a:buFont typeface="Arial" panose="020B0604020202020204" pitchFamily="34" charset="0"/>
              <a:buChar char="•"/>
            </a:pPr>
            <a:endParaRPr lang="en-GB" sz="1200">
              <a:latin typeface="Bierstadt"/>
            </a:endParaRPr>
          </a:p>
          <a:p>
            <a:pPr marL="171450" indent="-171450">
              <a:buFont typeface="Arial" panose="020B0604020202020204" pitchFamily="34" charset="0"/>
              <a:buChar char="•"/>
            </a:pPr>
            <a:endParaRPr lang="en-GB" sz="1200">
              <a:latin typeface="Bierstadt"/>
            </a:endParaRPr>
          </a:p>
        </p:txBody>
      </p:sp>
      <p:sp>
        <p:nvSpPr>
          <p:cNvPr id="3" name="TextBox 2">
            <a:extLst>
              <a:ext uri="{FF2B5EF4-FFF2-40B4-BE49-F238E27FC236}">
                <a16:creationId xmlns:a16="http://schemas.microsoft.com/office/drawing/2014/main" id="{C27F09FD-B773-8F2B-A968-58EDA789E84B}"/>
              </a:ext>
            </a:extLst>
          </p:cNvPr>
          <p:cNvSpPr txBox="1"/>
          <p:nvPr/>
        </p:nvSpPr>
        <p:spPr>
          <a:xfrm>
            <a:off x="6236851" y="1758283"/>
            <a:ext cx="5076837" cy="3785652"/>
          </a:xfrm>
          <a:prstGeom prst="rect">
            <a:avLst/>
          </a:prstGeom>
          <a:solidFill>
            <a:srgbClr val="F7F7F7"/>
          </a:solidFill>
          <a:ln w="38100">
            <a:noFill/>
          </a:ln>
        </p:spPr>
        <p:txBody>
          <a:bodyPr wrap="square" lIns="91440" tIns="45720" rIns="91440" bIns="45720" rtlCol="0" anchor="t">
            <a:spAutoFit/>
          </a:bodyPr>
          <a:lstStyle/>
          <a:p>
            <a:r>
              <a:rPr lang="en-GB" sz="1200" b="1">
                <a:latin typeface="Bierstadt"/>
              </a:rPr>
              <a:t>2. All Other Un-roomed Events </a:t>
            </a:r>
          </a:p>
          <a:p>
            <a:r>
              <a:rPr lang="en-GB" sz="1200">
                <a:latin typeface="Bierstadt"/>
              </a:rPr>
              <a:t>(less than size 50)  </a:t>
            </a:r>
          </a:p>
          <a:p>
            <a:pPr marL="171450" indent="-171450">
              <a:buFont typeface="Arial" panose="020B0604020202020204" pitchFamily="34" charset="0"/>
              <a:buChar char="•"/>
            </a:pPr>
            <a:endParaRPr lang="en-GB" sz="1200" b="1">
              <a:latin typeface="Bierstadt"/>
            </a:endParaRPr>
          </a:p>
          <a:p>
            <a:pPr marL="171450" indent="-171450">
              <a:buFont typeface="Arial" panose="020B0604020202020204" pitchFamily="34" charset="0"/>
              <a:buChar char="•"/>
            </a:pPr>
            <a:r>
              <a:rPr lang="en-GB" sz="1200">
                <a:latin typeface="Bierstadt"/>
              </a:rPr>
              <a:t>Led through the coordinating TT resource already identified.  </a:t>
            </a:r>
            <a:r>
              <a:rPr lang="en-GB" sz="1200" b="1">
                <a:latin typeface="Bierstadt"/>
              </a:rPr>
              <a:t>The Timetabling and Enrolment Coordinator/ L&amp;T Assistants </a:t>
            </a:r>
            <a:r>
              <a:rPr lang="en-GB" sz="1200">
                <a:latin typeface="Bierstadt"/>
              </a:rPr>
              <a:t>should review local space first to resolve.</a:t>
            </a:r>
          </a:p>
          <a:p>
            <a:endParaRPr lang="en-GB" sz="1200">
              <a:latin typeface="Bierstadt"/>
            </a:endParaRPr>
          </a:p>
          <a:p>
            <a:pPr marL="171450" indent="-171450">
              <a:buFont typeface="Arial" panose="020B0604020202020204" pitchFamily="34" charset="0"/>
              <a:buChar char="•"/>
            </a:pPr>
            <a:r>
              <a:rPr lang="en-GB" sz="1200">
                <a:latin typeface="Bierstadt"/>
              </a:rPr>
              <a:t>Should a </a:t>
            </a:r>
            <a:r>
              <a:rPr lang="en-GB" sz="1200" b="1">
                <a:latin typeface="Bierstadt"/>
              </a:rPr>
              <a:t>Timetabling and Enrolment Coordinator/ L&amp;T Assistants </a:t>
            </a:r>
            <a:r>
              <a:rPr lang="en-GB" sz="1200">
                <a:latin typeface="Bierstadt"/>
              </a:rPr>
              <a:t>need to change the event (e.g. time/day) to find a central room, they should:</a:t>
            </a:r>
          </a:p>
          <a:p>
            <a:pPr marL="685800" lvl="1" indent="-228600">
              <a:buFont typeface="Arial,Sans-Serif" panose="020B0604020202020204" pitchFamily="34" charset="0"/>
              <a:buChar char="•"/>
            </a:pPr>
            <a:r>
              <a:rPr lang="en-GB" sz="1200">
                <a:latin typeface="Arial"/>
                <a:cs typeface="Arial"/>
              </a:rPr>
              <a:t>Liaise with the </a:t>
            </a:r>
            <a:r>
              <a:rPr lang="en-GB" sz="1200" b="1">
                <a:latin typeface="Arial"/>
                <a:cs typeface="Arial"/>
              </a:rPr>
              <a:t>L&amp;T Convener, Head of School or Head of Course </a:t>
            </a:r>
            <a:r>
              <a:rPr lang="en-GB" sz="1200">
                <a:latin typeface="Arial"/>
                <a:cs typeface="Arial"/>
              </a:rPr>
              <a:t>to be aware of potential clashes and explore available options to resolve.</a:t>
            </a:r>
            <a:endParaRPr lang="en-US" sz="1200">
              <a:latin typeface="Arial"/>
              <a:cs typeface="Arial"/>
            </a:endParaRPr>
          </a:p>
          <a:p>
            <a:pPr marL="685800" lvl="1" indent="-228600">
              <a:buFont typeface="Arial,Sans-Serif" panose="020B0604020202020204" pitchFamily="34" charset="0"/>
              <a:buChar char="•"/>
            </a:pPr>
            <a:r>
              <a:rPr lang="en-GB" sz="1200">
                <a:latin typeface="Arial"/>
                <a:cs typeface="Arial"/>
              </a:rPr>
              <a:t>Raise a “Central Room Request” to SMTT to room the event via the Change Request process</a:t>
            </a:r>
            <a:endParaRPr lang="en-GB"/>
          </a:p>
          <a:p>
            <a:pPr lvl="1"/>
            <a:endParaRPr lang="en-GB" sz="1200">
              <a:latin typeface="Arial"/>
              <a:cs typeface="Arial"/>
            </a:endParaRPr>
          </a:p>
          <a:p>
            <a:pPr marL="171450" indent="-171450">
              <a:buFont typeface="Arial" panose="020B0604020202020204" pitchFamily="34" charset="0"/>
              <a:buChar char="•"/>
            </a:pPr>
            <a:r>
              <a:rPr lang="en-GB" sz="1200">
                <a:latin typeface="Bierstadt"/>
                <a:cs typeface="Calibri"/>
              </a:rPr>
              <a:t>The CR will be updated when a room has been allocated</a:t>
            </a:r>
          </a:p>
          <a:p>
            <a:pPr marL="171450" indent="-171450">
              <a:buFont typeface="Arial" panose="020B0604020202020204" pitchFamily="34" charset="0"/>
              <a:buChar char="•"/>
            </a:pPr>
            <a:r>
              <a:rPr lang="en-GB" sz="1200">
                <a:latin typeface="Bierstadt"/>
                <a:cs typeface="Calibri"/>
              </a:rPr>
              <a:t>In the event there is no resolution that can be accommodated the </a:t>
            </a:r>
            <a:r>
              <a:rPr lang="en-GB" sz="1200" b="1">
                <a:latin typeface="Bierstadt"/>
              </a:rPr>
              <a:t>Timetabling and Enrolment Coordinator/ L&amp;T Assistants </a:t>
            </a:r>
            <a:r>
              <a:rPr lang="en-GB" sz="1200">
                <a:latin typeface="Bierstadt"/>
                <a:cs typeface="Calibri"/>
              </a:rPr>
              <a:t>should escalate through the </a:t>
            </a:r>
            <a:r>
              <a:rPr lang="en-GB" sz="1200">
                <a:latin typeface="Bierstadt"/>
              </a:rPr>
              <a:t>identified roles  </a:t>
            </a:r>
            <a:r>
              <a:rPr lang="en-GB" sz="1200">
                <a:latin typeface="Bierstadt"/>
                <a:cs typeface="Calibri"/>
              </a:rPr>
              <a:t>listed for Category 1 events. </a:t>
            </a:r>
          </a:p>
        </p:txBody>
      </p:sp>
      <p:sp>
        <p:nvSpPr>
          <p:cNvPr id="9" name="TextBox 8">
            <a:extLst>
              <a:ext uri="{FF2B5EF4-FFF2-40B4-BE49-F238E27FC236}">
                <a16:creationId xmlns:a16="http://schemas.microsoft.com/office/drawing/2014/main" id="{FA171F44-E7C1-C994-4DB3-4C95F7968178}"/>
              </a:ext>
            </a:extLst>
          </p:cNvPr>
          <p:cNvSpPr txBox="1"/>
          <p:nvPr/>
        </p:nvSpPr>
        <p:spPr>
          <a:xfrm>
            <a:off x="442971" y="1210670"/>
            <a:ext cx="10870717" cy="461665"/>
          </a:xfrm>
          <a:prstGeom prst="rect">
            <a:avLst/>
          </a:prstGeom>
          <a:solidFill>
            <a:srgbClr val="F7F7F7"/>
          </a:solidFill>
        </p:spPr>
        <p:txBody>
          <a:bodyPr wrap="square" lIns="91440" tIns="45720" rIns="91440" bIns="45720" rtlCol="0" anchor="t">
            <a:spAutoFit/>
          </a:bodyPr>
          <a:lstStyle/>
          <a:p>
            <a:r>
              <a:rPr lang="en-GB" sz="1200" b="1" dirty="0">
                <a:latin typeface="Bierstadt"/>
              </a:rPr>
              <a:t>Process</a:t>
            </a:r>
            <a:endParaRPr lang="en-GB" sz="1200" dirty="0">
              <a:latin typeface="Bierstadt"/>
            </a:endParaRPr>
          </a:p>
          <a:p>
            <a:r>
              <a:rPr lang="en-GB" sz="1200" dirty="0">
                <a:latin typeface="Bierstadt"/>
              </a:rPr>
              <a:t>All un-roomed events identified by Tuesday, 18</a:t>
            </a:r>
            <a:r>
              <a:rPr lang="en-GB" sz="1200" baseline="30000" dirty="0">
                <a:latin typeface="Bierstadt"/>
              </a:rPr>
              <a:t>th</a:t>
            </a:r>
            <a:r>
              <a:rPr lang="en-GB" sz="1200" dirty="0">
                <a:latin typeface="Bierstadt"/>
              </a:rPr>
              <a:t> June.  SMTT will split the events into two categories</a:t>
            </a:r>
          </a:p>
        </p:txBody>
      </p:sp>
    </p:spTree>
    <p:extLst>
      <p:ext uri="{BB962C8B-B14F-4D97-AF65-F5344CB8AC3E}">
        <p14:creationId xmlns:p14="http://schemas.microsoft.com/office/powerpoint/2010/main" val="2300677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amond 8">
            <a:extLst>
              <a:ext uri="{FF2B5EF4-FFF2-40B4-BE49-F238E27FC236}">
                <a16:creationId xmlns:a16="http://schemas.microsoft.com/office/drawing/2014/main" id="{31F365A3-7A85-295D-B975-C459BFD7DDD5}"/>
              </a:ext>
            </a:extLst>
          </p:cNvPr>
          <p:cNvSpPr/>
          <p:nvPr/>
        </p:nvSpPr>
        <p:spPr bwMode="auto">
          <a:xfrm>
            <a:off x="1425929" y="2756109"/>
            <a:ext cx="1080000" cy="849600"/>
          </a:xfrm>
          <a:prstGeom prst="diamond">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eaLnBrk="0" fontAlgn="base" latinLnBrk="0" hangingPunct="0">
              <a:lnSpc>
                <a:spcPct val="100000"/>
              </a:lnSpc>
              <a:spcBef>
                <a:spcPct val="0"/>
              </a:spcBef>
              <a:spcAft>
                <a:spcPct val="0"/>
              </a:spcAft>
              <a:buClrTx/>
              <a:buSzTx/>
              <a:buFontTx/>
              <a:buNone/>
              <a:tabLst/>
            </a:pPr>
            <a:r>
              <a:rPr kumimoji="0" lang="en-GB" sz="900" b="0" i="0" u="none" strike="noStrike" cap="none" normalizeH="0" baseline="0">
                <a:ln>
                  <a:noFill/>
                </a:ln>
                <a:solidFill>
                  <a:schemeClr val="bg1"/>
                </a:solidFill>
                <a:effectLst/>
                <a:latin typeface="Bierstadt" panose="020B0004020202020204" pitchFamily="34" charset="0"/>
                <a:ea typeface="ＭＳ Ｐゴシック" charset="-128"/>
                <a:cs typeface="ＭＳ Ｐゴシック" charset="-128"/>
              </a:rPr>
              <a:t>Can Event be roomed ?</a:t>
            </a:r>
          </a:p>
        </p:txBody>
      </p:sp>
      <p:sp>
        <p:nvSpPr>
          <p:cNvPr id="10" name="Rectangle 9">
            <a:extLst>
              <a:ext uri="{FF2B5EF4-FFF2-40B4-BE49-F238E27FC236}">
                <a16:creationId xmlns:a16="http://schemas.microsoft.com/office/drawing/2014/main" id="{CEDC2E5D-2ECD-E433-BCB9-0C009D1CB550}"/>
              </a:ext>
            </a:extLst>
          </p:cNvPr>
          <p:cNvSpPr/>
          <p:nvPr/>
        </p:nvSpPr>
        <p:spPr bwMode="auto">
          <a:xfrm>
            <a:off x="449951" y="5086506"/>
            <a:ext cx="881915" cy="686719"/>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eaLnBrk="0" fontAlgn="base" latinLnBrk="0" hangingPunct="0">
              <a:lnSpc>
                <a:spcPct val="100000"/>
              </a:lnSpc>
              <a:spcBef>
                <a:spcPct val="0"/>
              </a:spcBef>
              <a:spcAft>
                <a:spcPct val="0"/>
              </a:spcAft>
              <a:buClrTx/>
              <a:buSzTx/>
              <a:buFontTx/>
              <a:buNone/>
              <a:tabLst/>
            </a:pPr>
            <a:r>
              <a:rPr kumimoji="0" lang="en-GB" sz="900" b="0" i="0" u="none" strike="noStrike" cap="none" normalizeH="0" baseline="0">
                <a:ln>
                  <a:noFill/>
                </a:ln>
                <a:effectLst/>
                <a:latin typeface="Bierstadt" panose="020B0004020202020204" pitchFamily="34" charset="0"/>
                <a:ea typeface="ＭＳ Ｐゴシック" charset="-128"/>
                <a:cs typeface="ＭＳ Ｐゴシック" charset="-128"/>
              </a:rPr>
              <a:t>Event Updated by SMTT </a:t>
            </a:r>
          </a:p>
        </p:txBody>
      </p:sp>
      <p:sp>
        <p:nvSpPr>
          <p:cNvPr id="11" name="Rectangle 10">
            <a:extLst>
              <a:ext uri="{FF2B5EF4-FFF2-40B4-BE49-F238E27FC236}">
                <a16:creationId xmlns:a16="http://schemas.microsoft.com/office/drawing/2014/main" id="{4DE913BF-4B13-876D-3022-0BC7AE28ABA7}"/>
              </a:ext>
            </a:extLst>
          </p:cNvPr>
          <p:cNvSpPr/>
          <p:nvPr/>
        </p:nvSpPr>
        <p:spPr bwMode="auto">
          <a:xfrm>
            <a:off x="2646268" y="3426379"/>
            <a:ext cx="1384451" cy="68671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kumimoji="0" lang="en-GB" sz="900" b="0" i="0" u="none" strike="noStrike" cap="none" normalizeH="0" baseline="0">
                <a:ln>
                  <a:noFill/>
                </a:ln>
                <a:solidFill>
                  <a:srgbClr val="002542"/>
                </a:solidFill>
                <a:effectLst/>
                <a:latin typeface="Bierstadt" panose="020B0004020202020204" pitchFamily="34" charset="0"/>
                <a:ea typeface="ＭＳ Ｐゴシック"/>
                <a:cs typeface="ＭＳ Ｐゴシック" charset="-128"/>
              </a:rPr>
              <a:t>College representatives to own ‘unresolved event’ offline before setting up call with SMTT</a:t>
            </a:r>
            <a:endParaRPr lang="en-GB" sz="900" b="0" i="0" u="none" strike="noStrike" cap="none" normalizeH="0" baseline="0">
              <a:ln>
                <a:noFill/>
              </a:ln>
              <a:solidFill>
                <a:srgbClr val="002542"/>
              </a:solidFill>
              <a:effectLst/>
              <a:latin typeface="Bierstadt" panose="020B0004020202020204" pitchFamily="34" charset="0"/>
              <a:ea typeface="ＭＳ Ｐゴシック" charset="-128"/>
              <a:cs typeface="ＭＳ Ｐゴシック" charset="-128"/>
            </a:endParaRPr>
          </a:p>
        </p:txBody>
      </p:sp>
      <p:sp>
        <p:nvSpPr>
          <p:cNvPr id="17" name="Rectangle 16">
            <a:extLst>
              <a:ext uri="{FF2B5EF4-FFF2-40B4-BE49-F238E27FC236}">
                <a16:creationId xmlns:a16="http://schemas.microsoft.com/office/drawing/2014/main" id="{7B678224-5A84-4AB5-E494-878560A46B57}"/>
              </a:ext>
            </a:extLst>
          </p:cNvPr>
          <p:cNvSpPr/>
          <p:nvPr/>
        </p:nvSpPr>
        <p:spPr bwMode="auto">
          <a:xfrm>
            <a:off x="4386408" y="5131065"/>
            <a:ext cx="1092224" cy="5976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eaLnBrk="0" fontAlgn="base" latinLnBrk="0" hangingPunct="0">
              <a:lnSpc>
                <a:spcPct val="100000"/>
              </a:lnSpc>
              <a:spcBef>
                <a:spcPct val="0"/>
              </a:spcBef>
              <a:spcAft>
                <a:spcPct val="0"/>
              </a:spcAft>
              <a:buClrTx/>
              <a:buSzTx/>
              <a:buFontTx/>
              <a:buNone/>
              <a:tabLst/>
            </a:pPr>
            <a:r>
              <a:rPr kumimoji="0" lang="en-GB" sz="900" b="0" i="0" u="none" strike="noStrike" cap="none" normalizeH="0" baseline="0">
                <a:ln>
                  <a:noFill/>
                </a:ln>
                <a:effectLst/>
                <a:latin typeface="Bierstadt" panose="020B0004020202020204" pitchFamily="34" charset="0"/>
                <a:ea typeface="ＭＳ Ｐゴシック" charset="-128"/>
                <a:cs typeface="ＭＳ Ｐゴシック" charset="-128"/>
              </a:rPr>
              <a:t>Escalated </a:t>
            </a:r>
            <a:r>
              <a:rPr lang="en-GB" sz="900">
                <a:latin typeface="Bierstadt" panose="020B0004020202020204" pitchFamily="34" charset="0"/>
                <a:ea typeface="ＭＳ Ｐゴシック" charset="-128"/>
                <a:cs typeface="ＭＳ Ｐゴシック" charset="-128"/>
              </a:rPr>
              <a:t>Call</a:t>
            </a:r>
            <a:endParaRPr kumimoji="0" lang="en-GB" sz="900" b="0" i="0" u="none" strike="noStrike" cap="none" normalizeH="0" baseline="0">
              <a:ln>
                <a:noFill/>
              </a:ln>
              <a:effectLst/>
              <a:latin typeface="Bierstadt" panose="020B0004020202020204" pitchFamily="34" charset="0"/>
              <a:ea typeface="ＭＳ Ｐゴシック" charset="-128"/>
              <a:cs typeface="ＭＳ Ｐゴシック" charset="-128"/>
            </a:endParaRPr>
          </a:p>
        </p:txBody>
      </p:sp>
      <p:sp>
        <p:nvSpPr>
          <p:cNvPr id="18" name="Oval 17">
            <a:extLst>
              <a:ext uri="{FF2B5EF4-FFF2-40B4-BE49-F238E27FC236}">
                <a16:creationId xmlns:a16="http://schemas.microsoft.com/office/drawing/2014/main" id="{DC5B9AEB-28D2-C017-2C50-791BFECF8B2F}"/>
              </a:ext>
            </a:extLst>
          </p:cNvPr>
          <p:cNvSpPr/>
          <p:nvPr/>
        </p:nvSpPr>
        <p:spPr bwMode="auto">
          <a:xfrm>
            <a:off x="604150" y="5948524"/>
            <a:ext cx="562743" cy="531177"/>
          </a:xfrm>
          <a:prstGeom prst="ellipse">
            <a:avLst/>
          </a:prstGeom>
          <a:no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eaLnBrk="0" fontAlgn="base" latinLnBrk="0" hangingPunct="0">
              <a:lnSpc>
                <a:spcPct val="100000"/>
              </a:lnSpc>
              <a:spcBef>
                <a:spcPct val="0"/>
              </a:spcBef>
              <a:spcAft>
                <a:spcPct val="0"/>
              </a:spcAft>
              <a:buClrTx/>
              <a:buSzTx/>
              <a:buFontTx/>
              <a:buNone/>
              <a:tabLst/>
            </a:pPr>
            <a:r>
              <a:rPr lang="en-GB" sz="900">
                <a:solidFill>
                  <a:srgbClr val="002776"/>
                </a:solidFill>
                <a:latin typeface="Bierstadt" panose="020B0004020202020204" pitchFamily="34" charset="0"/>
                <a:ea typeface="ＭＳ Ｐゴシック" charset="-128"/>
                <a:cs typeface="ＭＳ Ｐゴシック" charset="-128"/>
              </a:rPr>
              <a:t>End</a:t>
            </a:r>
            <a:endParaRPr kumimoji="0" lang="en-GB" sz="900" b="0" i="0" u="none" strike="noStrike" cap="none" normalizeH="0" baseline="0">
              <a:ln>
                <a:noFill/>
              </a:ln>
              <a:solidFill>
                <a:srgbClr val="002776"/>
              </a:solidFill>
              <a:effectLst/>
              <a:latin typeface="Bierstadt" panose="020B0004020202020204" pitchFamily="34" charset="0"/>
              <a:ea typeface="ＭＳ Ｐゴシック" charset="-128"/>
              <a:cs typeface="ＭＳ Ｐゴシック" charset="-128"/>
            </a:endParaRPr>
          </a:p>
        </p:txBody>
      </p:sp>
      <p:sp>
        <p:nvSpPr>
          <p:cNvPr id="19" name="Diamond 18">
            <a:extLst>
              <a:ext uri="{FF2B5EF4-FFF2-40B4-BE49-F238E27FC236}">
                <a16:creationId xmlns:a16="http://schemas.microsoft.com/office/drawing/2014/main" id="{50831DA4-C70B-410E-558C-BA92AEF36A88}"/>
              </a:ext>
            </a:extLst>
          </p:cNvPr>
          <p:cNvSpPr/>
          <p:nvPr/>
        </p:nvSpPr>
        <p:spPr bwMode="auto">
          <a:xfrm>
            <a:off x="2895083" y="4327577"/>
            <a:ext cx="886819" cy="771790"/>
          </a:xfrm>
          <a:prstGeom prst="diamond">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eaLnBrk="0" fontAlgn="base" latinLnBrk="0" hangingPunct="0">
              <a:lnSpc>
                <a:spcPct val="100000"/>
              </a:lnSpc>
              <a:spcBef>
                <a:spcPct val="0"/>
              </a:spcBef>
              <a:spcAft>
                <a:spcPct val="0"/>
              </a:spcAft>
              <a:buClrTx/>
              <a:buSzTx/>
              <a:buFontTx/>
              <a:buNone/>
              <a:tabLst/>
            </a:pPr>
            <a:r>
              <a:rPr kumimoji="0" lang="en-GB" sz="900" b="0" i="0" u="none" strike="noStrike" cap="none" normalizeH="0" baseline="0">
                <a:ln>
                  <a:noFill/>
                </a:ln>
                <a:solidFill>
                  <a:schemeClr val="bg1"/>
                </a:solidFill>
                <a:effectLst/>
                <a:latin typeface="Bierstadt" panose="020B0004020202020204" pitchFamily="34" charset="0"/>
                <a:ea typeface="ＭＳ Ｐゴシック" charset="-128"/>
                <a:cs typeface="ＭＳ Ｐゴシック" charset="-128"/>
              </a:rPr>
              <a:t>Can Event be roomed ?</a:t>
            </a:r>
          </a:p>
        </p:txBody>
      </p:sp>
      <p:sp>
        <p:nvSpPr>
          <p:cNvPr id="29" name="Oval 28">
            <a:extLst>
              <a:ext uri="{FF2B5EF4-FFF2-40B4-BE49-F238E27FC236}">
                <a16:creationId xmlns:a16="http://schemas.microsoft.com/office/drawing/2014/main" id="{6204779A-BC09-EFD5-6765-A518D95F199D}"/>
              </a:ext>
            </a:extLst>
          </p:cNvPr>
          <p:cNvSpPr/>
          <p:nvPr/>
        </p:nvSpPr>
        <p:spPr bwMode="auto">
          <a:xfrm>
            <a:off x="4648382" y="5948524"/>
            <a:ext cx="562743" cy="531177"/>
          </a:xfrm>
          <a:prstGeom prst="ellipse">
            <a:avLst/>
          </a:prstGeom>
          <a:no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eaLnBrk="0" fontAlgn="base" latinLnBrk="0" hangingPunct="0">
              <a:lnSpc>
                <a:spcPct val="100000"/>
              </a:lnSpc>
              <a:spcBef>
                <a:spcPct val="0"/>
              </a:spcBef>
              <a:spcAft>
                <a:spcPct val="0"/>
              </a:spcAft>
              <a:buClrTx/>
              <a:buSzTx/>
              <a:buFontTx/>
              <a:buNone/>
              <a:tabLst/>
            </a:pPr>
            <a:r>
              <a:rPr lang="en-GB" sz="900">
                <a:latin typeface="Bierstadt" panose="020B0004020202020204" pitchFamily="34" charset="0"/>
                <a:ea typeface="ＭＳ Ｐゴシック" charset="-128"/>
                <a:cs typeface="ＭＳ Ｐゴシック" charset="-128"/>
              </a:rPr>
              <a:t>End</a:t>
            </a:r>
            <a:endParaRPr kumimoji="0" lang="en-GB" sz="900" b="0" i="0" u="none" strike="noStrike" cap="none" normalizeH="0" baseline="0">
              <a:ln>
                <a:noFill/>
              </a:ln>
              <a:effectLst/>
              <a:latin typeface="Bierstadt" panose="020B0004020202020204" pitchFamily="34" charset="0"/>
              <a:ea typeface="ＭＳ Ｐゴシック" charset="-128"/>
              <a:cs typeface="ＭＳ Ｐゴシック" charset="-128"/>
            </a:endParaRPr>
          </a:p>
        </p:txBody>
      </p:sp>
      <p:cxnSp>
        <p:nvCxnSpPr>
          <p:cNvPr id="31" name="Connector: Elbow 30">
            <a:extLst>
              <a:ext uri="{FF2B5EF4-FFF2-40B4-BE49-F238E27FC236}">
                <a16:creationId xmlns:a16="http://schemas.microsoft.com/office/drawing/2014/main" id="{9742E3C3-EB07-D9B0-DE63-6506E3B7CC21}"/>
              </a:ext>
            </a:extLst>
          </p:cNvPr>
          <p:cNvCxnSpPr>
            <a:cxnSpLocks/>
            <a:stCxn id="9" idx="3"/>
            <a:endCxn id="11" idx="0"/>
          </p:cNvCxnSpPr>
          <p:nvPr/>
        </p:nvCxnSpPr>
        <p:spPr bwMode="auto">
          <a:xfrm>
            <a:off x="2505929" y="3180909"/>
            <a:ext cx="832565" cy="245470"/>
          </a:xfrm>
          <a:prstGeom prst="bentConnector2">
            <a:avLst/>
          </a:prstGeom>
          <a:solidFill>
            <a:schemeClr val="accent1"/>
          </a:solidFill>
          <a:ln w="9525" cap="flat" cmpd="sng" algn="ctr">
            <a:solidFill>
              <a:schemeClr val="tx1"/>
            </a:solidFill>
            <a:prstDash val="solid"/>
            <a:round/>
            <a:headEnd type="none" w="med" len="med"/>
            <a:tailEnd type="triangle"/>
          </a:ln>
          <a:effectLst/>
        </p:spPr>
      </p:cxnSp>
      <p:cxnSp>
        <p:nvCxnSpPr>
          <p:cNvPr id="32" name="Connector: Elbow 31">
            <a:extLst>
              <a:ext uri="{FF2B5EF4-FFF2-40B4-BE49-F238E27FC236}">
                <a16:creationId xmlns:a16="http://schemas.microsoft.com/office/drawing/2014/main" id="{195290F1-5714-B8F6-235B-FC3B16225C54}"/>
              </a:ext>
            </a:extLst>
          </p:cNvPr>
          <p:cNvCxnSpPr>
            <a:cxnSpLocks/>
            <a:stCxn id="9" idx="1"/>
            <a:endCxn id="10" idx="0"/>
          </p:cNvCxnSpPr>
          <p:nvPr/>
        </p:nvCxnSpPr>
        <p:spPr bwMode="auto">
          <a:xfrm rot="10800000" flipV="1">
            <a:off x="890909" y="3180908"/>
            <a:ext cx="535020" cy="1905597"/>
          </a:xfrm>
          <a:prstGeom prst="bentConnector2">
            <a:avLst/>
          </a:prstGeom>
          <a:solidFill>
            <a:schemeClr val="accent1"/>
          </a:solidFill>
          <a:ln w="9525" cap="flat" cmpd="sng" algn="ctr">
            <a:solidFill>
              <a:schemeClr val="tx1"/>
            </a:solidFill>
            <a:prstDash val="solid"/>
            <a:round/>
            <a:headEnd type="none" w="med" len="med"/>
            <a:tailEnd type="triangle"/>
          </a:ln>
          <a:effectLst/>
        </p:spPr>
      </p:cxnSp>
      <p:cxnSp>
        <p:nvCxnSpPr>
          <p:cNvPr id="36" name="Straight Arrow Connector 35">
            <a:extLst>
              <a:ext uri="{FF2B5EF4-FFF2-40B4-BE49-F238E27FC236}">
                <a16:creationId xmlns:a16="http://schemas.microsoft.com/office/drawing/2014/main" id="{6212E40F-3DC1-F6EA-B2AA-7325AB95E961}"/>
              </a:ext>
            </a:extLst>
          </p:cNvPr>
          <p:cNvCxnSpPr>
            <a:cxnSpLocks/>
            <a:stCxn id="10" idx="2"/>
            <a:endCxn id="18" idx="0"/>
          </p:cNvCxnSpPr>
          <p:nvPr/>
        </p:nvCxnSpPr>
        <p:spPr bwMode="auto">
          <a:xfrm flipH="1">
            <a:off x="885522" y="5773225"/>
            <a:ext cx="5387" cy="17529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7" name="Straight Arrow Connector 36">
            <a:extLst>
              <a:ext uri="{FF2B5EF4-FFF2-40B4-BE49-F238E27FC236}">
                <a16:creationId xmlns:a16="http://schemas.microsoft.com/office/drawing/2014/main" id="{EC0AA5E2-3D90-3C7A-48D6-445BE2161A07}"/>
              </a:ext>
            </a:extLst>
          </p:cNvPr>
          <p:cNvCxnSpPr>
            <a:cxnSpLocks/>
            <a:stCxn id="11" idx="2"/>
            <a:endCxn id="19" idx="0"/>
          </p:cNvCxnSpPr>
          <p:nvPr/>
        </p:nvCxnSpPr>
        <p:spPr bwMode="auto">
          <a:xfrm flipH="1">
            <a:off x="3338493" y="4113096"/>
            <a:ext cx="1" cy="21448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0" name="Connector: Elbow 39">
            <a:extLst>
              <a:ext uri="{FF2B5EF4-FFF2-40B4-BE49-F238E27FC236}">
                <a16:creationId xmlns:a16="http://schemas.microsoft.com/office/drawing/2014/main" id="{15AAD40A-9EBF-98AB-407A-D5D1F030C7F8}"/>
              </a:ext>
            </a:extLst>
          </p:cNvPr>
          <p:cNvCxnSpPr>
            <a:cxnSpLocks/>
            <a:stCxn id="19" idx="1"/>
            <a:endCxn id="10" idx="0"/>
          </p:cNvCxnSpPr>
          <p:nvPr/>
        </p:nvCxnSpPr>
        <p:spPr bwMode="auto">
          <a:xfrm rot="10800000" flipV="1">
            <a:off x="890909" y="4713472"/>
            <a:ext cx="2004174" cy="373034"/>
          </a:xfrm>
          <a:prstGeom prst="bentConnector2">
            <a:avLst/>
          </a:prstGeom>
          <a:solidFill>
            <a:schemeClr val="accent1"/>
          </a:solidFill>
          <a:ln w="9525" cap="flat" cmpd="sng" algn="ctr">
            <a:solidFill>
              <a:schemeClr val="tx1"/>
            </a:solidFill>
            <a:prstDash val="solid"/>
            <a:round/>
            <a:headEnd type="none" w="med" len="med"/>
            <a:tailEnd type="triangle"/>
          </a:ln>
          <a:effectLst/>
        </p:spPr>
      </p:cxnSp>
      <p:cxnSp>
        <p:nvCxnSpPr>
          <p:cNvPr id="50" name="Connector: Elbow 49">
            <a:extLst>
              <a:ext uri="{FF2B5EF4-FFF2-40B4-BE49-F238E27FC236}">
                <a16:creationId xmlns:a16="http://schemas.microsoft.com/office/drawing/2014/main" id="{567FE27C-1B4E-F881-C4D3-D42DB57AE6D2}"/>
              </a:ext>
            </a:extLst>
          </p:cNvPr>
          <p:cNvCxnSpPr>
            <a:cxnSpLocks/>
            <a:stCxn id="19" idx="3"/>
            <a:endCxn id="17" idx="0"/>
          </p:cNvCxnSpPr>
          <p:nvPr/>
        </p:nvCxnSpPr>
        <p:spPr bwMode="auto">
          <a:xfrm>
            <a:off x="3781902" y="4713472"/>
            <a:ext cx="1150618" cy="417593"/>
          </a:xfrm>
          <a:prstGeom prst="bentConnector2">
            <a:avLst/>
          </a:prstGeom>
          <a:solidFill>
            <a:schemeClr val="accent1"/>
          </a:solidFill>
          <a:ln w="9525" cap="flat" cmpd="sng" algn="ctr">
            <a:solidFill>
              <a:schemeClr val="tx1"/>
            </a:solidFill>
            <a:prstDash val="solid"/>
            <a:round/>
            <a:headEnd type="none" w="med" len="med"/>
            <a:tailEnd type="triangle"/>
          </a:ln>
          <a:effectLst/>
        </p:spPr>
      </p:cxnSp>
      <p:cxnSp>
        <p:nvCxnSpPr>
          <p:cNvPr id="54" name="Connector: Elbow 53">
            <a:extLst>
              <a:ext uri="{FF2B5EF4-FFF2-40B4-BE49-F238E27FC236}">
                <a16:creationId xmlns:a16="http://schemas.microsoft.com/office/drawing/2014/main" id="{A0EF6D04-EEFB-1FEF-5AB0-A6BB5B398620}"/>
              </a:ext>
            </a:extLst>
          </p:cNvPr>
          <p:cNvCxnSpPr>
            <a:cxnSpLocks/>
            <a:stCxn id="17" idx="2"/>
            <a:endCxn id="29" idx="0"/>
          </p:cNvCxnSpPr>
          <p:nvPr/>
        </p:nvCxnSpPr>
        <p:spPr bwMode="auto">
          <a:xfrm rot="5400000">
            <a:off x="4821208" y="5837211"/>
            <a:ext cx="219859" cy="2766"/>
          </a:xfrm>
          <a:prstGeom prst="bentConnector3">
            <a:avLst>
              <a:gd name="adj1" fmla="val 50000"/>
            </a:avLst>
          </a:prstGeom>
          <a:solidFill>
            <a:schemeClr val="accent1"/>
          </a:solidFill>
          <a:ln w="9525" cap="flat" cmpd="sng" algn="ctr">
            <a:solidFill>
              <a:schemeClr val="tx1"/>
            </a:solidFill>
            <a:prstDash val="solid"/>
            <a:round/>
            <a:headEnd type="none" w="med" len="med"/>
            <a:tailEnd type="triangle"/>
          </a:ln>
          <a:effectLst/>
        </p:spPr>
      </p:cxnSp>
      <p:sp>
        <p:nvSpPr>
          <p:cNvPr id="55" name="Callout: Double Bent Line with No Border 54">
            <a:extLst>
              <a:ext uri="{FF2B5EF4-FFF2-40B4-BE49-F238E27FC236}">
                <a16:creationId xmlns:a16="http://schemas.microsoft.com/office/drawing/2014/main" id="{C663B10B-CB4C-DD42-7814-3BEA33B83C5D}"/>
              </a:ext>
            </a:extLst>
          </p:cNvPr>
          <p:cNvSpPr/>
          <p:nvPr/>
        </p:nvSpPr>
        <p:spPr bwMode="auto">
          <a:xfrm>
            <a:off x="5520264" y="5216421"/>
            <a:ext cx="1370797" cy="1215654"/>
          </a:xfrm>
          <a:prstGeom prst="callout3">
            <a:avLst>
              <a:gd name="adj1" fmla="val 92319"/>
              <a:gd name="adj2" fmla="val 2207"/>
              <a:gd name="adj3" fmla="val 55723"/>
              <a:gd name="adj4" fmla="val 2787"/>
              <a:gd name="adj5" fmla="val 9647"/>
              <a:gd name="adj6" fmla="val 1648"/>
              <a:gd name="adj7" fmla="val -3077"/>
              <a:gd name="adj8" fmla="val -2949"/>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eaLnBrk="0" fontAlgn="base" latinLnBrk="0" hangingPunct="0">
              <a:lnSpc>
                <a:spcPct val="100000"/>
              </a:lnSpc>
              <a:spcBef>
                <a:spcPct val="0"/>
              </a:spcBef>
              <a:spcAft>
                <a:spcPct val="0"/>
              </a:spcAft>
              <a:buClrTx/>
              <a:buSzTx/>
              <a:buFontTx/>
              <a:buNone/>
              <a:tabLst/>
            </a:pPr>
            <a:r>
              <a:rPr kumimoji="0" lang="en-GB" sz="1000" b="1" i="0" u="sng" strike="noStrike" cap="none" normalizeH="0" baseline="0">
                <a:ln>
                  <a:noFill/>
                </a:ln>
                <a:solidFill>
                  <a:srgbClr val="767171"/>
                </a:solidFill>
                <a:effectLst/>
                <a:latin typeface="Bierstadt" panose="020B0004020202020204" pitchFamily="34" charset="0"/>
                <a:ea typeface="ＭＳ Ｐゴシック" charset="-128"/>
                <a:cs typeface="ＭＳ Ｐゴシック" charset="-128"/>
              </a:rPr>
              <a:t>Final decision</a:t>
            </a:r>
          </a:p>
          <a:p>
            <a:pPr marL="0" marR="0" indent="0" algn="l" defTabSz="914400" eaLnBrk="0" fontAlgn="base" latinLnBrk="0" hangingPunct="0">
              <a:lnSpc>
                <a:spcPct val="100000"/>
              </a:lnSpc>
              <a:spcBef>
                <a:spcPct val="0"/>
              </a:spcBef>
              <a:spcAft>
                <a:spcPct val="0"/>
              </a:spcAft>
              <a:buClrTx/>
              <a:buSzTx/>
              <a:buFontTx/>
              <a:buNone/>
              <a:tabLst/>
            </a:pPr>
            <a:r>
              <a:rPr kumimoji="0" lang="en-GB" sz="900" b="0" i="0" u="none" strike="noStrike" cap="none" normalizeH="0" baseline="0">
                <a:ln>
                  <a:noFill/>
                </a:ln>
                <a:solidFill>
                  <a:srgbClr val="767171"/>
                </a:solidFill>
                <a:effectLst/>
                <a:latin typeface="Bierstadt" panose="020B0004020202020204" pitchFamily="34" charset="0"/>
                <a:ea typeface="ＭＳ Ｐゴシック" charset="-128"/>
                <a:cs typeface="ＭＳ Ｐゴシック" charset="-128"/>
              </a:rPr>
              <a:t>Call organised with Deans of L&amp;T, Student Ops Manager and if appropriate Frank and Moira. </a:t>
            </a:r>
          </a:p>
        </p:txBody>
      </p:sp>
      <p:sp>
        <p:nvSpPr>
          <p:cNvPr id="57" name="Callout: Double Bent Line with No Border 56">
            <a:extLst>
              <a:ext uri="{FF2B5EF4-FFF2-40B4-BE49-F238E27FC236}">
                <a16:creationId xmlns:a16="http://schemas.microsoft.com/office/drawing/2014/main" id="{453A8A37-1B0F-4434-9C28-255A18AEE627}"/>
              </a:ext>
            </a:extLst>
          </p:cNvPr>
          <p:cNvSpPr/>
          <p:nvPr/>
        </p:nvSpPr>
        <p:spPr bwMode="auto">
          <a:xfrm>
            <a:off x="2857454" y="1746472"/>
            <a:ext cx="2545769" cy="1150632"/>
          </a:xfrm>
          <a:prstGeom prst="callout3">
            <a:avLst>
              <a:gd name="adj1" fmla="val 6133"/>
              <a:gd name="adj2" fmla="val 1961"/>
              <a:gd name="adj3" fmla="val 27485"/>
              <a:gd name="adj4" fmla="val 1862"/>
              <a:gd name="adj5" fmla="val 46257"/>
              <a:gd name="adj6" fmla="val -4362"/>
              <a:gd name="adj7" fmla="val 60057"/>
              <a:gd name="adj8" fmla="val -6296"/>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eaLnBrk="0" fontAlgn="base" latinLnBrk="0" hangingPunct="0">
              <a:lnSpc>
                <a:spcPct val="100000"/>
              </a:lnSpc>
              <a:spcBef>
                <a:spcPct val="0"/>
              </a:spcBef>
              <a:spcAft>
                <a:spcPct val="0"/>
              </a:spcAft>
              <a:buClrTx/>
              <a:buSzTx/>
              <a:tabLst/>
            </a:pPr>
            <a:r>
              <a:rPr kumimoji="0" lang="en-GB" sz="900" b="1" i="0" u="sng" strike="noStrike" cap="none" normalizeH="0" baseline="0">
                <a:ln>
                  <a:noFill/>
                </a:ln>
                <a:effectLst/>
                <a:latin typeface="Bierstadt" panose="020B0004020202020204" pitchFamily="34" charset="0"/>
                <a:ea typeface="ＭＳ Ｐゴシック"/>
                <a:cs typeface="ＭＳ Ｐゴシック" charset="-128"/>
              </a:rPr>
              <a:t>Identified Roles (School Dependant)</a:t>
            </a:r>
          </a:p>
          <a:p>
            <a:pPr marL="171450" indent="-171450">
              <a:spcBef>
                <a:spcPct val="0"/>
              </a:spcBef>
              <a:spcAft>
                <a:spcPct val="0"/>
              </a:spcAft>
              <a:buFont typeface="Arial" panose="020B0604020202020204" pitchFamily="34" charset="0"/>
              <a:buChar char="•"/>
            </a:pPr>
            <a:r>
              <a:rPr lang="en-GB" sz="900">
                <a:latin typeface="Bierstadt" panose="020B0004020202020204" pitchFamily="34" charset="0"/>
                <a:ea typeface="ＭＳ Ｐゴシック"/>
                <a:cs typeface="ＭＳ Ｐゴシック" charset="-128"/>
              </a:rPr>
              <a:t>Roles involved in these calls have been identified for each school. </a:t>
            </a:r>
          </a:p>
          <a:p>
            <a:pPr marL="171450" marR="0" indent="-171450" algn="l" defTabSz="91440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GB" sz="900" b="0" i="0" u="none" strike="noStrike" cap="none" normalizeH="0" baseline="0">
              <a:ln>
                <a:noFill/>
              </a:ln>
              <a:effectLst/>
              <a:latin typeface="Bierstadt" panose="020B0004020202020204" pitchFamily="34" charset="0"/>
              <a:ea typeface="ＭＳ Ｐゴシック"/>
              <a:cs typeface="ＭＳ Ｐゴシック" charset="-128"/>
            </a:endParaRPr>
          </a:p>
          <a:p>
            <a:pPr marL="171450" marR="0" indent="-171450" algn="l" defTabSz="914400" eaLnBrk="0" fontAlgn="base" latinLnBrk="0" hangingPunct="0">
              <a:lnSpc>
                <a:spcPct val="100000"/>
              </a:lnSpc>
              <a:spcBef>
                <a:spcPct val="0"/>
              </a:spcBef>
              <a:spcAft>
                <a:spcPct val="0"/>
              </a:spcAft>
              <a:buClrTx/>
              <a:buSzTx/>
              <a:buFont typeface="Arial" panose="020B0604020202020204" pitchFamily="34" charset="0"/>
              <a:buChar char="•"/>
              <a:tabLst/>
            </a:pPr>
            <a:endParaRPr lang="en-GB" sz="900" b="0" i="0" u="none" strike="noStrike" cap="none" normalizeH="0" baseline="0">
              <a:ln>
                <a:noFill/>
              </a:ln>
              <a:effectLst/>
              <a:latin typeface="Bierstadt" panose="020B0004020202020204" pitchFamily="34" charset="0"/>
              <a:ea typeface="ＭＳ Ｐゴシック"/>
              <a:cs typeface="ＭＳ Ｐゴシック" charset="-128"/>
            </a:endParaRPr>
          </a:p>
        </p:txBody>
      </p:sp>
      <p:sp>
        <p:nvSpPr>
          <p:cNvPr id="58" name="TextBox 57">
            <a:extLst>
              <a:ext uri="{FF2B5EF4-FFF2-40B4-BE49-F238E27FC236}">
                <a16:creationId xmlns:a16="http://schemas.microsoft.com/office/drawing/2014/main" id="{F183B888-DAC6-A973-4105-36DCAF806E27}"/>
              </a:ext>
            </a:extLst>
          </p:cNvPr>
          <p:cNvSpPr txBox="1"/>
          <p:nvPr/>
        </p:nvSpPr>
        <p:spPr>
          <a:xfrm>
            <a:off x="809894" y="2977303"/>
            <a:ext cx="852388" cy="230832"/>
          </a:xfrm>
          <a:prstGeom prst="rect">
            <a:avLst/>
          </a:prstGeom>
          <a:noFill/>
        </p:spPr>
        <p:txBody>
          <a:bodyPr wrap="square" rtlCol="0">
            <a:spAutoFit/>
          </a:bodyPr>
          <a:lstStyle/>
          <a:p>
            <a:r>
              <a:rPr lang="en-GB" sz="900">
                <a:latin typeface="Bierstadt" panose="020B0004020202020204" pitchFamily="34" charset="0"/>
              </a:rPr>
              <a:t>Yes</a:t>
            </a:r>
          </a:p>
        </p:txBody>
      </p:sp>
      <p:sp>
        <p:nvSpPr>
          <p:cNvPr id="59" name="TextBox 58">
            <a:extLst>
              <a:ext uri="{FF2B5EF4-FFF2-40B4-BE49-F238E27FC236}">
                <a16:creationId xmlns:a16="http://schemas.microsoft.com/office/drawing/2014/main" id="{E4DF133A-0CFD-34C5-5805-56FFC08BB565}"/>
              </a:ext>
            </a:extLst>
          </p:cNvPr>
          <p:cNvSpPr txBox="1"/>
          <p:nvPr/>
        </p:nvSpPr>
        <p:spPr>
          <a:xfrm>
            <a:off x="2729327" y="2991384"/>
            <a:ext cx="852388" cy="230832"/>
          </a:xfrm>
          <a:prstGeom prst="rect">
            <a:avLst/>
          </a:prstGeom>
          <a:noFill/>
        </p:spPr>
        <p:txBody>
          <a:bodyPr wrap="square" rtlCol="0">
            <a:spAutoFit/>
          </a:bodyPr>
          <a:lstStyle/>
          <a:p>
            <a:r>
              <a:rPr lang="en-GB" sz="900">
                <a:latin typeface="Bierstadt" panose="020B0004020202020204" pitchFamily="34" charset="0"/>
              </a:rPr>
              <a:t>No</a:t>
            </a:r>
          </a:p>
        </p:txBody>
      </p:sp>
      <p:sp>
        <p:nvSpPr>
          <p:cNvPr id="60" name="TextBox 59">
            <a:extLst>
              <a:ext uri="{FF2B5EF4-FFF2-40B4-BE49-F238E27FC236}">
                <a16:creationId xmlns:a16="http://schemas.microsoft.com/office/drawing/2014/main" id="{E43E9B2A-8288-FAB2-9A66-B25E4AD948CE}"/>
              </a:ext>
            </a:extLst>
          </p:cNvPr>
          <p:cNvSpPr txBox="1"/>
          <p:nvPr/>
        </p:nvSpPr>
        <p:spPr>
          <a:xfrm>
            <a:off x="1250025" y="4513214"/>
            <a:ext cx="852388" cy="230832"/>
          </a:xfrm>
          <a:prstGeom prst="rect">
            <a:avLst/>
          </a:prstGeom>
          <a:noFill/>
        </p:spPr>
        <p:txBody>
          <a:bodyPr wrap="square" rtlCol="0">
            <a:spAutoFit/>
          </a:bodyPr>
          <a:lstStyle/>
          <a:p>
            <a:r>
              <a:rPr lang="en-GB" sz="900">
                <a:latin typeface="Bierstadt" panose="020B0004020202020204" pitchFamily="34" charset="0"/>
              </a:rPr>
              <a:t>Yes</a:t>
            </a:r>
          </a:p>
        </p:txBody>
      </p:sp>
      <p:sp>
        <p:nvSpPr>
          <p:cNvPr id="61" name="TextBox 60">
            <a:extLst>
              <a:ext uri="{FF2B5EF4-FFF2-40B4-BE49-F238E27FC236}">
                <a16:creationId xmlns:a16="http://schemas.microsoft.com/office/drawing/2014/main" id="{E8838A76-2E3D-0E2F-DD51-59E95A3A141E}"/>
              </a:ext>
            </a:extLst>
          </p:cNvPr>
          <p:cNvSpPr txBox="1"/>
          <p:nvPr/>
        </p:nvSpPr>
        <p:spPr>
          <a:xfrm>
            <a:off x="4737254" y="4496217"/>
            <a:ext cx="852388" cy="230832"/>
          </a:xfrm>
          <a:prstGeom prst="rect">
            <a:avLst/>
          </a:prstGeom>
          <a:noFill/>
        </p:spPr>
        <p:txBody>
          <a:bodyPr wrap="square" rtlCol="0">
            <a:spAutoFit/>
          </a:bodyPr>
          <a:lstStyle/>
          <a:p>
            <a:r>
              <a:rPr lang="en-GB" sz="900">
                <a:latin typeface="Bierstadt" panose="020B0004020202020204" pitchFamily="34" charset="0"/>
              </a:rPr>
              <a:t>No</a:t>
            </a:r>
          </a:p>
        </p:txBody>
      </p:sp>
      <p:sp>
        <p:nvSpPr>
          <p:cNvPr id="7" name="Title 1">
            <a:extLst>
              <a:ext uri="{FF2B5EF4-FFF2-40B4-BE49-F238E27FC236}">
                <a16:creationId xmlns:a16="http://schemas.microsoft.com/office/drawing/2014/main" id="{16950FEB-0369-2516-087E-7A4B077B907D}"/>
              </a:ext>
            </a:extLst>
          </p:cNvPr>
          <p:cNvSpPr txBox="1">
            <a:spLocks/>
          </p:cNvSpPr>
          <p:nvPr/>
        </p:nvSpPr>
        <p:spPr>
          <a:xfrm>
            <a:off x="1177968" y="-89748"/>
            <a:ext cx="3871411" cy="1069622"/>
          </a:xfrm>
          <a:prstGeom prst="rect">
            <a:avLst/>
          </a:prstGeom>
        </p:spPr>
        <p:txBody>
          <a:bodyPr lIns="91440" tIns="45720" rIns="91440" bIns="45720" anchor="ctr"/>
          <a:lstStyle>
            <a:lvl1pPr algn="l" rtl="0" eaLnBrk="1" fontAlgn="base" hangingPunct="1">
              <a:lnSpc>
                <a:spcPct val="90000"/>
              </a:lnSpc>
              <a:spcBef>
                <a:spcPct val="0"/>
              </a:spcBef>
              <a:spcAft>
                <a:spcPct val="0"/>
              </a:spcAft>
              <a:defRPr sz="3200" b="0" spc="-13">
                <a:solidFill>
                  <a:srgbClr val="483F6A"/>
                </a:solidFill>
                <a:latin typeface="Arial" panose="020B0604020202020204" pitchFamily="34" charset="0"/>
                <a:ea typeface="ヒラギノ角ゴ Pro W3" charset="0"/>
                <a:cs typeface="Arial" panose="020B0604020202020204" pitchFamily="34" charset="0"/>
              </a:defRPr>
            </a:lvl1pPr>
            <a:lvl2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5pPr>
            <a:lvl6pPr marL="609570"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6pPr>
            <a:lvl7pPr marL="1219140"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7pPr>
            <a:lvl8pPr marL="1828709"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8pPr>
            <a:lvl9pPr marL="2438278"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9pPr>
          </a:lstStyle>
          <a:p>
            <a:r>
              <a:rPr lang="en-GB" sz="2800" b="1" kern="0">
                <a:solidFill>
                  <a:srgbClr val="002542"/>
                </a:solidFill>
                <a:latin typeface="Bierstadt"/>
                <a:cs typeface="Arial"/>
              </a:rPr>
              <a:t>Escalation Process</a:t>
            </a:r>
            <a:br>
              <a:rPr lang="en-GB" sz="2800" kern="0">
                <a:latin typeface="Bierstadt" panose="020B0004020202020204" pitchFamily="34" charset="0"/>
              </a:rPr>
            </a:br>
            <a:r>
              <a:rPr lang="en-GB" sz="2000" kern="0">
                <a:solidFill>
                  <a:srgbClr val="002542"/>
                </a:solidFill>
                <a:latin typeface="Bierstadt"/>
                <a:cs typeface="Arial"/>
              </a:rPr>
              <a:t>Un-roomed Events</a:t>
            </a:r>
            <a:endParaRPr lang="en-GB" sz="2800" kern="0">
              <a:solidFill>
                <a:srgbClr val="002542"/>
              </a:solidFill>
              <a:latin typeface="Bierstadt"/>
              <a:cs typeface="Arial"/>
            </a:endParaRPr>
          </a:p>
        </p:txBody>
      </p:sp>
      <p:sp>
        <p:nvSpPr>
          <p:cNvPr id="53" name="Rectangle 52">
            <a:extLst>
              <a:ext uri="{FF2B5EF4-FFF2-40B4-BE49-F238E27FC236}">
                <a16:creationId xmlns:a16="http://schemas.microsoft.com/office/drawing/2014/main" id="{0597EFF7-483A-10D3-AD78-B2279F868E33}"/>
              </a:ext>
            </a:extLst>
          </p:cNvPr>
          <p:cNvSpPr/>
          <p:nvPr/>
        </p:nvSpPr>
        <p:spPr bwMode="auto">
          <a:xfrm>
            <a:off x="5109422" y="426141"/>
            <a:ext cx="1459681" cy="59649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kumimoji="0" lang="en-GB" sz="900" b="0" i="0" u="none" strike="noStrike" cap="none" normalizeH="0" baseline="0">
                <a:ln>
                  <a:noFill/>
                </a:ln>
                <a:solidFill>
                  <a:srgbClr val="002542"/>
                </a:solidFill>
                <a:effectLst/>
                <a:latin typeface="Bierstadt" panose="020B0004020202020204" pitchFamily="34" charset="0"/>
                <a:ea typeface="ＭＳ Ｐゴシック"/>
                <a:cs typeface="ＭＳ Ｐゴシック" charset="-128"/>
              </a:rPr>
              <a:t>Un-roomed Event identified </a:t>
            </a:r>
            <a:endParaRPr lang="en-GB" sz="900" b="0" i="0" u="none" strike="noStrike" cap="none" normalizeH="0" baseline="0">
              <a:ln>
                <a:noFill/>
              </a:ln>
              <a:solidFill>
                <a:srgbClr val="002542"/>
              </a:solidFill>
              <a:effectLst/>
              <a:latin typeface="Bierstadt" panose="020B0004020202020204" pitchFamily="34" charset="0"/>
              <a:ea typeface="ＭＳ Ｐゴシック" charset="-128"/>
              <a:cs typeface="ＭＳ Ｐゴシック" charset="-128"/>
            </a:endParaRPr>
          </a:p>
        </p:txBody>
      </p:sp>
      <p:sp>
        <p:nvSpPr>
          <p:cNvPr id="56" name="Diamond 55">
            <a:extLst>
              <a:ext uri="{FF2B5EF4-FFF2-40B4-BE49-F238E27FC236}">
                <a16:creationId xmlns:a16="http://schemas.microsoft.com/office/drawing/2014/main" id="{39447057-4C18-BCE7-D3B6-D53143435E73}"/>
              </a:ext>
            </a:extLst>
          </p:cNvPr>
          <p:cNvSpPr/>
          <p:nvPr/>
        </p:nvSpPr>
        <p:spPr bwMode="auto">
          <a:xfrm>
            <a:off x="5300222" y="1266643"/>
            <a:ext cx="1080000" cy="849600"/>
          </a:xfrm>
          <a:prstGeom prst="diamond">
            <a:avLst/>
          </a:prstGeom>
          <a:solidFill>
            <a:srgbClr val="395A4F"/>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a:ln>
                  <a:noFill/>
                </a:ln>
                <a:solidFill>
                  <a:schemeClr val="bg1"/>
                </a:solidFill>
                <a:effectLst/>
                <a:latin typeface="Bierstadt" panose="020B0004020202020204" pitchFamily="34" charset="0"/>
                <a:ea typeface="ＭＳ Ｐゴシック" charset="-128"/>
                <a:cs typeface="ＭＳ Ｐゴシック" charset="-128"/>
              </a:rPr>
              <a:t>Category ?</a:t>
            </a:r>
          </a:p>
        </p:txBody>
      </p:sp>
      <p:cxnSp>
        <p:nvCxnSpPr>
          <p:cNvPr id="71" name="Connector: Elbow 70">
            <a:extLst>
              <a:ext uri="{FF2B5EF4-FFF2-40B4-BE49-F238E27FC236}">
                <a16:creationId xmlns:a16="http://schemas.microsoft.com/office/drawing/2014/main" id="{4938C15C-19D9-4620-ABCC-E596FCD11012}"/>
              </a:ext>
            </a:extLst>
          </p:cNvPr>
          <p:cNvCxnSpPr>
            <a:cxnSpLocks/>
            <a:stCxn id="56" idx="1"/>
            <a:endCxn id="130" idx="0"/>
          </p:cNvCxnSpPr>
          <p:nvPr/>
        </p:nvCxnSpPr>
        <p:spPr bwMode="auto">
          <a:xfrm rot="10800000" flipV="1">
            <a:off x="1965930" y="1691443"/>
            <a:ext cx="3334293" cy="195936"/>
          </a:xfrm>
          <a:prstGeom prst="bentConnector2">
            <a:avLst/>
          </a:prstGeom>
          <a:solidFill>
            <a:schemeClr val="accent1"/>
          </a:solidFill>
          <a:ln w="9525" cap="flat" cmpd="sng" algn="ctr">
            <a:solidFill>
              <a:schemeClr val="tx1"/>
            </a:solidFill>
            <a:prstDash val="solid"/>
            <a:round/>
            <a:headEnd type="none" w="med" len="med"/>
            <a:tailEnd type="triangle"/>
          </a:ln>
          <a:effectLst/>
        </p:spPr>
      </p:cxnSp>
      <p:sp>
        <p:nvSpPr>
          <p:cNvPr id="72" name="TextBox 71">
            <a:extLst>
              <a:ext uri="{FF2B5EF4-FFF2-40B4-BE49-F238E27FC236}">
                <a16:creationId xmlns:a16="http://schemas.microsoft.com/office/drawing/2014/main" id="{F665EDEF-3BFC-639B-AEB6-1D4191E4E517}"/>
              </a:ext>
            </a:extLst>
          </p:cNvPr>
          <p:cNvSpPr txBox="1"/>
          <p:nvPr/>
        </p:nvSpPr>
        <p:spPr>
          <a:xfrm>
            <a:off x="1917807" y="1360481"/>
            <a:ext cx="852388" cy="230832"/>
          </a:xfrm>
          <a:prstGeom prst="rect">
            <a:avLst/>
          </a:prstGeom>
          <a:noFill/>
        </p:spPr>
        <p:txBody>
          <a:bodyPr wrap="square" rtlCol="0">
            <a:spAutoFit/>
          </a:bodyPr>
          <a:lstStyle/>
          <a:p>
            <a:r>
              <a:rPr lang="en-GB" sz="900">
                <a:latin typeface="Bierstadt" panose="020B0004020202020204" pitchFamily="34" charset="0"/>
              </a:rPr>
              <a:t>Category 1</a:t>
            </a:r>
          </a:p>
        </p:txBody>
      </p:sp>
      <p:sp>
        <p:nvSpPr>
          <p:cNvPr id="82" name="Diamond 81">
            <a:extLst>
              <a:ext uri="{FF2B5EF4-FFF2-40B4-BE49-F238E27FC236}">
                <a16:creationId xmlns:a16="http://schemas.microsoft.com/office/drawing/2014/main" id="{59AF9879-F8BB-BC1A-221E-764ECEE3722E}"/>
              </a:ext>
            </a:extLst>
          </p:cNvPr>
          <p:cNvSpPr/>
          <p:nvPr/>
        </p:nvSpPr>
        <p:spPr bwMode="auto">
          <a:xfrm>
            <a:off x="8372978" y="2640771"/>
            <a:ext cx="1073906" cy="849600"/>
          </a:xfrm>
          <a:prstGeom prst="diamond">
            <a:avLst/>
          </a:prstGeom>
          <a:solidFill>
            <a:srgbClr val="395A4F"/>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eaLnBrk="0" fontAlgn="base" latinLnBrk="0" hangingPunct="0">
              <a:lnSpc>
                <a:spcPct val="100000"/>
              </a:lnSpc>
              <a:spcBef>
                <a:spcPct val="0"/>
              </a:spcBef>
              <a:spcAft>
                <a:spcPct val="0"/>
              </a:spcAft>
              <a:buClrTx/>
              <a:buSzTx/>
              <a:buFontTx/>
              <a:buNone/>
              <a:tabLst/>
            </a:pPr>
            <a:r>
              <a:rPr kumimoji="0" lang="en-GB" sz="900" b="0" i="0" u="none" strike="noStrike" cap="none" normalizeH="0" baseline="0">
                <a:ln>
                  <a:noFill/>
                </a:ln>
                <a:solidFill>
                  <a:schemeClr val="bg1"/>
                </a:solidFill>
                <a:effectLst/>
                <a:latin typeface="Bierstadt" panose="020B0004020202020204" pitchFamily="34" charset="0"/>
                <a:ea typeface="ＭＳ Ｐゴシック" charset="-128"/>
                <a:cs typeface="ＭＳ Ｐゴシック" charset="-128"/>
              </a:rPr>
              <a:t>Can local space resolve the event?</a:t>
            </a:r>
          </a:p>
        </p:txBody>
      </p:sp>
      <p:cxnSp>
        <p:nvCxnSpPr>
          <p:cNvPr id="89" name="Connector: Elbow 88">
            <a:extLst>
              <a:ext uri="{FF2B5EF4-FFF2-40B4-BE49-F238E27FC236}">
                <a16:creationId xmlns:a16="http://schemas.microsoft.com/office/drawing/2014/main" id="{2A12895D-CADD-CE27-88E7-475948520AAE}"/>
              </a:ext>
            </a:extLst>
          </p:cNvPr>
          <p:cNvCxnSpPr>
            <a:cxnSpLocks/>
            <a:stCxn id="2" idx="2"/>
            <a:endCxn id="82" idx="0"/>
          </p:cNvCxnSpPr>
          <p:nvPr/>
        </p:nvCxnSpPr>
        <p:spPr bwMode="auto">
          <a:xfrm rot="5400000">
            <a:off x="8847558" y="2573700"/>
            <a:ext cx="129445" cy="4697"/>
          </a:xfrm>
          <a:prstGeom prst="bentConnector3">
            <a:avLst>
              <a:gd name="adj1" fmla="val 50000"/>
            </a:avLst>
          </a:prstGeom>
          <a:solidFill>
            <a:schemeClr val="accent1"/>
          </a:solidFill>
          <a:ln w="9525" cap="flat" cmpd="sng" algn="ctr">
            <a:solidFill>
              <a:schemeClr val="tx1"/>
            </a:solidFill>
            <a:prstDash val="solid"/>
            <a:round/>
            <a:headEnd type="none" w="med" len="med"/>
            <a:tailEnd type="triangle"/>
          </a:ln>
          <a:effectLst/>
        </p:spPr>
      </p:cxnSp>
      <p:sp>
        <p:nvSpPr>
          <p:cNvPr id="104" name="Rectangle 103">
            <a:extLst>
              <a:ext uri="{FF2B5EF4-FFF2-40B4-BE49-F238E27FC236}">
                <a16:creationId xmlns:a16="http://schemas.microsoft.com/office/drawing/2014/main" id="{45BCB332-94E4-7EAE-C005-3F91D096D119}"/>
              </a:ext>
            </a:extLst>
          </p:cNvPr>
          <p:cNvSpPr/>
          <p:nvPr/>
        </p:nvSpPr>
        <p:spPr bwMode="auto">
          <a:xfrm>
            <a:off x="7047369" y="3370872"/>
            <a:ext cx="1036800" cy="53117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eaLnBrk="0" fontAlgn="base" latinLnBrk="0" hangingPunct="0">
              <a:lnSpc>
                <a:spcPct val="100000"/>
              </a:lnSpc>
              <a:spcBef>
                <a:spcPct val="0"/>
              </a:spcBef>
              <a:spcAft>
                <a:spcPct val="0"/>
              </a:spcAft>
              <a:buClrTx/>
              <a:buSzTx/>
              <a:buFontTx/>
              <a:buNone/>
              <a:tabLst/>
            </a:pPr>
            <a:r>
              <a:rPr kumimoji="0" lang="en-GB" sz="900" b="0" i="0" u="none" strike="noStrike" cap="none" normalizeH="0" baseline="0">
                <a:ln>
                  <a:noFill/>
                </a:ln>
                <a:effectLst/>
                <a:latin typeface="Bierstadt" panose="020B0004020202020204" pitchFamily="34" charset="0"/>
                <a:ea typeface="ＭＳ Ｐゴシック" charset="-128"/>
                <a:cs typeface="ＭＳ Ｐゴシック" charset="-128"/>
              </a:rPr>
              <a:t>Event </a:t>
            </a:r>
            <a:r>
              <a:rPr lang="en-GB" sz="900">
                <a:latin typeface="Bierstadt" panose="020B0004020202020204" pitchFamily="34" charset="0"/>
                <a:ea typeface="ＭＳ Ｐゴシック" charset="-128"/>
                <a:cs typeface="ＭＳ Ｐゴシック" charset="-128"/>
              </a:rPr>
              <a:t>Roomed Locally (as per local process)</a:t>
            </a:r>
            <a:endParaRPr kumimoji="0" lang="en-GB" sz="900" b="0" i="0" u="none" strike="noStrike" cap="none" normalizeH="0" baseline="0">
              <a:ln>
                <a:noFill/>
              </a:ln>
              <a:effectLst/>
              <a:latin typeface="Bierstadt" panose="020B0004020202020204" pitchFamily="34" charset="0"/>
              <a:ea typeface="ＭＳ Ｐゴシック" charset="-128"/>
              <a:cs typeface="ＭＳ Ｐゴシック" charset="-128"/>
            </a:endParaRPr>
          </a:p>
        </p:txBody>
      </p:sp>
      <p:cxnSp>
        <p:nvCxnSpPr>
          <p:cNvPr id="107" name="Connector: Elbow 106">
            <a:extLst>
              <a:ext uri="{FF2B5EF4-FFF2-40B4-BE49-F238E27FC236}">
                <a16:creationId xmlns:a16="http://schemas.microsoft.com/office/drawing/2014/main" id="{33B481B3-9B45-6E18-CC49-47A9F2E86015}"/>
              </a:ext>
            </a:extLst>
          </p:cNvPr>
          <p:cNvCxnSpPr>
            <a:cxnSpLocks/>
            <a:stCxn id="82" idx="3"/>
            <a:endCxn id="186" idx="0"/>
          </p:cNvCxnSpPr>
          <p:nvPr/>
        </p:nvCxnSpPr>
        <p:spPr bwMode="auto">
          <a:xfrm>
            <a:off x="9446884" y="3065571"/>
            <a:ext cx="846966" cy="79185"/>
          </a:xfrm>
          <a:prstGeom prst="bentConnector2">
            <a:avLst/>
          </a:prstGeom>
          <a:solidFill>
            <a:schemeClr val="accent1"/>
          </a:solidFill>
          <a:ln w="9525" cap="flat" cmpd="sng" algn="ctr">
            <a:solidFill>
              <a:schemeClr val="tx1"/>
            </a:solidFill>
            <a:prstDash val="solid"/>
            <a:round/>
            <a:headEnd type="none" w="med" len="med"/>
            <a:tailEnd type="triangle"/>
          </a:ln>
          <a:effectLst/>
        </p:spPr>
      </p:cxnSp>
      <p:cxnSp>
        <p:nvCxnSpPr>
          <p:cNvPr id="109" name="Connector: Elbow 108">
            <a:extLst>
              <a:ext uri="{FF2B5EF4-FFF2-40B4-BE49-F238E27FC236}">
                <a16:creationId xmlns:a16="http://schemas.microsoft.com/office/drawing/2014/main" id="{7F75B536-FEA3-713A-4A32-6247EA4A0D60}"/>
              </a:ext>
            </a:extLst>
          </p:cNvPr>
          <p:cNvCxnSpPr>
            <a:cxnSpLocks/>
            <a:stCxn id="82" idx="1"/>
            <a:endCxn id="104" idx="0"/>
          </p:cNvCxnSpPr>
          <p:nvPr/>
        </p:nvCxnSpPr>
        <p:spPr bwMode="auto">
          <a:xfrm rot="10800000" flipV="1">
            <a:off x="7565770" y="3065570"/>
            <a:ext cx="807209" cy="305301"/>
          </a:xfrm>
          <a:prstGeom prst="bentConnector2">
            <a:avLst/>
          </a:prstGeom>
          <a:solidFill>
            <a:schemeClr val="accent1"/>
          </a:solidFill>
          <a:ln w="9525" cap="flat" cmpd="sng" algn="ctr">
            <a:solidFill>
              <a:schemeClr val="tx1"/>
            </a:solidFill>
            <a:prstDash val="solid"/>
            <a:round/>
            <a:headEnd type="none" w="med" len="med"/>
            <a:tailEnd type="triangle"/>
          </a:ln>
          <a:effectLst/>
        </p:spPr>
      </p:cxnSp>
      <p:sp>
        <p:nvSpPr>
          <p:cNvPr id="113" name="TextBox 112">
            <a:extLst>
              <a:ext uri="{FF2B5EF4-FFF2-40B4-BE49-F238E27FC236}">
                <a16:creationId xmlns:a16="http://schemas.microsoft.com/office/drawing/2014/main" id="{A223C10D-7144-F2FE-D448-EF9DDFC0DAAE}"/>
              </a:ext>
            </a:extLst>
          </p:cNvPr>
          <p:cNvSpPr txBox="1"/>
          <p:nvPr/>
        </p:nvSpPr>
        <p:spPr>
          <a:xfrm>
            <a:off x="9551678" y="2684118"/>
            <a:ext cx="1035974" cy="369332"/>
          </a:xfrm>
          <a:prstGeom prst="rect">
            <a:avLst/>
          </a:prstGeom>
          <a:noFill/>
        </p:spPr>
        <p:txBody>
          <a:bodyPr wrap="square" rtlCol="0">
            <a:spAutoFit/>
          </a:bodyPr>
          <a:lstStyle/>
          <a:p>
            <a:r>
              <a:rPr lang="en-GB" sz="900">
                <a:latin typeface="Bierstadt" panose="020B0004020202020204" pitchFamily="34" charset="0"/>
              </a:rPr>
              <a:t>No, Central Space required</a:t>
            </a:r>
          </a:p>
        </p:txBody>
      </p:sp>
      <p:sp>
        <p:nvSpPr>
          <p:cNvPr id="114" name="TextBox 113">
            <a:extLst>
              <a:ext uri="{FF2B5EF4-FFF2-40B4-BE49-F238E27FC236}">
                <a16:creationId xmlns:a16="http://schemas.microsoft.com/office/drawing/2014/main" id="{A7940CF4-061D-CDD2-80CB-D816B2A526E9}"/>
              </a:ext>
            </a:extLst>
          </p:cNvPr>
          <p:cNvSpPr txBox="1"/>
          <p:nvPr/>
        </p:nvSpPr>
        <p:spPr>
          <a:xfrm>
            <a:off x="8052861" y="2782195"/>
            <a:ext cx="852388" cy="230832"/>
          </a:xfrm>
          <a:prstGeom prst="rect">
            <a:avLst/>
          </a:prstGeom>
          <a:noFill/>
        </p:spPr>
        <p:txBody>
          <a:bodyPr wrap="square" rtlCol="0">
            <a:spAutoFit/>
          </a:bodyPr>
          <a:lstStyle/>
          <a:p>
            <a:r>
              <a:rPr lang="en-GB" sz="900">
                <a:latin typeface="Bierstadt" panose="020B0004020202020204" pitchFamily="34" charset="0"/>
              </a:rPr>
              <a:t>Yes</a:t>
            </a:r>
          </a:p>
        </p:txBody>
      </p:sp>
      <p:sp>
        <p:nvSpPr>
          <p:cNvPr id="115" name="Oval 114">
            <a:extLst>
              <a:ext uri="{FF2B5EF4-FFF2-40B4-BE49-F238E27FC236}">
                <a16:creationId xmlns:a16="http://schemas.microsoft.com/office/drawing/2014/main" id="{E072DF82-FB61-5375-D9C1-2520DE3D109A}"/>
              </a:ext>
            </a:extLst>
          </p:cNvPr>
          <p:cNvSpPr/>
          <p:nvPr/>
        </p:nvSpPr>
        <p:spPr bwMode="auto">
          <a:xfrm>
            <a:off x="8956829" y="5948523"/>
            <a:ext cx="562743" cy="531177"/>
          </a:xfrm>
          <a:prstGeom prst="ellipse">
            <a:avLst/>
          </a:prstGeom>
          <a:no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eaLnBrk="0" fontAlgn="base" latinLnBrk="0" hangingPunct="0">
              <a:lnSpc>
                <a:spcPct val="100000"/>
              </a:lnSpc>
              <a:spcBef>
                <a:spcPct val="0"/>
              </a:spcBef>
              <a:spcAft>
                <a:spcPct val="0"/>
              </a:spcAft>
              <a:buClrTx/>
              <a:buSzTx/>
              <a:buFontTx/>
              <a:buNone/>
              <a:tabLst/>
            </a:pPr>
            <a:r>
              <a:rPr lang="en-GB" sz="900">
                <a:latin typeface="Bierstadt" panose="020B0004020202020204" pitchFamily="34" charset="0"/>
                <a:ea typeface="ＭＳ Ｐゴシック" charset="-128"/>
                <a:cs typeface="ＭＳ Ｐゴシック" charset="-128"/>
              </a:rPr>
              <a:t>End</a:t>
            </a:r>
            <a:endParaRPr kumimoji="0" lang="en-GB" sz="900" b="0" i="0" u="none" strike="noStrike" cap="none" normalizeH="0" baseline="0">
              <a:ln>
                <a:noFill/>
              </a:ln>
              <a:effectLst/>
              <a:latin typeface="Bierstadt" panose="020B0004020202020204" pitchFamily="34" charset="0"/>
              <a:ea typeface="ＭＳ Ｐゴシック" charset="-128"/>
              <a:cs typeface="ＭＳ Ｐゴシック" charset="-128"/>
            </a:endParaRPr>
          </a:p>
        </p:txBody>
      </p:sp>
      <p:sp>
        <p:nvSpPr>
          <p:cNvPr id="116" name="Oval 115">
            <a:extLst>
              <a:ext uri="{FF2B5EF4-FFF2-40B4-BE49-F238E27FC236}">
                <a16:creationId xmlns:a16="http://schemas.microsoft.com/office/drawing/2014/main" id="{F034772B-A6BB-F060-2367-15B9593B40F1}"/>
              </a:ext>
            </a:extLst>
          </p:cNvPr>
          <p:cNvSpPr/>
          <p:nvPr/>
        </p:nvSpPr>
        <p:spPr bwMode="auto">
          <a:xfrm>
            <a:off x="7285357" y="5964938"/>
            <a:ext cx="562743" cy="531177"/>
          </a:xfrm>
          <a:prstGeom prst="ellipse">
            <a:avLst/>
          </a:prstGeom>
          <a:no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eaLnBrk="0" fontAlgn="base" latinLnBrk="0" hangingPunct="0">
              <a:lnSpc>
                <a:spcPct val="100000"/>
              </a:lnSpc>
              <a:spcBef>
                <a:spcPct val="0"/>
              </a:spcBef>
              <a:spcAft>
                <a:spcPct val="0"/>
              </a:spcAft>
              <a:buClrTx/>
              <a:buSzTx/>
              <a:buFontTx/>
              <a:buNone/>
              <a:tabLst/>
            </a:pPr>
            <a:r>
              <a:rPr lang="en-GB" sz="900">
                <a:latin typeface="Bierstadt" panose="020B0004020202020204" pitchFamily="34" charset="0"/>
                <a:ea typeface="ＭＳ Ｐゴシック" charset="-128"/>
                <a:cs typeface="ＭＳ Ｐゴシック" charset="-128"/>
              </a:rPr>
              <a:t>End</a:t>
            </a:r>
            <a:endParaRPr kumimoji="0" lang="en-GB" sz="900" b="0" i="0" u="none" strike="noStrike" cap="none" normalizeH="0" baseline="0">
              <a:ln>
                <a:noFill/>
              </a:ln>
              <a:effectLst/>
              <a:latin typeface="Bierstadt" panose="020B0004020202020204" pitchFamily="34" charset="0"/>
              <a:ea typeface="ＭＳ Ｐゴシック" charset="-128"/>
              <a:cs typeface="ＭＳ Ｐゴシック" charset="-128"/>
            </a:endParaRPr>
          </a:p>
        </p:txBody>
      </p:sp>
      <p:cxnSp>
        <p:nvCxnSpPr>
          <p:cNvPr id="117" name="Connector: Elbow 116">
            <a:extLst>
              <a:ext uri="{FF2B5EF4-FFF2-40B4-BE49-F238E27FC236}">
                <a16:creationId xmlns:a16="http://schemas.microsoft.com/office/drawing/2014/main" id="{BE2BE454-AB93-E31F-E9F8-3C5BE34FF6E6}"/>
              </a:ext>
            </a:extLst>
          </p:cNvPr>
          <p:cNvCxnSpPr>
            <a:cxnSpLocks/>
            <a:stCxn id="104" idx="2"/>
            <a:endCxn id="116" idx="0"/>
          </p:cNvCxnSpPr>
          <p:nvPr/>
        </p:nvCxnSpPr>
        <p:spPr bwMode="auto">
          <a:xfrm rot="16200000" flipH="1">
            <a:off x="6534805" y="4933013"/>
            <a:ext cx="2062889" cy="960"/>
          </a:xfrm>
          <a:prstGeom prst="bentConnector3">
            <a:avLst>
              <a:gd name="adj1" fmla="val 50000"/>
            </a:avLst>
          </a:prstGeom>
          <a:solidFill>
            <a:schemeClr val="accent1"/>
          </a:solidFill>
          <a:ln w="9525" cap="flat" cmpd="sng" algn="ctr">
            <a:solidFill>
              <a:schemeClr val="tx1"/>
            </a:solidFill>
            <a:prstDash val="solid"/>
            <a:round/>
            <a:headEnd type="none" w="med" len="med"/>
            <a:tailEnd type="triangle"/>
          </a:ln>
          <a:effectLst/>
        </p:spPr>
      </p:cxnSp>
      <p:sp>
        <p:nvSpPr>
          <p:cNvPr id="127" name="TextBox 126">
            <a:extLst>
              <a:ext uri="{FF2B5EF4-FFF2-40B4-BE49-F238E27FC236}">
                <a16:creationId xmlns:a16="http://schemas.microsoft.com/office/drawing/2014/main" id="{7E538EBB-14CD-8E54-1815-271EC5CD0C02}"/>
              </a:ext>
            </a:extLst>
          </p:cNvPr>
          <p:cNvSpPr txBox="1"/>
          <p:nvPr/>
        </p:nvSpPr>
        <p:spPr>
          <a:xfrm>
            <a:off x="8298738" y="1375727"/>
            <a:ext cx="852388" cy="230832"/>
          </a:xfrm>
          <a:prstGeom prst="rect">
            <a:avLst/>
          </a:prstGeom>
          <a:noFill/>
        </p:spPr>
        <p:txBody>
          <a:bodyPr wrap="square" rtlCol="0">
            <a:spAutoFit/>
          </a:bodyPr>
          <a:lstStyle/>
          <a:p>
            <a:r>
              <a:rPr lang="en-GB" sz="900">
                <a:latin typeface="Bierstadt" panose="020B0004020202020204" pitchFamily="34" charset="0"/>
              </a:rPr>
              <a:t>Category 2 </a:t>
            </a:r>
          </a:p>
        </p:txBody>
      </p:sp>
      <p:cxnSp>
        <p:nvCxnSpPr>
          <p:cNvPr id="129" name="Connector: Elbow 128">
            <a:extLst>
              <a:ext uri="{FF2B5EF4-FFF2-40B4-BE49-F238E27FC236}">
                <a16:creationId xmlns:a16="http://schemas.microsoft.com/office/drawing/2014/main" id="{67568DEA-C40A-CA0E-8255-3DDB700F56FB}"/>
              </a:ext>
            </a:extLst>
          </p:cNvPr>
          <p:cNvCxnSpPr>
            <a:stCxn id="53" idx="2"/>
            <a:endCxn id="56" idx="0"/>
          </p:cNvCxnSpPr>
          <p:nvPr/>
        </p:nvCxnSpPr>
        <p:spPr bwMode="auto">
          <a:xfrm rot="16200000" flipH="1">
            <a:off x="5717740" y="1144161"/>
            <a:ext cx="244004" cy="959"/>
          </a:xfrm>
          <a:prstGeom prst="bentConnector3">
            <a:avLst/>
          </a:prstGeom>
          <a:solidFill>
            <a:schemeClr val="accent1"/>
          </a:solidFill>
          <a:ln w="9525" cap="flat" cmpd="sng" algn="ctr">
            <a:solidFill>
              <a:schemeClr val="tx1"/>
            </a:solidFill>
            <a:prstDash val="solid"/>
            <a:round/>
            <a:headEnd type="none" w="med" len="med"/>
            <a:tailEnd type="triangle"/>
          </a:ln>
          <a:effectLst/>
        </p:spPr>
      </p:cxnSp>
      <p:sp>
        <p:nvSpPr>
          <p:cNvPr id="130" name="Rectangle 129">
            <a:extLst>
              <a:ext uri="{FF2B5EF4-FFF2-40B4-BE49-F238E27FC236}">
                <a16:creationId xmlns:a16="http://schemas.microsoft.com/office/drawing/2014/main" id="{841D1086-A4D1-7CDF-3811-612A63B1296E}"/>
              </a:ext>
            </a:extLst>
          </p:cNvPr>
          <p:cNvSpPr/>
          <p:nvPr/>
        </p:nvSpPr>
        <p:spPr bwMode="auto">
          <a:xfrm>
            <a:off x="1236088" y="1887379"/>
            <a:ext cx="1459681" cy="59649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kumimoji="0" lang="en-GB" sz="900" b="0" i="0" u="none" strike="noStrike" cap="none" normalizeH="0" baseline="0">
                <a:ln>
                  <a:noFill/>
                </a:ln>
                <a:solidFill>
                  <a:srgbClr val="002542"/>
                </a:solidFill>
                <a:effectLst/>
                <a:latin typeface="Bierstadt" panose="020B0004020202020204" pitchFamily="34" charset="0"/>
                <a:ea typeface="ＭＳ Ｐゴシック"/>
                <a:cs typeface="ＭＳ Ｐゴシック" charset="-128"/>
              </a:rPr>
              <a:t>SMTT to set up call with College represe</a:t>
            </a:r>
            <a:r>
              <a:rPr lang="en-GB" sz="900">
                <a:solidFill>
                  <a:srgbClr val="002542"/>
                </a:solidFill>
                <a:latin typeface="Bierstadt" panose="020B0004020202020204" pitchFamily="34" charset="0"/>
                <a:ea typeface="ＭＳ Ｐゴシック"/>
                <a:cs typeface="ＭＳ Ｐゴシック" charset="-128"/>
              </a:rPr>
              <a:t>ntatives to resolve</a:t>
            </a:r>
            <a:endParaRPr lang="en-GB" sz="900" b="0" i="0" u="none" strike="noStrike" cap="none" normalizeH="0" baseline="0">
              <a:ln>
                <a:noFill/>
              </a:ln>
              <a:solidFill>
                <a:srgbClr val="002542"/>
              </a:solidFill>
              <a:effectLst/>
              <a:latin typeface="Bierstadt" panose="020B0004020202020204" pitchFamily="34" charset="0"/>
              <a:ea typeface="ＭＳ Ｐゴシック" charset="-128"/>
              <a:cs typeface="ＭＳ Ｐゴシック" charset="-128"/>
            </a:endParaRPr>
          </a:p>
        </p:txBody>
      </p:sp>
      <p:cxnSp>
        <p:nvCxnSpPr>
          <p:cNvPr id="154" name="Straight Arrow Connector 153">
            <a:extLst>
              <a:ext uri="{FF2B5EF4-FFF2-40B4-BE49-F238E27FC236}">
                <a16:creationId xmlns:a16="http://schemas.microsoft.com/office/drawing/2014/main" id="{7100B725-66AC-B41E-874C-435F3A2DE3C3}"/>
              </a:ext>
            </a:extLst>
          </p:cNvPr>
          <p:cNvCxnSpPr>
            <a:cxnSpLocks/>
            <a:stCxn id="130" idx="2"/>
            <a:endCxn id="9" idx="0"/>
          </p:cNvCxnSpPr>
          <p:nvPr/>
        </p:nvCxnSpPr>
        <p:spPr bwMode="auto">
          <a:xfrm>
            <a:off x="1965929" y="2483877"/>
            <a:ext cx="0" cy="27223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86" name="Rectangle 185">
            <a:extLst>
              <a:ext uri="{FF2B5EF4-FFF2-40B4-BE49-F238E27FC236}">
                <a16:creationId xmlns:a16="http://schemas.microsoft.com/office/drawing/2014/main" id="{AD0E5DF9-BCDB-69C5-6A73-60A389674FF5}"/>
              </a:ext>
            </a:extLst>
          </p:cNvPr>
          <p:cNvSpPr/>
          <p:nvPr/>
        </p:nvSpPr>
        <p:spPr bwMode="auto">
          <a:xfrm>
            <a:off x="9720551" y="3144756"/>
            <a:ext cx="1146598" cy="81353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eaLnBrk="0" fontAlgn="base" latinLnBrk="0" hangingPunct="0">
              <a:lnSpc>
                <a:spcPct val="100000"/>
              </a:lnSpc>
              <a:spcBef>
                <a:spcPct val="0"/>
              </a:spcBef>
              <a:spcAft>
                <a:spcPct val="0"/>
              </a:spcAft>
              <a:buClrTx/>
              <a:buSzTx/>
              <a:buFontTx/>
              <a:buNone/>
              <a:tabLst/>
            </a:pPr>
            <a:r>
              <a:rPr kumimoji="0" lang="en-GB" sz="900" b="0" i="0" u="none" strike="noStrike" cap="none" normalizeH="0" baseline="0">
                <a:ln>
                  <a:noFill/>
                </a:ln>
                <a:effectLst/>
                <a:latin typeface="Bierstadt" panose="020B0004020202020204" pitchFamily="34" charset="0"/>
                <a:ea typeface="ＭＳ Ｐゴシック" charset="-128"/>
                <a:cs typeface="ＭＳ Ｐゴシック" charset="-128"/>
              </a:rPr>
              <a:t>L&amp;T Admin to set up a call with College representatives</a:t>
            </a:r>
          </a:p>
        </p:txBody>
      </p:sp>
      <p:sp>
        <p:nvSpPr>
          <p:cNvPr id="8" name="Diamond 7">
            <a:extLst>
              <a:ext uri="{FF2B5EF4-FFF2-40B4-BE49-F238E27FC236}">
                <a16:creationId xmlns:a16="http://schemas.microsoft.com/office/drawing/2014/main" id="{9484DB7D-751F-A24D-69B8-BE576E6CD61A}"/>
              </a:ext>
            </a:extLst>
          </p:cNvPr>
          <p:cNvSpPr/>
          <p:nvPr/>
        </p:nvSpPr>
        <p:spPr bwMode="auto">
          <a:xfrm>
            <a:off x="9826100" y="4202799"/>
            <a:ext cx="935499" cy="771790"/>
          </a:xfrm>
          <a:prstGeom prst="diamond">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eaLnBrk="0" fontAlgn="base" latinLnBrk="0" hangingPunct="0">
              <a:lnSpc>
                <a:spcPct val="100000"/>
              </a:lnSpc>
              <a:spcBef>
                <a:spcPct val="0"/>
              </a:spcBef>
              <a:spcAft>
                <a:spcPct val="0"/>
              </a:spcAft>
              <a:buClrTx/>
              <a:buSzTx/>
              <a:buFontTx/>
              <a:buNone/>
              <a:tabLst/>
            </a:pPr>
            <a:r>
              <a:rPr kumimoji="0" lang="en-GB" sz="900" b="0" i="0" u="none" strike="noStrike" cap="none" normalizeH="0" baseline="0">
                <a:ln>
                  <a:noFill/>
                </a:ln>
                <a:solidFill>
                  <a:schemeClr val="bg1"/>
                </a:solidFill>
                <a:effectLst/>
                <a:latin typeface="Bierstadt" panose="020B0004020202020204" pitchFamily="34" charset="0"/>
                <a:ea typeface="ＭＳ Ｐゴシック" charset="-128"/>
                <a:cs typeface="ＭＳ Ｐゴシック" charset="-128"/>
              </a:rPr>
              <a:t>Can Event be roomed ?</a:t>
            </a:r>
          </a:p>
        </p:txBody>
      </p:sp>
      <p:sp>
        <p:nvSpPr>
          <p:cNvPr id="12" name="Rectangle 11">
            <a:extLst>
              <a:ext uri="{FF2B5EF4-FFF2-40B4-BE49-F238E27FC236}">
                <a16:creationId xmlns:a16="http://schemas.microsoft.com/office/drawing/2014/main" id="{1077934C-4F23-FB62-2AE6-58C703522EDD}"/>
              </a:ext>
            </a:extLst>
          </p:cNvPr>
          <p:cNvSpPr/>
          <p:nvPr/>
        </p:nvSpPr>
        <p:spPr bwMode="auto">
          <a:xfrm>
            <a:off x="8690507" y="4853740"/>
            <a:ext cx="1087401" cy="737851"/>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eaLnBrk="0" fontAlgn="base" latinLnBrk="0" hangingPunct="0">
              <a:lnSpc>
                <a:spcPct val="100000"/>
              </a:lnSpc>
              <a:spcBef>
                <a:spcPct val="0"/>
              </a:spcBef>
              <a:spcAft>
                <a:spcPct val="0"/>
              </a:spcAft>
              <a:buClrTx/>
              <a:buSzTx/>
              <a:buFontTx/>
              <a:buNone/>
              <a:tabLst/>
            </a:pPr>
            <a:r>
              <a:rPr kumimoji="0" lang="en-GB" sz="900" b="0" i="0" u="none" strike="noStrike" cap="none" normalizeH="0" baseline="0">
                <a:ln>
                  <a:noFill/>
                </a:ln>
                <a:effectLst/>
                <a:latin typeface="Bierstadt" panose="020B0004020202020204" pitchFamily="34" charset="0"/>
                <a:ea typeface="ＭＳ Ｐゴシック" charset="-128"/>
                <a:cs typeface="ＭＳ Ｐゴシック" charset="-128"/>
              </a:rPr>
              <a:t>Event updated by </a:t>
            </a:r>
            <a:r>
              <a:rPr kumimoji="0" lang="en-GB" sz="900" b="0" i="0" u="none" strike="noStrike" cap="none" normalizeH="0" baseline="0">
                <a:ln>
                  <a:noFill/>
                </a:ln>
                <a:effectLst/>
                <a:latin typeface="Bierstadt"/>
                <a:ea typeface="ＭＳ Ｐゴシック"/>
                <a:cs typeface="ＭＳ Ｐゴシック" charset="-128"/>
              </a:rPr>
              <a:t>L&amp;T Admin</a:t>
            </a:r>
            <a:r>
              <a:rPr kumimoji="0" lang="en-GB" sz="900" b="0" i="0" u="none" strike="noStrike" cap="none" normalizeH="0" baseline="0">
                <a:ln>
                  <a:noFill/>
                </a:ln>
                <a:effectLst/>
                <a:latin typeface="Bierstadt" panose="020B0004020202020204" pitchFamily="34" charset="0"/>
                <a:ea typeface="ＭＳ Ｐゴシック" charset="-128"/>
                <a:cs typeface="ＭＳ Ｐゴシック" charset="-128"/>
              </a:rPr>
              <a:t>, submit request to SMTT for rooming</a:t>
            </a:r>
          </a:p>
        </p:txBody>
      </p:sp>
      <p:cxnSp>
        <p:nvCxnSpPr>
          <p:cNvPr id="14" name="Straight Arrow Connector 13">
            <a:extLst>
              <a:ext uri="{FF2B5EF4-FFF2-40B4-BE49-F238E27FC236}">
                <a16:creationId xmlns:a16="http://schemas.microsoft.com/office/drawing/2014/main" id="{AF542E39-E9B0-7915-E257-D2CB683EB6DA}"/>
              </a:ext>
            </a:extLst>
          </p:cNvPr>
          <p:cNvCxnSpPr>
            <a:cxnSpLocks/>
            <a:stCxn id="186" idx="2"/>
            <a:endCxn id="8" idx="0"/>
          </p:cNvCxnSpPr>
          <p:nvPr/>
        </p:nvCxnSpPr>
        <p:spPr bwMode="auto">
          <a:xfrm>
            <a:off x="10293850" y="3958292"/>
            <a:ext cx="0" cy="24450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0" name="Connector: Elbow 19">
            <a:extLst>
              <a:ext uri="{FF2B5EF4-FFF2-40B4-BE49-F238E27FC236}">
                <a16:creationId xmlns:a16="http://schemas.microsoft.com/office/drawing/2014/main" id="{19AEA2EE-6B0B-9C13-91F9-D19111C478F1}"/>
              </a:ext>
            </a:extLst>
          </p:cNvPr>
          <p:cNvCxnSpPr>
            <a:cxnSpLocks/>
            <a:stCxn id="8" idx="1"/>
            <a:endCxn id="12" idx="0"/>
          </p:cNvCxnSpPr>
          <p:nvPr/>
        </p:nvCxnSpPr>
        <p:spPr bwMode="auto">
          <a:xfrm rot="10800000" flipV="1">
            <a:off x="9234208" y="4588694"/>
            <a:ext cx="591892" cy="265046"/>
          </a:xfrm>
          <a:prstGeom prst="bentConnector2">
            <a:avLst/>
          </a:prstGeom>
          <a:solidFill>
            <a:schemeClr val="accent1"/>
          </a:solidFill>
          <a:ln w="9525" cap="flat" cmpd="sng" algn="ctr">
            <a:solidFill>
              <a:schemeClr val="tx1"/>
            </a:solidFill>
            <a:prstDash val="solid"/>
            <a:round/>
            <a:headEnd type="none" w="med" len="med"/>
            <a:tailEnd type="triangle"/>
          </a:ln>
          <a:effectLst/>
        </p:spPr>
      </p:cxnSp>
      <p:sp>
        <p:nvSpPr>
          <p:cNvPr id="21" name="TextBox 20">
            <a:extLst>
              <a:ext uri="{FF2B5EF4-FFF2-40B4-BE49-F238E27FC236}">
                <a16:creationId xmlns:a16="http://schemas.microsoft.com/office/drawing/2014/main" id="{5BAC6089-BE1B-0DAA-7107-4973F6E969C5}"/>
              </a:ext>
            </a:extLst>
          </p:cNvPr>
          <p:cNvSpPr txBox="1"/>
          <p:nvPr/>
        </p:nvSpPr>
        <p:spPr>
          <a:xfrm>
            <a:off x="9093378" y="4360311"/>
            <a:ext cx="852388" cy="230832"/>
          </a:xfrm>
          <a:prstGeom prst="rect">
            <a:avLst/>
          </a:prstGeom>
          <a:noFill/>
        </p:spPr>
        <p:txBody>
          <a:bodyPr wrap="square" rtlCol="0">
            <a:spAutoFit/>
          </a:bodyPr>
          <a:lstStyle/>
          <a:p>
            <a:r>
              <a:rPr lang="en-GB" sz="900">
                <a:latin typeface="Bierstadt" panose="020B0004020202020204" pitchFamily="34" charset="0"/>
              </a:rPr>
              <a:t>Yes</a:t>
            </a:r>
          </a:p>
        </p:txBody>
      </p:sp>
      <p:sp>
        <p:nvSpPr>
          <p:cNvPr id="24" name="TextBox 23">
            <a:extLst>
              <a:ext uri="{FF2B5EF4-FFF2-40B4-BE49-F238E27FC236}">
                <a16:creationId xmlns:a16="http://schemas.microsoft.com/office/drawing/2014/main" id="{EC64943D-213B-B673-0362-D7C54F94C49A}"/>
              </a:ext>
            </a:extLst>
          </p:cNvPr>
          <p:cNvSpPr txBox="1"/>
          <p:nvPr/>
        </p:nvSpPr>
        <p:spPr>
          <a:xfrm>
            <a:off x="11261517" y="4340005"/>
            <a:ext cx="852388" cy="230832"/>
          </a:xfrm>
          <a:prstGeom prst="rect">
            <a:avLst/>
          </a:prstGeom>
          <a:noFill/>
        </p:spPr>
        <p:txBody>
          <a:bodyPr wrap="square" rtlCol="0">
            <a:spAutoFit/>
          </a:bodyPr>
          <a:lstStyle/>
          <a:p>
            <a:r>
              <a:rPr lang="en-GB" sz="900">
                <a:latin typeface="Bierstadt" panose="020B0004020202020204" pitchFamily="34" charset="0"/>
              </a:rPr>
              <a:t>No</a:t>
            </a:r>
          </a:p>
        </p:txBody>
      </p:sp>
      <p:sp>
        <p:nvSpPr>
          <p:cNvPr id="27" name="Rectangle 26">
            <a:extLst>
              <a:ext uri="{FF2B5EF4-FFF2-40B4-BE49-F238E27FC236}">
                <a16:creationId xmlns:a16="http://schemas.microsoft.com/office/drawing/2014/main" id="{5E67DEB8-7379-0DF1-D8AB-BD46B0246945}"/>
              </a:ext>
            </a:extLst>
          </p:cNvPr>
          <p:cNvSpPr/>
          <p:nvPr/>
        </p:nvSpPr>
        <p:spPr bwMode="auto">
          <a:xfrm>
            <a:off x="10881454" y="4871182"/>
            <a:ext cx="1206074" cy="75504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eaLnBrk="0" fontAlgn="base" latinLnBrk="0" hangingPunct="0">
              <a:lnSpc>
                <a:spcPct val="100000"/>
              </a:lnSpc>
              <a:spcBef>
                <a:spcPct val="0"/>
              </a:spcBef>
              <a:spcAft>
                <a:spcPct val="0"/>
              </a:spcAft>
              <a:buClrTx/>
              <a:buSzTx/>
              <a:buFontTx/>
              <a:buNone/>
              <a:tabLst/>
            </a:pPr>
            <a:r>
              <a:rPr kumimoji="0" lang="en-GB" sz="900" b="0" i="0" u="none" strike="noStrike" cap="none" normalizeH="0" baseline="0">
                <a:ln>
                  <a:noFill/>
                </a:ln>
                <a:effectLst/>
                <a:latin typeface="Bierstadt"/>
                <a:ea typeface="ＭＳ Ｐゴシック"/>
                <a:cs typeface="ＭＳ Ｐゴシック" charset="-128"/>
              </a:rPr>
              <a:t>Senior L&amp;T Admin </a:t>
            </a:r>
            <a:r>
              <a:rPr lang="en-GB" sz="900">
                <a:latin typeface="Bierstadt"/>
                <a:ea typeface="ＭＳ Ｐゴシック"/>
                <a:cs typeface="ＭＳ Ｐゴシック" charset="-128"/>
              </a:rPr>
              <a:t>escalates issue to </a:t>
            </a:r>
            <a:r>
              <a:rPr kumimoji="0" lang="en-GB" sz="900" b="0" i="0" u="none" strike="noStrike" cap="none" normalizeH="0" baseline="0">
                <a:ln>
                  <a:noFill/>
                </a:ln>
                <a:effectLst/>
                <a:latin typeface="Bierstadt"/>
                <a:ea typeface="ＭＳ Ｐゴシック"/>
                <a:cs typeface="ＭＳ Ｐゴシック" charset="-128"/>
              </a:rPr>
              <a:t>the roles for </a:t>
            </a:r>
            <a:r>
              <a:rPr lang="en-GB" sz="900">
                <a:latin typeface="Bierstadt"/>
                <a:ea typeface="ＭＳ Ｐゴシック"/>
                <a:cs typeface="ＭＳ Ｐゴシック" charset="-128"/>
              </a:rPr>
              <a:t>resolution as per Escalation Point 1. </a:t>
            </a:r>
            <a:endParaRPr kumimoji="0" lang="en-GB" sz="900" b="0" i="0" u="none" strike="noStrike" cap="none" normalizeH="0" baseline="0">
              <a:ln>
                <a:noFill/>
              </a:ln>
              <a:effectLst/>
              <a:latin typeface="Bierstadt"/>
              <a:ea typeface="ＭＳ Ｐゴシック"/>
              <a:cs typeface="ＭＳ Ｐゴシック" charset="-128"/>
            </a:endParaRPr>
          </a:p>
        </p:txBody>
      </p:sp>
      <p:sp>
        <p:nvSpPr>
          <p:cNvPr id="30" name="Oval 29">
            <a:extLst>
              <a:ext uri="{FF2B5EF4-FFF2-40B4-BE49-F238E27FC236}">
                <a16:creationId xmlns:a16="http://schemas.microsoft.com/office/drawing/2014/main" id="{6A24B429-76AC-2044-4D84-981B5E279A44}"/>
              </a:ext>
            </a:extLst>
          </p:cNvPr>
          <p:cNvSpPr/>
          <p:nvPr/>
        </p:nvSpPr>
        <p:spPr bwMode="auto">
          <a:xfrm>
            <a:off x="11202566" y="5948523"/>
            <a:ext cx="562743" cy="531177"/>
          </a:xfrm>
          <a:prstGeom prst="ellipse">
            <a:avLst/>
          </a:prstGeom>
          <a:no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eaLnBrk="0" fontAlgn="base" latinLnBrk="0" hangingPunct="0">
              <a:lnSpc>
                <a:spcPct val="100000"/>
              </a:lnSpc>
              <a:spcBef>
                <a:spcPct val="0"/>
              </a:spcBef>
              <a:spcAft>
                <a:spcPct val="0"/>
              </a:spcAft>
              <a:buClrTx/>
              <a:buSzTx/>
              <a:buFontTx/>
              <a:buNone/>
              <a:tabLst/>
            </a:pPr>
            <a:r>
              <a:rPr lang="en-GB" sz="900">
                <a:latin typeface="Bierstadt" panose="020B0004020202020204" pitchFamily="34" charset="0"/>
                <a:ea typeface="ＭＳ Ｐゴシック" charset="-128"/>
                <a:cs typeface="ＭＳ Ｐゴシック" charset="-128"/>
              </a:rPr>
              <a:t>End</a:t>
            </a:r>
            <a:endParaRPr kumimoji="0" lang="en-GB" sz="900" b="0" i="0" u="none" strike="noStrike" cap="none" normalizeH="0" baseline="0">
              <a:ln>
                <a:noFill/>
              </a:ln>
              <a:effectLst/>
              <a:latin typeface="Bierstadt" panose="020B0004020202020204" pitchFamily="34" charset="0"/>
              <a:ea typeface="ＭＳ Ｐゴシック" charset="-128"/>
              <a:cs typeface="ＭＳ Ｐゴシック" charset="-128"/>
            </a:endParaRPr>
          </a:p>
        </p:txBody>
      </p:sp>
      <p:cxnSp>
        <p:nvCxnSpPr>
          <p:cNvPr id="41" name="Straight Arrow Connector 40">
            <a:extLst>
              <a:ext uri="{FF2B5EF4-FFF2-40B4-BE49-F238E27FC236}">
                <a16:creationId xmlns:a16="http://schemas.microsoft.com/office/drawing/2014/main" id="{A70AC834-EE8F-14C5-D60B-DC3C686E8C86}"/>
              </a:ext>
            </a:extLst>
          </p:cNvPr>
          <p:cNvCxnSpPr>
            <a:cxnSpLocks/>
            <a:stCxn id="12" idx="2"/>
            <a:endCxn id="115" idx="0"/>
          </p:cNvCxnSpPr>
          <p:nvPr/>
        </p:nvCxnSpPr>
        <p:spPr bwMode="auto">
          <a:xfrm>
            <a:off x="9234208" y="5591591"/>
            <a:ext cx="3993" cy="35693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3" name="Connector: Elbow 42">
            <a:extLst>
              <a:ext uri="{FF2B5EF4-FFF2-40B4-BE49-F238E27FC236}">
                <a16:creationId xmlns:a16="http://schemas.microsoft.com/office/drawing/2014/main" id="{4A7775E6-3B5D-DF10-93A6-28F3556CD509}"/>
              </a:ext>
            </a:extLst>
          </p:cNvPr>
          <p:cNvCxnSpPr>
            <a:cxnSpLocks/>
            <a:stCxn id="27" idx="2"/>
            <a:endCxn id="30" idx="0"/>
          </p:cNvCxnSpPr>
          <p:nvPr/>
        </p:nvCxnSpPr>
        <p:spPr bwMode="auto">
          <a:xfrm rot="5400000">
            <a:off x="11323068" y="5787099"/>
            <a:ext cx="322295" cy="553"/>
          </a:xfrm>
          <a:prstGeom prst="bentConnector3">
            <a:avLst/>
          </a:prstGeom>
          <a:solidFill>
            <a:schemeClr val="accent1"/>
          </a:solidFill>
          <a:ln w="9525" cap="flat" cmpd="sng" algn="ctr">
            <a:solidFill>
              <a:schemeClr val="tx1"/>
            </a:solidFill>
            <a:prstDash val="solid"/>
            <a:round/>
            <a:headEnd type="none" w="med" len="med"/>
            <a:tailEnd type="triangle"/>
          </a:ln>
          <a:effectLst/>
        </p:spPr>
      </p:cxnSp>
      <p:cxnSp>
        <p:nvCxnSpPr>
          <p:cNvPr id="45" name="Connector: Elbow 44">
            <a:extLst>
              <a:ext uri="{FF2B5EF4-FFF2-40B4-BE49-F238E27FC236}">
                <a16:creationId xmlns:a16="http://schemas.microsoft.com/office/drawing/2014/main" id="{2100C046-1454-5904-88AB-89A3FD478807}"/>
              </a:ext>
            </a:extLst>
          </p:cNvPr>
          <p:cNvCxnSpPr>
            <a:cxnSpLocks/>
            <a:stCxn id="8" idx="3"/>
            <a:endCxn id="27" idx="0"/>
          </p:cNvCxnSpPr>
          <p:nvPr/>
        </p:nvCxnSpPr>
        <p:spPr bwMode="auto">
          <a:xfrm>
            <a:off x="10761599" y="4588694"/>
            <a:ext cx="722892" cy="282488"/>
          </a:xfrm>
          <a:prstGeom prst="bentConnector2">
            <a:avLst/>
          </a:prstGeom>
          <a:solidFill>
            <a:schemeClr val="accent1"/>
          </a:solidFill>
          <a:ln w="9525" cap="flat" cmpd="sng" algn="ctr">
            <a:solidFill>
              <a:schemeClr val="tx1"/>
            </a:solidFill>
            <a:prstDash val="solid"/>
            <a:round/>
            <a:headEnd type="none" w="med" len="med"/>
            <a:tailEnd type="triangle"/>
          </a:ln>
          <a:effectLst/>
        </p:spPr>
      </p:cxnSp>
      <p:sp>
        <p:nvSpPr>
          <p:cNvPr id="2" name="Rectangle 1">
            <a:extLst>
              <a:ext uri="{FF2B5EF4-FFF2-40B4-BE49-F238E27FC236}">
                <a16:creationId xmlns:a16="http://schemas.microsoft.com/office/drawing/2014/main" id="{15E0828C-F8CC-EFC2-53BA-08507ADCE0AC}"/>
              </a:ext>
            </a:extLst>
          </p:cNvPr>
          <p:cNvSpPr/>
          <p:nvPr/>
        </p:nvSpPr>
        <p:spPr bwMode="auto">
          <a:xfrm>
            <a:off x="8351465" y="1827235"/>
            <a:ext cx="1126326" cy="68409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kumimoji="0" lang="en-GB" sz="900" b="0" i="0" u="none" strike="noStrike" cap="none" normalizeH="0" baseline="0">
                <a:ln>
                  <a:noFill/>
                </a:ln>
                <a:effectLst/>
                <a:latin typeface="Bierstadt"/>
                <a:ea typeface="ＭＳ Ｐゴシック"/>
                <a:cs typeface="ＭＳ Ｐゴシック" charset="-128"/>
              </a:rPr>
              <a:t>Un-roomed Events list provided to  L&amp;T Admin​</a:t>
            </a:r>
          </a:p>
        </p:txBody>
      </p:sp>
      <p:sp>
        <p:nvSpPr>
          <p:cNvPr id="62" name="Callout: Double Bent Line with No Border 61">
            <a:extLst>
              <a:ext uri="{FF2B5EF4-FFF2-40B4-BE49-F238E27FC236}">
                <a16:creationId xmlns:a16="http://schemas.microsoft.com/office/drawing/2014/main" id="{47EE6BCC-A823-9B3C-092E-0283BAF9B285}"/>
              </a:ext>
            </a:extLst>
          </p:cNvPr>
          <p:cNvSpPr/>
          <p:nvPr/>
        </p:nvSpPr>
        <p:spPr bwMode="auto">
          <a:xfrm>
            <a:off x="1388466" y="5175709"/>
            <a:ext cx="1370797" cy="1215654"/>
          </a:xfrm>
          <a:prstGeom prst="callout3">
            <a:avLst>
              <a:gd name="adj1" fmla="val 92319"/>
              <a:gd name="adj2" fmla="val 2207"/>
              <a:gd name="adj3" fmla="val 55723"/>
              <a:gd name="adj4" fmla="val 2787"/>
              <a:gd name="adj5" fmla="val 9647"/>
              <a:gd name="adj6" fmla="val 1648"/>
              <a:gd name="adj7" fmla="val -3077"/>
              <a:gd name="adj8" fmla="val -2949"/>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eaLnBrk="0" fontAlgn="base" latinLnBrk="0" hangingPunct="0">
              <a:lnSpc>
                <a:spcPct val="100000"/>
              </a:lnSpc>
              <a:spcBef>
                <a:spcPct val="0"/>
              </a:spcBef>
              <a:spcAft>
                <a:spcPct val="0"/>
              </a:spcAft>
              <a:buClrTx/>
              <a:buSzTx/>
              <a:buFontTx/>
              <a:buNone/>
              <a:tabLst/>
            </a:pPr>
            <a:r>
              <a:rPr kumimoji="0" lang="en-GB" sz="1000" b="1" i="0" u="sng" strike="noStrike" cap="none" normalizeH="0" baseline="0">
                <a:ln>
                  <a:noFill/>
                </a:ln>
                <a:solidFill>
                  <a:srgbClr val="767171"/>
                </a:solidFill>
                <a:effectLst/>
                <a:latin typeface="Bierstadt" panose="020B0004020202020204" pitchFamily="34" charset="0"/>
                <a:ea typeface="ＭＳ Ｐゴシック" charset="-128"/>
                <a:cs typeface="ＭＳ Ｐゴシック" charset="-128"/>
              </a:rPr>
              <a:t>Note </a:t>
            </a:r>
          </a:p>
          <a:p>
            <a:pPr marL="0" marR="0" indent="0" algn="l" defTabSz="914400" eaLnBrk="0" fontAlgn="base" latinLnBrk="0" hangingPunct="0">
              <a:lnSpc>
                <a:spcPct val="100000"/>
              </a:lnSpc>
              <a:spcBef>
                <a:spcPct val="0"/>
              </a:spcBef>
              <a:spcAft>
                <a:spcPct val="0"/>
              </a:spcAft>
              <a:buClrTx/>
              <a:buSzTx/>
              <a:buFontTx/>
              <a:buNone/>
              <a:tabLst/>
            </a:pPr>
            <a:r>
              <a:rPr kumimoji="0" lang="en-GB" sz="900" b="0" i="0" u="none" strike="noStrike" cap="none" normalizeH="0" baseline="0">
                <a:ln>
                  <a:noFill/>
                </a:ln>
                <a:solidFill>
                  <a:srgbClr val="767171"/>
                </a:solidFill>
                <a:effectLst/>
                <a:latin typeface="Bierstadt" panose="020B0004020202020204" pitchFamily="34" charset="0"/>
                <a:ea typeface="ＭＳ Ｐゴシック" charset="-128"/>
                <a:cs typeface="ＭＳ Ｐゴシック" charset="-128"/>
              </a:rPr>
              <a:t>Larger events will always take priority over smaller events. Therefore a move of a set of Lectures, may impact a series of smaller seminars.  </a:t>
            </a:r>
          </a:p>
        </p:txBody>
      </p:sp>
      <p:cxnSp>
        <p:nvCxnSpPr>
          <p:cNvPr id="87" name="Connector: Elbow 86">
            <a:extLst>
              <a:ext uri="{FF2B5EF4-FFF2-40B4-BE49-F238E27FC236}">
                <a16:creationId xmlns:a16="http://schemas.microsoft.com/office/drawing/2014/main" id="{9003E436-B444-9673-5E6D-3867EFB2EC7F}"/>
              </a:ext>
            </a:extLst>
          </p:cNvPr>
          <p:cNvCxnSpPr>
            <a:cxnSpLocks/>
            <a:stCxn id="56" idx="3"/>
            <a:endCxn id="2" idx="0"/>
          </p:cNvCxnSpPr>
          <p:nvPr/>
        </p:nvCxnSpPr>
        <p:spPr bwMode="auto">
          <a:xfrm>
            <a:off x="6380222" y="1691443"/>
            <a:ext cx="2534406" cy="135792"/>
          </a:xfrm>
          <a:prstGeom prst="bentConnector2">
            <a:avLst/>
          </a:prstGeom>
          <a:solidFill>
            <a:schemeClr val="accent1"/>
          </a:solidFill>
          <a:ln w="9525" cap="flat" cmpd="sng" algn="ctr">
            <a:solidFill>
              <a:schemeClr val="tx1"/>
            </a:solidFill>
            <a:prstDash val="solid"/>
            <a:round/>
            <a:headEnd type="none" w="med" len="med"/>
            <a:tailEnd type="triangle"/>
          </a:ln>
          <a:effectLst/>
        </p:spPr>
      </p:cxnSp>
      <p:sp>
        <p:nvSpPr>
          <p:cNvPr id="49" name="Callout: Double Bent Line with No Border 48">
            <a:extLst>
              <a:ext uri="{FF2B5EF4-FFF2-40B4-BE49-F238E27FC236}">
                <a16:creationId xmlns:a16="http://schemas.microsoft.com/office/drawing/2014/main" id="{060F83C0-EED2-BB45-7E29-88A00E0FC9A9}"/>
              </a:ext>
            </a:extLst>
          </p:cNvPr>
          <p:cNvSpPr/>
          <p:nvPr/>
        </p:nvSpPr>
        <p:spPr bwMode="auto">
          <a:xfrm>
            <a:off x="10895641" y="2450603"/>
            <a:ext cx="1318491" cy="1150632"/>
          </a:xfrm>
          <a:prstGeom prst="callout3">
            <a:avLst>
              <a:gd name="adj1" fmla="val 6133"/>
              <a:gd name="adj2" fmla="val 1961"/>
              <a:gd name="adj3" fmla="val 27485"/>
              <a:gd name="adj4" fmla="val 1862"/>
              <a:gd name="adj5" fmla="val 46257"/>
              <a:gd name="adj6" fmla="val -4362"/>
              <a:gd name="adj7" fmla="val 60057"/>
              <a:gd name="adj8" fmla="val -6296"/>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eaLnBrk="0" fontAlgn="base" latinLnBrk="0" hangingPunct="0">
              <a:lnSpc>
                <a:spcPct val="100000"/>
              </a:lnSpc>
              <a:spcBef>
                <a:spcPct val="0"/>
              </a:spcBef>
              <a:spcAft>
                <a:spcPct val="0"/>
              </a:spcAft>
              <a:buClrTx/>
              <a:buSzTx/>
              <a:tabLst/>
            </a:pPr>
            <a:r>
              <a:rPr kumimoji="0" lang="en-GB" sz="900" b="1" i="0" u="sng" strike="noStrike" cap="none" normalizeH="0" baseline="0">
                <a:ln>
                  <a:noFill/>
                </a:ln>
                <a:effectLst/>
                <a:latin typeface="Bierstadt" panose="020B0004020202020204" pitchFamily="34" charset="0"/>
                <a:ea typeface="ＭＳ Ｐゴシック"/>
                <a:cs typeface="ＭＳ Ｐゴシック" charset="-128"/>
              </a:rPr>
              <a:t>Identified Roles (School Dependant)</a:t>
            </a:r>
          </a:p>
          <a:p>
            <a:pPr marL="171450" indent="-171450">
              <a:spcBef>
                <a:spcPct val="0"/>
              </a:spcBef>
              <a:spcAft>
                <a:spcPct val="0"/>
              </a:spcAft>
              <a:buFont typeface="Arial" panose="020B0604020202020204" pitchFamily="34" charset="0"/>
              <a:buChar char="•"/>
            </a:pPr>
            <a:r>
              <a:rPr lang="en-GB" sz="900">
                <a:latin typeface="Bierstadt" panose="020B0004020202020204" pitchFamily="34" charset="0"/>
                <a:ea typeface="ＭＳ Ｐゴシック"/>
                <a:cs typeface="ＭＳ Ｐゴシック" charset="-128"/>
              </a:rPr>
              <a:t>Roles involved in these calls have been identified for each school. </a:t>
            </a:r>
          </a:p>
          <a:p>
            <a:pPr marL="171450" marR="0" indent="-171450" algn="l" defTabSz="91440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GB" sz="900" b="0" i="0" u="none" strike="noStrike" cap="none" normalizeH="0" baseline="0">
              <a:ln>
                <a:noFill/>
              </a:ln>
              <a:effectLst/>
              <a:latin typeface="Bierstadt" panose="020B0004020202020204" pitchFamily="34" charset="0"/>
              <a:ea typeface="ＭＳ Ｐゴシック"/>
              <a:cs typeface="ＭＳ Ｐゴシック" charset="-128"/>
            </a:endParaRPr>
          </a:p>
          <a:p>
            <a:pPr marL="171450" marR="0" indent="-171450" algn="l" defTabSz="914400" eaLnBrk="0" fontAlgn="base" latinLnBrk="0" hangingPunct="0">
              <a:lnSpc>
                <a:spcPct val="100000"/>
              </a:lnSpc>
              <a:spcBef>
                <a:spcPct val="0"/>
              </a:spcBef>
              <a:spcAft>
                <a:spcPct val="0"/>
              </a:spcAft>
              <a:buClrTx/>
              <a:buSzTx/>
              <a:buFont typeface="Arial" panose="020B0604020202020204" pitchFamily="34" charset="0"/>
              <a:buChar char="•"/>
              <a:tabLst/>
            </a:pPr>
            <a:endParaRPr lang="en-GB" sz="900" b="0" i="0" u="none" strike="noStrike" cap="none" normalizeH="0" baseline="0">
              <a:ln>
                <a:noFill/>
              </a:ln>
              <a:effectLst/>
              <a:latin typeface="Bierstadt" panose="020B0004020202020204" pitchFamily="34" charset="0"/>
              <a:ea typeface="ＭＳ Ｐゴシック"/>
              <a:cs typeface="ＭＳ Ｐゴシック" charset="-128"/>
            </a:endParaRPr>
          </a:p>
        </p:txBody>
      </p:sp>
      <p:sp>
        <p:nvSpPr>
          <p:cNvPr id="51" name="Callout: Double Bent Line with No Border 50">
            <a:extLst>
              <a:ext uri="{FF2B5EF4-FFF2-40B4-BE49-F238E27FC236}">
                <a16:creationId xmlns:a16="http://schemas.microsoft.com/office/drawing/2014/main" id="{A1EBED9D-36F1-4814-1AB3-7CF051489A6D}"/>
              </a:ext>
            </a:extLst>
          </p:cNvPr>
          <p:cNvSpPr/>
          <p:nvPr/>
        </p:nvSpPr>
        <p:spPr bwMode="auto">
          <a:xfrm>
            <a:off x="4143069" y="2860083"/>
            <a:ext cx="2545769" cy="1150632"/>
          </a:xfrm>
          <a:prstGeom prst="callout3">
            <a:avLst>
              <a:gd name="adj1" fmla="val 6133"/>
              <a:gd name="adj2" fmla="val 1961"/>
              <a:gd name="adj3" fmla="val 27485"/>
              <a:gd name="adj4" fmla="val 1862"/>
              <a:gd name="adj5" fmla="val 46257"/>
              <a:gd name="adj6" fmla="val -4362"/>
              <a:gd name="adj7" fmla="val 60057"/>
              <a:gd name="adj8" fmla="val -6296"/>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eaLnBrk="0" fontAlgn="base" latinLnBrk="0" hangingPunct="0">
              <a:lnSpc>
                <a:spcPct val="100000"/>
              </a:lnSpc>
              <a:spcBef>
                <a:spcPct val="0"/>
              </a:spcBef>
              <a:spcAft>
                <a:spcPct val="0"/>
              </a:spcAft>
              <a:buClrTx/>
              <a:buSzTx/>
              <a:tabLst/>
            </a:pPr>
            <a:r>
              <a:rPr kumimoji="0" lang="en-GB" sz="900" b="1" i="0" u="sng" strike="noStrike" cap="none" normalizeH="0" baseline="0">
                <a:ln>
                  <a:noFill/>
                </a:ln>
                <a:effectLst/>
                <a:latin typeface="Bierstadt" panose="020B0004020202020204" pitchFamily="34" charset="0"/>
                <a:ea typeface="ＭＳ Ｐゴシック"/>
                <a:cs typeface="ＭＳ Ｐゴシック" charset="-128"/>
              </a:rPr>
              <a:t>Identified Roles (School Dependant)</a:t>
            </a:r>
          </a:p>
          <a:p>
            <a:pPr marL="171450" indent="-171450">
              <a:spcBef>
                <a:spcPct val="0"/>
              </a:spcBef>
              <a:spcAft>
                <a:spcPct val="0"/>
              </a:spcAft>
              <a:buFont typeface="Arial" panose="020B0604020202020204" pitchFamily="34" charset="0"/>
              <a:buChar char="•"/>
            </a:pPr>
            <a:r>
              <a:rPr lang="en-GB" sz="900">
                <a:latin typeface="Bierstadt" panose="020B0004020202020204" pitchFamily="34" charset="0"/>
                <a:ea typeface="ＭＳ Ｐゴシック"/>
                <a:cs typeface="ＭＳ Ｐゴシック" charset="-128"/>
              </a:rPr>
              <a:t>Roles involved in these calls have been determined by the Advisory Group at a school level. </a:t>
            </a:r>
          </a:p>
          <a:p>
            <a:pPr marL="171450" indent="-171450">
              <a:spcBef>
                <a:spcPct val="0"/>
              </a:spcBef>
              <a:spcAft>
                <a:spcPct val="0"/>
              </a:spcAft>
              <a:buFont typeface="Arial" panose="020B0604020202020204" pitchFamily="34" charset="0"/>
              <a:buChar char="•"/>
            </a:pPr>
            <a:r>
              <a:rPr lang="en-GB" sz="900">
                <a:latin typeface="Bierstadt" panose="020B0004020202020204" pitchFamily="34" charset="0"/>
                <a:ea typeface="ＭＳ Ｐゴシック"/>
                <a:cs typeface="ＭＳ Ｐゴシック" charset="-128"/>
              </a:rPr>
              <a:t>Please see slide 6 to 11  for details on the roles identified for each school. </a:t>
            </a:r>
          </a:p>
          <a:p>
            <a:pPr marL="171450" marR="0" indent="-171450" algn="l" defTabSz="91440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GB" sz="900" b="0" i="0" u="none" strike="noStrike" cap="none" normalizeH="0" baseline="0">
              <a:ln>
                <a:noFill/>
              </a:ln>
              <a:effectLst/>
              <a:latin typeface="Bierstadt" panose="020B0004020202020204" pitchFamily="34" charset="0"/>
              <a:ea typeface="ＭＳ Ｐゴシック"/>
              <a:cs typeface="ＭＳ Ｐゴシック" charset="-128"/>
            </a:endParaRPr>
          </a:p>
          <a:p>
            <a:pPr marL="171450" marR="0" indent="-171450" algn="l" defTabSz="914400" eaLnBrk="0" fontAlgn="base" latinLnBrk="0" hangingPunct="0">
              <a:lnSpc>
                <a:spcPct val="100000"/>
              </a:lnSpc>
              <a:spcBef>
                <a:spcPct val="0"/>
              </a:spcBef>
              <a:spcAft>
                <a:spcPct val="0"/>
              </a:spcAft>
              <a:buClrTx/>
              <a:buSzTx/>
              <a:buFont typeface="Arial" panose="020B0604020202020204" pitchFamily="34" charset="0"/>
              <a:buChar char="•"/>
              <a:tabLst/>
            </a:pPr>
            <a:endParaRPr lang="en-GB" sz="900" b="0" i="0" u="none" strike="noStrike" cap="none" normalizeH="0" baseline="0">
              <a:ln>
                <a:noFill/>
              </a:ln>
              <a:effectLst/>
              <a:latin typeface="Bierstadt" panose="020B0004020202020204" pitchFamily="34" charset="0"/>
              <a:ea typeface="ＭＳ Ｐゴシック"/>
              <a:cs typeface="ＭＳ Ｐゴシック" charset="-128"/>
            </a:endParaRPr>
          </a:p>
        </p:txBody>
      </p:sp>
    </p:spTree>
    <p:extLst>
      <p:ext uri="{BB962C8B-B14F-4D97-AF65-F5344CB8AC3E}">
        <p14:creationId xmlns:p14="http://schemas.microsoft.com/office/powerpoint/2010/main" val="4095128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21AAB8B-721A-DB3E-9935-F835E042E0F2}"/>
              </a:ext>
            </a:extLst>
          </p:cNvPr>
          <p:cNvSpPr txBox="1">
            <a:spLocks/>
          </p:cNvSpPr>
          <p:nvPr/>
        </p:nvSpPr>
        <p:spPr>
          <a:xfrm>
            <a:off x="1178281" y="0"/>
            <a:ext cx="3871411" cy="1069622"/>
          </a:xfrm>
          <a:prstGeom prst="rect">
            <a:avLst/>
          </a:prstGeom>
        </p:spPr>
        <p:txBody>
          <a:bodyPr lIns="91440" tIns="45720" rIns="91440" bIns="45720" anchor="ctr"/>
          <a:lstStyle>
            <a:lvl1pPr algn="l" rtl="0" eaLnBrk="1" fontAlgn="base" hangingPunct="1">
              <a:lnSpc>
                <a:spcPct val="90000"/>
              </a:lnSpc>
              <a:spcBef>
                <a:spcPct val="0"/>
              </a:spcBef>
              <a:spcAft>
                <a:spcPct val="0"/>
              </a:spcAft>
              <a:defRPr sz="3200" b="0" spc="-13">
                <a:solidFill>
                  <a:srgbClr val="483F6A"/>
                </a:solidFill>
                <a:latin typeface="Arial" panose="020B0604020202020204" pitchFamily="34" charset="0"/>
                <a:ea typeface="ヒラギノ角ゴ Pro W3" charset="0"/>
                <a:cs typeface="Arial" panose="020B0604020202020204" pitchFamily="34" charset="0"/>
              </a:defRPr>
            </a:lvl1pPr>
            <a:lvl2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5pPr>
            <a:lvl6pPr marL="609570"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6pPr>
            <a:lvl7pPr marL="1219140"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7pPr>
            <a:lvl8pPr marL="1828709"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8pPr>
            <a:lvl9pPr marL="2438278"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9pPr>
          </a:lstStyle>
          <a:p>
            <a:r>
              <a:rPr lang="en-GB" sz="2800" b="1" kern="0">
                <a:solidFill>
                  <a:srgbClr val="002542"/>
                </a:solidFill>
                <a:latin typeface="Bierstadt"/>
                <a:cs typeface="Arial"/>
              </a:rPr>
              <a:t>Escalation Process</a:t>
            </a:r>
            <a:br>
              <a:rPr lang="en-GB" sz="2800" kern="0">
                <a:latin typeface="Bierstadt" panose="020B0004020202020204" pitchFamily="34" charset="0"/>
              </a:rPr>
            </a:br>
            <a:r>
              <a:rPr lang="en-GB" sz="2000" kern="0">
                <a:solidFill>
                  <a:srgbClr val="002542"/>
                </a:solidFill>
                <a:latin typeface="Bierstadt"/>
                <a:cs typeface="Arial"/>
              </a:rPr>
              <a:t>Engineering</a:t>
            </a:r>
            <a:endParaRPr lang="en-GB" sz="2800" kern="0">
              <a:solidFill>
                <a:srgbClr val="002542"/>
              </a:solidFill>
              <a:latin typeface="Bierstadt"/>
              <a:cs typeface="Arial"/>
            </a:endParaRPr>
          </a:p>
        </p:txBody>
      </p:sp>
      <p:graphicFrame>
        <p:nvGraphicFramePr>
          <p:cNvPr id="7" name="Table 6">
            <a:extLst>
              <a:ext uri="{FF2B5EF4-FFF2-40B4-BE49-F238E27FC236}">
                <a16:creationId xmlns:a16="http://schemas.microsoft.com/office/drawing/2014/main" id="{259BEACB-54D3-E5FB-6E9C-A3343639084B}"/>
              </a:ext>
            </a:extLst>
          </p:cNvPr>
          <p:cNvGraphicFramePr>
            <a:graphicFrameLocks noGrp="1"/>
          </p:cNvGraphicFramePr>
          <p:nvPr>
            <p:extLst>
              <p:ext uri="{D42A27DB-BD31-4B8C-83A1-F6EECF244321}">
                <p14:modId xmlns:p14="http://schemas.microsoft.com/office/powerpoint/2010/main" val="2574672708"/>
              </p:ext>
            </p:extLst>
          </p:nvPr>
        </p:nvGraphicFramePr>
        <p:xfrm>
          <a:off x="565121" y="5572034"/>
          <a:ext cx="5825404" cy="855784"/>
        </p:xfrm>
        <a:graphic>
          <a:graphicData uri="http://schemas.openxmlformats.org/drawingml/2006/table">
            <a:tbl>
              <a:tblPr firstRow="1" bandRow="1">
                <a:tableStyleId>{5C22544A-7EE6-4342-B048-85BDC9FD1C3A}</a:tableStyleId>
              </a:tblPr>
              <a:tblGrid>
                <a:gridCol w="1797079">
                  <a:extLst>
                    <a:ext uri="{9D8B030D-6E8A-4147-A177-3AD203B41FA5}">
                      <a16:colId xmlns:a16="http://schemas.microsoft.com/office/drawing/2014/main" val="3847887352"/>
                    </a:ext>
                  </a:extLst>
                </a:gridCol>
                <a:gridCol w="2444750">
                  <a:extLst>
                    <a:ext uri="{9D8B030D-6E8A-4147-A177-3AD203B41FA5}">
                      <a16:colId xmlns:a16="http://schemas.microsoft.com/office/drawing/2014/main" val="1469406743"/>
                    </a:ext>
                  </a:extLst>
                </a:gridCol>
                <a:gridCol w="1583575">
                  <a:extLst>
                    <a:ext uri="{9D8B030D-6E8A-4147-A177-3AD203B41FA5}">
                      <a16:colId xmlns:a16="http://schemas.microsoft.com/office/drawing/2014/main" val="1491758983"/>
                    </a:ext>
                  </a:extLst>
                </a:gridCol>
              </a:tblGrid>
              <a:tr h="158008">
                <a:tc gridSpan="3">
                  <a:txBody>
                    <a:bodyPr/>
                    <a:lstStyle/>
                    <a:p>
                      <a:pPr fontAlgn="b"/>
                      <a:r>
                        <a:rPr lang="en-GB" sz="1000" b="0">
                          <a:effectLst/>
                          <a:latin typeface="Bierstadt" panose="020B0004020202020204" pitchFamily="34" charset="0"/>
                        </a:rPr>
                        <a:t>Resolution Call</a:t>
                      </a:r>
                    </a:p>
                  </a:txBody>
                  <a:tcPr marL="9525" marR="9525" marT="9525" anchor="b">
                    <a:solidFill>
                      <a:srgbClr val="00355F"/>
                    </a:solidFill>
                  </a:tcPr>
                </a:tc>
                <a:tc hMerge="1">
                  <a:txBody>
                    <a:bodyPr/>
                    <a:lstStyle/>
                    <a:p>
                      <a:pPr fontAlgn="b"/>
                      <a:endParaRPr lang="en-GB" sz="1000" b="0">
                        <a:effectLst/>
                        <a:latin typeface="Bierstadt" panose="020B0004020202020204" pitchFamily="34" charset="0"/>
                      </a:endParaRPr>
                    </a:p>
                  </a:txBody>
                  <a:tcPr marL="9525" marR="9525" marT="9525" anchor="b">
                    <a:solidFill>
                      <a:srgbClr val="00355F"/>
                    </a:solidFill>
                  </a:tcPr>
                </a:tc>
                <a:tc hMerge="1">
                  <a:txBody>
                    <a:bodyPr/>
                    <a:lstStyle/>
                    <a:p>
                      <a:pPr fontAlgn="b"/>
                      <a:r>
                        <a:rPr lang="en-GB" sz="1000" b="0">
                          <a:effectLst/>
                          <a:latin typeface="Bierstadt" panose="020B0004020202020204" pitchFamily="34" charset="0"/>
                        </a:rPr>
                        <a:t>Course</a:t>
                      </a:r>
                    </a:p>
                  </a:txBody>
                  <a:tcPr marL="9525" marR="9525" marT="9525" anchor="b">
                    <a:solidFill>
                      <a:srgbClr val="00355F"/>
                    </a:solidFill>
                  </a:tcPr>
                </a:tc>
                <a:extLst>
                  <a:ext uri="{0D108BD9-81ED-4DB2-BD59-A6C34878D82A}">
                    <a16:rowId xmlns:a16="http://schemas.microsoft.com/office/drawing/2014/main" val="3660983061"/>
                  </a:ext>
                </a:extLst>
              </a:tr>
              <a:tr h="158008">
                <a:tc>
                  <a:txBody>
                    <a:bodyPr/>
                    <a:lstStyle/>
                    <a:p>
                      <a:pPr fontAlgn="b"/>
                      <a:r>
                        <a:rPr lang="en-GB" sz="1000" b="0">
                          <a:solidFill>
                            <a:schemeClr val="bg1"/>
                          </a:solidFill>
                          <a:effectLst/>
                          <a:latin typeface="Bierstadt" panose="020B0004020202020204" pitchFamily="34" charset="0"/>
                        </a:rPr>
                        <a:t>Name</a:t>
                      </a:r>
                    </a:p>
                  </a:txBody>
                  <a:tcPr marL="9525" marR="9525" marT="9525" anchor="b">
                    <a:solidFill>
                      <a:srgbClr val="00355F"/>
                    </a:solidFill>
                  </a:tcPr>
                </a:tc>
                <a:tc>
                  <a:txBody>
                    <a:bodyPr/>
                    <a:lstStyle/>
                    <a:p>
                      <a:pPr fontAlgn="b"/>
                      <a:r>
                        <a:rPr lang="en-GB" sz="1000" b="0">
                          <a:solidFill>
                            <a:schemeClr val="bg1"/>
                          </a:solidFill>
                          <a:effectLst/>
                          <a:latin typeface="Bierstadt" panose="020B0004020202020204" pitchFamily="34" charset="0"/>
                        </a:rPr>
                        <a:t>Role</a:t>
                      </a:r>
                    </a:p>
                  </a:txBody>
                  <a:tcPr marL="9525" marR="9525" marT="9525" anchor="b">
                    <a:solidFill>
                      <a:srgbClr val="00355F"/>
                    </a:solidFill>
                  </a:tcPr>
                </a:tc>
                <a:tc>
                  <a:txBody>
                    <a:bodyPr/>
                    <a:lstStyle/>
                    <a:p>
                      <a:pPr fontAlgn="b"/>
                      <a:r>
                        <a:rPr lang="en-GB" sz="1000" b="0">
                          <a:solidFill>
                            <a:schemeClr val="bg1"/>
                          </a:solidFill>
                          <a:effectLst/>
                          <a:latin typeface="Bierstadt" panose="020B0004020202020204" pitchFamily="34" charset="0"/>
                        </a:rPr>
                        <a:t>Course</a:t>
                      </a:r>
                    </a:p>
                  </a:txBody>
                  <a:tcPr marL="9525" marR="9525" marT="9525" anchor="b">
                    <a:solidFill>
                      <a:srgbClr val="00355F"/>
                    </a:solidFill>
                  </a:tcPr>
                </a:tc>
                <a:extLst>
                  <a:ext uri="{0D108BD9-81ED-4DB2-BD59-A6C34878D82A}">
                    <a16:rowId xmlns:a16="http://schemas.microsoft.com/office/drawing/2014/main" val="908402779"/>
                  </a:ext>
                </a:extLst>
              </a:tr>
              <a:tr h="229991">
                <a:tc>
                  <a:txBody>
                    <a:bodyPr/>
                    <a:lstStyle/>
                    <a:p>
                      <a:pPr algn="l" fontAlgn="t"/>
                      <a:r>
                        <a:rPr lang="en-GB" sz="1000" b="0" i="0" u="none" strike="noStrike">
                          <a:solidFill>
                            <a:srgbClr val="002060"/>
                          </a:solidFill>
                          <a:effectLst/>
                          <a:latin typeface="Bierstadt" panose="020B0004020202020204" pitchFamily="34" charset="0"/>
                        </a:rPr>
                        <a:t>Scott Roy</a:t>
                      </a:r>
                    </a:p>
                  </a:txBody>
                  <a:tcPr marL="3228" marR="3228" marT="3228" marB="0"/>
                </a:tc>
                <a:tc>
                  <a:txBody>
                    <a:bodyPr/>
                    <a:lstStyle/>
                    <a:p>
                      <a:pPr>
                        <a:lnSpc>
                          <a:spcPct val="107000"/>
                        </a:lnSpc>
                        <a:spcAft>
                          <a:spcPts val="800"/>
                        </a:spcAft>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L&amp;T Convener</a:t>
                      </a:r>
                    </a:p>
                  </a:txBody>
                  <a:tcPr marL="9525" marR="9525" marT="9525" anchor="b"/>
                </a:tc>
                <a:tc>
                  <a:txBody>
                    <a:bodyPr/>
                    <a:lstStyle/>
                    <a:p>
                      <a:pPr>
                        <a:lnSpc>
                          <a:spcPct val="107000"/>
                        </a:lnSpc>
                        <a:spcAft>
                          <a:spcPts val="800"/>
                        </a:spcAft>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All</a:t>
                      </a:r>
                    </a:p>
                  </a:txBody>
                  <a:tcPr marL="9525" marR="9525" marT="9525" anchor="b"/>
                </a:tc>
                <a:extLst>
                  <a:ext uri="{0D108BD9-81ED-4DB2-BD59-A6C34878D82A}">
                    <a16:rowId xmlns:a16="http://schemas.microsoft.com/office/drawing/2014/main" val="2352042735"/>
                  </a:ext>
                </a:extLst>
              </a:tr>
              <a:tr h="160183">
                <a:tc>
                  <a:txBody>
                    <a:bodyPr/>
                    <a:lstStyle/>
                    <a:p>
                      <a:pPr algn="l" fontAlgn="t"/>
                      <a:r>
                        <a:rPr lang="en-GB" sz="1000" b="0" i="0" u="none" strike="noStrike">
                          <a:solidFill>
                            <a:srgbClr val="002060"/>
                          </a:solidFill>
                          <a:effectLst/>
                          <a:latin typeface="Bierstadt" panose="020B0004020202020204" pitchFamily="34" charset="0"/>
                        </a:rPr>
                        <a:t>Jill Tait</a:t>
                      </a:r>
                    </a:p>
                  </a:txBody>
                  <a:tcPr marL="3228" marR="3228" marT="3228" marB="0"/>
                </a:tc>
                <a:tc>
                  <a:txBody>
                    <a:bodyPr/>
                    <a:lstStyle/>
                    <a:p>
                      <a:pPr>
                        <a:lnSpc>
                          <a:spcPct val="107000"/>
                        </a:lnSpc>
                        <a:spcAft>
                          <a:spcPts val="800"/>
                        </a:spcAft>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Timetabling and Enrolment Coordinator</a:t>
                      </a:r>
                    </a:p>
                  </a:txBody>
                  <a:tcPr marL="9525" marR="9525" marT="9525" anchor="b"/>
                </a:tc>
                <a:tc>
                  <a:txBody>
                    <a:bodyPr/>
                    <a:lstStyle/>
                    <a:p>
                      <a:pPr>
                        <a:lnSpc>
                          <a:spcPct val="107000"/>
                        </a:lnSpc>
                        <a:spcAft>
                          <a:spcPts val="800"/>
                        </a:spcAft>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All</a:t>
                      </a:r>
                    </a:p>
                  </a:txBody>
                  <a:tcPr marL="9525" marR="9525" marT="9525" anchor="b"/>
                </a:tc>
                <a:extLst>
                  <a:ext uri="{0D108BD9-81ED-4DB2-BD59-A6C34878D82A}">
                    <a16:rowId xmlns:a16="http://schemas.microsoft.com/office/drawing/2014/main" val="334363558"/>
                  </a:ext>
                </a:extLst>
              </a:tr>
            </a:tbl>
          </a:graphicData>
        </a:graphic>
      </p:graphicFrame>
      <p:graphicFrame>
        <p:nvGraphicFramePr>
          <p:cNvPr id="10" name="Table 9">
            <a:extLst>
              <a:ext uri="{FF2B5EF4-FFF2-40B4-BE49-F238E27FC236}">
                <a16:creationId xmlns:a16="http://schemas.microsoft.com/office/drawing/2014/main" id="{6E02F2B2-E06B-1357-4BAF-3A88B94FE049}"/>
              </a:ext>
            </a:extLst>
          </p:cNvPr>
          <p:cNvGraphicFramePr>
            <a:graphicFrameLocks noGrp="1"/>
          </p:cNvGraphicFramePr>
          <p:nvPr>
            <p:extLst>
              <p:ext uri="{D42A27DB-BD31-4B8C-83A1-F6EECF244321}">
                <p14:modId xmlns:p14="http://schemas.microsoft.com/office/powerpoint/2010/main" val="981978895"/>
              </p:ext>
            </p:extLst>
          </p:nvPr>
        </p:nvGraphicFramePr>
        <p:xfrm>
          <a:off x="6785831" y="2586910"/>
          <a:ext cx="4953829" cy="836296"/>
        </p:xfrm>
        <a:graphic>
          <a:graphicData uri="http://schemas.openxmlformats.org/drawingml/2006/table">
            <a:tbl>
              <a:tblPr firstRow="1" bandRow="1">
                <a:tableStyleId>{5C22544A-7EE6-4342-B048-85BDC9FD1C3A}</a:tableStyleId>
              </a:tblPr>
              <a:tblGrid>
                <a:gridCol w="1380269">
                  <a:extLst>
                    <a:ext uri="{9D8B030D-6E8A-4147-A177-3AD203B41FA5}">
                      <a16:colId xmlns:a16="http://schemas.microsoft.com/office/drawing/2014/main" val="3847887352"/>
                    </a:ext>
                  </a:extLst>
                </a:gridCol>
                <a:gridCol w="2494812">
                  <a:extLst>
                    <a:ext uri="{9D8B030D-6E8A-4147-A177-3AD203B41FA5}">
                      <a16:colId xmlns:a16="http://schemas.microsoft.com/office/drawing/2014/main" val="1469406743"/>
                    </a:ext>
                  </a:extLst>
                </a:gridCol>
                <a:gridCol w="1078748">
                  <a:extLst>
                    <a:ext uri="{9D8B030D-6E8A-4147-A177-3AD203B41FA5}">
                      <a16:colId xmlns:a16="http://schemas.microsoft.com/office/drawing/2014/main" val="1491758983"/>
                    </a:ext>
                  </a:extLst>
                </a:gridCol>
              </a:tblGrid>
              <a:tr h="158008">
                <a:tc gridSpan="3">
                  <a:txBody>
                    <a:bodyPr/>
                    <a:lstStyle/>
                    <a:p>
                      <a:pPr fontAlgn="b"/>
                      <a:r>
                        <a:rPr lang="en-GB" sz="1000" b="0">
                          <a:effectLst/>
                          <a:latin typeface="Bierstadt" panose="020B0004020202020204" pitchFamily="34" charset="0"/>
                        </a:rPr>
                        <a:t>Escalation Process</a:t>
                      </a:r>
                    </a:p>
                  </a:txBody>
                  <a:tcPr marL="9525" marR="9525" marT="9525" anchor="b">
                    <a:solidFill>
                      <a:schemeClr val="accent2">
                        <a:lumMod val="75000"/>
                      </a:schemeClr>
                    </a:solidFill>
                  </a:tcPr>
                </a:tc>
                <a:tc hMerge="1">
                  <a:txBody>
                    <a:bodyPr/>
                    <a:lstStyle/>
                    <a:p>
                      <a:pPr fontAlgn="b"/>
                      <a:r>
                        <a:rPr lang="en-GB" sz="1000" b="0">
                          <a:effectLst/>
                          <a:latin typeface="Bierstadt" panose="020B0004020202020204" pitchFamily="34" charset="0"/>
                        </a:rPr>
                        <a:t>Critical Studies</a:t>
                      </a:r>
                    </a:p>
                  </a:txBody>
                  <a:tcPr marL="9525" marR="9525" marT="9525" anchor="b">
                    <a:solidFill>
                      <a:schemeClr val="accent2">
                        <a:lumMod val="75000"/>
                      </a:schemeClr>
                    </a:solidFill>
                  </a:tcPr>
                </a:tc>
                <a:tc hMerge="1">
                  <a:txBody>
                    <a:bodyPr/>
                    <a:lstStyle/>
                    <a:p>
                      <a:pPr fontAlgn="b"/>
                      <a:r>
                        <a:rPr lang="en-GB" sz="1000" b="0">
                          <a:effectLst/>
                          <a:latin typeface="Bierstadt" panose="020B0004020202020204" pitchFamily="34" charset="0"/>
                        </a:rPr>
                        <a:t>Course</a:t>
                      </a:r>
                    </a:p>
                  </a:txBody>
                  <a:tcPr marL="9525" marR="9525" marT="9525" anchor="b">
                    <a:solidFill>
                      <a:schemeClr val="accent2">
                        <a:lumMod val="75000"/>
                      </a:schemeClr>
                    </a:solidFill>
                  </a:tcPr>
                </a:tc>
                <a:extLst>
                  <a:ext uri="{0D108BD9-81ED-4DB2-BD59-A6C34878D82A}">
                    <a16:rowId xmlns:a16="http://schemas.microsoft.com/office/drawing/2014/main" val="3660983061"/>
                  </a:ext>
                </a:extLst>
              </a:tr>
              <a:tr h="158008">
                <a:tc>
                  <a:txBody>
                    <a:bodyPr/>
                    <a:lstStyle/>
                    <a:p>
                      <a:pPr fontAlgn="b"/>
                      <a:r>
                        <a:rPr lang="en-GB" sz="1000" b="0">
                          <a:solidFill>
                            <a:schemeClr val="bg1"/>
                          </a:solidFill>
                          <a:effectLst/>
                          <a:latin typeface="Bierstadt" panose="020B0004020202020204" pitchFamily="34" charset="0"/>
                        </a:rPr>
                        <a:t>Name</a:t>
                      </a:r>
                    </a:p>
                  </a:txBody>
                  <a:tcPr marL="9525" marR="9525" marT="9525" anchor="b">
                    <a:solidFill>
                      <a:schemeClr val="accent2">
                        <a:lumMod val="75000"/>
                      </a:schemeClr>
                    </a:solidFill>
                  </a:tcPr>
                </a:tc>
                <a:tc>
                  <a:txBody>
                    <a:bodyPr/>
                    <a:lstStyle/>
                    <a:p>
                      <a:pPr fontAlgn="b"/>
                      <a:r>
                        <a:rPr lang="en-GB" sz="1000" b="0">
                          <a:solidFill>
                            <a:schemeClr val="bg1"/>
                          </a:solidFill>
                          <a:effectLst/>
                          <a:latin typeface="Bierstadt" panose="020B0004020202020204" pitchFamily="34" charset="0"/>
                        </a:rPr>
                        <a:t>Role</a:t>
                      </a:r>
                    </a:p>
                  </a:txBody>
                  <a:tcPr marL="9525" marR="9525" marT="9525" anchor="b">
                    <a:solidFill>
                      <a:schemeClr val="accent2">
                        <a:lumMod val="75000"/>
                      </a:schemeClr>
                    </a:solidFill>
                  </a:tcPr>
                </a:tc>
                <a:tc>
                  <a:txBody>
                    <a:bodyPr/>
                    <a:lstStyle/>
                    <a:p>
                      <a:pPr fontAlgn="b"/>
                      <a:r>
                        <a:rPr lang="en-GB" sz="1000" b="0">
                          <a:solidFill>
                            <a:schemeClr val="bg1"/>
                          </a:solidFill>
                          <a:effectLst/>
                          <a:latin typeface="Bierstadt" panose="020B0004020202020204" pitchFamily="34" charset="0"/>
                        </a:rPr>
                        <a:t>Course</a:t>
                      </a:r>
                    </a:p>
                  </a:txBody>
                  <a:tcPr marL="9525" marR="9525" marT="9525" anchor="b">
                    <a:solidFill>
                      <a:schemeClr val="accent2">
                        <a:lumMod val="75000"/>
                      </a:schemeClr>
                    </a:solidFill>
                  </a:tcPr>
                </a:tc>
                <a:extLst>
                  <a:ext uri="{0D108BD9-81ED-4DB2-BD59-A6C34878D82A}">
                    <a16:rowId xmlns:a16="http://schemas.microsoft.com/office/drawing/2014/main" val="908402779"/>
                  </a:ext>
                </a:extLst>
              </a:tr>
              <a:tr h="192054">
                <a:tc>
                  <a:txBody>
                    <a:bodyPr/>
                    <a:lstStyle/>
                    <a:p>
                      <a:pPr algn="l" fontAlgn="b"/>
                      <a:r>
                        <a:rPr lang="en-GB" sz="1000" b="0" i="0" u="none" strike="noStrike">
                          <a:solidFill>
                            <a:srgbClr val="002060"/>
                          </a:solidFill>
                          <a:effectLst/>
                          <a:latin typeface="Bierstadt" panose="020B0004020202020204" pitchFamily="34" charset="0"/>
                        </a:rPr>
                        <a:t>Alison Devlin</a:t>
                      </a:r>
                    </a:p>
                  </a:txBody>
                  <a:tcPr marL="3228" marR="3228" marT="3228" marB="0" anchor="b"/>
                </a:tc>
                <a:tc>
                  <a:txBody>
                    <a:bodyPr/>
                    <a:lstStyle/>
                    <a:p>
                      <a:pPr algn="l" fontAlgn="b"/>
                      <a:r>
                        <a:rPr lang="en-GB" sz="1000" b="0" i="0" u="none" strike="noStrike">
                          <a:solidFill>
                            <a:srgbClr val="002060"/>
                          </a:solidFill>
                          <a:effectLst/>
                          <a:latin typeface="Bierstadt" panose="020B0004020202020204" pitchFamily="34" charset="0"/>
                        </a:rPr>
                        <a:t>Student Operations Manager</a:t>
                      </a:r>
                    </a:p>
                  </a:txBody>
                  <a:tcPr marL="3228" marR="3228" marT="3228" marB="0" anchor="b"/>
                </a:tc>
                <a:tc>
                  <a:txBody>
                    <a:bodyPr/>
                    <a:lstStyle/>
                    <a:p>
                      <a:pPr>
                        <a:lnSpc>
                          <a:spcPct val="107000"/>
                        </a:lnSpc>
                        <a:spcAft>
                          <a:spcPts val="800"/>
                        </a:spcAft>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All</a:t>
                      </a:r>
                    </a:p>
                  </a:txBody>
                  <a:tcPr marL="9525" marR="9525" marT="9525" anchor="b"/>
                </a:tc>
                <a:extLst>
                  <a:ext uri="{0D108BD9-81ED-4DB2-BD59-A6C34878D82A}">
                    <a16:rowId xmlns:a16="http://schemas.microsoft.com/office/drawing/2014/main" val="2352042735"/>
                  </a:ext>
                </a:extLst>
              </a:tr>
              <a:tr h="0">
                <a:tc>
                  <a:txBody>
                    <a:bodyPr/>
                    <a:lstStyle/>
                    <a:p>
                      <a:pPr algn="l" fontAlgn="b"/>
                      <a:r>
                        <a:rPr lang="en-GB" sz="1000" b="0" i="0" u="none" strike="noStrike">
                          <a:solidFill>
                            <a:srgbClr val="002060"/>
                          </a:solidFill>
                          <a:effectLst/>
                          <a:latin typeface="Bierstadt" panose="020B0004020202020204" pitchFamily="34" charset="0"/>
                        </a:rPr>
                        <a:t>Stephany Biello</a:t>
                      </a:r>
                    </a:p>
                  </a:txBody>
                  <a:tcPr marL="3228" marR="3228" marT="3228" marB="0" anchor="b"/>
                </a:tc>
                <a:tc>
                  <a:txBody>
                    <a:bodyPr/>
                    <a:lstStyle/>
                    <a:p>
                      <a:pPr algn="l" fontAlgn="b"/>
                      <a:r>
                        <a:rPr lang="en-GB" sz="1000" b="0" i="0" u="none" strike="noStrike">
                          <a:solidFill>
                            <a:srgbClr val="002060"/>
                          </a:solidFill>
                          <a:effectLst/>
                          <a:latin typeface="Bierstadt" panose="020B0004020202020204" pitchFamily="34" charset="0"/>
                        </a:rPr>
                        <a:t>Dean of L&amp;T</a:t>
                      </a:r>
                    </a:p>
                  </a:txBody>
                  <a:tcPr marL="3228" marR="3228" marT="3228" marB="0" anchor="b"/>
                </a:tc>
                <a:tc>
                  <a:txBody>
                    <a:bodyPr/>
                    <a:lstStyle/>
                    <a:p>
                      <a:pPr>
                        <a:lnSpc>
                          <a:spcPct val="107000"/>
                        </a:lnSpc>
                        <a:spcAft>
                          <a:spcPts val="800"/>
                        </a:spcAft>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All</a:t>
                      </a:r>
                    </a:p>
                  </a:txBody>
                  <a:tcPr marL="9525" marR="9525" marT="9525" anchor="ctr"/>
                </a:tc>
                <a:extLst>
                  <a:ext uri="{0D108BD9-81ED-4DB2-BD59-A6C34878D82A}">
                    <a16:rowId xmlns:a16="http://schemas.microsoft.com/office/drawing/2014/main" val="2031989179"/>
                  </a:ext>
                </a:extLst>
              </a:tr>
            </a:tbl>
          </a:graphicData>
        </a:graphic>
      </p:graphicFrame>
      <p:sp>
        <p:nvSpPr>
          <p:cNvPr id="11" name="TextBox 10">
            <a:extLst>
              <a:ext uri="{FF2B5EF4-FFF2-40B4-BE49-F238E27FC236}">
                <a16:creationId xmlns:a16="http://schemas.microsoft.com/office/drawing/2014/main" id="{9AB7701B-1B88-00A5-F23E-746FA33E6CC7}"/>
              </a:ext>
            </a:extLst>
          </p:cNvPr>
          <p:cNvSpPr txBox="1"/>
          <p:nvPr/>
        </p:nvSpPr>
        <p:spPr>
          <a:xfrm>
            <a:off x="6638200" y="986291"/>
            <a:ext cx="4953829" cy="1384995"/>
          </a:xfrm>
          <a:prstGeom prst="rect">
            <a:avLst/>
          </a:prstGeom>
          <a:noFill/>
        </p:spPr>
        <p:txBody>
          <a:bodyPr wrap="square">
            <a:spAutoFit/>
          </a:bodyPr>
          <a:lstStyle/>
          <a:p>
            <a:r>
              <a:rPr lang="en-GB" sz="1200" b="1">
                <a:latin typeface="Bierstadt"/>
              </a:rPr>
              <a:t>Escalation Process: </a:t>
            </a:r>
          </a:p>
          <a:p>
            <a:endParaRPr lang="en-GB" sz="1200" b="1">
              <a:latin typeface="Bierstadt"/>
            </a:endParaRPr>
          </a:p>
          <a:p>
            <a:r>
              <a:rPr lang="en-GB" sz="1200">
                <a:latin typeface="Bierstadt"/>
              </a:rPr>
              <a:t>If a resolution cannot be found for the event, this should be escalated within the School/College to the following roles (not all of these roles will need to be included, this will be dependent on the event and reason for un-resolution):</a:t>
            </a:r>
          </a:p>
          <a:p>
            <a:endParaRPr lang="en-GB" sz="1200">
              <a:latin typeface="Bierstadt"/>
            </a:endParaRPr>
          </a:p>
        </p:txBody>
      </p:sp>
      <p:sp>
        <p:nvSpPr>
          <p:cNvPr id="12" name="TextBox 11">
            <a:extLst>
              <a:ext uri="{FF2B5EF4-FFF2-40B4-BE49-F238E27FC236}">
                <a16:creationId xmlns:a16="http://schemas.microsoft.com/office/drawing/2014/main" id="{F0CFB23A-1DDC-E9DD-D090-221DEF33FDFB}"/>
              </a:ext>
            </a:extLst>
          </p:cNvPr>
          <p:cNvSpPr txBox="1"/>
          <p:nvPr/>
        </p:nvSpPr>
        <p:spPr>
          <a:xfrm>
            <a:off x="329384" y="986291"/>
            <a:ext cx="6308816" cy="4339650"/>
          </a:xfrm>
          <a:prstGeom prst="rect">
            <a:avLst/>
          </a:prstGeom>
          <a:noFill/>
        </p:spPr>
        <p:txBody>
          <a:bodyPr wrap="square" lIns="91440" tIns="45720" rIns="91440" bIns="45720" anchor="t">
            <a:spAutoFit/>
          </a:bodyPr>
          <a:lstStyle/>
          <a:p>
            <a:r>
              <a:rPr lang="en-GB" sz="1200" b="1">
                <a:latin typeface="Bierstadt"/>
              </a:rPr>
              <a:t>Resolution Calls:</a:t>
            </a:r>
          </a:p>
          <a:p>
            <a:endParaRPr lang="en-GB" sz="1200" b="1">
              <a:latin typeface="Bierstadt"/>
            </a:endParaRPr>
          </a:p>
          <a:p>
            <a:pPr marL="228600" indent="-228600">
              <a:buAutoNum type="arabicPeriod"/>
            </a:pPr>
            <a:r>
              <a:rPr lang="en-GB" sz="1200" b="1">
                <a:latin typeface="Bierstadt"/>
              </a:rPr>
              <a:t>Large Events &amp; Time Critical Events </a:t>
            </a:r>
            <a:r>
              <a:rPr lang="en-GB" sz="1200">
                <a:latin typeface="Bierstadt"/>
              </a:rPr>
              <a:t>(greater than 50 in size, events in the first 1 month of teaching) </a:t>
            </a:r>
            <a:r>
              <a:rPr lang="en-GB" sz="1200" b="1">
                <a:latin typeface="Bierstadt"/>
              </a:rPr>
              <a:t>– </a:t>
            </a:r>
            <a:r>
              <a:rPr lang="en-GB" sz="1200">
                <a:latin typeface="Bierstadt"/>
              </a:rPr>
              <a:t>calls will be organised by </a:t>
            </a:r>
            <a:r>
              <a:rPr lang="en-GB" sz="1200" b="1">
                <a:latin typeface="Bierstadt"/>
              </a:rPr>
              <a:t>SMTT </a:t>
            </a:r>
            <a:r>
              <a:rPr lang="en-GB" sz="1200">
                <a:latin typeface="Bierstadt"/>
              </a:rPr>
              <a:t>on a daily, ad-hoc basis. The events will be prioritised by size. SMTT will update the event in real time if a suitable option has been agreed. If a solution cannot be found, the School will escalate as per the agreed Escalation Process.</a:t>
            </a:r>
          </a:p>
          <a:p>
            <a:pPr marL="228600" indent="-228600">
              <a:buAutoNum type="arabicPeriod"/>
            </a:pPr>
            <a:endParaRPr lang="en-GB" sz="1200">
              <a:latin typeface="Bierstadt"/>
            </a:endParaRPr>
          </a:p>
          <a:p>
            <a:pPr marL="228600" indent="-228600">
              <a:buAutoNum type="arabicPeriod"/>
            </a:pPr>
            <a:endParaRPr lang="en-GB" sz="1200">
              <a:latin typeface="Bierstadt"/>
            </a:endParaRPr>
          </a:p>
          <a:p>
            <a:pPr marL="228600" indent="-228600">
              <a:buAutoNum type="arabicPeriod"/>
            </a:pPr>
            <a:endParaRPr lang="en-GB" sz="1200" b="1">
              <a:latin typeface="Bierstadt"/>
            </a:endParaRPr>
          </a:p>
          <a:p>
            <a:pPr marL="228600" indent="-228600">
              <a:buAutoNum type="arabicPeriod"/>
            </a:pPr>
            <a:endParaRPr lang="en-GB" sz="1200" b="1">
              <a:latin typeface="Bierstadt"/>
            </a:endParaRPr>
          </a:p>
          <a:p>
            <a:pPr marL="228600" indent="-228600">
              <a:buAutoNum type="arabicPeriod"/>
            </a:pPr>
            <a:endParaRPr lang="en-GB" sz="1200" b="1">
              <a:latin typeface="Bierstadt"/>
            </a:endParaRPr>
          </a:p>
          <a:p>
            <a:pPr marL="228600" indent="-228600">
              <a:buAutoNum type="arabicPeriod"/>
            </a:pPr>
            <a:endParaRPr lang="en-GB" sz="1200" b="1">
              <a:latin typeface="Bierstadt"/>
            </a:endParaRPr>
          </a:p>
          <a:p>
            <a:pPr marL="228600" indent="-228600">
              <a:buAutoNum type="arabicPeriod"/>
            </a:pPr>
            <a:endParaRPr lang="en-GB" sz="1200" b="1">
              <a:latin typeface="Bierstadt"/>
            </a:endParaRPr>
          </a:p>
          <a:p>
            <a:pPr marL="228600" indent="-228600">
              <a:buAutoNum type="arabicPeriod"/>
            </a:pPr>
            <a:endParaRPr lang="en-GB" sz="1200" b="1">
              <a:latin typeface="Bierstadt"/>
            </a:endParaRPr>
          </a:p>
          <a:p>
            <a:pPr marL="228600" indent="-228600">
              <a:buAutoNum type="arabicPeriod"/>
            </a:pPr>
            <a:endParaRPr lang="en-GB" sz="1200" b="1">
              <a:latin typeface="Bierstadt"/>
            </a:endParaRPr>
          </a:p>
          <a:p>
            <a:pPr marL="228600" indent="-228600">
              <a:buAutoNum type="arabicPeriod"/>
            </a:pPr>
            <a:endParaRPr lang="en-GB" sz="1200" b="1">
              <a:latin typeface="Bierstadt"/>
            </a:endParaRPr>
          </a:p>
          <a:p>
            <a:pPr marL="228600" indent="-228600">
              <a:buAutoNum type="arabicPeriod"/>
            </a:pPr>
            <a:endParaRPr lang="en-GB" sz="1200" b="1">
              <a:latin typeface="Bierstadt"/>
            </a:endParaRPr>
          </a:p>
          <a:p>
            <a:pPr marL="228600" indent="-228600">
              <a:buAutoNum type="arabicPeriod"/>
            </a:pPr>
            <a:r>
              <a:rPr lang="en-GB" sz="1200" b="1">
                <a:latin typeface="Bierstadt"/>
              </a:rPr>
              <a:t>All Other Un-roomed Events </a:t>
            </a:r>
            <a:r>
              <a:rPr lang="en-GB" sz="1200">
                <a:latin typeface="Bierstadt"/>
              </a:rPr>
              <a:t>(less than size 50) - led by the </a:t>
            </a:r>
            <a:r>
              <a:rPr lang="en-GB" sz="1200" b="1">
                <a:latin typeface="Bierstadt"/>
              </a:rPr>
              <a:t>Timetabling and Enrolment Coordinator </a:t>
            </a:r>
            <a:r>
              <a:rPr lang="en-GB" sz="1200">
                <a:latin typeface="Bierstadt"/>
              </a:rPr>
              <a:t>who will liaise with the </a:t>
            </a:r>
            <a:r>
              <a:rPr lang="en-GB" sz="1200" b="1">
                <a:latin typeface="Bierstadt"/>
              </a:rPr>
              <a:t>L&amp;T Convener </a:t>
            </a:r>
            <a:r>
              <a:rPr lang="en-GB" sz="1200">
                <a:latin typeface="Bierstadt"/>
              </a:rPr>
              <a:t>to be aware of potential clashes and explore available options to resolve. They will raise a “Central Room Request” to SMTT to room the event via the Change Request process. If a solution cannot be found, the School will escalate as per the agreed Escalation Process.</a:t>
            </a:r>
          </a:p>
        </p:txBody>
      </p:sp>
      <p:graphicFrame>
        <p:nvGraphicFramePr>
          <p:cNvPr id="3" name="Table 2">
            <a:extLst>
              <a:ext uri="{FF2B5EF4-FFF2-40B4-BE49-F238E27FC236}">
                <a16:creationId xmlns:a16="http://schemas.microsoft.com/office/drawing/2014/main" id="{031BCD76-49B2-4FB3-14E0-A4C08E884F3A}"/>
              </a:ext>
            </a:extLst>
          </p:cNvPr>
          <p:cNvGraphicFramePr>
            <a:graphicFrameLocks noGrp="1"/>
          </p:cNvGraphicFramePr>
          <p:nvPr>
            <p:extLst>
              <p:ext uri="{D42A27DB-BD31-4B8C-83A1-F6EECF244321}">
                <p14:modId xmlns:p14="http://schemas.microsoft.com/office/powerpoint/2010/main" val="3870232329"/>
              </p:ext>
            </p:extLst>
          </p:nvPr>
        </p:nvGraphicFramePr>
        <p:xfrm>
          <a:off x="565120" y="2462623"/>
          <a:ext cx="5825405" cy="1209867"/>
        </p:xfrm>
        <a:graphic>
          <a:graphicData uri="http://schemas.openxmlformats.org/drawingml/2006/table">
            <a:tbl>
              <a:tblPr firstRow="1" bandRow="1">
                <a:tableStyleId>{5C22544A-7EE6-4342-B048-85BDC9FD1C3A}</a:tableStyleId>
              </a:tblPr>
              <a:tblGrid>
                <a:gridCol w="1978055">
                  <a:extLst>
                    <a:ext uri="{9D8B030D-6E8A-4147-A177-3AD203B41FA5}">
                      <a16:colId xmlns:a16="http://schemas.microsoft.com/office/drawing/2014/main" val="3847887352"/>
                    </a:ext>
                  </a:extLst>
                </a:gridCol>
                <a:gridCol w="2324100">
                  <a:extLst>
                    <a:ext uri="{9D8B030D-6E8A-4147-A177-3AD203B41FA5}">
                      <a16:colId xmlns:a16="http://schemas.microsoft.com/office/drawing/2014/main" val="1469406743"/>
                    </a:ext>
                  </a:extLst>
                </a:gridCol>
                <a:gridCol w="1523250">
                  <a:extLst>
                    <a:ext uri="{9D8B030D-6E8A-4147-A177-3AD203B41FA5}">
                      <a16:colId xmlns:a16="http://schemas.microsoft.com/office/drawing/2014/main" val="1491758983"/>
                    </a:ext>
                  </a:extLst>
                </a:gridCol>
              </a:tblGrid>
              <a:tr h="158008">
                <a:tc gridSpan="3">
                  <a:txBody>
                    <a:bodyPr/>
                    <a:lstStyle/>
                    <a:p>
                      <a:pPr fontAlgn="b"/>
                      <a:r>
                        <a:rPr lang="en-GB" sz="1000" b="0">
                          <a:effectLst/>
                          <a:latin typeface="Bierstadt" panose="020B0004020202020204" pitchFamily="34" charset="0"/>
                        </a:rPr>
                        <a:t>Resolution Call</a:t>
                      </a:r>
                    </a:p>
                  </a:txBody>
                  <a:tcPr marL="9525" marR="9525" marT="9525" anchor="b">
                    <a:solidFill>
                      <a:srgbClr val="00355F"/>
                    </a:solidFill>
                  </a:tcPr>
                </a:tc>
                <a:tc hMerge="1">
                  <a:txBody>
                    <a:bodyPr/>
                    <a:lstStyle/>
                    <a:p>
                      <a:pPr fontAlgn="b"/>
                      <a:endParaRPr lang="en-GB" sz="1000" b="0">
                        <a:effectLst/>
                        <a:latin typeface="Bierstadt" panose="020B0004020202020204" pitchFamily="34" charset="0"/>
                      </a:endParaRPr>
                    </a:p>
                  </a:txBody>
                  <a:tcPr marL="9525" marR="9525" marT="9525" anchor="b">
                    <a:solidFill>
                      <a:srgbClr val="00355F"/>
                    </a:solidFill>
                  </a:tcPr>
                </a:tc>
                <a:tc hMerge="1">
                  <a:txBody>
                    <a:bodyPr/>
                    <a:lstStyle/>
                    <a:p>
                      <a:pPr fontAlgn="b"/>
                      <a:r>
                        <a:rPr lang="en-GB" sz="1000" b="0">
                          <a:effectLst/>
                          <a:latin typeface="Bierstadt" panose="020B0004020202020204" pitchFamily="34" charset="0"/>
                        </a:rPr>
                        <a:t>Course</a:t>
                      </a:r>
                    </a:p>
                  </a:txBody>
                  <a:tcPr marL="9525" marR="9525" marT="9525" anchor="b">
                    <a:solidFill>
                      <a:srgbClr val="00355F"/>
                    </a:solidFill>
                  </a:tcPr>
                </a:tc>
                <a:extLst>
                  <a:ext uri="{0D108BD9-81ED-4DB2-BD59-A6C34878D82A}">
                    <a16:rowId xmlns:a16="http://schemas.microsoft.com/office/drawing/2014/main" val="3660983061"/>
                  </a:ext>
                </a:extLst>
              </a:tr>
              <a:tr h="125039">
                <a:tc>
                  <a:txBody>
                    <a:bodyPr/>
                    <a:lstStyle/>
                    <a:p>
                      <a:pPr fontAlgn="b"/>
                      <a:r>
                        <a:rPr lang="en-GB" sz="1000" b="0">
                          <a:solidFill>
                            <a:schemeClr val="bg1"/>
                          </a:solidFill>
                          <a:effectLst/>
                          <a:latin typeface="Bierstadt" panose="020B0004020202020204" pitchFamily="34" charset="0"/>
                        </a:rPr>
                        <a:t>Name</a:t>
                      </a:r>
                    </a:p>
                  </a:txBody>
                  <a:tcPr marL="9525" marR="9525" marT="9525" anchor="b">
                    <a:solidFill>
                      <a:srgbClr val="00355F"/>
                    </a:solidFill>
                  </a:tcPr>
                </a:tc>
                <a:tc>
                  <a:txBody>
                    <a:bodyPr/>
                    <a:lstStyle/>
                    <a:p>
                      <a:pPr fontAlgn="b"/>
                      <a:r>
                        <a:rPr lang="en-GB" sz="1000" b="0">
                          <a:solidFill>
                            <a:schemeClr val="bg1"/>
                          </a:solidFill>
                          <a:effectLst/>
                          <a:latin typeface="Bierstadt" panose="020B0004020202020204" pitchFamily="34" charset="0"/>
                        </a:rPr>
                        <a:t>Role</a:t>
                      </a:r>
                    </a:p>
                  </a:txBody>
                  <a:tcPr marL="9525" marR="9525" marT="9525" anchor="b">
                    <a:solidFill>
                      <a:srgbClr val="00355F"/>
                    </a:solidFill>
                  </a:tcPr>
                </a:tc>
                <a:tc>
                  <a:txBody>
                    <a:bodyPr/>
                    <a:lstStyle/>
                    <a:p>
                      <a:pPr fontAlgn="b"/>
                      <a:r>
                        <a:rPr lang="en-GB" sz="1000" b="0">
                          <a:solidFill>
                            <a:schemeClr val="bg1"/>
                          </a:solidFill>
                          <a:effectLst/>
                          <a:latin typeface="Bierstadt" panose="020B0004020202020204" pitchFamily="34" charset="0"/>
                        </a:rPr>
                        <a:t>Course</a:t>
                      </a:r>
                    </a:p>
                  </a:txBody>
                  <a:tcPr marL="9525" marR="9525" marT="9525" anchor="b">
                    <a:solidFill>
                      <a:srgbClr val="00355F"/>
                    </a:solidFill>
                  </a:tcPr>
                </a:tc>
                <a:extLst>
                  <a:ext uri="{0D108BD9-81ED-4DB2-BD59-A6C34878D82A}">
                    <a16:rowId xmlns:a16="http://schemas.microsoft.com/office/drawing/2014/main" val="908402779"/>
                  </a:ext>
                </a:extLst>
              </a:tr>
              <a:tr h="0">
                <a:tc>
                  <a:txBody>
                    <a:bodyPr/>
                    <a:lstStyle/>
                    <a:p>
                      <a:pPr algn="l" fontAlgn="t"/>
                      <a:r>
                        <a:rPr lang="en-GB" sz="1000" b="0" i="0" u="none" strike="noStrike">
                          <a:solidFill>
                            <a:srgbClr val="002060"/>
                          </a:solidFill>
                          <a:effectLst/>
                          <a:latin typeface="Bierstadt" panose="020B0004020202020204" pitchFamily="34" charset="0"/>
                        </a:rPr>
                        <a:t>Scott Roy</a:t>
                      </a:r>
                    </a:p>
                  </a:txBody>
                  <a:tcPr marL="3228" marR="3228" marT="3228" marB="0"/>
                </a:tc>
                <a:tc>
                  <a:txBody>
                    <a:bodyPr/>
                    <a:lstStyle/>
                    <a:p>
                      <a:pPr>
                        <a:lnSpc>
                          <a:spcPct val="107000"/>
                        </a:lnSpc>
                        <a:spcAft>
                          <a:spcPts val="800"/>
                        </a:spcAft>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L&amp;T Convener</a:t>
                      </a:r>
                    </a:p>
                  </a:txBody>
                  <a:tcPr marL="9525" marR="9525" marT="9525" anchor="b"/>
                </a:tc>
                <a:tc>
                  <a:txBody>
                    <a:bodyPr/>
                    <a:lstStyle/>
                    <a:p>
                      <a:pPr>
                        <a:lnSpc>
                          <a:spcPct val="107000"/>
                        </a:lnSpc>
                        <a:spcAft>
                          <a:spcPts val="800"/>
                        </a:spcAft>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All</a:t>
                      </a:r>
                    </a:p>
                  </a:txBody>
                  <a:tcPr marL="9525" marR="9525" marT="9525" anchor="b"/>
                </a:tc>
                <a:extLst>
                  <a:ext uri="{0D108BD9-81ED-4DB2-BD59-A6C34878D82A}">
                    <a16:rowId xmlns:a16="http://schemas.microsoft.com/office/drawing/2014/main" val="2352042735"/>
                  </a:ext>
                </a:extLst>
              </a:tr>
              <a:tr h="160183">
                <a:tc>
                  <a:txBody>
                    <a:bodyPr/>
                    <a:lstStyle/>
                    <a:p>
                      <a:pPr algn="l" fontAlgn="t"/>
                      <a:r>
                        <a:rPr lang="en-GB" sz="1000" b="0" i="0" u="none" strike="noStrike">
                          <a:solidFill>
                            <a:srgbClr val="002060"/>
                          </a:solidFill>
                          <a:effectLst/>
                          <a:latin typeface="Bierstadt" panose="020B0004020202020204" pitchFamily="34" charset="0"/>
                        </a:rPr>
                        <a:t>Jill Tait</a:t>
                      </a:r>
                    </a:p>
                  </a:txBody>
                  <a:tcPr marL="3228" marR="3228" marT="3228" marB="0"/>
                </a:tc>
                <a:tc>
                  <a:txBody>
                    <a:bodyPr/>
                    <a:lstStyle/>
                    <a:p>
                      <a:pPr>
                        <a:lnSpc>
                          <a:spcPct val="107000"/>
                        </a:lnSpc>
                        <a:spcAft>
                          <a:spcPts val="800"/>
                        </a:spcAft>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Timetabling and Enrolment Coordinator</a:t>
                      </a:r>
                    </a:p>
                  </a:txBody>
                  <a:tcPr marL="9525" marR="9525" marT="9525" anchor="b"/>
                </a:tc>
                <a:tc>
                  <a:txBody>
                    <a:bodyPr/>
                    <a:lstStyle/>
                    <a:p>
                      <a:pPr>
                        <a:lnSpc>
                          <a:spcPct val="107000"/>
                        </a:lnSpc>
                        <a:spcAft>
                          <a:spcPts val="800"/>
                        </a:spcAft>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All</a:t>
                      </a:r>
                    </a:p>
                  </a:txBody>
                  <a:tcPr marL="9525" marR="9525" marT="9525" anchor="b"/>
                </a:tc>
                <a:extLst>
                  <a:ext uri="{0D108BD9-81ED-4DB2-BD59-A6C34878D82A}">
                    <a16:rowId xmlns:a16="http://schemas.microsoft.com/office/drawing/2014/main" val="2199864533"/>
                  </a:ext>
                </a:extLst>
              </a:tr>
              <a:tr h="160183">
                <a:tc>
                  <a:txBody>
                    <a:bodyPr/>
                    <a:lstStyle/>
                    <a:p>
                      <a:pPr algn="l" fontAlgn="t"/>
                      <a:r>
                        <a:rPr lang="en-GB" sz="1000" b="0" i="0" u="none" strike="noStrike">
                          <a:solidFill>
                            <a:srgbClr val="002060"/>
                          </a:solidFill>
                          <a:effectLst/>
                          <a:latin typeface="Bierstadt" panose="020B0004020202020204" pitchFamily="34" charset="0"/>
                        </a:rPr>
                        <a:t>Sian Barnes</a:t>
                      </a:r>
                    </a:p>
                  </a:txBody>
                  <a:tcPr marL="3228" marR="3228" marT="3228" marB="0"/>
                </a:tc>
                <a:tc>
                  <a:txBody>
                    <a:bodyPr/>
                    <a:lstStyle/>
                    <a:p>
                      <a:pPr>
                        <a:lnSpc>
                          <a:spcPct val="107000"/>
                        </a:lnSpc>
                        <a:spcAft>
                          <a:spcPts val="800"/>
                        </a:spcAft>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Learning &amp; Teaching Administrator/Deputy </a:t>
                      </a:r>
                      <a:r>
                        <a:rPr lang="en-GB" sz="1000" err="1">
                          <a:solidFill>
                            <a:srgbClr val="00355F"/>
                          </a:solidFill>
                          <a:effectLst/>
                          <a:latin typeface="Bierstadt" panose="020B0004020202020204" pitchFamily="34" charset="0"/>
                          <a:ea typeface="DengXian" panose="02010600030101010101" pitchFamily="2" charset="-122"/>
                          <a:cs typeface="Arial" panose="020B0604020202020204" pitchFamily="34" charset="0"/>
                        </a:rPr>
                        <a:t>Timetabler</a:t>
                      </a:r>
                      <a:endPar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endParaRPr>
                    </a:p>
                  </a:txBody>
                  <a:tcPr marL="9525" marR="9525" marT="9525" anchor="b"/>
                </a:tc>
                <a:tc>
                  <a:txBody>
                    <a:bodyPr/>
                    <a:lstStyle/>
                    <a:p>
                      <a:pPr>
                        <a:lnSpc>
                          <a:spcPct val="107000"/>
                        </a:lnSpc>
                        <a:spcAft>
                          <a:spcPts val="800"/>
                        </a:spcAft>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All</a:t>
                      </a:r>
                    </a:p>
                  </a:txBody>
                  <a:tcPr marL="9525" marR="9525" marT="9525" anchor="b"/>
                </a:tc>
                <a:extLst>
                  <a:ext uri="{0D108BD9-81ED-4DB2-BD59-A6C34878D82A}">
                    <a16:rowId xmlns:a16="http://schemas.microsoft.com/office/drawing/2014/main" val="1357409606"/>
                  </a:ext>
                </a:extLst>
              </a:tr>
            </a:tbl>
          </a:graphicData>
        </a:graphic>
      </p:graphicFrame>
      <p:sp>
        <p:nvSpPr>
          <p:cNvPr id="6" name="TextBox 5">
            <a:extLst>
              <a:ext uri="{FF2B5EF4-FFF2-40B4-BE49-F238E27FC236}">
                <a16:creationId xmlns:a16="http://schemas.microsoft.com/office/drawing/2014/main" id="{7744CC2B-91E9-FFFC-DD10-20895C2CCDBB}"/>
              </a:ext>
            </a:extLst>
          </p:cNvPr>
          <p:cNvSpPr txBox="1"/>
          <p:nvPr/>
        </p:nvSpPr>
        <p:spPr>
          <a:xfrm>
            <a:off x="25642" y="6502313"/>
            <a:ext cx="7467111" cy="276999"/>
          </a:xfrm>
          <a:prstGeom prst="rect">
            <a:avLst/>
          </a:prstGeom>
          <a:noFill/>
        </p:spPr>
        <p:txBody>
          <a:bodyPr wrap="square" rtlCol="0">
            <a:spAutoFit/>
          </a:bodyPr>
          <a:lstStyle/>
          <a:p>
            <a:r>
              <a:rPr lang="en-GB" sz="1200" i="1"/>
              <a:t>Timetabling and Enrolment Coordinator responsible for assessing timetabling </a:t>
            </a:r>
            <a:r>
              <a:rPr lang="en-GB" sz="1200"/>
              <a:t>clashes.</a:t>
            </a:r>
          </a:p>
        </p:txBody>
      </p:sp>
    </p:spTree>
    <p:extLst>
      <p:ext uri="{BB962C8B-B14F-4D97-AF65-F5344CB8AC3E}">
        <p14:creationId xmlns:p14="http://schemas.microsoft.com/office/powerpoint/2010/main" val="1038527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21AAB8B-721A-DB3E-9935-F835E042E0F2}"/>
              </a:ext>
            </a:extLst>
          </p:cNvPr>
          <p:cNvSpPr txBox="1">
            <a:spLocks/>
          </p:cNvSpPr>
          <p:nvPr/>
        </p:nvSpPr>
        <p:spPr>
          <a:xfrm>
            <a:off x="1178281" y="0"/>
            <a:ext cx="3871411" cy="1069622"/>
          </a:xfrm>
          <a:prstGeom prst="rect">
            <a:avLst/>
          </a:prstGeom>
        </p:spPr>
        <p:txBody>
          <a:bodyPr lIns="91440" tIns="45720" rIns="91440" bIns="45720" anchor="ctr"/>
          <a:lstStyle>
            <a:lvl1pPr algn="l" rtl="0" eaLnBrk="1" fontAlgn="base" hangingPunct="1">
              <a:lnSpc>
                <a:spcPct val="90000"/>
              </a:lnSpc>
              <a:spcBef>
                <a:spcPct val="0"/>
              </a:spcBef>
              <a:spcAft>
                <a:spcPct val="0"/>
              </a:spcAft>
              <a:defRPr sz="3200" b="0" spc="-13">
                <a:solidFill>
                  <a:srgbClr val="483F6A"/>
                </a:solidFill>
                <a:latin typeface="Arial" panose="020B0604020202020204" pitchFamily="34" charset="0"/>
                <a:ea typeface="ヒラギノ角ゴ Pro W3" charset="0"/>
                <a:cs typeface="Arial" panose="020B0604020202020204" pitchFamily="34" charset="0"/>
              </a:defRPr>
            </a:lvl1pPr>
            <a:lvl2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5pPr>
            <a:lvl6pPr marL="609570"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6pPr>
            <a:lvl7pPr marL="1219140"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7pPr>
            <a:lvl8pPr marL="1828709"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8pPr>
            <a:lvl9pPr marL="2438278"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9pPr>
          </a:lstStyle>
          <a:p>
            <a:r>
              <a:rPr lang="en-GB" sz="2800" b="1" kern="0">
                <a:solidFill>
                  <a:srgbClr val="002542"/>
                </a:solidFill>
                <a:latin typeface="Bierstadt"/>
                <a:cs typeface="Arial"/>
              </a:rPr>
              <a:t>Escalation Process</a:t>
            </a:r>
            <a:br>
              <a:rPr lang="en-GB" sz="2800" kern="0">
                <a:latin typeface="Bierstadt" panose="020B0004020202020204" pitchFamily="34" charset="0"/>
              </a:rPr>
            </a:br>
            <a:r>
              <a:rPr lang="en-GB" sz="2000" kern="0">
                <a:solidFill>
                  <a:srgbClr val="002542"/>
                </a:solidFill>
                <a:latin typeface="Bierstadt"/>
                <a:cs typeface="Arial"/>
              </a:rPr>
              <a:t>Chemistry</a:t>
            </a:r>
            <a:endParaRPr lang="en-GB" sz="2800" kern="0">
              <a:solidFill>
                <a:srgbClr val="002542"/>
              </a:solidFill>
              <a:latin typeface="Bierstadt"/>
              <a:cs typeface="Arial"/>
            </a:endParaRPr>
          </a:p>
        </p:txBody>
      </p:sp>
      <p:graphicFrame>
        <p:nvGraphicFramePr>
          <p:cNvPr id="7" name="Table 6">
            <a:extLst>
              <a:ext uri="{FF2B5EF4-FFF2-40B4-BE49-F238E27FC236}">
                <a16:creationId xmlns:a16="http://schemas.microsoft.com/office/drawing/2014/main" id="{259BEACB-54D3-E5FB-6E9C-A3343639084B}"/>
              </a:ext>
            </a:extLst>
          </p:cNvPr>
          <p:cNvGraphicFramePr>
            <a:graphicFrameLocks noGrp="1"/>
          </p:cNvGraphicFramePr>
          <p:nvPr>
            <p:extLst>
              <p:ext uri="{D42A27DB-BD31-4B8C-83A1-F6EECF244321}">
                <p14:modId xmlns:p14="http://schemas.microsoft.com/office/powerpoint/2010/main" val="815687476"/>
              </p:ext>
            </p:extLst>
          </p:nvPr>
        </p:nvGraphicFramePr>
        <p:xfrm>
          <a:off x="565120" y="5199895"/>
          <a:ext cx="5825404" cy="836296"/>
        </p:xfrm>
        <a:graphic>
          <a:graphicData uri="http://schemas.openxmlformats.org/drawingml/2006/table">
            <a:tbl>
              <a:tblPr firstRow="1" bandRow="1">
                <a:tableStyleId>{5C22544A-7EE6-4342-B048-85BDC9FD1C3A}</a:tableStyleId>
              </a:tblPr>
              <a:tblGrid>
                <a:gridCol w="1797079">
                  <a:extLst>
                    <a:ext uri="{9D8B030D-6E8A-4147-A177-3AD203B41FA5}">
                      <a16:colId xmlns:a16="http://schemas.microsoft.com/office/drawing/2014/main" val="3847887352"/>
                    </a:ext>
                  </a:extLst>
                </a:gridCol>
                <a:gridCol w="2444750">
                  <a:extLst>
                    <a:ext uri="{9D8B030D-6E8A-4147-A177-3AD203B41FA5}">
                      <a16:colId xmlns:a16="http://schemas.microsoft.com/office/drawing/2014/main" val="1469406743"/>
                    </a:ext>
                  </a:extLst>
                </a:gridCol>
                <a:gridCol w="1583575">
                  <a:extLst>
                    <a:ext uri="{9D8B030D-6E8A-4147-A177-3AD203B41FA5}">
                      <a16:colId xmlns:a16="http://schemas.microsoft.com/office/drawing/2014/main" val="1491758983"/>
                    </a:ext>
                  </a:extLst>
                </a:gridCol>
              </a:tblGrid>
              <a:tr h="158008">
                <a:tc gridSpan="3">
                  <a:txBody>
                    <a:bodyPr/>
                    <a:lstStyle/>
                    <a:p>
                      <a:pPr fontAlgn="b"/>
                      <a:r>
                        <a:rPr lang="en-GB" sz="1000" b="0">
                          <a:effectLst/>
                          <a:latin typeface="Bierstadt" panose="020B0004020202020204" pitchFamily="34" charset="0"/>
                        </a:rPr>
                        <a:t>Resolution Call</a:t>
                      </a:r>
                    </a:p>
                  </a:txBody>
                  <a:tcPr marL="9525" marR="9525" marT="9525" anchor="b">
                    <a:solidFill>
                      <a:srgbClr val="00355F"/>
                    </a:solidFill>
                  </a:tcPr>
                </a:tc>
                <a:tc hMerge="1">
                  <a:txBody>
                    <a:bodyPr/>
                    <a:lstStyle/>
                    <a:p>
                      <a:pPr fontAlgn="b"/>
                      <a:endParaRPr lang="en-GB" sz="1000" b="0">
                        <a:effectLst/>
                        <a:latin typeface="Bierstadt" panose="020B0004020202020204" pitchFamily="34" charset="0"/>
                      </a:endParaRPr>
                    </a:p>
                  </a:txBody>
                  <a:tcPr marL="9525" marR="9525" marT="9525" anchor="b">
                    <a:solidFill>
                      <a:srgbClr val="00355F"/>
                    </a:solidFill>
                  </a:tcPr>
                </a:tc>
                <a:tc hMerge="1">
                  <a:txBody>
                    <a:bodyPr/>
                    <a:lstStyle/>
                    <a:p>
                      <a:pPr fontAlgn="b"/>
                      <a:r>
                        <a:rPr lang="en-GB" sz="1000" b="0">
                          <a:effectLst/>
                          <a:latin typeface="Bierstadt" panose="020B0004020202020204" pitchFamily="34" charset="0"/>
                        </a:rPr>
                        <a:t>Course</a:t>
                      </a:r>
                    </a:p>
                  </a:txBody>
                  <a:tcPr marL="9525" marR="9525" marT="9525" anchor="b">
                    <a:solidFill>
                      <a:srgbClr val="00355F"/>
                    </a:solidFill>
                  </a:tcPr>
                </a:tc>
                <a:extLst>
                  <a:ext uri="{0D108BD9-81ED-4DB2-BD59-A6C34878D82A}">
                    <a16:rowId xmlns:a16="http://schemas.microsoft.com/office/drawing/2014/main" val="3660983061"/>
                  </a:ext>
                </a:extLst>
              </a:tr>
              <a:tr h="158008">
                <a:tc>
                  <a:txBody>
                    <a:bodyPr/>
                    <a:lstStyle/>
                    <a:p>
                      <a:pPr fontAlgn="b"/>
                      <a:r>
                        <a:rPr lang="en-GB" sz="1000" b="0">
                          <a:solidFill>
                            <a:schemeClr val="bg1"/>
                          </a:solidFill>
                          <a:effectLst/>
                          <a:latin typeface="Bierstadt" panose="020B0004020202020204" pitchFamily="34" charset="0"/>
                        </a:rPr>
                        <a:t>Name</a:t>
                      </a:r>
                    </a:p>
                  </a:txBody>
                  <a:tcPr marL="9525" marR="9525" marT="9525" anchor="b">
                    <a:solidFill>
                      <a:srgbClr val="00355F"/>
                    </a:solidFill>
                  </a:tcPr>
                </a:tc>
                <a:tc>
                  <a:txBody>
                    <a:bodyPr/>
                    <a:lstStyle/>
                    <a:p>
                      <a:pPr fontAlgn="b"/>
                      <a:r>
                        <a:rPr lang="en-GB" sz="1000" b="0">
                          <a:solidFill>
                            <a:schemeClr val="bg1"/>
                          </a:solidFill>
                          <a:effectLst/>
                          <a:latin typeface="Bierstadt" panose="020B0004020202020204" pitchFamily="34" charset="0"/>
                        </a:rPr>
                        <a:t>Role</a:t>
                      </a:r>
                    </a:p>
                  </a:txBody>
                  <a:tcPr marL="9525" marR="9525" marT="9525" anchor="b">
                    <a:solidFill>
                      <a:srgbClr val="00355F"/>
                    </a:solidFill>
                  </a:tcPr>
                </a:tc>
                <a:tc>
                  <a:txBody>
                    <a:bodyPr/>
                    <a:lstStyle/>
                    <a:p>
                      <a:pPr fontAlgn="b"/>
                      <a:r>
                        <a:rPr lang="en-GB" sz="1000" b="0">
                          <a:solidFill>
                            <a:schemeClr val="bg1"/>
                          </a:solidFill>
                          <a:effectLst/>
                          <a:latin typeface="Bierstadt" panose="020B0004020202020204" pitchFamily="34" charset="0"/>
                        </a:rPr>
                        <a:t>Course</a:t>
                      </a:r>
                    </a:p>
                  </a:txBody>
                  <a:tcPr marL="9525" marR="9525" marT="9525" anchor="b">
                    <a:solidFill>
                      <a:srgbClr val="00355F"/>
                    </a:solidFill>
                  </a:tcPr>
                </a:tc>
                <a:extLst>
                  <a:ext uri="{0D108BD9-81ED-4DB2-BD59-A6C34878D82A}">
                    <a16:rowId xmlns:a16="http://schemas.microsoft.com/office/drawing/2014/main" val="908402779"/>
                  </a:ext>
                </a:extLst>
              </a:tr>
              <a:tr h="160183">
                <a:tc>
                  <a:txBody>
                    <a:bodyPr/>
                    <a:lstStyle/>
                    <a:p>
                      <a:pPr algn="l" fontAlgn="t"/>
                      <a:r>
                        <a:rPr lang="en-GB" sz="1000" b="0" i="0" u="none" strike="noStrike" err="1">
                          <a:solidFill>
                            <a:srgbClr val="002060"/>
                          </a:solidFill>
                          <a:effectLst/>
                          <a:latin typeface="Bierstadt" panose="020B0004020202020204" pitchFamily="34" charset="0"/>
                        </a:rPr>
                        <a:t>Haralampos</a:t>
                      </a:r>
                      <a:r>
                        <a:rPr lang="en-GB" sz="1000" b="0" i="0" u="none" strike="noStrike">
                          <a:solidFill>
                            <a:srgbClr val="002060"/>
                          </a:solidFill>
                          <a:effectLst/>
                          <a:latin typeface="Bierstadt" panose="020B0004020202020204" pitchFamily="34" charset="0"/>
                        </a:rPr>
                        <a:t> </a:t>
                      </a:r>
                      <a:r>
                        <a:rPr lang="en-GB" sz="1000" b="0" i="0" u="none" strike="noStrike" err="1">
                          <a:solidFill>
                            <a:srgbClr val="002060"/>
                          </a:solidFill>
                          <a:effectLst/>
                          <a:latin typeface="Bierstadt" panose="020B0004020202020204" pitchFamily="34" charset="0"/>
                        </a:rPr>
                        <a:t>Moiras</a:t>
                      </a:r>
                      <a:endParaRPr lang="en-GB" sz="1000" b="0" i="0" u="none" strike="noStrike">
                        <a:solidFill>
                          <a:srgbClr val="002060"/>
                        </a:solidFill>
                        <a:effectLst/>
                        <a:latin typeface="Bierstadt" panose="020B0004020202020204" pitchFamily="34" charset="0"/>
                      </a:endParaRPr>
                    </a:p>
                  </a:txBody>
                  <a:tcPr marL="3228" marR="3228" marT="3228" marB="0"/>
                </a:tc>
                <a:tc>
                  <a:txBody>
                    <a:bodyPr/>
                    <a:lstStyle/>
                    <a:p>
                      <a:pPr>
                        <a:lnSpc>
                          <a:spcPct val="107000"/>
                        </a:lnSpc>
                        <a:spcAft>
                          <a:spcPts val="800"/>
                        </a:spcAft>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L&amp;T Convener</a:t>
                      </a:r>
                    </a:p>
                  </a:txBody>
                  <a:tcPr marL="9525" marR="9525" marT="9525" anchor="b"/>
                </a:tc>
                <a:tc>
                  <a:txBody>
                    <a:bodyPr/>
                    <a:lstStyle/>
                    <a:p>
                      <a:pPr>
                        <a:lnSpc>
                          <a:spcPct val="107000"/>
                        </a:lnSpc>
                        <a:spcAft>
                          <a:spcPts val="800"/>
                        </a:spcAft>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All</a:t>
                      </a:r>
                    </a:p>
                  </a:txBody>
                  <a:tcPr marL="9525" marR="9525" marT="9525" anchor="b"/>
                </a:tc>
                <a:extLst>
                  <a:ext uri="{0D108BD9-81ED-4DB2-BD59-A6C34878D82A}">
                    <a16:rowId xmlns:a16="http://schemas.microsoft.com/office/drawing/2014/main" val="2352042735"/>
                  </a:ext>
                </a:extLst>
              </a:tr>
              <a:tr h="160183">
                <a:tc>
                  <a:txBody>
                    <a:bodyPr/>
                    <a:lstStyle/>
                    <a:p>
                      <a:pPr algn="l" fontAlgn="t"/>
                      <a:r>
                        <a:rPr lang="en-GB" sz="1000" b="0" i="0" u="none" strike="noStrike">
                          <a:solidFill>
                            <a:srgbClr val="002060"/>
                          </a:solidFill>
                          <a:effectLst/>
                          <a:latin typeface="Bierstadt" panose="020B0004020202020204" pitchFamily="34" charset="0"/>
                        </a:rPr>
                        <a:t>Angela Woolton</a:t>
                      </a:r>
                    </a:p>
                  </a:txBody>
                  <a:tcPr marL="3228" marR="3228" marT="3228" marB="0"/>
                </a:tc>
                <a:tc>
                  <a:txBody>
                    <a:bodyPr/>
                    <a:lstStyle/>
                    <a:p>
                      <a:pPr>
                        <a:lnSpc>
                          <a:spcPct val="107000"/>
                        </a:lnSpc>
                        <a:spcAft>
                          <a:spcPts val="800"/>
                        </a:spcAft>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L&amp;T Administrator</a:t>
                      </a:r>
                    </a:p>
                  </a:txBody>
                  <a:tcPr marL="9525" marR="9525" marT="9525" anchor="b"/>
                </a:tc>
                <a:tc>
                  <a:txBody>
                    <a:bodyPr/>
                    <a:lstStyle/>
                    <a:p>
                      <a:pPr>
                        <a:lnSpc>
                          <a:spcPct val="107000"/>
                        </a:lnSpc>
                        <a:spcAft>
                          <a:spcPts val="800"/>
                        </a:spcAft>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All</a:t>
                      </a:r>
                    </a:p>
                  </a:txBody>
                  <a:tcPr marL="9525" marR="9525" marT="9525" anchor="b"/>
                </a:tc>
                <a:extLst>
                  <a:ext uri="{0D108BD9-81ED-4DB2-BD59-A6C34878D82A}">
                    <a16:rowId xmlns:a16="http://schemas.microsoft.com/office/drawing/2014/main" val="334363558"/>
                  </a:ext>
                </a:extLst>
              </a:tr>
            </a:tbl>
          </a:graphicData>
        </a:graphic>
      </p:graphicFrame>
      <p:graphicFrame>
        <p:nvGraphicFramePr>
          <p:cNvPr id="10" name="Table 9">
            <a:extLst>
              <a:ext uri="{FF2B5EF4-FFF2-40B4-BE49-F238E27FC236}">
                <a16:creationId xmlns:a16="http://schemas.microsoft.com/office/drawing/2014/main" id="{6E02F2B2-E06B-1357-4BAF-3A88B94FE049}"/>
              </a:ext>
            </a:extLst>
          </p:cNvPr>
          <p:cNvGraphicFramePr>
            <a:graphicFrameLocks noGrp="1"/>
          </p:cNvGraphicFramePr>
          <p:nvPr/>
        </p:nvGraphicFramePr>
        <p:xfrm>
          <a:off x="6785831" y="2586910"/>
          <a:ext cx="4953829" cy="836296"/>
        </p:xfrm>
        <a:graphic>
          <a:graphicData uri="http://schemas.openxmlformats.org/drawingml/2006/table">
            <a:tbl>
              <a:tblPr firstRow="1" bandRow="1">
                <a:tableStyleId>{5C22544A-7EE6-4342-B048-85BDC9FD1C3A}</a:tableStyleId>
              </a:tblPr>
              <a:tblGrid>
                <a:gridCol w="1380269">
                  <a:extLst>
                    <a:ext uri="{9D8B030D-6E8A-4147-A177-3AD203B41FA5}">
                      <a16:colId xmlns:a16="http://schemas.microsoft.com/office/drawing/2014/main" val="3847887352"/>
                    </a:ext>
                  </a:extLst>
                </a:gridCol>
                <a:gridCol w="2494812">
                  <a:extLst>
                    <a:ext uri="{9D8B030D-6E8A-4147-A177-3AD203B41FA5}">
                      <a16:colId xmlns:a16="http://schemas.microsoft.com/office/drawing/2014/main" val="1469406743"/>
                    </a:ext>
                  </a:extLst>
                </a:gridCol>
                <a:gridCol w="1078748">
                  <a:extLst>
                    <a:ext uri="{9D8B030D-6E8A-4147-A177-3AD203B41FA5}">
                      <a16:colId xmlns:a16="http://schemas.microsoft.com/office/drawing/2014/main" val="1491758983"/>
                    </a:ext>
                  </a:extLst>
                </a:gridCol>
              </a:tblGrid>
              <a:tr h="158008">
                <a:tc gridSpan="3">
                  <a:txBody>
                    <a:bodyPr/>
                    <a:lstStyle/>
                    <a:p>
                      <a:pPr fontAlgn="b"/>
                      <a:r>
                        <a:rPr lang="en-GB" sz="1000" b="0">
                          <a:effectLst/>
                          <a:latin typeface="Bierstadt" panose="020B0004020202020204" pitchFamily="34" charset="0"/>
                        </a:rPr>
                        <a:t>Escalation Process</a:t>
                      </a:r>
                    </a:p>
                  </a:txBody>
                  <a:tcPr marL="9525" marR="9525" marT="9525" anchor="b">
                    <a:solidFill>
                      <a:schemeClr val="accent2">
                        <a:lumMod val="75000"/>
                      </a:schemeClr>
                    </a:solidFill>
                  </a:tcPr>
                </a:tc>
                <a:tc hMerge="1">
                  <a:txBody>
                    <a:bodyPr/>
                    <a:lstStyle/>
                    <a:p>
                      <a:pPr fontAlgn="b"/>
                      <a:r>
                        <a:rPr lang="en-GB" sz="1000" b="0">
                          <a:effectLst/>
                          <a:latin typeface="Bierstadt" panose="020B0004020202020204" pitchFamily="34" charset="0"/>
                        </a:rPr>
                        <a:t>Critical Studies</a:t>
                      </a:r>
                    </a:p>
                  </a:txBody>
                  <a:tcPr marL="9525" marR="9525" marT="9525" anchor="b">
                    <a:solidFill>
                      <a:schemeClr val="accent2">
                        <a:lumMod val="75000"/>
                      </a:schemeClr>
                    </a:solidFill>
                  </a:tcPr>
                </a:tc>
                <a:tc hMerge="1">
                  <a:txBody>
                    <a:bodyPr/>
                    <a:lstStyle/>
                    <a:p>
                      <a:pPr fontAlgn="b"/>
                      <a:r>
                        <a:rPr lang="en-GB" sz="1000" b="0">
                          <a:effectLst/>
                          <a:latin typeface="Bierstadt" panose="020B0004020202020204" pitchFamily="34" charset="0"/>
                        </a:rPr>
                        <a:t>Course</a:t>
                      </a:r>
                    </a:p>
                  </a:txBody>
                  <a:tcPr marL="9525" marR="9525" marT="9525" anchor="b">
                    <a:solidFill>
                      <a:schemeClr val="accent2">
                        <a:lumMod val="75000"/>
                      </a:schemeClr>
                    </a:solidFill>
                  </a:tcPr>
                </a:tc>
                <a:extLst>
                  <a:ext uri="{0D108BD9-81ED-4DB2-BD59-A6C34878D82A}">
                    <a16:rowId xmlns:a16="http://schemas.microsoft.com/office/drawing/2014/main" val="3660983061"/>
                  </a:ext>
                </a:extLst>
              </a:tr>
              <a:tr h="158008">
                <a:tc>
                  <a:txBody>
                    <a:bodyPr/>
                    <a:lstStyle/>
                    <a:p>
                      <a:pPr fontAlgn="b"/>
                      <a:r>
                        <a:rPr lang="en-GB" sz="1000" b="0">
                          <a:solidFill>
                            <a:schemeClr val="bg1"/>
                          </a:solidFill>
                          <a:effectLst/>
                          <a:latin typeface="Bierstadt" panose="020B0004020202020204" pitchFamily="34" charset="0"/>
                        </a:rPr>
                        <a:t>Name</a:t>
                      </a:r>
                    </a:p>
                  </a:txBody>
                  <a:tcPr marL="9525" marR="9525" marT="9525" anchor="b">
                    <a:solidFill>
                      <a:schemeClr val="accent2">
                        <a:lumMod val="75000"/>
                      </a:schemeClr>
                    </a:solidFill>
                  </a:tcPr>
                </a:tc>
                <a:tc>
                  <a:txBody>
                    <a:bodyPr/>
                    <a:lstStyle/>
                    <a:p>
                      <a:pPr fontAlgn="b"/>
                      <a:r>
                        <a:rPr lang="en-GB" sz="1000" b="0">
                          <a:solidFill>
                            <a:schemeClr val="bg1"/>
                          </a:solidFill>
                          <a:effectLst/>
                          <a:latin typeface="Bierstadt" panose="020B0004020202020204" pitchFamily="34" charset="0"/>
                        </a:rPr>
                        <a:t>Role</a:t>
                      </a:r>
                    </a:p>
                  </a:txBody>
                  <a:tcPr marL="9525" marR="9525" marT="9525" anchor="b">
                    <a:solidFill>
                      <a:schemeClr val="accent2">
                        <a:lumMod val="75000"/>
                      </a:schemeClr>
                    </a:solidFill>
                  </a:tcPr>
                </a:tc>
                <a:tc>
                  <a:txBody>
                    <a:bodyPr/>
                    <a:lstStyle/>
                    <a:p>
                      <a:pPr fontAlgn="b"/>
                      <a:r>
                        <a:rPr lang="en-GB" sz="1000" b="0">
                          <a:solidFill>
                            <a:schemeClr val="bg1"/>
                          </a:solidFill>
                          <a:effectLst/>
                          <a:latin typeface="Bierstadt" panose="020B0004020202020204" pitchFamily="34" charset="0"/>
                        </a:rPr>
                        <a:t>Course</a:t>
                      </a:r>
                    </a:p>
                  </a:txBody>
                  <a:tcPr marL="9525" marR="9525" marT="9525" anchor="b">
                    <a:solidFill>
                      <a:schemeClr val="accent2">
                        <a:lumMod val="75000"/>
                      </a:schemeClr>
                    </a:solidFill>
                  </a:tcPr>
                </a:tc>
                <a:extLst>
                  <a:ext uri="{0D108BD9-81ED-4DB2-BD59-A6C34878D82A}">
                    <a16:rowId xmlns:a16="http://schemas.microsoft.com/office/drawing/2014/main" val="908402779"/>
                  </a:ext>
                </a:extLst>
              </a:tr>
              <a:tr h="192054">
                <a:tc>
                  <a:txBody>
                    <a:bodyPr/>
                    <a:lstStyle/>
                    <a:p>
                      <a:pPr algn="l" fontAlgn="b"/>
                      <a:r>
                        <a:rPr lang="en-GB" sz="1000" b="0" i="0" u="none" strike="noStrike">
                          <a:solidFill>
                            <a:srgbClr val="002060"/>
                          </a:solidFill>
                          <a:effectLst/>
                          <a:latin typeface="Bierstadt" panose="020B0004020202020204" pitchFamily="34" charset="0"/>
                        </a:rPr>
                        <a:t>Alison Devlin</a:t>
                      </a:r>
                    </a:p>
                  </a:txBody>
                  <a:tcPr marL="3228" marR="3228" marT="3228" marB="0" anchor="b"/>
                </a:tc>
                <a:tc>
                  <a:txBody>
                    <a:bodyPr/>
                    <a:lstStyle/>
                    <a:p>
                      <a:pPr algn="l" fontAlgn="b"/>
                      <a:r>
                        <a:rPr lang="en-GB" sz="1000" b="0" i="0" u="none" strike="noStrike">
                          <a:solidFill>
                            <a:srgbClr val="002060"/>
                          </a:solidFill>
                          <a:effectLst/>
                          <a:latin typeface="Bierstadt" panose="020B0004020202020204" pitchFamily="34" charset="0"/>
                        </a:rPr>
                        <a:t>Student Operations Manager</a:t>
                      </a:r>
                    </a:p>
                  </a:txBody>
                  <a:tcPr marL="3228" marR="3228" marT="3228" marB="0" anchor="b"/>
                </a:tc>
                <a:tc>
                  <a:txBody>
                    <a:bodyPr/>
                    <a:lstStyle/>
                    <a:p>
                      <a:pPr>
                        <a:lnSpc>
                          <a:spcPct val="107000"/>
                        </a:lnSpc>
                        <a:spcAft>
                          <a:spcPts val="800"/>
                        </a:spcAft>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All</a:t>
                      </a:r>
                    </a:p>
                  </a:txBody>
                  <a:tcPr marL="9525" marR="9525" marT="9525" anchor="b"/>
                </a:tc>
                <a:extLst>
                  <a:ext uri="{0D108BD9-81ED-4DB2-BD59-A6C34878D82A}">
                    <a16:rowId xmlns:a16="http://schemas.microsoft.com/office/drawing/2014/main" val="2352042735"/>
                  </a:ext>
                </a:extLst>
              </a:tr>
              <a:tr h="0">
                <a:tc>
                  <a:txBody>
                    <a:bodyPr/>
                    <a:lstStyle/>
                    <a:p>
                      <a:pPr algn="l" fontAlgn="b"/>
                      <a:r>
                        <a:rPr lang="en-GB" sz="1000" b="0" i="0" u="none" strike="noStrike">
                          <a:solidFill>
                            <a:srgbClr val="002060"/>
                          </a:solidFill>
                          <a:effectLst/>
                          <a:latin typeface="Bierstadt" panose="020B0004020202020204" pitchFamily="34" charset="0"/>
                        </a:rPr>
                        <a:t>Stephany Biello</a:t>
                      </a:r>
                    </a:p>
                  </a:txBody>
                  <a:tcPr marL="3228" marR="3228" marT="3228" marB="0" anchor="b"/>
                </a:tc>
                <a:tc>
                  <a:txBody>
                    <a:bodyPr/>
                    <a:lstStyle/>
                    <a:p>
                      <a:pPr algn="l" fontAlgn="b"/>
                      <a:r>
                        <a:rPr lang="en-GB" sz="1000" b="0" i="0" u="none" strike="noStrike">
                          <a:solidFill>
                            <a:srgbClr val="002060"/>
                          </a:solidFill>
                          <a:effectLst/>
                          <a:latin typeface="Bierstadt" panose="020B0004020202020204" pitchFamily="34" charset="0"/>
                        </a:rPr>
                        <a:t>Dean of L&amp;T</a:t>
                      </a:r>
                    </a:p>
                  </a:txBody>
                  <a:tcPr marL="3228" marR="3228" marT="3228" marB="0" anchor="b"/>
                </a:tc>
                <a:tc>
                  <a:txBody>
                    <a:bodyPr/>
                    <a:lstStyle/>
                    <a:p>
                      <a:pPr>
                        <a:lnSpc>
                          <a:spcPct val="107000"/>
                        </a:lnSpc>
                        <a:spcAft>
                          <a:spcPts val="800"/>
                        </a:spcAft>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All</a:t>
                      </a:r>
                    </a:p>
                  </a:txBody>
                  <a:tcPr marL="9525" marR="9525" marT="9525" anchor="ctr"/>
                </a:tc>
                <a:extLst>
                  <a:ext uri="{0D108BD9-81ED-4DB2-BD59-A6C34878D82A}">
                    <a16:rowId xmlns:a16="http://schemas.microsoft.com/office/drawing/2014/main" val="2031989179"/>
                  </a:ext>
                </a:extLst>
              </a:tr>
            </a:tbl>
          </a:graphicData>
        </a:graphic>
      </p:graphicFrame>
      <p:sp>
        <p:nvSpPr>
          <p:cNvPr id="11" name="TextBox 10">
            <a:extLst>
              <a:ext uri="{FF2B5EF4-FFF2-40B4-BE49-F238E27FC236}">
                <a16:creationId xmlns:a16="http://schemas.microsoft.com/office/drawing/2014/main" id="{9AB7701B-1B88-00A5-F23E-746FA33E6CC7}"/>
              </a:ext>
            </a:extLst>
          </p:cNvPr>
          <p:cNvSpPr txBox="1"/>
          <p:nvPr/>
        </p:nvSpPr>
        <p:spPr>
          <a:xfrm>
            <a:off x="6638200" y="986291"/>
            <a:ext cx="4953829" cy="1384995"/>
          </a:xfrm>
          <a:prstGeom prst="rect">
            <a:avLst/>
          </a:prstGeom>
          <a:noFill/>
        </p:spPr>
        <p:txBody>
          <a:bodyPr wrap="square">
            <a:spAutoFit/>
          </a:bodyPr>
          <a:lstStyle/>
          <a:p>
            <a:r>
              <a:rPr lang="en-GB" sz="1200" b="1">
                <a:latin typeface="Bierstadt"/>
              </a:rPr>
              <a:t>Escalation Process: </a:t>
            </a:r>
          </a:p>
          <a:p>
            <a:endParaRPr lang="en-GB" sz="1200" b="1">
              <a:latin typeface="Bierstadt"/>
            </a:endParaRPr>
          </a:p>
          <a:p>
            <a:r>
              <a:rPr lang="en-GB" sz="1200">
                <a:latin typeface="Bierstadt"/>
              </a:rPr>
              <a:t>If a resolution cannot be found for the event, this should be escalated within the School/College to the following roles (not all of these roles will need to be included, this will be dependent on the event and reason for un-resolution):</a:t>
            </a:r>
          </a:p>
          <a:p>
            <a:endParaRPr lang="en-GB" sz="1200">
              <a:latin typeface="Bierstadt"/>
            </a:endParaRPr>
          </a:p>
        </p:txBody>
      </p:sp>
      <p:sp>
        <p:nvSpPr>
          <p:cNvPr id="12" name="TextBox 11">
            <a:extLst>
              <a:ext uri="{FF2B5EF4-FFF2-40B4-BE49-F238E27FC236}">
                <a16:creationId xmlns:a16="http://schemas.microsoft.com/office/drawing/2014/main" id="{F0CFB23A-1DDC-E9DD-D090-221DEF33FDFB}"/>
              </a:ext>
            </a:extLst>
          </p:cNvPr>
          <p:cNvSpPr txBox="1"/>
          <p:nvPr/>
        </p:nvSpPr>
        <p:spPr>
          <a:xfrm>
            <a:off x="329383" y="986291"/>
            <a:ext cx="6061141" cy="4154984"/>
          </a:xfrm>
          <a:prstGeom prst="rect">
            <a:avLst/>
          </a:prstGeom>
          <a:noFill/>
        </p:spPr>
        <p:txBody>
          <a:bodyPr wrap="square" lIns="91440" tIns="45720" rIns="91440" bIns="45720" anchor="t">
            <a:spAutoFit/>
          </a:bodyPr>
          <a:lstStyle/>
          <a:p>
            <a:r>
              <a:rPr lang="en-GB" sz="1200" b="1">
                <a:latin typeface="Bierstadt"/>
              </a:rPr>
              <a:t>Resolution Calls:</a:t>
            </a:r>
          </a:p>
          <a:p>
            <a:endParaRPr lang="en-GB" sz="1200" b="1">
              <a:latin typeface="Bierstadt"/>
            </a:endParaRPr>
          </a:p>
          <a:p>
            <a:pPr marL="228600" indent="-228600">
              <a:buAutoNum type="arabicPeriod"/>
            </a:pPr>
            <a:r>
              <a:rPr lang="en-GB" sz="1200" b="1">
                <a:latin typeface="Bierstadt"/>
              </a:rPr>
              <a:t>Large Events &amp; Time Critical Events </a:t>
            </a:r>
            <a:r>
              <a:rPr lang="en-GB" sz="1200">
                <a:latin typeface="Bierstadt"/>
              </a:rPr>
              <a:t>(greater than 50 in size, events in the first 1 month of teaching) </a:t>
            </a:r>
            <a:r>
              <a:rPr lang="en-GB" sz="1200" b="1">
                <a:latin typeface="Bierstadt"/>
              </a:rPr>
              <a:t>– </a:t>
            </a:r>
            <a:r>
              <a:rPr lang="en-GB" sz="1200">
                <a:latin typeface="Bierstadt"/>
              </a:rPr>
              <a:t>calls will be organised by </a:t>
            </a:r>
            <a:r>
              <a:rPr lang="en-GB" sz="1200" b="1">
                <a:latin typeface="Bierstadt"/>
              </a:rPr>
              <a:t>SMTT </a:t>
            </a:r>
            <a:r>
              <a:rPr lang="en-GB" sz="1200">
                <a:latin typeface="Bierstadt"/>
              </a:rPr>
              <a:t>on a daily, ad-hoc basis. The events will be prioritised by size. SMTT will update the event in real time if a suitable option has been agreed. If a solution cannot be found, the School will escalate as per the agreed Escalation Process.</a:t>
            </a:r>
          </a:p>
          <a:p>
            <a:pPr marL="228600" indent="-228600">
              <a:buAutoNum type="arabicPeriod"/>
            </a:pPr>
            <a:endParaRPr lang="en-GB" sz="1200" b="1">
              <a:latin typeface="Bierstadt"/>
            </a:endParaRPr>
          </a:p>
          <a:p>
            <a:pPr marL="228600" indent="-228600">
              <a:buAutoNum type="arabicPeriod"/>
            </a:pPr>
            <a:endParaRPr lang="en-GB" sz="1200" b="1">
              <a:latin typeface="Bierstadt"/>
            </a:endParaRPr>
          </a:p>
          <a:p>
            <a:pPr marL="228600" indent="-228600">
              <a:buAutoNum type="arabicPeriod"/>
            </a:pPr>
            <a:endParaRPr lang="en-GB" sz="1200" b="1">
              <a:latin typeface="Bierstadt"/>
            </a:endParaRPr>
          </a:p>
          <a:p>
            <a:pPr marL="228600" indent="-228600">
              <a:buAutoNum type="arabicPeriod"/>
            </a:pPr>
            <a:endParaRPr lang="en-GB" sz="1200" b="1">
              <a:latin typeface="Bierstadt"/>
            </a:endParaRPr>
          </a:p>
          <a:p>
            <a:pPr marL="228600" indent="-228600">
              <a:buAutoNum type="arabicPeriod"/>
            </a:pPr>
            <a:endParaRPr lang="en-GB" sz="1200" b="1">
              <a:latin typeface="Bierstadt"/>
            </a:endParaRPr>
          </a:p>
          <a:p>
            <a:pPr marL="228600" indent="-228600">
              <a:buAutoNum type="arabicPeriod"/>
            </a:pPr>
            <a:endParaRPr lang="en-GB" sz="1200" b="1">
              <a:latin typeface="Bierstadt"/>
            </a:endParaRPr>
          </a:p>
          <a:p>
            <a:pPr marL="228600" indent="-228600">
              <a:buAutoNum type="arabicPeriod"/>
            </a:pPr>
            <a:endParaRPr lang="en-GB" sz="1200" b="1">
              <a:latin typeface="Bierstadt"/>
            </a:endParaRPr>
          </a:p>
          <a:p>
            <a:pPr marL="228600" indent="-228600">
              <a:buAutoNum type="arabicPeriod"/>
            </a:pPr>
            <a:endParaRPr lang="en-GB" sz="1200" b="1">
              <a:latin typeface="Bierstadt"/>
            </a:endParaRPr>
          </a:p>
          <a:p>
            <a:pPr marL="228600" indent="-228600">
              <a:buAutoNum type="arabicPeriod"/>
            </a:pPr>
            <a:endParaRPr lang="en-GB" sz="1200" b="1">
              <a:latin typeface="Bierstadt"/>
            </a:endParaRPr>
          </a:p>
          <a:p>
            <a:pPr marL="228600" indent="-228600">
              <a:buAutoNum type="arabicPeriod"/>
            </a:pPr>
            <a:endParaRPr lang="en-GB" sz="1200" b="1">
              <a:latin typeface="Bierstadt"/>
            </a:endParaRPr>
          </a:p>
          <a:p>
            <a:pPr marL="228600" indent="-228600">
              <a:buAutoNum type="arabicPeriod"/>
            </a:pPr>
            <a:r>
              <a:rPr lang="en-GB" sz="1200" b="1">
                <a:latin typeface="Bierstadt"/>
              </a:rPr>
              <a:t>All Other Un-roomed Events </a:t>
            </a:r>
            <a:r>
              <a:rPr lang="en-GB" sz="1200">
                <a:latin typeface="Bierstadt"/>
              </a:rPr>
              <a:t>(less than size 50) - led by the </a:t>
            </a:r>
            <a:r>
              <a:rPr lang="en-GB" sz="1200" b="1">
                <a:latin typeface="Bierstadt"/>
              </a:rPr>
              <a:t>L&amp;T Administrator </a:t>
            </a:r>
            <a:r>
              <a:rPr lang="en-GB" sz="1200">
                <a:latin typeface="Bierstadt"/>
              </a:rPr>
              <a:t>who will liaise with the </a:t>
            </a:r>
            <a:r>
              <a:rPr lang="en-GB" sz="1200" b="1">
                <a:latin typeface="Bierstadt"/>
              </a:rPr>
              <a:t>Head of Teaching or Head of Course </a:t>
            </a:r>
            <a:r>
              <a:rPr lang="en-GB" sz="1200">
                <a:latin typeface="Bierstadt"/>
              </a:rPr>
              <a:t>to be aware of potential clashes and explore available options to resolve. They will raise a “Central Room Request” to SMTT to room the event via the Change Request process. If a solution cannot be found, the School will escalate as per the agreed Escalation Process.</a:t>
            </a:r>
          </a:p>
        </p:txBody>
      </p:sp>
      <p:graphicFrame>
        <p:nvGraphicFramePr>
          <p:cNvPr id="3" name="Table 2">
            <a:extLst>
              <a:ext uri="{FF2B5EF4-FFF2-40B4-BE49-F238E27FC236}">
                <a16:creationId xmlns:a16="http://schemas.microsoft.com/office/drawing/2014/main" id="{031BCD76-49B2-4FB3-14E0-A4C08E884F3A}"/>
              </a:ext>
            </a:extLst>
          </p:cNvPr>
          <p:cNvGraphicFramePr>
            <a:graphicFrameLocks noGrp="1"/>
          </p:cNvGraphicFramePr>
          <p:nvPr>
            <p:extLst>
              <p:ext uri="{D42A27DB-BD31-4B8C-83A1-F6EECF244321}">
                <p14:modId xmlns:p14="http://schemas.microsoft.com/office/powerpoint/2010/main" val="1336902716"/>
              </p:ext>
            </p:extLst>
          </p:nvPr>
        </p:nvGraphicFramePr>
        <p:xfrm>
          <a:off x="565120" y="2586910"/>
          <a:ext cx="5825405" cy="836296"/>
        </p:xfrm>
        <a:graphic>
          <a:graphicData uri="http://schemas.openxmlformats.org/drawingml/2006/table">
            <a:tbl>
              <a:tblPr firstRow="1" bandRow="1">
                <a:tableStyleId>{5C22544A-7EE6-4342-B048-85BDC9FD1C3A}</a:tableStyleId>
              </a:tblPr>
              <a:tblGrid>
                <a:gridCol w="1978055">
                  <a:extLst>
                    <a:ext uri="{9D8B030D-6E8A-4147-A177-3AD203B41FA5}">
                      <a16:colId xmlns:a16="http://schemas.microsoft.com/office/drawing/2014/main" val="3847887352"/>
                    </a:ext>
                  </a:extLst>
                </a:gridCol>
                <a:gridCol w="2324100">
                  <a:extLst>
                    <a:ext uri="{9D8B030D-6E8A-4147-A177-3AD203B41FA5}">
                      <a16:colId xmlns:a16="http://schemas.microsoft.com/office/drawing/2014/main" val="1469406743"/>
                    </a:ext>
                  </a:extLst>
                </a:gridCol>
                <a:gridCol w="1523250">
                  <a:extLst>
                    <a:ext uri="{9D8B030D-6E8A-4147-A177-3AD203B41FA5}">
                      <a16:colId xmlns:a16="http://schemas.microsoft.com/office/drawing/2014/main" val="1491758983"/>
                    </a:ext>
                  </a:extLst>
                </a:gridCol>
              </a:tblGrid>
              <a:tr h="158008">
                <a:tc gridSpan="3">
                  <a:txBody>
                    <a:bodyPr/>
                    <a:lstStyle/>
                    <a:p>
                      <a:pPr fontAlgn="b"/>
                      <a:r>
                        <a:rPr lang="en-GB" sz="1000" b="0">
                          <a:effectLst/>
                          <a:latin typeface="Bierstadt" panose="020B0004020202020204" pitchFamily="34" charset="0"/>
                        </a:rPr>
                        <a:t>Resolution Call</a:t>
                      </a:r>
                    </a:p>
                  </a:txBody>
                  <a:tcPr marL="9525" marR="9525" marT="9525" anchor="b">
                    <a:solidFill>
                      <a:srgbClr val="00355F"/>
                    </a:solidFill>
                  </a:tcPr>
                </a:tc>
                <a:tc hMerge="1">
                  <a:txBody>
                    <a:bodyPr/>
                    <a:lstStyle/>
                    <a:p>
                      <a:pPr fontAlgn="b"/>
                      <a:endParaRPr lang="en-GB" sz="1000" b="0">
                        <a:effectLst/>
                        <a:latin typeface="Bierstadt" panose="020B0004020202020204" pitchFamily="34" charset="0"/>
                      </a:endParaRPr>
                    </a:p>
                  </a:txBody>
                  <a:tcPr marL="9525" marR="9525" marT="9525" anchor="b">
                    <a:solidFill>
                      <a:srgbClr val="00355F"/>
                    </a:solidFill>
                  </a:tcPr>
                </a:tc>
                <a:tc hMerge="1">
                  <a:txBody>
                    <a:bodyPr/>
                    <a:lstStyle/>
                    <a:p>
                      <a:pPr fontAlgn="b"/>
                      <a:r>
                        <a:rPr lang="en-GB" sz="1000" b="0">
                          <a:effectLst/>
                          <a:latin typeface="Bierstadt" panose="020B0004020202020204" pitchFamily="34" charset="0"/>
                        </a:rPr>
                        <a:t>Course</a:t>
                      </a:r>
                    </a:p>
                  </a:txBody>
                  <a:tcPr marL="9525" marR="9525" marT="9525" anchor="b">
                    <a:solidFill>
                      <a:srgbClr val="00355F"/>
                    </a:solidFill>
                  </a:tcPr>
                </a:tc>
                <a:extLst>
                  <a:ext uri="{0D108BD9-81ED-4DB2-BD59-A6C34878D82A}">
                    <a16:rowId xmlns:a16="http://schemas.microsoft.com/office/drawing/2014/main" val="3660983061"/>
                  </a:ext>
                </a:extLst>
              </a:tr>
              <a:tr h="125039">
                <a:tc>
                  <a:txBody>
                    <a:bodyPr/>
                    <a:lstStyle/>
                    <a:p>
                      <a:pPr fontAlgn="b"/>
                      <a:r>
                        <a:rPr lang="en-GB" sz="1000" b="0">
                          <a:solidFill>
                            <a:schemeClr val="bg1"/>
                          </a:solidFill>
                          <a:effectLst/>
                          <a:latin typeface="Bierstadt" panose="020B0004020202020204" pitchFamily="34" charset="0"/>
                        </a:rPr>
                        <a:t>Name</a:t>
                      </a:r>
                    </a:p>
                  </a:txBody>
                  <a:tcPr marL="9525" marR="9525" marT="9525" anchor="b">
                    <a:solidFill>
                      <a:srgbClr val="00355F"/>
                    </a:solidFill>
                  </a:tcPr>
                </a:tc>
                <a:tc>
                  <a:txBody>
                    <a:bodyPr/>
                    <a:lstStyle/>
                    <a:p>
                      <a:pPr fontAlgn="b"/>
                      <a:r>
                        <a:rPr lang="en-GB" sz="1000" b="0">
                          <a:solidFill>
                            <a:schemeClr val="bg1"/>
                          </a:solidFill>
                          <a:effectLst/>
                          <a:latin typeface="Bierstadt" panose="020B0004020202020204" pitchFamily="34" charset="0"/>
                        </a:rPr>
                        <a:t>Role</a:t>
                      </a:r>
                    </a:p>
                  </a:txBody>
                  <a:tcPr marL="9525" marR="9525" marT="9525" anchor="b">
                    <a:solidFill>
                      <a:srgbClr val="00355F"/>
                    </a:solidFill>
                  </a:tcPr>
                </a:tc>
                <a:tc>
                  <a:txBody>
                    <a:bodyPr/>
                    <a:lstStyle/>
                    <a:p>
                      <a:pPr fontAlgn="b"/>
                      <a:r>
                        <a:rPr lang="en-GB" sz="1000" b="0">
                          <a:solidFill>
                            <a:schemeClr val="bg1"/>
                          </a:solidFill>
                          <a:effectLst/>
                          <a:latin typeface="Bierstadt" panose="020B0004020202020204" pitchFamily="34" charset="0"/>
                        </a:rPr>
                        <a:t>Course</a:t>
                      </a:r>
                    </a:p>
                  </a:txBody>
                  <a:tcPr marL="9525" marR="9525" marT="9525" anchor="b">
                    <a:solidFill>
                      <a:srgbClr val="00355F"/>
                    </a:solidFill>
                  </a:tcPr>
                </a:tc>
                <a:extLst>
                  <a:ext uri="{0D108BD9-81ED-4DB2-BD59-A6C34878D82A}">
                    <a16:rowId xmlns:a16="http://schemas.microsoft.com/office/drawing/2014/main" val="908402779"/>
                  </a:ext>
                </a:extLst>
              </a:tr>
              <a:tr h="0">
                <a:tc>
                  <a:txBody>
                    <a:bodyPr/>
                    <a:lstStyle/>
                    <a:p>
                      <a:pPr algn="l" fontAlgn="t"/>
                      <a:r>
                        <a:rPr lang="en-GB" sz="1000" b="0" i="0" u="none" strike="noStrike" err="1">
                          <a:solidFill>
                            <a:srgbClr val="002060"/>
                          </a:solidFill>
                          <a:effectLst/>
                          <a:latin typeface="Bierstadt" panose="020B0004020202020204" pitchFamily="34" charset="0"/>
                        </a:rPr>
                        <a:t>Haralampos</a:t>
                      </a:r>
                      <a:r>
                        <a:rPr lang="en-GB" sz="1000" b="0" i="0" u="none" strike="noStrike">
                          <a:solidFill>
                            <a:srgbClr val="002060"/>
                          </a:solidFill>
                          <a:effectLst/>
                          <a:latin typeface="Bierstadt" panose="020B0004020202020204" pitchFamily="34" charset="0"/>
                        </a:rPr>
                        <a:t> </a:t>
                      </a:r>
                      <a:r>
                        <a:rPr lang="en-GB" sz="1000" b="0" i="0" u="none" strike="noStrike" err="1">
                          <a:solidFill>
                            <a:srgbClr val="002060"/>
                          </a:solidFill>
                          <a:effectLst/>
                          <a:latin typeface="Bierstadt" panose="020B0004020202020204" pitchFamily="34" charset="0"/>
                        </a:rPr>
                        <a:t>Moiras</a:t>
                      </a:r>
                      <a:endParaRPr lang="en-GB" sz="1000" b="0" i="0" u="none" strike="noStrike">
                        <a:solidFill>
                          <a:srgbClr val="002060"/>
                        </a:solidFill>
                        <a:effectLst/>
                        <a:latin typeface="Bierstadt" panose="020B0004020202020204" pitchFamily="34" charset="0"/>
                      </a:endParaRPr>
                    </a:p>
                  </a:txBody>
                  <a:tcPr marL="3228" marR="3228" marT="3228" marB="0"/>
                </a:tc>
                <a:tc>
                  <a:txBody>
                    <a:bodyPr/>
                    <a:lstStyle/>
                    <a:p>
                      <a:pPr>
                        <a:lnSpc>
                          <a:spcPct val="107000"/>
                        </a:lnSpc>
                        <a:spcAft>
                          <a:spcPts val="800"/>
                        </a:spcAft>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L&amp;T Convener</a:t>
                      </a:r>
                    </a:p>
                  </a:txBody>
                  <a:tcPr marL="9525" marR="9525" marT="9525" anchor="b"/>
                </a:tc>
                <a:tc>
                  <a:txBody>
                    <a:bodyPr/>
                    <a:lstStyle/>
                    <a:p>
                      <a:pPr>
                        <a:lnSpc>
                          <a:spcPct val="107000"/>
                        </a:lnSpc>
                        <a:spcAft>
                          <a:spcPts val="800"/>
                        </a:spcAft>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All</a:t>
                      </a:r>
                    </a:p>
                  </a:txBody>
                  <a:tcPr marL="9525" marR="9525" marT="9525" anchor="b"/>
                </a:tc>
                <a:extLst>
                  <a:ext uri="{0D108BD9-81ED-4DB2-BD59-A6C34878D82A}">
                    <a16:rowId xmlns:a16="http://schemas.microsoft.com/office/drawing/2014/main" val="2352042735"/>
                  </a:ext>
                </a:extLst>
              </a:tr>
              <a:tr h="160183">
                <a:tc>
                  <a:txBody>
                    <a:bodyPr/>
                    <a:lstStyle/>
                    <a:p>
                      <a:pPr algn="l" fontAlgn="t"/>
                      <a:r>
                        <a:rPr lang="en-GB" sz="1000" b="0" i="0" u="none" strike="noStrike">
                          <a:solidFill>
                            <a:srgbClr val="002060"/>
                          </a:solidFill>
                          <a:effectLst/>
                          <a:latin typeface="Bierstadt" panose="020B0004020202020204" pitchFamily="34" charset="0"/>
                        </a:rPr>
                        <a:t>Angela Woolton</a:t>
                      </a:r>
                    </a:p>
                  </a:txBody>
                  <a:tcPr marL="3228" marR="3228" marT="3228" marB="0"/>
                </a:tc>
                <a:tc>
                  <a:txBody>
                    <a:bodyPr/>
                    <a:lstStyle/>
                    <a:p>
                      <a:pPr>
                        <a:lnSpc>
                          <a:spcPct val="107000"/>
                        </a:lnSpc>
                        <a:spcAft>
                          <a:spcPts val="800"/>
                        </a:spcAft>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L&amp;T Administrator</a:t>
                      </a:r>
                    </a:p>
                  </a:txBody>
                  <a:tcPr marL="9525" marR="9525" marT="9525" anchor="b"/>
                </a:tc>
                <a:tc>
                  <a:txBody>
                    <a:bodyPr/>
                    <a:lstStyle/>
                    <a:p>
                      <a:pPr>
                        <a:lnSpc>
                          <a:spcPct val="107000"/>
                        </a:lnSpc>
                        <a:spcAft>
                          <a:spcPts val="800"/>
                        </a:spcAft>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All</a:t>
                      </a:r>
                    </a:p>
                  </a:txBody>
                  <a:tcPr marL="9525" marR="9525" marT="9525" anchor="b"/>
                </a:tc>
                <a:extLst>
                  <a:ext uri="{0D108BD9-81ED-4DB2-BD59-A6C34878D82A}">
                    <a16:rowId xmlns:a16="http://schemas.microsoft.com/office/drawing/2014/main" val="2199864533"/>
                  </a:ext>
                </a:extLst>
              </a:tr>
            </a:tbl>
          </a:graphicData>
        </a:graphic>
      </p:graphicFrame>
      <p:sp>
        <p:nvSpPr>
          <p:cNvPr id="2" name="TextBox 1">
            <a:extLst>
              <a:ext uri="{FF2B5EF4-FFF2-40B4-BE49-F238E27FC236}">
                <a16:creationId xmlns:a16="http://schemas.microsoft.com/office/drawing/2014/main" id="{253788FB-D0B9-D929-E311-8D32405A6A1D}"/>
              </a:ext>
            </a:extLst>
          </p:cNvPr>
          <p:cNvSpPr txBox="1"/>
          <p:nvPr/>
        </p:nvSpPr>
        <p:spPr>
          <a:xfrm>
            <a:off x="25642" y="6502313"/>
            <a:ext cx="7467111" cy="276999"/>
          </a:xfrm>
          <a:prstGeom prst="rect">
            <a:avLst/>
          </a:prstGeom>
          <a:noFill/>
        </p:spPr>
        <p:txBody>
          <a:bodyPr wrap="square" rtlCol="0">
            <a:spAutoFit/>
          </a:bodyPr>
          <a:lstStyle/>
          <a:p>
            <a:r>
              <a:rPr lang="en-GB" sz="1200" i="1"/>
              <a:t>L&amp;T Administrator responsible for assessing timetabling </a:t>
            </a:r>
            <a:r>
              <a:rPr lang="en-GB" sz="1200"/>
              <a:t>clashes.</a:t>
            </a:r>
          </a:p>
        </p:txBody>
      </p:sp>
    </p:spTree>
    <p:extLst>
      <p:ext uri="{BB962C8B-B14F-4D97-AF65-F5344CB8AC3E}">
        <p14:creationId xmlns:p14="http://schemas.microsoft.com/office/powerpoint/2010/main" val="3859817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21AAB8B-721A-DB3E-9935-F835E042E0F2}"/>
              </a:ext>
            </a:extLst>
          </p:cNvPr>
          <p:cNvSpPr txBox="1">
            <a:spLocks/>
          </p:cNvSpPr>
          <p:nvPr/>
        </p:nvSpPr>
        <p:spPr>
          <a:xfrm>
            <a:off x="1178281" y="0"/>
            <a:ext cx="3871411" cy="1069622"/>
          </a:xfrm>
          <a:prstGeom prst="rect">
            <a:avLst/>
          </a:prstGeom>
        </p:spPr>
        <p:txBody>
          <a:bodyPr lIns="91440" tIns="45720" rIns="91440" bIns="45720" anchor="ctr"/>
          <a:lstStyle>
            <a:lvl1pPr algn="l" rtl="0" eaLnBrk="1" fontAlgn="base" hangingPunct="1">
              <a:lnSpc>
                <a:spcPct val="90000"/>
              </a:lnSpc>
              <a:spcBef>
                <a:spcPct val="0"/>
              </a:spcBef>
              <a:spcAft>
                <a:spcPct val="0"/>
              </a:spcAft>
              <a:defRPr sz="3200" b="0" spc="-13">
                <a:solidFill>
                  <a:srgbClr val="483F6A"/>
                </a:solidFill>
                <a:latin typeface="Arial" panose="020B0604020202020204" pitchFamily="34" charset="0"/>
                <a:ea typeface="ヒラギノ角ゴ Pro W3" charset="0"/>
                <a:cs typeface="Arial" panose="020B0604020202020204" pitchFamily="34" charset="0"/>
              </a:defRPr>
            </a:lvl1pPr>
            <a:lvl2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5pPr>
            <a:lvl6pPr marL="609570"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6pPr>
            <a:lvl7pPr marL="1219140"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7pPr>
            <a:lvl8pPr marL="1828709"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8pPr>
            <a:lvl9pPr marL="2438278"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9pPr>
          </a:lstStyle>
          <a:p>
            <a:r>
              <a:rPr lang="en-GB" sz="2800" b="1" kern="0">
                <a:solidFill>
                  <a:srgbClr val="002542"/>
                </a:solidFill>
                <a:latin typeface="Bierstadt"/>
                <a:cs typeface="Arial"/>
              </a:rPr>
              <a:t>Escalation Process</a:t>
            </a:r>
            <a:br>
              <a:rPr lang="en-GB" sz="2800" kern="0">
                <a:latin typeface="Bierstadt" panose="020B0004020202020204" pitchFamily="34" charset="0"/>
              </a:rPr>
            </a:br>
            <a:r>
              <a:rPr lang="en-GB" sz="2000" kern="0">
                <a:solidFill>
                  <a:srgbClr val="002542"/>
                </a:solidFill>
                <a:latin typeface="Bierstadt"/>
                <a:cs typeface="Arial"/>
              </a:rPr>
              <a:t>Physics &amp; Astronomy</a:t>
            </a:r>
            <a:endParaRPr lang="en-GB" sz="2800" kern="0">
              <a:solidFill>
                <a:srgbClr val="002542"/>
              </a:solidFill>
              <a:latin typeface="Bierstadt"/>
              <a:cs typeface="Arial"/>
            </a:endParaRPr>
          </a:p>
        </p:txBody>
      </p:sp>
      <p:graphicFrame>
        <p:nvGraphicFramePr>
          <p:cNvPr id="7" name="Table 6">
            <a:extLst>
              <a:ext uri="{FF2B5EF4-FFF2-40B4-BE49-F238E27FC236}">
                <a16:creationId xmlns:a16="http://schemas.microsoft.com/office/drawing/2014/main" id="{259BEACB-54D3-E5FB-6E9C-A3343639084B}"/>
              </a:ext>
            </a:extLst>
          </p:cNvPr>
          <p:cNvGraphicFramePr>
            <a:graphicFrameLocks noGrp="1"/>
          </p:cNvGraphicFramePr>
          <p:nvPr>
            <p:extLst>
              <p:ext uri="{D42A27DB-BD31-4B8C-83A1-F6EECF244321}">
                <p14:modId xmlns:p14="http://schemas.microsoft.com/office/powerpoint/2010/main" val="211127977"/>
              </p:ext>
            </p:extLst>
          </p:nvPr>
        </p:nvGraphicFramePr>
        <p:xfrm>
          <a:off x="565120" y="5335761"/>
          <a:ext cx="5825404" cy="836296"/>
        </p:xfrm>
        <a:graphic>
          <a:graphicData uri="http://schemas.openxmlformats.org/drawingml/2006/table">
            <a:tbl>
              <a:tblPr firstRow="1" bandRow="1">
                <a:tableStyleId>{5C22544A-7EE6-4342-B048-85BDC9FD1C3A}</a:tableStyleId>
              </a:tblPr>
              <a:tblGrid>
                <a:gridCol w="1797079">
                  <a:extLst>
                    <a:ext uri="{9D8B030D-6E8A-4147-A177-3AD203B41FA5}">
                      <a16:colId xmlns:a16="http://schemas.microsoft.com/office/drawing/2014/main" val="3847887352"/>
                    </a:ext>
                  </a:extLst>
                </a:gridCol>
                <a:gridCol w="2444750">
                  <a:extLst>
                    <a:ext uri="{9D8B030D-6E8A-4147-A177-3AD203B41FA5}">
                      <a16:colId xmlns:a16="http://schemas.microsoft.com/office/drawing/2014/main" val="1469406743"/>
                    </a:ext>
                  </a:extLst>
                </a:gridCol>
                <a:gridCol w="1583575">
                  <a:extLst>
                    <a:ext uri="{9D8B030D-6E8A-4147-A177-3AD203B41FA5}">
                      <a16:colId xmlns:a16="http://schemas.microsoft.com/office/drawing/2014/main" val="1491758983"/>
                    </a:ext>
                  </a:extLst>
                </a:gridCol>
              </a:tblGrid>
              <a:tr h="158008">
                <a:tc gridSpan="3">
                  <a:txBody>
                    <a:bodyPr/>
                    <a:lstStyle/>
                    <a:p>
                      <a:pPr fontAlgn="b"/>
                      <a:r>
                        <a:rPr lang="en-GB" sz="1000" b="0">
                          <a:effectLst/>
                          <a:latin typeface="Bierstadt"/>
                        </a:rPr>
                        <a:t>Resolution Call</a:t>
                      </a:r>
                    </a:p>
                  </a:txBody>
                  <a:tcPr marL="9525" marR="9525" marT="9525" anchor="b">
                    <a:solidFill>
                      <a:srgbClr val="00355F"/>
                    </a:solidFill>
                  </a:tcPr>
                </a:tc>
                <a:tc hMerge="1">
                  <a:txBody>
                    <a:bodyPr/>
                    <a:lstStyle/>
                    <a:p>
                      <a:pPr fontAlgn="b"/>
                      <a:endParaRPr lang="en-GB" sz="1000" b="0">
                        <a:effectLst/>
                        <a:latin typeface="Bierstadt" panose="020B0004020202020204" pitchFamily="34" charset="0"/>
                      </a:endParaRPr>
                    </a:p>
                  </a:txBody>
                  <a:tcPr marL="9525" marR="9525" marT="9525" anchor="b">
                    <a:solidFill>
                      <a:srgbClr val="00355F"/>
                    </a:solidFill>
                  </a:tcPr>
                </a:tc>
                <a:tc hMerge="1">
                  <a:txBody>
                    <a:bodyPr/>
                    <a:lstStyle/>
                    <a:p>
                      <a:pPr fontAlgn="b"/>
                      <a:r>
                        <a:rPr lang="en-GB" sz="1000" b="0">
                          <a:effectLst/>
                          <a:latin typeface="Bierstadt" panose="020B0004020202020204" pitchFamily="34" charset="0"/>
                        </a:rPr>
                        <a:t>Course</a:t>
                      </a:r>
                    </a:p>
                  </a:txBody>
                  <a:tcPr marL="9525" marR="9525" marT="9525" anchor="b">
                    <a:solidFill>
                      <a:srgbClr val="00355F"/>
                    </a:solidFill>
                  </a:tcPr>
                </a:tc>
                <a:extLst>
                  <a:ext uri="{0D108BD9-81ED-4DB2-BD59-A6C34878D82A}">
                    <a16:rowId xmlns:a16="http://schemas.microsoft.com/office/drawing/2014/main" val="3660983061"/>
                  </a:ext>
                </a:extLst>
              </a:tr>
              <a:tr h="158008">
                <a:tc>
                  <a:txBody>
                    <a:bodyPr/>
                    <a:lstStyle/>
                    <a:p>
                      <a:pPr fontAlgn="b"/>
                      <a:r>
                        <a:rPr lang="en-GB" sz="1000" b="0">
                          <a:solidFill>
                            <a:schemeClr val="bg1"/>
                          </a:solidFill>
                          <a:effectLst/>
                          <a:latin typeface="Bierstadt"/>
                        </a:rPr>
                        <a:t>Name</a:t>
                      </a:r>
                    </a:p>
                  </a:txBody>
                  <a:tcPr marL="9525" marR="9525" marT="9525" anchor="b">
                    <a:solidFill>
                      <a:srgbClr val="00355F"/>
                    </a:solidFill>
                  </a:tcPr>
                </a:tc>
                <a:tc>
                  <a:txBody>
                    <a:bodyPr/>
                    <a:lstStyle/>
                    <a:p>
                      <a:pPr fontAlgn="b"/>
                      <a:r>
                        <a:rPr lang="en-GB" sz="1000" b="0">
                          <a:solidFill>
                            <a:schemeClr val="bg1"/>
                          </a:solidFill>
                          <a:effectLst/>
                          <a:latin typeface="Bierstadt"/>
                        </a:rPr>
                        <a:t>Role</a:t>
                      </a:r>
                    </a:p>
                  </a:txBody>
                  <a:tcPr marL="9525" marR="9525" marT="9525" anchor="b">
                    <a:solidFill>
                      <a:srgbClr val="00355F"/>
                    </a:solidFill>
                  </a:tcPr>
                </a:tc>
                <a:tc>
                  <a:txBody>
                    <a:bodyPr/>
                    <a:lstStyle/>
                    <a:p>
                      <a:pPr fontAlgn="b"/>
                      <a:r>
                        <a:rPr lang="en-GB" sz="1000" b="0">
                          <a:solidFill>
                            <a:schemeClr val="bg1"/>
                          </a:solidFill>
                          <a:effectLst/>
                          <a:latin typeface="Bierstadt"/>
                        </a:rPr>
                        <a:t>Course</a:t>
                      </a:r>
                    </a:p>
                  </a:txBody>
                  <a:tcPr marL="9525" marR="9525" marT="9525" anchor="b">
                    <a:solidFill>
                      <a:srgbClr val="00355F"/>
                    </a:solidFill>
                  </a:tcPr>
                </a:tc>
                <a:extLst>
                  <a:ext uri="{0D108BD9-81ED-4DB2-BD59-A6C34878D82A}">
                    <a16:rowId xmlns:a16="http://schemas.microsoft.com/office/drawing/2014/main" val="908402779"/>
                  </a:ext>
                </a:extLst>
              </a:tr>
              <a:tr h="160183">
                <a:tc>
                  <a:txBody>
                    <a:bodyPr/>
                    <a:lstStyle/>
                    <a:p>
                      <a:pPr algn="l" fontAlgn="t"/>
                      <a:r>
                        <a:rPr lang="en-GB" sz="1000" b="0" i="0" u="none" strike="noStrike">
                          <a:solidFill>
                            <a:srgbClr val="002060"/>
                          </a:solidFill>
                          <a:effectLst/>
                          <a:latin typeface="Bierstadt"/>
                        </a:rPr>
                        <a:t>Stephen </a:t>
                      </a:r>
                      <a:r>
                        <a:rPr lang="en-GB" sz="1000" b="0" i="0" u="none" strike="noStrike" err="1">
                          <a:solidFill>
                            <a:srgbClr val="002060"/>
                          </a:solidFill>
                          <a:effectLst/>
                          <a:latin typeface="Bierstadt"/>
                        </a:rPr>
                        <a:t>McVitie</a:t>
                      </a:r>
                      <a:endParaRPr lang="en-GB" sz="1000" b="0" i="0" u="none" strike="noStrike" err="1">
                        <a:solidFill>
                          <a:srgbClr val="002060"/>
                        </a:solidFill>
                        <a:effectLst/>
                        <a:latin typeface="Bierstadt" panose="020B0004020202020204" pitchFamily="34" charset="0"/>
                      </a:endParaRPr>
                    </a:p>
                  </a:txBody>
                  <a:tcPr marL="3228" marR="3228" marT="3228" marB="0"/>
                </a:tc>
                <a:tc>
                  <a:txBody>
                    <a:bodyPr/>
                    <a:lstStyle/>
                    <a:p>
                      <a:pPr>
                        <a:lnSpc>
                          <a:spcPct val="107000"/>
                        </a:lnSpc>
                        <a:spcAft>
                          <a:spcPts val="800"/>
                        </a:spcAft>
                      </a:pPr>
                      <a:r>
                        <a:rPr lang="en-GB" sz="1000">
                          <a:solidFill>
                            <a:srgbClr val="00355F"/>
                          </a:solidFill>
                          <a:effectLst/>
                          <a:latin typeface="Bierstadt"/>
                          <a:ea typeface="DengXian"/>
                          <a:cs typeface="Arial"/>
                        </a:rPr>
                        <a:t>L&amp;T Convener</a:t>
                      </a:r>
                    </a:p>
                  </a:txBody>
                  <a:tcPr marL="9525" marR="9525" marT="9525" anchor="b"/>
                </a:tc>
                <a:tc>
                  <a:txBody>
                    <a:bodyPr/>
                    <a:lstStyle/>
                    <a:p>
                      <a:pPr>
                        <a:lnSpc>
                          <a:spcPct val="107000"/>
                        </a:lnSpc>
                        <a:spcAft>
                          <a:spcPts val="800"/>
                        </a:spcAft>
                      </a:pPr>
                      <a:r>
                        <a:rPr lang="en-GB" sz="1000">
                          <a:solidFill>
                            <a:srgbClr val="00355F"/>
                          </a:solidFill>
                          <a:effectLst/>
                          <a:latin typeface="Bierstadt"/>
                          <a:ea typeface="DengXian"/>
                          <a:cs typeface="Arial"/>
                        </a:rPr>
                        <a:t>All</a:t>
                      </a:r>
                    </a:p>
                  </a:txBody>
                  <a:tcPr marL="9525" marR="9525" marT="9525" anchor="b"/>
                </a:tc>
                <a:extLst>
                  <a:ext uri="{0D108BD9-81ED-4DB2-BD59-A6C34878D82A}">
                    <a16:rowId xmlns:a16="http://schemas.microsoft.com/office/drawing/2014/main" val="2352042735"/>
                  </a:ext>
                </a:extLst>
              </a:tr>
              <a:tr h="160183">
                <a:tc>
                  <a:txBody>
                    <a:bodyPr/>
                    <a:lstStyle/>
                    <a:p>
                      <a:pPr algn="l" fontAlgn="t"/>
                      <a:r>
                        <a:rPr lang="en-GB" sz="1000" b="0" i="0" u="none" strike="noStrike">
                          <a:solidFill>
                            <a:srgbClr val="002060"/>
                          </a:solidFill>
                          <a:effectLst/>
                          <a:latin typeface="Bierstadt" panose="020B0004020202020204" pitchFamily="34" charset="0"/>
                        </a:rPr>
                        <a:t>Lynne Stewart</a:t>
                      </a:r>
                    </a:p>
                  </a:txBody>
                  <a:tcPr marL="3228" marR="3228" marT="3228" marB="0"/>
                </a:tc>
                <a:tc>
                  <a:txBody>
                    <a:bodyPr/>
                    <a:lstStyle/>
                    <a:p>
                      <a:pPr>
                        <a:lnSpc>
                          <a:spcPct val="107000"/>
                        </a:lnSpc>
                        <a:spcAft>
                          <a:spcPts val="800"/>
                        </a:spcAft>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L&amp;T Manager</a:t>
                      </a:r>
                    </a:p>
                  </a:txBody>
                  <a:tcPr marL="9525" marR="9525" marT="9525" anchor="b"/>
                </a:tc>
                <a:tc>
                  <a:txBody>
                    <a:bodyPr/>
                    <a:lstStyle/>
                    <a:p>
                      <a:pPr>
                        <a:lnSpc>
                          <a:spcPct val="107000"/>
                        </a:lnSpc>
                        <a:spcAft>
                          <a:spcPts val="800"/>
                        </a:spcAft>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All</a:t>
                      </a:r>
                    </a:p>
                  </a:txBody>
                  <a:tcPr marL="9525" marR="9525" marT="9525" anchor="b"/>
                </a:tc>
                <a:extLst>
                  <a:ext uri="{0D108BD9-81ED-4DB2-BD59-A6C34878D82A}">
                    <a16:rowId xmlns:a16="http://schemas.microsoft.com/office/drawing/2014/main" val="334363558"/>
                  </a:ext>
                </a:extLst>
              </a:tr>
            </a:tbl>
          </a:graphicData>
        </a:graphic>
      </p:graphicFrame>
      <p:graphicFrame>
        <p:nvGraphicFramePr>
          <p:cNvPr id="10" name="Table 9">
            <a:extLst>
              <a:ext uri="{FF2B5EF4-FFF2-40B4-BE49-F238E27FC236}">
                <a16:creationId xmlns:a16="http://schemas.microsoft.com/office/drawing/2014/main" id="{6E02F2B2-E06B-1357-4BAF-3A88B94FE049}"/>
              </a:ext>
            </a:extLst>
          </p:cNvPr>
          <p:cNvGraphicFramePr>
            <a:graphicFrameLocks noGrp="1"/>
          </p:cNvGraphicFramePr>
          <p:nvPr/>
        </p:nvGraphicFramePr>
        <p:xfrm>
          <a:off x="6785831" y="2586910"/>
          <a:ext cx="4953829" cy="836296"/>
        </p:xfrm>
        <a:graphic>
          <a:graphicData uri="http://schemas.openxmlformats.org/drawingml/2006/table">
            <a:tbl>
              <a:tblPr firstRow="1" bandRow="1">
                <a:tableStyleId>{5C22544A-7EE6-4342-B048-85BDC9FD1C3A}</a:tableStyleId>
              </a:tblPr>
              <a:tblGrid>
                <a:gridCol w="1380269">
                  <a:extLst>
                    <a:ext uri="{9D8B030D-6E8A-4147-A177-3AD203B41FA5}">
                      <a16:colId xmlns:a16="http://schemas.microsoft.com/office/drawing/2014/main" val="3847887352"/>
                    </a:ext>
                  </a:extLst>
                </a:gridCol>
                <a:gridCol w="2494812">
                  <a:extLst>
                    <a:ext uri="{9D8B030D-6E8A-4147-A177-3AD203B41FA5}">
                      <a16:colId xmlns:a16="http://schemas.microsoft.com/office/drawing/2014/main" val="1469406743"/>
                    </a:ext>
                  </a:extLst>
                </a:gridCol>
                <a:gridCol w="1078748">
                  <a:extLst>
                    <a:ext uri="{9D8B030D-6E8A-4147-A177-3AD203B41FA5}">
                      <a16:colId xmlns:a16="http://schemas.microsoft.com/office/drawing/2014/main" val="1491758983"/>
                    </a:ext>
                  </a:extLst>
                </a:gridCol>
              </a:tblGrid>
              <a:tr h="158008">
                <a:tc gridSpan="3">
                  <a:txBody>
                    <a:bodyPr/>
                    <a:lstStyle/>
                    <a:p>
                      <a:pPr fontAlgn="b"/>
                      <a:r>
                        <a:rPr lang="en-GB" sz="1000" b="0">
                          <a:effectLst/>
                          <a:latin typeface="Bierstadt" panose="020B0004020202020204" pitchFamily="34" charset="0"/>
                        </a:rPr>
                        <a:t>Escalation Process</a:t>
                      </a:r>
                    </a:p>
                  </a:txBody>
                  <a:tcPr marL="9525" marR="9525" marT="9525" anchor="b">
                    <a:solidFill>
                      <a:schemeClr val="accent2">
                        <a:lumMod val="75000"/>
                      </a:schemeClr>
                    </a:solidFill>
                  </a:tcPr>
                </a:tc>
                <a:tc hMerge="1">
                  <a:txBody>
                    <a:bodyPr/>
                    <a:lstStyle/>
                    <a:p>
                      <a:pPr fontAlgn="b"/>
                      <a:r>
                        <a:rPr lang="en-GB" sz="1000" b="0">
                          <a:effectLst/>
                          <a:latin typeface="Bierstadt" panose="020B0004020202020204" pitchFamily="34" charset="0"/>
                        </a:rPr>
                        <a:t>Critical Studies</a:t>
                      </a:r>
                    </a:p>
                  </a:txBody>
                  <a:tcPr marL="9525" marR="9525" marT="9525" anchor="b">
                    <a:solidFill>
                      <a:schemeClr val="accent2">
                        <a:lumMod val="75000"/>
                      </a:schemeClr>
                    </a:solidFill>
                  </a:tcPr>
                </a:tc>
                <a:tc hMerge="1">
                  <a:txBody>
                    <a:bodyPr/>
                    <a:lstStyle/>
                    <a:p>
                      <a:pPr fontAlgn="b"/>
                      <a:r>
                        <a:rPr lang="en-GB" sz="1000" b="0">
                          <a:effectLst/>
                          <a:latin typeface="Bierstadt" panose="020B0004020202020204" pitchFamily="34" charset="0"/>
                        </a:rPr>
                        <a:t>Course</a:t>
                      </a:r>
                    </a:p>
                  </a:txBody>
                  <a:tcPr marL="9525" marR="9525" marT="9525" anchor="b">
                    <a:solidFill>
                      <a:schemeClr val="accent2">
                        <a:lumMod val="75000"/>
                      </a:schemeClr>
                    </a:solidFill>
                  </a:tcPr>
                </a:tc>
                <a:extLst>
                  <a:ext uri="{0D108BD9-81ED-4DB2-BD59-A6C34878D82A}">
                    <a16:rowId xmlns:a16="http://schemas.microsoft.com/office/drawing/2014/main" val="3660983061"/>
                  </a:ext>
                </a:extLst>
              </a:tr>
              <a:tr h="158008">
                <a:tc>
                  <a:txBody>
                    <a:bodyPr/>
                    <a:lstStyle/>
                    <a:p>
                      <a:pPr fontAlgn="b"/>
                      <a:r>
                        <a:rPr lang="en-GB" sz="1000" b="0">
                          <a:solidFill>
                            <a:schemeClr val="bg1"/>
                          </a:solidFill>
                          <a:effectLst/>
                          <a:latin typeface="Bierstadt" panose="020B0004020202020204" pitchFamily="34" charset="0"/>
                        </a:rPr>
                        <a:t>Name</a:t>
                      </a:r>
                    </a:p>
                  </a:txBody>
                  <a:tcPr marL="9525" marR="9525" marT="9525" anchor="b">
                    <a:solidFill>
                      <a:schemeClr val="accent2">
                        <a:lumMod val="75000"/>
                      </a:schemeClr>
                    </a:solidFill>
                  </a:tcPr>
                </a:tc>
                <a:tc>
                  <a:txBody>
                    <a:bodyPr/>
                    <a:lstStyle/>
                    <a:p>
                      <a:pPr fontAlgn="b"/>
                      <a:r>
                        <a:rPr lang="en-GB" sz="1000" b="0">
                          <a:solidFill>
                            <a:schemeClr val="bg1"/>
                          </a:solidFill>
                          <a:effectLst/>
                          <a:latin typeface="Bierstadt" panose="020B0004020202020204" pitchFamily="34" charset="0"/>
                        </a:rPr>
                        <a:t>Role</a:t>
                      </a:r>
                    </a:p>
                  </a:txBody>
                  <a:tcPr marL="9525" marR="9525" marT="9525" anchor="b">
                    <a:solidFill>
                      <a:schemeClr val="accent2">
                        <a:lumMod val="75000"/>
                      </a:schemeClr>
                    </a:solidFill>
                  </a:tcPr>
                </a:tc>
                <a:tc>
                  <a:txBody>
                    <a:bodyPr/>
                    <a:lstStyle/>
                    <a:p>
                      <a:pPr fontAlgn="b"/>
                      <a:r>
                        <a:rPr lang="en-GB" sz="1000" b="0">
                          <a:solidFill>
                            <a:schemeClr val="bg1"/>
                          </a:solidFill>
                          <a:effectLst/>
                          <a:latin typeface="Bierstadt" panose="020B0004020202020204" pitchFamily="34" charset="0"/>
                        </a:rPr>
                        <a:t>Course</a:t>
                      </a:r>
                    </a:p>
                  </a:txBody>
                  <a:tcPr marL="9525" marR="9525" marT="9525" anchor="b">
                    <a:solidFill>
                      <a:schemeClr val="accent2">
                        <a:lumMod val="75000"/>
                      </a:schemeClr>
                    </a:solidFill>
                  </a:tcPr>
                </a:tc>
                <a:extLst>
                  <a:ext uri="{0D108BD9-81ED-4DB2-BD59-A6C34878D82A}">
                    <a16:rowId xmlns:a16="http://schemas.microsoft.com/office/drawing/2014/main" val="908402779"/>
                  </a:ext>
                </a:extLst>
              </a:tr>
              <a:tr h="192054">
                <a:tc>
                  <a:txBody>
                    <a:bodyPr/>
                    <a:lstStyle/>
                    <a:p>
                      <a:pPr algn="l" fontAlgn="b"/>
                      <a:r>
                        <a:rPr lang="en-GB" sz="1000" b="0" i="0" u="none" strike="noStrike">
                          <a:solidFill>
                            <a:srgbClr val="002060"/>
                          </a:solidFill>
                          <a:effectLst/>
                          <a:latin typeface="Bierstadt" panose="020B0004020202020204" pitchFamily="34" charset="0"/>
                        </a:rPr>
                        <a:t>Alison Devlin</a:t>
                      </a:r>
                    </a:p>
                  </a:txBody>
                  <a:tcPr marL="3228" marR="3228" marT="3228" marB="0" anchor="b"/>
                </a:tc>
                <a:tc>
                  <a:txBody>
                    <a:bodyPr/>
                    <a:lstStyle/>
                    <a:p>
                      <a:pPr algn="l" fontAlgn="b"/>
                      <a:r>
                        <a:rPr lang="en-GB" sz="1000" b="0" i="0" u="none" strike="noStrike">
                          <a:solidFill>
                            <a:srgbClr val="002060"/>
                          </a:solidFill>
                          <a:effectLst/>
                          <a:latin typeface="Bierstadt" panose="020B0004020202020204" pitchFamily="34" charset="0"/>
                        </a:rPr>
                        <a:t>Student Operations Manager</a:t>
                      </a:r>
                    </a:p>
                  </a:txBody>
                  <a:tcPr marL="3228" marR="3228" marT="3228" marB="0" anchor="b"/>
                </a:tc>
                <a:tc>
                  <a:txBody>
                    <a:bodyPr/>
                    <a:lstStyle/>
                    <a:p>
                      <a:pPr>
                        <a:lnSpc>
                          <a:spcPct val="107000"/>
                        </a:lnSpc>
                        <a:spcAft>
                          <a:spcPts val="800"/>
                        </a:spcAft>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All</a:t>
                      </a:r>
                    </a:p>
                  </a:txBody>
                  <a:tcPr marL="9525" marR="9525" marT="9525" anchor="b"/>
                </a:tc>
                <a:extLst>
                  <a:ext uri="{0D108BD9-81ED-4DB2-BD59-A6C34878D82A}">
                    <a16:rowId xmlns:a16="http://schemas.microsoft.com/office/drawing/2014/main" val="2352042735"/>
                  </a:ext>
                </a:extLst>
              </a:tr>
              <a:tr h="0">
                <a:tc>
                  <a:txBody>
                    <a:bodyPr/>
                    <a:lstStyle/>
                    <a:p>
                      <a:pPr algn="l" fontAlgn="b"/>
                      <a:r>
                        <a:rPr lang="en-GB" sz="1000" b="0" i="0" u="none" strike="noStrike">
                          <a:solidFill>
                            <a:srgbClr val="002060"/>
                          </a:solidFill>
                          <a:effectLst/>
                          <a:latin typeface="Bierstadt" panose="020B0004020202020204" pitchFamily="34" charset="0"/>
                        </a:rPr>
                        <a:t>Stephany Biello</a:t>
                      </a:r>
                    </a:p>
                  </a:txBody>
                  <a:tcPr marL="3228" marR="3228" marT="3228" marB="0" anchor="b"/>
                </a:tc>
                <a:tc>
                  <a:txBody>
                    <a:bodyPr/>
                    <a:lstStyle/>
                    <a:p>
                      <a:pPr algn="l" fontAlgn="b"/>
                      <a:r>
                        <a:rPr lang="en-GB" sz="1000" b="0" i="0" u="none" strike="noStrike">
                          <a:solidFill>
                            <a:srgbClr val="002060"/>
                          </a:solidFill>
                          <a:effectLst/>
                          <a:latin typeface="Bierstadt" panose="020B0004020202020204" pitchFamily="34" charset="0"/>
                        </a:rPr>
                        <a:t>Dean of L&amp;T</a:t>
                      </a:r>
                    </a:p>
                  </a:txBody>
                  <a:tcPr marL="3228" marR="3228" marT="3228" marB="0" anchor="b"/>
                </a:tc>
                <a:tc>
                  <a:txBody>
                    <a:bodyPr/>
                    <a:lstStyle/>
                    <a:p>
                      <a:pPr>
                        <a:lnSpc>
                          <a:spcPct val="107000"/>
                        </a:lnSpc>
                        <a:spcAft>
                          <a:spcPts val="800"/>
                        </a:spcAft>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All</a:t>
                      </a:r>
                    </a:p>
                  </a:txBody>
                  <a:tcPr marL="9525" marR="9525" marT="9525" anchor="ctr"/>
                </a:tc>
                <a:extLst>
                  <a:ext uri="{0D108BD9-81ED-4DB2-BD59-A6C34878D82A}">
                    <a16:rowId xmlns:a16="http://schemas.microsoft.com/office/drawing/2014/main" val="2031989179"/>
                  </a:ext>
                </a:extLst>
              </a:tr>
            </a:tbl>
          </a:graphicData>
        </a:graphic>
      </p:graphicFrame>
      <p:sp>
        <p:nvSpPr>
          <p:cNvPr id="11" name="TextBox 10">
            <a:extLst>
              <a:ext uri="{FF2B5EF4-FFF2-40B4-BE49-F238E27FC236}">
                <a16:creationId xmlns:a16="http://schemas.microsoft.com/office/drawing/2014/main" id="{9AB7701B-1B88-00A5-F23E-746FA33E6CC7}"/>
              </a:ext>
            </a:extLst>
          </p:cNvPr>
          <p:cNvSpPr txBox="1"/>
          <p:nvPr/>
        </p:nvSpPr>
        <p:spPr>
          <a:xfrm>
            <a:off x="6638200" y="986291"/>
            <a:ext cx="4953829" cy="1384995"/>
          </a:xfrm>
          <a:prstGeom prst="rect">
            <a:avLst/>
          </a:prstGeom>
          <a:noFill/>
        </p:spPr>
        <p:txBody>
          <a:bodyPr wrap="square">
            <a:spAutoFit/>
          </a:bodyPr>
          <a:lstStyle/>
          <a:p>
            <a:r>
              <a:rPr lang="en-GB" sz="1200" b="1">
                <a:latin typeface="Bierstadt"/>
              </a:rPr>
              <a:t>Escalation Process: </a:t>
            </a:r>
          </a:p>
          <a:p>
            <a:endParaRPr lang="en-GB" sz="1200" b="1">
              <a:latin typeface="Bierstadt"/>
            </a:endParaRPr>
          </a:p>
          <a:p>
            <a:r>
              <a:rPr lang="en-GB" sz="1200">
                <a:latin typeface="Bierstadt"/>
              </a:rPr>
              <a:t>If a resolution cannot be found for the event, this should be escalated within the School/College to the following roles (not all of these roles will need to be included, this will be dependent on the event and reason for un-resolution):</a:t>
            </a:r>
          </a:p>
          <a:p>
            <a:endParaRPr lang="en-GB" sz="1200">
              <a:latin typeface="Bierstadt"/>
            </a:endParaRPr>
          </a:p>
        </p:txBody>
      </p:sp>
      <p:sp>
        <p:nvSpPr>
          <p:cNvPr id="12" name="TextBox 11">
            <a:extLst>
              <a:ext uri="{FF2B5EF4-FFF2-40B4-BE49-F238E27FC236}">
                <a16:creationId xmlns:a16="http://schemas.microsoft.com/office/drawing/2014/main" id="{F0CFB23A-1DDC-E9DD-D090-221DEF33FDFB}"/>
              </a:ext>
            </a:extLst>
          </p:cNvPr>
          <p:cNvSpPr txBox="1"/>
          <p:nvPr/>
        </p:nvSpPr>
        <p:spPr>
          <a:xfrm>
            <a:off x="329383" y="986291"/>
            <a:ext cx="6061141" cy="4339650"/>
          </a:xfrm>
          <a:prstGeom prst="rect">
            <a:avLst/>
          </a:prstGeom>
          <a:noFill/>
        </p:spPr>
        <p:txBody>
          <a:bodyPr wrap="square" lIns="91440" tIns="45720" rIns="91440" bIns="45720" anchor="t">
            <a:spAutoFit/>
          </a:bodyPr>
          <a:lstStyle/>
          <a:p>
            <a:r>
              <a:rPr lang="en-GB" sz="1200" b="1">
                <a:latin typeface="Bierstadt"/>
              </a:rPr>
              <a:t>Resolution Calls:</a:t>
            </a:r>
          </a:p>
          <a:p>
            <a:endParaRPr lang="en-GB" sz="1200" b="1">
              <a:latin typeface="Bierstadt"/>
            </a:endParaRPr>
          </a:p>
          <a:p>
            <a:pPr marL="228600" indent="-228600">
              <a:buAutoNum type="arabicPeriod"/>
            </a:pPr>
            <a:r>
              <a:rPr lang="en-GB" sz="1200" b="1">
                <a:latin typeface="Bierstadt"/>
              </a:rPr>
              <a:t>Large Events &amp; Time Critical Events </a:t>
            </a:r>
            <a:r>
              <a:rPr lang="en-GB" sz="1200">
                <a:latin typeface="Bierstadt"/>
              </a:rPr>
              <a:t>(greater than 50 in size, events in the first 1 month of teaching) </a:t>
            </a:r>
            <a:r>
              <a:rPr lang="en-GB" sz="1200" b="1">
                <a:latin typeface="Bierstadt"/>
              </a:rPr>
              <a:t>– </a:t>
            </a:r>
            <a:r>
              <a:rPr lang="en-GB" sz="1200">
                <a:latin typeface="Bierstadt"/>
              </a:rPr>
              <a:t>calls will be organised by </a:t>
            </a:r>
            <a:r>
              <a:rPr lang="en-GB" sz="1200" b="1">
                <a:latin typeface="Bierstadt"/>
              </a:rPr>
              <a:t>SMTT </a:t>
            </a:r>
            <a:r>
              <a:rPr lang="en-GB" sz="1200">
                <a:latin typeface="Bierstadt"/>
              </a:rPr>
              <a:t>on a daily, ad-hoc basis. The events will be prioritised by size. SMTT will update the event in real time if a suitable option has been agreed. If a solution cannot be found, the School will escalate as per the agreed Escalation Process.</a:t>
            </a:r>
          </a:p>
          <a:p>
            <a:pPr marL="228600" indent="-228600">
              <a:buAutoNum type="arabicPeriod"/>
            </a:pPr>
            <a:endParaRPr lang="en-GB" sz="1200">
              <a:latin typeface="Bierstadt"/>
            </a:endParaRPr>
          </a:p>
          <a:p>
            <a:pPr marL="228600" indent="-228600">
              <a:buAutoNum type="arabicPeriod"/>
            </a:pPr>
            <a:endParaRPr lang="en-GB" sz="1200">
              <a:latin typeface="Bierstadt"/>
            </a:endParaRPr>
          </a:p>
          <a:p>
            <a:pPr marL="228600" indent="-228600">
              <a:buAutoNum type="arabicPeriod"/>
            </a:pPr>
            <a:endParaRPr lang="en-GB" sz="1200" b="1">
              <a:latin typeface="Bierstadt"/>
            </a:endParaRPr>
          </a:p>
          <a:p>
            <a:pPr marL="228600" indent="-228600">
              <a:buAutoNum type="arabicPeriod"/>
            </a:pPr>
            <a:endParaRPr lang="en-GB" sz="1200" b="1">
              <a:latin typeface="Bierstadt"/>
            </a:endParaRPr>
          </a:p>
          <a:p>
            <a:pPr marL="228600" indent="-228600">
              <a:buAutoNum type="arabicPeriod"/>
            </a:pPr>
            <a:endParaRPr lang="en-GB" sz="1200" b="1">
              <a:latin typeface="Bierstadt"/>
            </a:endParaRPr>
          </a:p>
          <a:p>
            <a:pPr marL="228600" indent="-228600">
              <a:buAutoNum type="arabicPeriod"/>
            </a:pPr>
            <a:endParaRPr lang="en-GB" sz="1200" b="1">
              <a:latin typeface="Bierstadt"/>
            </a:endParaRPr>
          </a:p>
          <a:p>
            <a:pPr marL="228600" indent="-228600">
              <a:buAutoNum type="arabicPeriod"/>
            </a:pPr>
            <a:endParaRPr lang="en-GB" sz="1200" b="1">
              <a:latin typeface="Bierstadt"/>
            </a:endParaRPr>
          </a:p>
          <a:p>
            <a:pPr marL="228600" indent="-228600">
              <a:buAutoNum type="arabicPeriod"/>
            </a:pPr>
            <a:endParaRPr lang="en-GB" sz="1200" b="1">
              <a:latin typeface="Bierstadt"/>
            </a:endParaRPr>
          </a:p>
          <a:p>
            <a:pPr marL="228600" indent="-228600">
              <a:buAutoNum type="arabicPeriod"/>
            </a:pPr>
            <a:endParaRPr lang="en-GB" sz="1200" b="1">
              <a:latin typeface="Bierstadt"/>
            </a:endParaRPr>
          </a:p>
          <a:p>
            <a:pPr marL="228600" indent="-228600">
              <a:buAutoNum type="arabicPeriod"/>
            </a:pPr>
            <a:endParaRPr lang="en-GB" sz="1200" b="1">
              <a:latin typeface="Bierstadt"/>
            </a:endParaRPr>
          </a:p>
          <a:p>
            <a:pPr marL="228600" indent="-228600">
              <a:buAutoNum type="arabicPeriod"/>
            </a:pPr>
            <a:endParaRPr lang="en-GB" sz="1200" b="1">
              <a:latin typeface="Bierstadt"/>
            </a:endParaRPr>
          </a:p>
          <a:p>
            <a:pPr marL="228600" indent="-228600">
              <a:buAutoNum type="arabicPeriod"/>
            </a:pPr>
            <a:r>
              <a:rPr lang="en-GB" sz="1200" b="1">
                <a:latin typeface="Bierstadt"/>
              </a:rPr>
              <a:t>All Other Un-roomed Events </a:t>
            </a:r>
            <a:r>
              <a:rPr lang="en-GB" sz="1200">
                <a:latin typeface="Bierstadt"/>
              </a:rPr>
              <a:t>(less than size 50) - led by the </a:t>
            </a:r>
            <a:r>
              <a:rPr lang="en-GB" sz="1200" b="1">
                <a:latin typeface="Bierstadt"/>
              </a:rPr>
              <a:t>L&amp;T Manager </a:t>
            </a:r>
            <a:r>
              <a:rPr lang="en-GB" sz="1200">
                <a:latin typeface="Bierstadt"/>
              </a:rPr>
              <a:t>who will liaise with the </a:t>
            </a:r>
            <a:r>
              <a:rPr lang="en-GB" sz="1200" b="1">
                <a:latin typeface="Bierstadt"/>
              </a:rPr>
              <a:t>L&amp;T Convener </a:t>
            </a:r>
            <a:r>
              <a:rPr lang="en-GB" sz="1200">
                <a:latin typeface="Bierstadt"/>
              </a:rPr>
              <a:t>to be aware of potential clashes and explore available options to resolve. They will raise a “Central Room Request” to SMTT to room the event via the Change Request process. If a solution cannot be found, the School will escalate as per the agreed Escalation Process.</a:t>
            </a:r>
          </a:p>
        </p:txBody>
      </p:sp>
      <p:graphicFrame>
        <p:nvGraphicFramePr>
          <p:cNvPr id="3" name="Table 2">
            <a:extLst>
              <a:ext uri="{FF2B5EF4-FFF2-40B4-BE49-F238E27FC236}">
                <a16:creationId xmlns:a16="http://schemas.microsoft.com/office/drawing/2014/main" id="{031BCD76-49B2-4FB3-14E0-A4C08E884F3A}"/>
              </a:ext>
            </a:extLst>
          </p:cNvPr>
          <p:cNvGraphicFramePr>
            <a:graphicFrameLocks noGrp="1"/>
          </p:cNvGraphicFramePr>
          <p:nvPr>
            <p:extLst>
              <p:ext uri="{D42A27DB-BD31-4B8C-83A1-F6EECF244321}">
                <p14:modId xmlns:p14="http://schemas.microsoft.com/office/powerpoint/2010/main" val="707889691"/>
              </p:ext>
            </p:extLst>
          </p:nvPr>
        </p:nvGraphicFramePr>
        <p:xfrm>
          <a:off x="565119" y="2481658"/>
          <a:ext cx="5825405" cy="1046799"/>
        </p:xfrm>
        <a:graphic>
          <a:graphicData uri="http://schemas.openxmlformats.org/drawingml/2006/table">
            <a:tbl>
              <a:tblPr firstRow="1" bandRow="1">
                <a:tableStyleId>{5C22544A-7EE6-4342-B048-85BDC9FD1C3A}</a:tableStyleId>
              </a:tblPr>
              <a:tblGrid>
                <a:gridCol w="1978055">
                  <a:extLst>
                    <a:ext uri="{9D8B030D-6E8A-4147-A177-3AD203B41FA5}">
                      <a16:colId xmlns:a16="http://schemas.microsoft.com/office/drawing/2014/main" val="3847887352"/>
                    </a:ext>
                  </a:extLst>
                </a:gridCol>
                <a:gridCol w="2324100">
                  <a:extLst>
                    <a:ext uri="{9D8B030D-6E8A-4147-A177-3AD203B41FA5}">
                      <a16:colId xmlns:a16="http://schemas.microsoft.com/office/drawing/2014/main" val="1469406743"/>
                    </a:ext>
                  </a:extLst>
                </a:gridCol>
                <a:gridCol w="1523250">
                  <a:extLst>
                    <a:ext uri="{9D8B030D-6E8A-4147-A177-3AD203B41FA5}">
                      <a16:colId xmlns:a16="http://schemas.microsoft.com/office/drawing/2014/main" val="1491758983"/>
                    </a:ext>
                  </a:extLst>
                </a:gridCol>
              </a:tblGrid>
              <a:tr h="158008">
                <a:tc gridSpan="3">
                  <a:txBody>
                    <a:bodyPr/>
                    <a:lstStyle/>
                    <a:p>
                      <a:pPr fontAlgn="b"/>
                      <a:r>
                        <a:rPr lang="en-GB" sz="1000" b="0">
                          <a:effectLst/>
                          <a:latin typeface="Bierstadt" panose="020B0004020202020204" pitchFamily="34" charset="0"/>
                        </a:rPr>
                        <a:t>Resolution Call</a:t>
                      </a:r>
                    </a:p>
                  </a:txBody>
                  <a:tcPr marL="9525" marR="9525" marT="9525" anchor="b">
                    <a:solidFill>
                      <a:srgbClr val="00355F"/>
                    </a:solidFill>
                  </a:tcPr>
                </a:tc>
                <a:tc hMerge="1">
                  <a:txBody>
                    <a:bodyPr/>
                    <a:lstStyle/>
                    <a:p>
                      <a:pPr fontAlgn="b"/>
                      <a:endParaRPr lang="en-GB" sz="1000" b="0">
                        <a:effectLst/>
                        <a:latin typeface="Bierstadt" panose="020B0004020202020204" pitchFamily="34" charset="0"/>
                      </a:endParaRPr>
                    </a:p>
                  </a:txBody>
                  <a:tcPr marL="9525" marR="9525" marT="9525" anchor="b">
                    <a:solidFill>
                      <a:srgbClr val="00355F"/>
                    </a:solidFill>
                  </a:tcPr>
                </a:tc>
                <a:tc hMerge="1">
                  <a:txBody>
                    <a:bodyPr/>
                    <a:lstStyle/>
                    <a:p>
                      <a:pPr fontAlgn="b"/>
                      <a:r>
                        <a:rPr lang="en-GB" sz="1000" b="0">
                          <a:effectLst/>
                          <a:latin typeface="Bierstadt" panose="020B0004020202020204" pitchFamily="34" charset="0"/>
                        </a:rPr>
                        <a:t>Course</a:t>
                      </a:r>
                    </a:p>
                  </a:txBody>
                  <a:tcPr marL="9525" marR="9525" marT="9525" anchor="b">
                    <a:solidFill>
                      <a:srgbClr val="00355F"/>
                    </a:solidFill>
                  </a:tcPr>
                </a:tc>
                <a:extLst>
                  <a:ext uri="{0D108BD9-81ED-4DB2-BD59-A6C34878D82A}">
                    <a16:rowId xmlns:a16="http://schemas.microsoft.com/office/drawing/2014/main" val="3660983061"/>
                  </a:ext>
                </a:extLst>
              </a:tr>
              <a:tr h="170839">
                <a:tc>
                  <a:txBody>
                    <a:bodyPr/>
                    <a:lstStyle/>
                    <a:p>
                      <a:pPr fontAlgn="b"/>
                      <a:r>
                        <a:rPr lang="en-GB" sz="1000" b="0">
                          <a:solidFill>
                            <a:schemeClr val="bg1"/>
                          </a:solidFill>
                          <a:effectLst/>
                          <a:latin typeface="Bierstadt" panose="020B0004020202020204" pitchFamily="34" charset="0"/>
                        </a:rPr>
                        <a:t>Name</a:t>
                      </a:r>
                    </a:p>
                  </a:txBody>
                  <a:tcPr marL="9525" marR="9525" marT="9525" anchor="b">
                    <a:solidFill>
                      <a:srgbClr val="00355F"/>
                    </a:solidFill>
                  </a:tcPr>
                </a:tc>
                <a:tc>
                  <a:txBody>
                    <a:bodyPr/>
                    <a:lstStyle/>
                    <a:p>
                      <a:pPr fontAlgn="b"/>
                      <a:r>
                        <a:rPr lang="en-GB" sz="1000" b="0">
                          <a:solidFill>
                            <a:schemeClr val="bg1"/>
                          </a:solidFill>
                          <a:effectLst/>
                          <a:latin typeface="Bierstadt" panose="020B0004020202020204" pitchFamily="34" charset="0"/>
                        </a:rPr>
                        <a:t>Role</a:t>
                      </a:r>
                    </a:p>
                  </a:txBody>
                  <a:tcPr marL="9525" marR="9525" marT="9525" anchor="b">
                    <a:solidFill>
                      <a:srgbClr val="00355F"/>
                    </a:solidFill>
                  </a:tcPr>
                </a:tc>
                <a:tc>
                  <a:txBody>
                    <a:bodyPr/>
                    <a:lstStyle/>
                    <a:p>
                      <a:pPr fontAlgn="b"/>
                      <a:r>
                        <a:rPr lang="en-GB" sz="1000" b="0">
                          <a:solidFill>
                            <a:schemeClr val="bg1"/>
                          </a:solidFill>
                          <a:effectLst/>
                          <a:latin typeface="Bierstadt" panose="020B0004020202020204" pitchFamily="34" charset="0"/>
                        </a:rPr>
                        <a:t>Course</a:t>
                      </a:r>
                    </a:p>
                  </a:txBody>
                  <a:tcPr marL="9525" marR="9525" marT="9525" anchor="b">
                    <a:solidFill>
                      <a:srgbClr val="00355F"/>
                    </a:solidFill>
                  </a:tcPr>
                </a:tc>
                <a:extLst>
                  <a:ext uri="{0D108BD9-81ED-4DB2-BD59-A6C34878D82A}">
                    <a16:rowId xmlns:a16="http://schemas.microsoft.com/office/drawing/2014/main" val="908402779"/>
                  </a:ext>
                </a:extLst>
              </a:tr>
              <a:tr h="0">
                <a:tc>
                  <a:txBody>
                    <a:bodyPr/>
                    <a:lstStyle/>
                    <a:p>
                      <a:pPr algn="l" fontAlgn="t"/>
                      <a:r>
                        <a:rPr lang="en-GB" sz="1000" b="0" i="0" u="none" strike="noStrike">
                          <a:solidFill>
                            <a:srgbClr val="002060"/>
                          </a:solidFill>
                          <a:effectLst/>
                          <a:latin typeface="Bierstadt" panose="020B0004020202020204" pitchFamily="34" charset="0"/>
                        </a:rPr>
                        <a:t>Stephen </a:t>
                      </a:r>
                      <a:r>
                        <a:rPr lang="en-GB" sz="1000" b="0" i="0" u="none" strike="noStrike" err="1">
                          <a:solidFill>
                            <a:srgbClr val="002060"/>
                          </a:solidFill>
                          <a:effectLst/>
                          <a:latin typeface="Bierstadt" panose="020B0004020202020204" pitchFamily="34" charset="0"/>
                        </a:rPr>
                        <a:t>McVitie</a:t>
                      </a:r>
                      <a:endParaRPr lang="en-GB" sz="1000" b="0" i="0" u="none" strike="noStrike">
                        <a:solidFill>
                          <a:srgbClr val="002060"/>
                        </a:solidFill>
                        <a:effectLst/>
                        <a:latin typeface="Bierstadt" panose="020B0004020202020204" pitchFamily="34" charset="0"/>
                      </a:endParaRPr>
                    </a:p>
                  </a:txBody>
                  <a:tcPr marL="3228" marR="3228" marT="3228" marB="0"/>
                </a:tc>
                <a:tc>
                  <a:txBody>
                    <a:bodyPr/>
                    <a:lstStyle/>
                    <a:p>
                      <a:pPr>
                        <a:lnSpc>
                          <a:spcPct val="107000"/>
                        </a:lnSpc>
                        <a:spcAft>
                          <a:spcPts val="800"/>
                        </a:spcAft>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L&amp;T Convener</a:t>
                      </a:r>
                    </a:p>
                  </a:txBody>
                  <a:tcPr marL="9525" marR="9525" marT="9525" anchor="b"/>
                </a:tc>
                <a:tc>
                  <a:txBody>
                    <a:bodyPr/>
                    <a:lstStyle/>
                    <a:p>
                      <a:pPr>
                        <a:lnSpc>
                          <a:spcPct val="107000"/>
                        </a:lnSpc>
                        <a:spcAft>
                          <a:spcPts val="800"/>
                        </a:spcAft>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All</a:t>
                      </a:r>
                    </a:p>
                  </a:txBody>
                  <a:tcPr marL="9525" marR="9525" marT="9525" anchor="b"/>
                </a:tc>
                <a:extLst>
                  <a:ext uri="{0D108BD9-81ED-4DB2-BD59-A6C34878D82A}">
                    <a16:rowId xmlns:a16="http://schemas.microsoft.com/office/drawing/2014/main" val="2352042735"/>
                  </a:ext>
                </a:extLst>
              </a:tr>
              <a:tr h="0">
                <a:tc>
                  <a:txBody>
                    <a:bodyPr/>
                    <a:lstStyle/>
                    <a:p>
                      <a:pPr algn="l" fontAlgn="t"/>
                      <a:r>
                        <a:rPr lang="en-GB" sz="1000" b="0" i="0" u="none" strike="noStrike">
                          <a:solidFill>
                            <a:srgbClr val="002060"/>
                          </a:solidFill>
                          <a:effectLst/>
                          <a:latin typeface="Bierstadt" panose="020B0004020202020204" pitchFamily="34" charset="0"/>
                        </a:rPr>
                        <a:t>Peter Sneddon</a:t>
                      </a:r>
                    </a:p>
                  </a:txBody>
                  <a:tcPr marL="3228" marR="3228" marT="3228" marB="0"/>
                </a:tc>
                <a:tc>
                  <a:txBody>
                    <a:bodyPr/>
                    <a:lstStyle/>
                    <a:p>
                      <a:pPr>
                        <a:lnSpc>
                          <a:spcPct val="107000"/>
                        </a:lnSpc>
                        <a:spcAft>
                          <a:spcPts val="800"/>
                        </a:spcAft>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Senior Lecturer</a:t>
                      </a:r>
                    </a:p>
                  </a:txBody>
                  <a:tcPr marL="9525" marR="9525" marT="9525" anchor="b"/>
                </a:tc>
                <a:tc>
                  <a:txBody>
                    <a:bodyPr/>
                    <a:lstStyle/>
                    <a:p>
                      <a:pPr>
                        <a:lnSpc>
                          <a:spcPct val="107000"/>
                        </a:lnSpc>
                        <a:spcAft>
                          <a:spcPts val="800"/>
                        </a:spcAft>
                      </a:pPr>
                      <a:endPar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endParaRPr>
                    </a:p>
                  </a:txBody>
                  <a:tcPr marL="9525" marR="9525" marT="9525" anchor="b"/>
                </a:tc>
                <a:extLst>
                  <a:ext uri="{0D108BD9-81ED-4DB2-BD59-A6C34878D82A}">
                    <a16:rowId xmlns:a16="http://schemas.microsoft.com/office/drawing/2014/main" val="2893162315"/>
                  </a:ext>
                </a:extLst>
              </a:tr>
              <a:tr h="160183">
                <a:tc>
                  <a:txBody>
                    <a:bodyPr/>
                    <a:lstStyle/>
                    <a:p>
                      <a:pPr algn="l" fontAlgn="t"/>
                      <a:r>
                        <a:rPr lang="en-GB" sz="1000" b="0" i="0" u="none" strike="noStrike">
                          <a:solidFill>
                            <a:srgbClr val="002060"/>
                          </a:solidFill>
                          <a:effectLst/>
                          <a:latin typeface="Bierstadt" panose="020B0004020202020204" pitchFamily="34" charset="0"/>
                        </a:rPr>
                        <a:t>Lynne Stewart</a:t>
                      </a:r>
                    </a:p>
                  </a:txBody>
                  <a:tcPr marL="3228" marR="3228" marT="3228" marB="0"/>
                </a:tc>
                <a:tc>
                  <a:txBody>
                    <a:bodyPr/>
                    <a:lstStyle/>
                    <a:p>
                      <a:pPr>
                        <a:lnSpc>
                          <a:spcPct val="107000"/>
                        </a:lnSpc>
                        <a:spcAft>
                          <a:spcPts val="800"/>
                        </a:spcAft>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L&amp;T Manager</a:t>
                      </a:r>
                    </a:p>
                  </a:txBody>
                  <a:tcPr marL="9525" marR="9525" marT="9525" anchor="b"/>
                </a:tc>
                <a:tc>
                  <a:txBody>
                    <a:bodyPr/>
                    <a:lstStyle/>
                    <a:p>
                      <a:pPr>
                        <a:lnSpc>
                          <a:spcPct val="107000"/>
                        </a:lnSpc>
                        <a:spcAft>
                          <a:spcPts val="800"/>
                        </a:spcAft>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All</a:t>
                      </a:r>
                    </a:p>
                  </a:txBody>
                  <a:tcPr marL="9525" marR="9525" marT="9525" anchor="b"/>
                </a:tc>
                <a:extLst>
                  <a:ext uri="{0D108BD9-81ED-4DB2-BD59-A6C34878D82A}">
                    <a16:rowId xmlns:a16="http://schemas.microsoft.com/office/drawing/2014/main" val="2199864533"/>
                  </a:ext>
                </a:extLst>
              </a:tr>
            </a:tbl>
          </a:graphicData>
        </a:graphic>
      </p:graphicFrame>
      <p:sp>
        <p:nvSpPr>
          <p:cNvPr id="6" name="TextBox 5">
            <a:extLst>
              <a:ext uri="{FF2B5EF4-FFF2-40B4-BE49-F238E27FC236}">
                <a16:creationId xmlns:a16="http://schemas.microsoft.com/office/drawing/2014/main" id="{E255A260-43FC-F54D-A4AE-F5887D17ABF5}"/>
              </a:ext>
            </a:extLst>
          </p:cNvPr>
          <p:cNvSpPr txBox="1"/>
          <p:nvPr/>
        </p:nvSpPr>
        <p:spPr>
          <a:xfrm>
            <a:off x="25642" y="6502313"/>
            <a:ext cx="7467111" cy="276999"/>
          </a:xfrm>
          <a:prstGeom prst="rect">
            <a:avLst/>
          </a:prstGeom>
          <a:noFill/>
        </p:spPr>
        <p:txBody>
          <a:bodyPr wrap="square" rtlCol="0">
            <a:spAutoFit/>
          </a:bodyPr>
          <a:lstStyle/>
          <a:p>
            <a:r>
              <a:rPr lang="en-GB" sz="1200" i="1"/>
              <a:t>L&amp;T Manager responsible for assessing timetabling </a:t>
            </a:r>
            <a:r>
              <a:rPr lang="en-GB" sz="1200"/>
              <a:t>clashes.</a:t>
            </a:r>
          </a:p>
        </p:txBody>
      </p:sp>
    </p:spTree>
    <p:extLst>
      <p:ext uri="{BB962C8B-B14F-4D97-AF65-F5344CB8AC3E}">
        <p14:creationId xmlns:p14="http://schemas.microsoft.com/office/powerpoint/2010/main" val="3585730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21AAB8B-721A-DB3E-9935-F835E042E0F2}"/>
              </a:ext>
            </a:extLst>
          </p:cNvPr>
          <p:cNvSpPr txBox="1">
            <a:spLocks/>
          </p:cNvSpPr>
          <p:nvPr/>
        </p:nvSpPr>
        <p:spPr>
          <a:xfrm>
            <a:off x="1178281" y="0"/>
            <a:ext cx="3871411" cy="1069622"/>
          </a:xfrm>
          <a:prstGeom prst="rect">
            <a:avLst/>
          </a:prstGeom>
        </p:spPr>
        <p:txBody>
          <a:bodyPr lIns="91440" tIns="45720" rIns="91440" bIns="45720" anchor="ctr"/>
          <a:lstStyle>
            <a:lvl1pPr algn="l" rtl="0" eaLnBrk="1" fontAlgn="base" hangingPunct="1">
              <a:lnSpc>
                <a:spcPct val="90000"/>
              </a:lnSpc>
              <a:spcBef>
                <a:spcPct val="0"/>
              </a:spcBef>
              <a:spcAft>
                <a:spcPct val="0"/>
              </a:spcAft>
              <a:defRPr sz="3200" b="0" spc="-13">
                <a:solidFill>
                  <a:srgbClr val="483F6A"/>
                </a:solidFill>
                <a:latin typeface="Arial" panose="020B0604020202020204" pitchFamily="34" charset="0"/>
                <a:ea typeface="ヒラギノ角ゴ Pro W3" charset="0"/>
                <a:cs typeface="Arial" panose="020B0604020202020204" pitchFamily="34" charset="0"/>
              </a:defRPr>
            </a:lvl1pPr>
            <a:lvl2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5pPr>
            <a:lvl6pPr marL="609570"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6pPr>
            <a:lvl7pPr marL="1219140"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7pPr>
            <a:lvl8pPr marL="1828709"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8pPr>
            <a:lvl9pPr marL="2438278"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9pPr>
          </a:lstStyle>
          <a:p>
            <a:r>
              <a:rPr lang="en-GB" sz="2800" b="1" kern="0">
                <a:solidFill>
                  <a:srgbClr val="002542"/>
                </a:solidFill>
                <a:latin typeface="Bierstadt"/>
                <a:cs typeface="Arial"/>
              </a:rPr>
              <a:t>Escalation Process</a:t>
            </a:r>
            <a:br>
              <a:rPr lang="en-GB" sz="2800" kern="0">
                <a:latin typeface="Bierstadt" panose="020B0004020202020204" pitchFamily="34" charset="0"/>
              </a:rPr>
            </a:br>
            <a:r>
              <a:rPr lang="en-GB" sz="2000" kern="0">
                <a:solidFill>
                  <a:srgbClr val="002542"/>
                </a:solidFill>
                <a:latin typeface="Bierstadt"/>
                <a:cs typeface="Arial"/>
              </a:rPr>
              <a:t>Computing Science</a:t>
            </a:r>
            <a:endParaRPr lang="en-GB" sz="2800" kern="0">
              <a:solidFill>
                <a:srgbClr val="002542"/>
              </a:solidFill>
              <a:latin typeface="Bierstadt"/>
              <a:cs typeface="Arial"/>
            </a:endParaRPr>
          </a:p>
        </p:txBody>
      </p:sp>
      <p:graphicFrame>
        <p:nvGraphicFramePr>
          <p:cNvPr id="7" name="Table 6">
            <a:extLst>
              <a:ext uri="{FF2B5EF4-FFF2-40B4-BE49-F238E27FC236}">
                <a16:creationId xmlns:a16="http://schemas.microsoft.com/office/drawing/2014/main" id="{259BEACB-54D3-E5FB-6E9C-A3343639084B}"/>
              </a:ext>
            </a:extLst>
          </p:cNvPr>
          <p:cNvGraphicFramePr>
            <a:graphicFrameLocks noGrp="1"/>
          </p:cNvGraphicFramePr>
          <p:nvPr>
            <p:extLst>
              <p:ext uri="{D42A27DB-BD31-4B8C-83A1-F6EECF244321}">
                <p14:modId xmlns:p14="http://schemas.microsoft.com/office/powerpoint/2010/main" val="456088634"/>
              </p:ext>
            </p:extLst>
          </p:nvPr>
        </p:nvGraphicFramePr>
        <p:xfrm>
          <a:off x="565120" y="5231334"/>
          <a:ext cx="5825404" cy="723318"/>
        </p:xfrm>
        <a:graphic>
          <a:graphicData uri="http://schemas.openxmlformats.org/drawingml/2006/table">
            <a:tbl>
              <a:tblPr firstRow="1" bandRow="1">
                <a:tableStyleId>{5C22544A-7EE6-4342-B048-85BDC9FD1C3A}</a:tableStyleId>
              </a:tblPr>
              <a:tblGrid>
                <a:gridCol w="1986693">
                  <a:extLst>
                    <a:ext uri="{9D8B030D-6E8A-4147-A177-3AD203B41FA5}">
                      <a16:colId xmlns:a16="http://schemas.microsoft.com/office/drawing/2014/main" val="3847887352"/>
                    </a:ext>
                  </a:extLst>
                </a:gridCol>
                <a:gridCol w="2255136">
                  <a:extLst>
                    <a:ext uri="{9D8B030D-6E8A-4147-A177-3AD203B41FA5}">
                      <a16:colId xmlns:a16="http://schemas.microsoft.com/office/drawing/2014/main" val="1469406743"/>
                    </a:ext>
                  </a:extLst>
                </a:gridCol>
                <a:gridCol w="1583575">
                  <a:extLst>
                    <a:ext uri="{9D8B030D-6E8A-4147-A177-3AD203B41FA5}">
                      <a16:colId xmlns:a16="http://schemas.microsoft.com/office/drawing/2014/main" val="1491758983"/>
                    </a:ext>
                  </a:extLst>
                </a:gridCol>
              </a:tblGrid>
              <a:tr h="158008">
                <a:tc gridSpan="3">
                  <a:txBody>
                    <a:bodyPr/>
                    <a:lstStyle/>
                    <a:p>
                      <a:pPr fontAlgn="b"/>
                      <a:r>
                        <a:rPr lang="en-GB" sz="1000" b="0">
                          <a:effectLst/>
                          <a:latin typeface="Bierstadt" panose="020B0004020202020204" pitchFamily="34" charset="0"/>
                        </a:rPr>
                        <a:t>Resolution Call</a:t>
                      </a:r>
                    </a:p>
                  </a:txBody>
                  <a:tcPr marL="9525" marR="9525" marT="9525" anchor="b">
                    <a:solidFill>
                      <a:srgbClr val="00355F"/>
                    </a:solidFill>
                  </a:tcPr>
                </a:tc>
                <a:tc hMerge="1">
                  <a:txBody>
                    <a:bodyPr/>
                    <a:lstStyle/>
                    <a:p>
                      <a:pPr fontAlgn="b"/>
                      <a:endParaRPr lang="en-GB" sz="1000" b="0">
                        <a:effectLst/>
                        <a:latin typeface="Bierstadt" panose="020B0004020202020204" pitchFamily="34" charset="0"/>
                      </a:endParaRPr>
                    </a:p>
                  </a:txBody>
                  <a:tcPr marL="9525" marR="9525" marT="9525" anchor="b">
                    <a:solidFill>
                      <a:srgbClr val="00355F"/>
                    </a:solidFill>
                  </a:tcPr>
                </a:tc>
                <a:tc hMerge="1">
                  <a:txBody>
                    <a:bodyPr/>
                    <a:lstStyle/>
                    <a:p>
                      <a:pPr fontAlgn="b"/>
                      <a:r>
                        <a:rPr lang="en-GB" sz="1000" b="0">
                          <a:effectLst/>
                          <a:latin typeface="Bierstadt" panose="020B0004020202020204" pitchFamily="34" charset="0"/>
                        </a:rPr>
                        <a:t>Course</a:t>
                      </a:r>
                    </a:p>
                  </a:txBody>
                  <a:tcPr marL="9525" marR="9525" marT="9525" anchor="b">
                    <a:solidFill>
                      <a:srgbClr val="00355F"/>
                    </a:solidFill>
                  </a:tcPr>
                </a:tc>
                <a:extLst>
                  <a:ext uri="{0D108BD9-81ED-4DB2-BD59-A6C34878D82A}">
                    <a16:rowId xmlns:a16="http://schemas.microsoft.com/office/drawing/2014/main" val="3660983061"/>
                  </a:ext>
                </a:extLst>
              </a:tr>
              <a:tr h="195800">
                <a:tc>
                  <a:txBody>
                    <a:bodyPr/>
                    <a:lstStyle/>
                    <a:p>
                      <a:pPr fontAlgn="b"/>
                      <a:r>
                        <a:rPr lang="en-GB" sz="1000" b="0">
                          <a:solidFill>
                            <a:schemeClr val="bg1"/>
                          </a:solidFill>
                          <a:effectLst/>
                          <a:latin typeface="Bierstadt" panose="020B0004020202020204" pitchFamily="34" charset="0"/>
                        </a:rPr>
                        <a:t>Name</a:t>
                      </a:r>
                    </a:p>
                  </a:txBody>
                  <a:tcPr marL="9525" marR="9525" marT="9525" anchor="b">
                    <a:solidFill>
                      <a:srgbClr val="00355F"/>
                    </a:solidFill>
                  </a:tcPr>
                </a:tc>
                <a:tc>
                  <a:txBody>
                    <a:bodyPr/>
                    <a:lstStyle/>
                    <a:p>
                      <a:pPr fontAlgn="b"/>
                      <a:r>
                        <a:rPr lang="en-GB" sz="1000" b="0">
                          <a:solidFill>
                            <a:schemeClr val="bg1"/>
                          </a:solidFill>
                          <a:effectLst/>
                          <a:latin typeface="Bierstadt" panose="020B0004020202020204" pitchFamily="34" charset="0"/>
                        </a:rPr>
                        <a:t>Role</a:t>
                      </a:r>
                    </a:p>
                  </a:txBody>
                  <a:tcPr marL="9525" marR="9525" marT="9525" anchor="b">
                    <a:solidFill>
                      <a:srgbClr val="00355F"/>
                    </a:solidFill>
                  </a:tcPr>
                </a:tc>
                <a:tc>
                  <a:txBody>
                    <a:bodyPr/>
                    <a:lstStyle/>
                    <a:p>
                      <a:pPr fontAlgn="b"/>
                      <a:r>
                        <a:rPr lang="en-GB" sz="1000" b="0">
                          <a:solidFill>
                            <a:schemeClr val="bg1"/>
                          </a:solidFill>
                          <a:effectLst/>
                          <a:latin typeface="Bierstadt" panose="020B0004020202020204" pitchFamily="34" charset="0"/>
                        </a:rPr>
                        <a:t>Course</a:t>
                      </a:r>
                    </a:p>
                  </a:txBody>
                  <a:tcPr marL="9525" marR="9525" marT="9525" anchor="b">
                    <a:solidFill>
                      <a:srgbClr val="00355F"/>
                    </a:solidFill>
                  </a:tcPr>
                </a:tc>
                <a:extLst>
                  <a:ext uri="{0D108BD9-81ED-4DB2-BD59-A6C34878D82A}">
                    <a16:rowId xmlns:a16="http://schemas.microsoft.com/office/drawing/2014/main" val="908402779"/>
                  </a:ext>
                </a:extLst>
              </a:tr>
              <a:tr h="0">
                <a:tc>
                  <a:txBody>
                    <a:bodyPr/>
                    <a:lstStyle/>
                    <a:p>
                      <a:pPr algn="l" fontAlgn="t"/>
                      <a:r>
                        <a:rPr lang="en-GB" sz="1000" b="0" i="0" u="none" strike="noStrike">
                          <a:solidFill>
                            <a:srgbClr val="002060"/>
                          </a:solidFill>
                          <a:effectLst/>
                          <a:latin typeface="Bierstadt" panose="020B0004020202020204" pitchFamily="34" charset="0"/>
                        </a:rPr>
                        <a:t>Gail Reat</a:t>
                      </a:r>
                    </a:p>
                    <a:p>
                      <a:pPr algn="l" fontAlgn="t"/>
                      <a:r>
                        <a:rPr lang="en-GB" sz="1000" b="0" i="0" u="none" strike="noStrike">
                          <a:solidFill>
                            <a:srgbClr val="002060"/>
                          </a:solidFill>
                          <a:effectLst/>
                          <a:latin typeface="Bierstadt" panose="020B0004020202020204" pitchFamily="34" charset="0"/>
                        </a:rPr>
                        <a:t>Becca Girotti</a:t>
                      </a:r>
                    </a:p>
                  </a:txBody>
                  <a:tcPr marL="3228" marR="3228" marT="3228" marB="0"/>
                </a:tc>
                <a:tc>
                  <a:txBody>
                    <a:bodyPr/>
                    <a:lstStyle/>
                    <a:p>
                      <a:pPr>
                        <a:lnSpc>
                          <a:spcPct val="107000"/>
                        </a:lnSpc>
                        <a:spcAft>
                          <a:spcPts val="800"/>
                        </a:spcAft>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Teaching Administrators</a:t>
                      </a:r>
                    </a:p>
                  </a:txBody>
                  <a:tcPr marL="9525" marR="9525" marT="9525" anchor="b"/>
                </a:tc>
                <a:tc>
                  <a:txBody>
                    <a:bodyPr/>
                    <a:lstStyle/>
                    <a:p>
                      <a:pPr>
                        <a:lnSpc>
                          <a:spcPct val="107000"/>
                        </a:lnSpc>
                        <a:spcAft>
                          <a:spcPts val="800"/>
                        </a:spcAft>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All</a:t>
                      </a:r>
                    </a:p>
                  </a:txBody>
                  <a:tcPr marL="9525" marR="9525" marT="9525" anchor="b"/>
                </a:tc>
                <a:extLst>
                  <a:ext uri="{0D108BD9-81ED-4DB2-BD59-A6C34878D82A}">
                    <a16:rowId xmlns:a16="http://schemas.microsoft.com/office/drawing/2014/main" val="334363558"/>
                  </a:ext>
                </a:extLst>
              </a:tr>
            </a:tbl>
          </a:graphicData>
        </a:graphic>
      </p:graphicFrame>
      <p:graphicFrame>
        <p:nvGraphicFramePr>
          <p:cNvPr id="10" name="Table 9">
            <a:extLst>
              <a:ext uri="{FF2B5EF4-FFF2-40B4-BE49-F238E27FC236}">
                <a16:creationId xmlns:a16="http://schemas.microsoft.com/office/drawing/2014/main" id="{6E02F2B2-E06B-1357-4BAF-3A88B94FE049}"/>
              </a:ext>
            </a:extLst>
          </p:cNvPr>
          <p:cNvGraphicFramePr>
            <a:graphicFrameLocks noGrp="1"/>
          </p:cNvGraphicFramePr>
          <p:nvPr/>
        </p:nvGraphicFramePr>
        <p:xfrm>
          <a:off x="6785831" y="2586910"/>
          <a:ext cx="4953829" cy="836296"/>
        </p:xfrm>
        <a:graphic>
          <a:graphicData uri="http://schemas.openxmlformats.org/drawingml/2006/table">
            <a:tbl>
              <a:tblPr firstRow="1" bandRow="1">
                <a:tableStyleId>{5C22544A-7EE6-4342-B048-85BDC9FD1C3A}</a:tableStyleId>
              </a:tblPr>
              <a:tblGrid>
                <a:gridCol w="1380269">
                  <a:extLst>
                    <a:ext uri="{9D8B030D-6E8A-4147-A177-3AD203B41FA5}">
                      <a16:colId xmlns:a16="http://schemas.microsoft.com/office/drawing/2014/main" val="3847887352"/>
                    </a:ext>
                  </a:extLst>
                </a:gridCol>
                <a:gridCol w="2494812">
                  <a:extLst>
                    <a:ext uri="{9D8B030D-6E8A-4147-A177-3AD203B41FA5}">
                      <a16:colId xmlns:a16="http://schemas.microsoft.com/office/drawing/2014/main" val="1469406743"/>
                    </a:ext>
                  </a:extLst>
                </a:gridCol>
                <a:gridCol w="1078748">
                  <a:extLst>
                    <a:ext uri="{9D8B030D-6E8A-4147-A177-3AD203B41FA5}">
                      <a16:colId xmlns:a16="http://schemas.microsoft.com/office/drawing/2014/main" val="1491758983"/>
                    </a:ext>
                  </a:extLst>
                </a:gridCol>
              </a:tblGrid>
              <a:tr h="158008">
                <a:tc gridSpan="3">
                  <a:txBody>
                    <a:bodyPr/>
                    <a:lstStyle/>
                    <a:p>
                      <a:pPr fontAlgn="b"/>
                      <a:r>
                        <a:rPr lang="en-GB" sz="1000" b="0">
                          <a:effectLst/>
                          <a:latin typeface="Bierstadt" panose="020B0004020202020204" pitchFamily="34" charset="0"/>
                        </a:rPr>
                        <a:t>Escalation Process</a:t>
                      </a:r>
                    </a:p>
                  </a:txBody>
                  <a:tcPr marL="9525" marR="9525" marT="9525" anchor="b">
                    <a:solidFill>
                      <a:schemeClr val="accent2">
                        <a:lumMod val="75000"/>
                      </a:schemeClr>
                    </a:solidFill>
                  </a:tcPr>
                </a:tc>
                <a:tc hMerge="1">
                  <a:txBody>
                    <a:bodyPr/>
                    <a:lstStyle/>
                    <a:p>
                      <a:pPr fontAlgn="b"/>
                      <a:r>
                        <a:rPr lang="en-GB" sz="1000" b="0">
                          <a:effectLst/>
                          <a:latin typeface="Bierstadt" panose="020B0004020202020204" pitchFamily="34" charset="0"/>
                        </a:rPr>
                        <a:t>Critical Studies</a:t>
                      </a:r>
                    </a:p>
                  </a:txBody>
                  <a:tcPr marL="9525" marR="9525" marT="9525" anchor="b">
                    <a:solidFill>
                      <a:schemeClr val="accent2">
                        <a:lumMod val="75000"/>
                      </a:schemeClr>
                    </a:solidFill>
                  </a:tcPr>
                </a:tc>
                <a:tc hMerge="1">
                  <a:txBody>
                    <a:bodyPr/>
                    <a:lstStyle/>
                    <a:p>
                      <a:pPr fontAlgn="b"/>
                      <a:r>
                        <a:rPr lang="en-GB" sz="1000" b="0">
                          <a:effectLst/>
                          <a:latin typeface="Bierstadt" panose="020B0004020202020204" pitchFamily="34" charset="0"/>
                        </a:rPr>
                        <a:t>Course</a:t>
                      </a:r>
                    </a:p>
                  </a:txBody>
                  <a:tcPr marL="9525" marR="9525" marT="9525" anchor="b">
                    <a:solidFill>
                      <a:schemeClr val="accent2">
                        <a:lumMod val="75000"/>
                      </a:schemeClr>
                    </a:solidFill>
                  </a:tcPr>
                </a:tc>
                <a:extLst>
                  <a:ext uri="{0D108BD9-81ED-4DB2-BD59-A6C34878D82A}">
                    <a16:rowId xmlns:a16="http://schemas.microsoft.com/office/drawing/2014/main" val="3660983061"/>
                  </a:ext>
                </a:extLst>
              </a:tr>
              <a:tr h="158008">
                <a:tc>
                  <a:txBody>
                    <a:bodyPr/>
                    <a:lstStyle/>
                    <a:p>
                      <a:pPr fontAlgn="b"/>
                      <a:r>
                        <a:rPr lang="en-GB" sz="1000" b="0">
                          <a:solidFill>
                            <a:schemeClr val="bg1"/>
                          </a:solidFill>
                          <a:effectLst/>
                          <a:latin typeface="Bierstadt" panose="020B0004020202020204" pitchFamily="34" charset="0"/>
                        </a:rPr>
                        <a:t>Name</a:t>
                      </a:r>
                    </a:p>
                  </a:txBody>
                  <a:tcPr marL="9525" marR="9525" marT="9525" anchor="b">
                    <a:solidFill>
                      <a:schemeClr val="accent2">
                        <a:lumMod val="75000"/>
                      </a:schemeClr>
                    </a:solidFill>
                  </a:tcPr>
                </a:tc>
                <a:tc>
                  <a:txBody>
                    <a:bodyPr/>
                    <a:lstStyle/>
                    <a:p>
                      <a:pPr fontAlgn="b"/>
                      <a:r>
                        <a:rPr lang="en-GB" sz="1000" b="0">
                          <a:solidFill>
                            <a:schemeClr val="bg1"/>
                          </a:solidFill>
                          <a:effectLst/>
                          <a:latin typeface="Bierstadt" panose="020B0004020202020204" pitchFamily="34" charset="0"/>
                        </a:rPr>
                        <a:t>Role</a:t>
                      </a:r>
                    </a:p>
                  </a:txBody>
                  <a:tcPr marL="9525" marR="9525" marT="9525" anchor="b">
                    <a:solidFill>
                      <a:schemeClr val="accent2">
                        <a:lumMod val="75000"/>
                      </a:schemeClr>
                    </a:solidFill>
                  </a:tcPr>
                </a:tc>
                <a:tc>
                  <a:txBody>
                    <a:bodyPr/>
                    <a:lstStyle/>
                    <a:p>
                      <a:pPr fontAlgn="b"/>
                      <a:r>
                        <a:rPr lang="en-GB" sz="1000" b="0">
                          <a:solidFill>
                            <a:schemeClr val="bg1"/>
                          </a:solidFill>
                          <a:effectLst/>
                          <a:latin typeface="Bierstadt" panose="020B0004020202020204" pitchFamily="34" charset="0"/>
                        </a:rPr>
                        <a:t>Course</a:t>
                      </a:r>
                    </a:p>
                  </a:txBody>
                  <a:tcPr marL="9525" marR="9525" marT="9525" anchor="b">
                    <a:solidFill>
                      <a:schemeClr val="accent2">
                        <a:lumMod val="75000"/>
                      </a:schemeClr>
                    </a:solidFill>
                  </a:tcPr>
                </a:tc>
                <a:extLst>
                  <a:ext uri="{0D108BD9-81ED-4DB2-BD59-A6C34878D82A}">
                    <a16:rowId xmlns:a16="http://schemas.microsoft.com/office/drawing/2014/main" val="908402779"/>
                  </a:ext>
                </a:extLst>
              </a:tr>
              <a:tr h="192054">
                <a:tc>
                  <a:txBody>
                    <a:bodyPr/>
                    <a:lstStyle/>
                    <a:p>
                      <a:pPr algn="l" fontAlgn="b"/>
                      <a:r>
                        <a:rPr lang="en-GB" sz="1000" b="0" i="0" u="none" strike="noStrike">
                          <a:solidFill>
                            <a:srgbClr val="002060"/>
                          </a:solidFill>
                          <a:effectLst/>
                          <a:latin typeface="Bierstadt" panose="020B0004020202020204" pitchFamily="34" charset="0"/>
                        </a:rPr>
                        <a:t>Alison Devlin</a:t>
                      </a:r>
                    </a:p>
                  </a:txBody>
                  <a:tcPr marL="3228" marR="3228" marT="3228" marB="0" anchor="b"/>
                </a:tc>
                <a:tc>
                  <a:txBody>
                    <a:bodyPr/>
                    <a:lstStyle/>
                    <a:p>
                      <a:pPr algn="l" fontAlgn="b"/>
                      <a:r>
                        <a:rPr lang="en-GB" sz="1000" b="0" i="0" u="none" strike="noStrike">
                          <a:solidFill>
                            <a:srgbClr val="002060"/>
                          </a:solidFill>
                          <a:effectLst/>
                          <a:latin typeface="Bierstadt" panose="020B0004020202020204" pitchFamily="34" charset="0"/>
                        </a:rPr>
                        <a:t>Student Operations Manager</a:t>
                      </a:r>
                    </a:p>
                  </a:txBody>
                  <a:tcPr marL="3228" marR="3228" marT="3228" marB="0" anchor="b"/>
                </a:tc>
                <a:tc>
                  <a:txBody>
                    <a:bodyPr/>
                    <a:lstStyle/>
                    <a:p>
                      <a:pPr>
                        <a:lnSpc>
                          <a:spcPct val="107000"/>
                        </a:lnSpc>
                        <a:spcAft>
                          <a:spcPts val="800"/>
                        </a:spcAft>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All</a:t>
                      </a:r>
                    </a:p>
                  </a:txBody>
                  <a:tcPr marL="9525" marR="9525" marT="9525" anchor="b"/>
                </a:tc>
                <a:extLst>
                  <a:ext uri="{0D108BD9-81ED-4DB2-BD59-A6C34878D82A}">
                    <a16:rowId xmlns:a16="http://schemas.microsoft.com/office/drawing/2014/main" val="2352042735"/>
                  </a:ext>
                </a:extLst>
              </a:tr>
              <a:tr h="0">
                <a:tc>
                  <a:txBody>
                    <a:bodyPr/>
                    <a:lstStyle/>
                    <a:p>
                      <a:pPr algn="l" fontAlgn="b"/>
                      <a:r>
                        <a:rPr lang="en-GB" sz="1000" b="0" i="0" u="none" strike="noStrike">
                          <a:solidFill>
                            <a:srgbClr val="002060"/>
                          </a:solidFill>
                          <a:effectLst/>
                          <a:latin typeface="Bierstadt" panose="020B0004020202020204" pitchFamily="34" charset="0"/>
                        </a:rPr>
                        <a:t>Stephany Biello</a:t>
                      </a:r>
                    </a:p>
                  </a:txBody>
                  <a:tcPr marL="3228" marR="3228" marT="3228" marB="0" anchor="b"/>
                </a:tc>
                <a:tc>
                  <a:txBody>
                    <a:bodyPr/>
                    <a:lstStyle/>
                    <a:p>
                      <a:pPr algn="l" fontAlgn="b"/>
                      <a:r>
                        <a:rPr lang="en-GB" sz="1000" b="0" i="0" u="none" strike="noStrike">
                          <a:solidFill>
                            <a:srgbClr val="002060"/>
                          </a:solidFill>
                          <a:effectLst/>
                          <a:latin typeface="Bierstadt" panose="020B0004020202020204" pitchFamily="34" charset="0"/>
                        </a:rPr>
                        <a:t>Dean of L&amp;T</a:t>
                      </a:r>
                    </a:p>
                  </a:txBody>
                  <a:tcPr marL="3228" marR="3228" marT="3228" marB="0" anchor="b"/>
                </a:tc>
                <a:tc>
                  <a:txBody>
                    <a:bodyPr/>
                    <a:lstStyle/>
                    <a:p>
                      <a:pPr>
                        <a:lnSpc>
                          <a:spcPct val="107000"/>
                        </a:lnSpc>
                        <a:spcAft>
                          <a:spcPts val="800"/>
                        </a:spcAft>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All</a:t>
                      </a:r>
                    </a:p>
                  </a:txBody>
                  <a:tcPr marL="9525" marR="9525" marT="9525" anchor="ctr"/>
                </a:tc>
                <a:extLst>
                  <a:ext uri="{0D108BD9-81ED-4DB2-BD59-A6C34878D82A}">
                    <a16:rowId xmlns:a16="http://schemas.microsoft.com/office/drawing/2014/main" val="2031989179"/>
                  </a:ext>
                </a:extLst>
              </a:tr>
            </a:tbl>
          </a:graphicData>
        </a:graphic>
      </p:graphicFrame>
      <p:sp>
        <p:nvSpPr>
          <p:cNvPr id="11" name="TextBox 10">
            <a:extLst>
              <a:ext uri="{FF2B5EF4-FFF2-40B4-BE49-F238E27FC236}">
                <a16:creationId xmlns:a16="http://schemas.microsoft.com/office/drawing/2014/main" id="{9AB7701B-1B88-00A5-F23E-746FA33E6CC7}"/>
              </a:ext>
            </a:extLst>
          </p:cNvPr>
          <p:cNvSpPr txBox="1"/>
          <p:nvPr/>
        </p:nvSpPr>
        <p:spPr>
          <a:xfrm>
            <a:off x="6638200" y="986291"/>
            <a:ext cx="4953829" cy="1384995"/>
          </a:xfrm>
          <a:prstGeom prst="rect">
            <a:avLst/>
          </a:prstGeom>
          <a:noFill/>
        </p:spPr>
        <p:txBody>
          <a:bodyPr wrap="square">
            <a:spAutoFit/>
          </a:bodyPr>
          <a:lstStyle/>
          <a:p>
            <a:r>
              <a:rPr lang="en-GB" sz="1200" b="1">
                <a:latin typeface="Bierstadt"/>
              </a:rPr>
              <a:t>Escalation Process: </a:t>
            </a:r>
          </a:p>
          <a:p>
            <a:endParaRPr lang="en-GB" sz="1200" b="1">
              <a:latin typeface="Bierstadt"/>
            </a:endParaRPr>
          </a:p>
          <a:p>
            <a:r>
              <a:rPr lang="en-GB" sz="1200">
                <a:latin typeface="Bierstadt"/>
              </a:rPr>
              <a:t>If a resolution cannot be found for the event, this should be escalated within the School/College to the following roles (not all of these roles will need to be included, this will be dependent on the event and reason for un-resolution):</a:t>
            </a:r>
          </a:p>
          <a:p>
            <a:endParaRPr lang="en-GB" sz="1200">
              <a:latin typeface="Bierstadt"/>
            </a:endParaRPr>
          </a:p>
        </p:txBody>
      </p:sp>
      <p:sp>
        <p:nvSpPr>
          <p:cNvPr id="12" name="TextBox 11">
            <a:extLst>
              <a:ext uri="{FF2B5EF4-FFF2-40B4-BE49-F238E27FC236}">
                <a16:creationId xmlns:a16="http://schemas.microsoft.com/office/drawing/2014/main" id="{F0CFB23A-1DDC-E9DD-D090-221DEF33FDFB}"/>
              </a:ext>
            </a:extLst>
          </p:cNvPr>
          <p:cNvSpPr txBox="1"/>
          <p:nvPr/>
        </p:nvSpPr>
        <p:spPr>
          <a:xfrm>
            <a:off x="329383" y="986291"/>
            <a:ext cx="6061141" cy="4154984"/>
          </a:xfrm>
          <a:prstGeom prst="rect">
            <a:avLst/>
          </a:prstGeom>
          <a:noFill/>
        </p:spPr>
        <p:txBody>
          <a:bodyPr wrap="square" lIns="91440" tIns="45720" rIns="91440" bIns="45720" anchor="t">
            <a:spAutoFit/>
          </a:bodyPr>
          <a:lstStyle/>
          <a:p>
            <a:r>
              <a:rPr lang="en-GB" sz="1200" b="1">
                <a:latin typeface="Bierstadt"/>
              </a:rPr>
              <a:t>Resolution Calls:</a:t>
            </a:r>
          </a:p>
          <a:p>
            <a:endParaRPr lang="en-GB" sz="1200" b="1">
              <a:latin typeface="Bierstadt"/>
            </a:endParaRPr>
          </a:p>
          <a:p>
            <a:pPr marL="228600" indent="-228600">
              <a:buAutoNum type="arabicPeriod"/>
            </a:pPr>
            <a:r>
              <a:rPr lang="en-GB" sz="1200" b="1">
                <a:latin typeface="Bierstadt"/>
              </a:rPr>
              <a:t>Large Events &amp; Time Critical Events </a:t>
            </a:r>
            <a:r>
              <a:rPr lang="en-GB" sz="1200">
                <a:latin typeface="Bierstadt"/>
              </a:rPr>
              <a:t>(greater than 50 in size, events in the first 1 month of teaching) </a:t>
            </a:r>
            <a:r>
              <a:rPr lang="en-GB" sz="1200" b="1">
                <a:latin typeface="Bierstadt"/>
              </a:rPr>
              <a:t>– </a:t>
            </a:r>
            <a:r>
              <a:rPr lang="en-GB" sz="1200">
                <a:latin typeface="Bierstadt"/>
              </a:rPr>
              <a:t>calls will be organised by </a:t>
            </a:r>
            <a:r>
              <a:rPr lang="en-GB" sz="1200" b="1">
                <a:latin typeface="Bierstadt"/>
              </a:rPr>
              <a:t>SMTT </a:t>
            </a:r>
            <a:r>
              <a:rPr lang="en-GB" sz="1200">
                <a:latin typeface="Bierstadt"/>
              </a:rPr>
              <a:t>on a daily, ad-hoc basis. The events will be prioritised by size. SMTT will update the event in real time if a suitable option has been agreed. If a solution cannot be found, the School will escalate as per the agreed Escalation Process.</a:t>
            </a:r>
          </a:p>
          <a:p>
            <a:pPr marL="228600" indent="-228600">
              <a:buAutoNum type="arabicPeriod"/>
            </a:pPr>
            <a:endParaRPr lang="en-GB" sz="1200">
              <a:latin typeface="Bierstadt"/>
            </a:endParaRPr>
          </a:p>
          <a:p>
            <a:pPr marL="228600" indent="-228600">
              <a:buAutoNum type="arabicPeriod"/>
            </a:pPr>
            <a:endParaRPr lang="en-GB" sz="1200" b="1">
              <a:latin typeface="Bierstadt"/>
            </a:endParaRPr>
          </a:p>
          <a:p>
            <a:pPr marL="228600" indent="-228600">
              <a:buAutoNum type="arabicPeriod"/>
            </a:pPr>
            <a:endParaRPr lang="en-GB" sz="1200" b="1">
              <a:latin typeface="Bierstadt"/>
            </a:endParaRPr>
          </a:p>
          <a:p>
            <a:pPr marL="228600" indent="-228600">
              <a:buAutoNum type="arabicPeriod"/>
            </a:pPr>
            <a:endParaRPr lang="en-GB" sz="1200" b="1">
              <a:latin typeface="Bierstadt"/>
            </a:endParaRPr>
          </a:p>
          <a:p>
            <a:pPr marL="228600" indent="-228600">
              <a:buAutoNum type="arabicPeriod"/>
            </a:pPr>
            <a:endParaRPr lang="en-GB" sz="1200" b="1">
              <a:latin typeface="Bierstadt"/>
            </a:endParaRPr>
          </a:p>
          <a:p>
            <a:pPr marL="228600" indent="-228600">
              <a:buAutoNum type="arabicPeriod"/>
            </a:pPr>
            <a:endParaRPr lang="en-GB" sz="1200" b="1">
              <a:latin typeface="Bierstadt"/>
            </a:endParaRPr>
          </a:p>
          <a:p>
            <a:pPr marL="228600" indent="-228600">
              <a:buAutoNum type="arabicPeriod"/>
            </a:pPr>
            <a:endParaRPr lang="en-GB" sz="1200" b="1">
              <a:latin typeface="Bierstadt"/>
            </a:endParaRPr>
          </a:p>
          <a:p>
            <a:pPr marL="228600" indent="-228600">
              <a:buAutoNum type="arabicPeriod"/>
            </a:pPr>
            <a:endParaRPr lang="en-GB" sz="1200" b="1">
              <a:latin typeface="Bierstadt"/>
            </a:endParaRPr>
          </a:p>
          <a:p>
            <a:pPr marL="228600" indent="-228600">
              <a:buAutoNum type="arabicPeriod"/>
            </a:pPr>
            <a:endParaRPr lang="en-GB" sz="1200" b="1">
              <a:latin typeface="Bierstadt"/>
            </a:endParaRPr>
          </a:p>
          <a:p>
            <a:pPr marL="228600" indent="-228600">
              <a:buAutoNum type="arabicPeriod"/>
            </a:pPr>
            <a:endParaRPr lang="en-GB" sz="1200" b="1">
              <a:latin typeface="Bierstadt"/>
            </a:endParaRPr>
          </a:p>
          <a:p>
            <a:pPr marL="228600" indent="-228600">
              <a:buAutoNum type="arabicPeriod"/>
            </a:pPr>
            <a:r>
              <a:rPr lang="en-GB" sz="1200" b="1">
                <a:latin typeface="Bierstadt"/>
              </a:rPr>
              <a:t>All Other Un-roomed Events </a:t>
            </a:r>
            <a:r>
              <a:rPr lang="en-GB" sz="1200">
                <a:latin typeface="Bierstadt"/>
              </a:rPr>
              <a:t>(less than size 50) - led by the </a:t>
            </a:r>
            <a:r>
              <a:rPr lang="en-GB" sz="1200" b="1">
                <a:latin typeface="Bierstadt"/>
              </a:rPr>
              <a:t>Teaching Administrators </a:t>
            </a:r>
            <a:r>
              <a:rPr lang="en-GB" sz="1200">
                <a:latin typeface="Bierstadt"/>
              </a:rPr>
              <a:t>who will liaise with the </a:t>
            </a:r>
            <a:r>
              <a:rPr lang="en-GB" sz="1200" b="1">
                <a:latin typeface="Bierstadt"/>
              </a:rPr>
              <a:t>L&amp;T Convener </a:t>
            </a:r>
            <a:r>
              <a:rPr lang="en-GB" sz="1200">
                <a:latin typeface="Bierstadt"/>
              </a:rPr>
              <a:t>to be aware of potential clashes and explore available options to resolve. They will raise a “Central Room Request” to SMTT to room the event via the Change Request process. If a solution cannot be found, the School will escalate as per the agreed Escalation Process.</a:t>
            </a:r>
          </a:p>
        </p:txBody>
      </p:sp>
      <p:graphicFrame>
        <p:nvGraphicFramePr>
          <p:cNvPr id="3" name="Table 2">
            <a:extLst>
              <a:ext uri="{FF2B5EF4-FFF2-40B4-BE49-F238E27FC236}">
                <a16:creationId xmlns:a16="http://schemas.microsoft.com/office/drawing/2014/main" id="{031BCD76-49B2-4FB3-14E0-A4C08E884F3A}"/>
              </a:ext>
            </a:extLst>
          </p:cNvPr>
          <p:cNvGraphicFramePr>
            <a:graphicFrameLocks noGrp="1"/>
          </p:cNvGraphicFramePr>
          <p:nvPr>
            <p:extLst>
              <p:ext uri="{D42A27DB-BD31-4B8C-83A1-F6EECF244321}">
                <p14:modId xmlns:p14="http://schemas.microsoft.com/office/powerpoint/2010/main" val="2725032361"/>
              </p:ext>
            </p:extLst>
          </p:nvPr>
        </p:nvGraphicFramePr>
        <p:xfrm>
          <a:off x="565120" y="2586910"/>
          <a:ext cx="5825405" cy="723318"/>
        </p:xfrm>
        <a:graphic>
          <a:graphicData uri="http://schemas.openxmlformats.org/drawingml/2006/table">
            <a:tbl>
              <a:tblPr firstRow="1" bandRow="1">
                <a:tableStyleId>{5C22544A-7EE6-4342-B048-85BDC9FD1C3A}</a:tableStyleId>
              </a:tblPr>
              <a:tblGrid>
                <a:gridCol w="1978055">
                  <a:extLst>
                    <a:ext uri="{9D8B030D-6E8A-4147-A177-3AD203B41FA5}">
                      <a16:colId xmlns:a16="http://schemas.microsoft.com/office/drawing/2014/main" val="3847887352"/>
                    </a:ext>
                  </a:extLst>
                </a:gridCol>
                <a:gridCol w="2324100">
                  <a:extLst>
                    <a:ext uri="{9D8B030D-6E8A-4147-A177-3AD203B41FA5}">
                      <a16:colId xmlns:a16="http://schemas.microsoft.com/office/drawing/2014/main" val="1469406743"/>
                    </a:ext>
                  </a:extLst>
                </a:gridCol>
                <a:gridCol w="1523250">
                  <a:extLst>
                    <a:ext uri="{9D8B030D-6E8A-4147-A177-3AD203B41FA5}">
                      <a16:colId xmlns:a16="http://schemas.microsoft.com/office/drawing/2014/main" val="1491758983"/>
                    </a:ext>
                  </a:extLst>
                </a:gridCol>
              </a:tblGrid>
              <a:tr h="158008">
                <a:tc gridSpan="3">
                  <a:txBody>
                    <a:bodyPr/>
                    <a:lstStyle/>
                    <a:p>
                      <a:pPr fontAlgn="b"/>
                      <a:r>
                        <a:rPr lang="en-GB" sz="1000" b="0">
                          <a:effectLst/>
                          <a:latin typeface="Bierstadt" panose="020B0004020202020204" pitchFamily="34" charset="0"/>
                        </a:rPr>
                        <a:t>Resolution Call</a:t>
                      </a:r>
                    </a:p>
                  </a:txBody>
                  <a:tcPr marL="9525" marR="9525" marT="9525" anchor="b">
                    <a:solidFill>
                      <a:srgbClr val="00355F"/>
                    </a:solidFill>
                  </a:tcPr>
                </a:tc>
                <a:tc hMerge="1">
                  <a:txBody>
                    <a:bodyPr/>
                    <a:lstStyle/>
                    <a:p>
                      <a:pPr fontAlgn="b"/>
                      <a:endParaRPr lang="en-GB" sz="1000" b="0">
                        <a:effectLst/>
                        <a:latin typeface="Bierstadt" panose="020B0004020202020204" pitchFamily="34" charset="0"/>
                      </a:endParaRPr>
                    </a:p>
                  </a:txBody>
                  <a:tcPr marL="9525" marR="9525" marT="9525" anchor="b">
                    <a:solidFill>
                      <a:srgbClr val="00355F"/>
                    </a:solidFill>
                  </a:tcPr>
                </a:tc>
                <a:tc hMerge="1">
                  <a:txBody>
                    <a:bodyPr/>
                    <a:lstStyle/>
                    <a:p>
                      <a:pPr fontAlgn="b"/>
                      <a:r>
                        <a:rPr lang="en-GB" sz="1000" b="0">
                          <a:effectLst/>
                          <a:latin typeface="Bierstadt" panose="020B0004020202020204" pitchFamily="34" charset="0"/>
                        </a:rPr>
                        <a:t>Course</a:t>
                      </a:r>
                    </a:p>
                  </a:txBody>
                  <a:tcPr marL="9525" marR="9525" marT="9525" anchor="b">
                    <a:solidFill>
                      <a:srgbClr val="00355F"/>
                    </a:solidFill>
                  </a:tcPr>
                </a:tc>
                <a:extLst>
                  <a:ext uri="{0D108BD9-81ED-4DB2-BD59-A6C34878D82A}">
                    <a16:rowId xmlns:a16="http://schemas.microsoft.com/office/drawing/2014/main" val="3660983061"/>
                  </a:ext>
                </a:extLst>
              </a:tr>
              <a:tr h="170839">
                <a:tc>
                  <a:txBody>
                    <a:bodyPr/>
                    <a:lstStyle/>
                    <a:p>
                      <a:pPr fontAlgn="b"/>
                      <a:r>
                        <a:rPr lang="en-GB" sz="1000" b="0">
                          <a:solidFill>
                            <a:schemeClr val="bg1"/>
                          </a:solidFill>
                          <a:effectLst/>
                          <a:latin typeface="Bierstadt" panose="020B0004020202020204" pitchFamily="34" charset="0"/>
                        </a:rPr>
                        <a:t>Name</a:t>
                      </a:r>
                    </a:p>
                  </a:txBody>
                  <a:tcPr marL="9525" marR="9525" marT="9525" anchor="b">
                    <a:solidFill>
                      <a:srgbClr val="00355F"/>
                    </a:solidFill>
                  </a:tcPr>
                </a:tc>
                <a:tc>
                  <a:txBody>
                    <a:bodyPr/>
                    <a:lstStyle/>
                    <a:p>
                      <a:pPr fontAlgn="b"/>
                      <a:r>
                        <a:rPr lang="en-GB" sz="1000" b="0">
                          <a:solidFill>
                            <a:schemeClr val="bg1"/>
                          </a:solidFill>
                          <a:effectLst/>
                          <a:latin typeface="Bierstadt" panose="020B0004020202020204" pitchFamily="34" charset="0"/>
                        </a:rPr>
                        <a:t>Role</a:t>
                      </a:r>
                    </a:p>
                  </a:txBody>
                  <a:tcPr marL="9525" marR="9525" marT="9525" anchor="b">
                    <a:solidFill>
                      <a:srgbClr val="00355F"/>
                    </a:solidFill>
                  </a:tcPr>
                </a:tc>
                <a:tc>
                  <a:txBody>
                    <a:bodyPr/>
                    <a:lstStyle/>
                    <a:p>
                      <a:pPr fontAlgn="b"/>
                      <a:r>
                        <a:rPr lang="en-GB" sz="1000" b="0">
                          <a:solidFill>
                            <a:schemeClr val="bg1"/>
                          </a:solidFill>
                          <a:effectLst/>
                          <a:latin typeface="Bierstadt" panose="020B0004020202020204" pitchFamily="34" charset="0"/>
                        </a:rPr>
                        <a:t>Course</a:t>
                      </a:r>
                    </a:p>
                  </a:txBody>
                  <a:tcPr marL="9525" marR="9525" marT="9525" anchor="b">
                    <a:solidFill>
                      <a:srgbClr val="00355F"/>
                    </a:solidFill>
                  </a:tcPr>
                </a:tc>
                <a:extLst>
                  <a:ext uri="{0D108BD9-81ED-4DB2-BD59-A6C34878D82A}">
                    <a16:rowId xmlns:a16="http://schemas.microsoft.com/office/drawing/2014/main" val="908402779"/>
                  </a:ext>
                </a:extLst>
              </a:tr>
              <a:tr h="160183">
                <a:tc>
                  <a:txBody>
                    <a:bodyPr/>
                    <a:lstStyle/>
                    <a:p>
                      <a:pPr algn="l" fontAlgn="t"/>
                      <a:r>
                        <a:rPr lang="en-GB" sz="1000" b="0" i="0" u="none" strike="noStrike">
                          <a:solidFill>
                            <a:srgbClr val="002060"/>
                          </a:solidFill>
                          <a:effectLst/>
                          <a:latin typeface="Bierstadt" panose="020B0004020202020204" pitchFamily="34" charset="0"/>
                        </a:rPr>
                        <a:t>Gail Reat</a:t>
                      </a:r>
                    </a:p>
                    <a:p>
                      <a:pPr algn="l" fontAlgn="t"/>
                      <a:r>
                        <a:rPr lang="en-GB" sz="1000" b="0" i="0" u="none" strike="noStrike">
                          <a:solidFill>
                            <a:srgbClr val="002060"/>
                          </a:solidFill>
                          <a:effectLst/>
                          <a:latin typeface="Bierstadt" panose="020B0004020202020204" pitchFamily="34" charset="0"/>
                        </a:rPr>
                        <a:t>Becca Girotti</a:t>
                      </a:r>
                    </a:p>
                  </a:txBody>
                  <a:tcPr marL="3228" marR="3228" marT="3228" marB="0"/>
                </a:tc>
                <a:tc>
                  <a:txBody>
                    <a:bodyPr/>
                    <a:lstStyle/>
                    <a:p>
                      <a:pPr>
                        <a:lnSpc>
                          <a:spcPct val="107000"/>
                        </a:lnSpc>
                        <a:spcAft>
                          <a:spcPts val="800"/>
                        </a:spcAft>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Teaching Administrators</a:t>
                      </a:r>
                    </a:p>
                  </a:txBody>
                  <a:tcPr marL="9525" marR="9525" marT="9525" anchor="b"/>
                </a:tc>
                <a:tc>
                  <a:txBody>
                    <a:bodyPr/>
                    <a:lstStyle/>
                    <a:p>
                      <a:pPr>
                        <a:lnSpc>
                          <a:spcPct val="107000"/>
                        </a:lnSpc>
                        <a:spcAft>
                          <a:spcPts val="800"/>
                        </a:spcAft>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All</a:t>
                      </a:r>
                    </a:p>
                  </a:txBody>
                  <a:tcPr marL="9525" marR="9525" marT="9525" anchor="b"/>
                </a:tc>
                <a:extLst>
                  <a:ext uri="{0D108BD9-81ED-4DB2-BD59-A6C34878D82A}">
                    <a16:rowId xmlns:a16="http://schemas.microsoft.com/office/drawing/2014/main" val="2199864533"/>
                  </a:ext>
                </a:extLst>
              </a:tr>
            </a:tbl>
          </a:graphicData>
        </a:graphic>
      </p:graphicFrame>
      <p:sp>
        <p:nvSpPr>
          <p:cNvPr id="2" name="TextBox 1">
            <a:extLst>
              <a:ext uri="{FF2B5EF4-FFF2-40B4-BE49-F238E27FC236}">
                <a16:creationId xmlns:a16="http://schemas.microsoft.com/office/drawing/2014/main" id="{13E916F3-8F42-2BB8-1C35-FD6CAAB174C3}"/>
              </a:ext>
            </a:extLst>
          </p:cNvPr>
          <p:cNvSpPr txBox="1"/>
          <p:nvPr/>
        </p:nvSpPr>
        <p:spPr>
          <a:xfrm>
            <a:off x="25642" y="6502313"/>
            <a:ext cx="7467111" cy="276999"/>
          </a:xfrm>
          <a:prstGeom prst="rect">
            <a:avLst/>
          </a:prstGeom>
          <a:noFill/>
        </p:spPr>
        <p:txBody>
          <a:bodyPr wrap="square" rtlCol="0">
            <a:spAutoFit/>
          </a:bodyPr>
          <a:lstStyle/>
          <a:p>
            <a:r>
              <a:rPr lang="en-GB" sz="1200" i="1"/>
              <a:t>Teaching Administrators responsible for assessing timetabling </a:t>
            </a:r>
            <a:r>
              <a:rPr lang="en-GB" sz="1200"/>
              <a:t>clashes.</a:t>
            </a:r>
          </a:p>
        </p:txBody>
      </p:sp>
    </p:spTree>
    <p:extLst>
      <p:ext uri="{BB962C8B-B14F-4D97-AF65-F5344CB8AC3E}">
        <p14:creationId xmlns:p14="http://schemas.microsoft.com/office/powerpoint/2010/main" val="1082139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21AAB8B-721A-DB3E-9935-F835E042E0F2}"/>
              </a:ext>
            </a:extLst>
          </p:cNvPr>
          <p:cNvSpPr txBox="1">
            <a:spLocks/>
          </p:cNvSpPr>
          <p:nvPr/>
        </p:nvSpPr>
        <p:spPr>
          <a:xfrm>
            <a:off x="1178281" y="0"/>
            <a:ext cx="3871411" cy="1069622"/>
          </a:xfrm>
          <a:prstGeom prst="rect">
            <a:avLst/>
          </a:prstGeom>
        </p:spPr>
        <p:txBody>
          <a:bodyPr lIns="91440" tIns="45720" rIns="91440" bIns="45720" anchor="ctr"/>
          <a:lstStyle>
            <a:lvl1pPr algn="l" rtl="0" eaLnBrk="1" fontAlgn="base" hangingPunct="1">
              <a:lnSpc>
                <a:spcPct val="90000"/>
              </a:lnSpc>
              <a:spcBef>
                <a:spcPct val="0"/>
              </a:spcBef>
              <a:spcAft>
                <a:spcPct val="0"/>
              </a:spcAft>
              <a:defRPr sz="3200" b="0" spc="-13">
                <a:solidFill>
                  <a:srgbClr val="483F6A"/>
                </a:solidFill>
                <a:latin typeface="Arial" panose="020B0604020202020204" pitchFamily="34" charset="0"/>
                <a:ea typeface="ヒラギノ角ゴ Pro W3" charset="0"/>
                <a:cs typeface="Arial" panose="020B0604020202020204" pitchFamily="34" charset="0"/>
              </a:defRPr>
            </a:lvl1pPr>
            <a:lvl2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5pPr>
            <a:lvl6pPr marL="609570"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6pPr>
            <a:lvl7pPr marL="1219140"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7pPr>
            <a:lvl8pPr marL="1828709"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8pPr>
            <a:lvl9pPr marL="2438278"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9pPr>
          </a:lstStyle>
          <a:p>
            <a:r>
              <a:rPr lang="en-GB" sz="2800" b="1" kern="0">
                <a:solidFill>
                  <a:srgbClr val="002542"/>
                </a:solidFill>
                <a:latin typeface="Bierstadt"/>
                <a:cs typeface="Arial"/>
              </a:rPr>
              <a:t>Escalation Process</a:t>
            </a:r>
            <a:br>
              <a:rPr lang="en-GB" sz="2800" kern="0">
                <a:latin typeface="Bierstadt" panose="020B0004020202020204" pitchFamily="34" charset="0"/>
              </a:rPr>
            </a:br>
            <a:r>
              <a:rPr lang="en-GB" sz="2000" kern="0">
                <a:solidFill>
                  <a:srgbClr val="002542"/>
                </a:solidFill>
                <a:latin typeface="Bierstadt"/>
                <a:cs typeface="Arial"/>
              </a:rPr>
              <a:t>Maths &amp; Science</a:t>
            </a:r>
            <a:endParaRPr lang="en-GB" sz="2800" kern="0">
              <a:solidFill>
                <a:srgbClr val="002542"/>
              </a:solidFill>
              <a:latin typeface="Bierstadt"/>
              <a:cs typeface="Arial"/>
            </a:endParaRPr>
          </a:p>
        </p:txBody>
      </p:sp>
      <p:graphicFrame>
        <p:nvGraphicFramePr>
          <p:cNvPr id="7" name="Table 6">
            <a:extLst>
              <a:ext uri="{FF2B5EF4-FFF2-40B4-BE49-F238E27FC236}">
                <a16:creationId xmlns:a16="http://schemas.microsoft.com/office/drawing/2014/main" id="{259BEACB-54D3-E5FB-6E9C-A3343639084B}"/>
              </a:ext>
            </a:extLst>
          </p:cNvPr>
          <p:cNvGraphicFramePr>
            <a:graphicFrameLocks noGrp="1"/>
          </p:cNvGraphicFramePr>
          <p:nvPr>
            <p:extLst>
              <p:ext uri="{D42A27DB-BD31-4B8C-83A1-F6EECF244321}">
                <p14:modId xmlns:p14="http://schemas.microsoft.com/office/powerpoint/2010/main" val="2871393263"/>
              </p:ext>
            </p:extLst>
          </p:nvPr>
        </p:nvGraphicFramePr>
        <p:xfrm>
          <a:off x="578272" y="4855274"/>
          <a:ext cx="5825404" cy="723318"/>
        </p:xfrm>
        <a:graphic>
          <a:graphicData uri="http://schemas.openxmlformats.org/drawingml/2006/table">
            <a:tbl>
              <a:tblPr firstRow="1" bandRow="1">
                <a:tableStyleId>{5C22544A-7EE6-4342-B048-85BDC9FD1C3A}</a:tableStyleId>
              </a:tblPr>
              <a:tblGrid>
                <a:gridCol w="1986693">
                  <a:extLst>
                    <a:ext uri="{9D8B030D-6E8A-4147-A177-3AD203B41FA5}">
                      <a16:colId xmlns:a16="http://schemas.microsoft.com/office/drawing/2014/main" val="3847887352"/>
                    </a:ext>
                  </a:extLst>
                </a:gridCol>
                <a:gridCol w="2255136">
                  <a:extLst>
                    <a:ext uri="{9D8B030D-6E8A-4147-A177-3AD203B41FA5}">
                      <a16:colId xmlns:a16="http://schemas.microsoft.com/office/drawing/2014/main" val="1469406743"/>
                    </a:ext>
                  </a:extLst>
                </a:gridCol>
                <a:gridCol w="1583575">
                  <a:extLst>
                    <a:ext uri="{9D8B030D-6E8A-4147-A177-3AD203B41FA5}">
                      <a16:colId xmlns:a16="http://schemas.microsoft.com/office/drawing/2014/main" val="1491758983"/>
                    </a:ext>
                  </a:extLst>
                </a:gridCol>
              </a:tblGrid>
              <a:tr h="158008">
                <a:tc gridSpan="3">
                  <a:txBody>
                    <a:bodyPr/>
                    <a:lstStyle/>
                    <a:p>
                      <a:pPr fontAlgn="b"/>
                      <a:r>
                        <a:rPr lang="en-GB" sz="1000" b="0">
                          <a:effectLst/>
                          <a:latin typeface="Bierstadt" panose="020B0004020202020204" pitchFamily="34" charset="0"/>
                        </a:rPr>
                        <a:t>Resolution Call </a:t>
                      </a:r>
                    </a:p>
                  </a:txBody>
                  <a:tcPr marL="9525" marR="9525" marT="9525" anchor="b">
                    <a:solidFill>
                      <a:srgbClr val="00355F"/>
                    </a:solidFill>
                  </a:tcPr>
                </a:tc>
                <a:tc hMerge="1">
                  <a:txBody>
                    <a:bodyPr/>
                    <a:lstStyle/>
                    <a:p>
                      <a:pPr fontAlgn="b"/>
                      <a:endParaRPr lang="en-GB" sz="1000" b="0">
                        <a:effectLst/>
                        <a:latin typeface="Bierstadt" panose="020B0004020202020204" pitchFamily="34" charset="0"/>
                      </a:endParaRPr>
                    </a:p>
                  </a:txBody>
                  <a:tcPr marL="9525" marR="9525" marT="9525" anchor="b">
                    <a:solidFill>
                      <a:srgbClr val="00355F"/>
                    </a:solidFill>
                  </a:tcPr>
                </a:tc>
                <a:tc hMerge="1">
                  <a:txBody>
                    <a:bodyPr/>
                    <a:lstStyle/>
                    <a:p>
                      <a:pPr fontAlgn="b"/>
                      <a:r>
                        <a:rPr lang="en-GB" sz="1000" b="0">
                          <a:effectLst/>
                          <a:latin typeface="Bierstadt" panose="020B0004020202020204" pitchFamily="34" charset="0"/>
                        </a:rPr>
                        <a:t>Course</a:t>
                      </a:r>
                    </a:p>
                  </a:txBody>
                  <a:tcPr marL="9525" marR="9525" marT="9525" anchor="b">
                    <a:solidFill>
                      <a:srgbClr val="00355F"/>
                    </a:solidFill>
                  </a:tcPr>
                </a:tc>
                <a:extLst>
                  <a:ext uri="{0D108BD9-81ED-4DB2-BD59-A6C34878D82A}">
                    <a16:rowId xmlns:a16="http://schemas.microsoft.com/office/drawing/2014/main" val="3660983061"/>
                  </a:ext>
                </a:extLst>
              </a:tr>
              <a:tr h="195800">
                <a:tc>
                  <a:txBody>
                    <a:bodyPr/>
                    <a:lstStyle/>
                    <a:p>
                      <a:pPr fontAlgn="b"/>
                      <a:r>
                        <a:rPr lang="en-GB" sz="1000" b="0">
                          <a:solidFill>
                            <a:schemeClr val="bg1"/>
                          </a:solidFill>
                          <a:effectLst/>
                          <a:latin typeface="Bierstadt" panose="020B0004020202020204" pitchFamily="34" charset="0"/>
                        </a:rPr>
                        <a:t>Name</a:t>
                      </a:r>
                    </a:p>
                  </a:txBody>
                  <a:tcPr marL="9525" marR="9525" marT="9525" anchor="b">
                    <a:solidFill>
                      <a:srgbClr val="00355F"/>
                    </a:solidFill>
                  </a:tcPr>
                </a:tc>
                <a:tc>
                  <a:txBody>
                    <a:bodyPr/>
                    <a:lstStyle/>
                    <a:p>
                      <a:pPr fontAlgn="b"/>
                      <a:r>
                        <a:rPr lang="en-GB" sz="1000" b="0">
                          <a:solidFill>
                            <a:schemeClr val="bg1"/>
                          </a:solidFill>
                          <a:effectLst/>
                          <a:latin typeface="Bierstadt" panose="020B0004020202020204" pitchFamily="34" charset="0"/>
                        </a:rPr>
                        <a:t>Role</a:t>
                      </a:r>
                    </a:p>
                  </a:txBody>
                  <a:tcPr marL="9525" marR="9525" marT="9525" anchor="b">
                    <a:solidFill>
                      <a:srgbClr val="00355F"/>
                    </a:solidFill>
                  </a:tcPr>
                </a:tc>
                <a:tc>
                  <a:txBody>
                    <a:bodyPr/>
                    <a:lstStyle/>
                    <a:p>
                      <a:pPr fontAlgn="b"/>
                      <a:r>
                        <a:rPr lang="en-GB" sz="1000" b="0">
                          <a:solidFill>
                            <a:schemeClr val="bg1"/>
                          </a:solidFill>
                          <a:effectLst/>
                          <a:latin typeface="Bierstadt" panose="020B0004020202020204" pitchFamily="34" charset="0"/>
                        </a:rPr>
                        <a:t>Course</a:t>
                      </a:r>
                    </a:p>
                  </a:txBody>
                  <a:tcPr marL="9525" marR="9525" marT="9525" anchor="b">
                    <a:solidFill>
                      <a:srgbClr val="00355F"/>
                    </a:solidFill>
                  </a:tcPr>
                </a:tc>
                <a:extLst>
                  <a:ext uri="{0D108BD9-81ED-4DB2-BD59-A6C34878D82A}">
                    <a16:rowId xmlns:a16="http://schemas.microsoft.com/office/drawing/2014/main" val="908402779"/>
                  </a:ext>
                </a:extLst>
              </a:tr>
              <a:tr h="160183">
                <a:tc>
                  <a:txBody>
                    <a:bodyPr/>
                    <a:lstStyle/>
                    <a:p>
                      <a:pPr algn="l" fontAlgn="t"/>
                      <a:r>
                        <a:rPr lang="en-GB" sz="1000" b="0" i="0" u="none" strike="noStrike">
                          <a:solidFill>
                            <a:srgbClr val="002060"/>
                          </a:solidFill>
                          <a:effectLst/>
                          <a:latin typeface="Bierstadt" panose="020B0004020202020204" pitchFamily="34" charset="0"/>
                        </a:rPr>
                        <a:t>Jean Jackson</a:t>
                      </a:r>
                    </a:p>
                    <a:p>
                      <a:pPr algn="l" fontAlgn="t"/>
                      <a:r>
                        <a:rPr lang="en-GB" sz="1000" b="0" i="0" u="none" strike="noStrike">
                          <a:solidFill>
                            <a:srgbClr val="002060"/>
                          </a:solidFill>
                          <a:effectLst/>
                          <a:latin typeface="Bierstadt" panose="020B0004020202020204" pitchFamily="34" charset="0"/>
                        </a:rPr>
                        <a:t>Shazia Rafiq</a:t>
                      </a:r>
                    </a:p>
                  </a:txBody>
                  <a:tcPr marL="3228" marR="3228" marT="3228" marB="0"/>
                </a:tc>
                <a:tc>
                  <a:txBody>
                    <a:bodyPr/>
                    <a:lstStyle/>
                    <a:p>
                      <a:pPr>
                        <a:lnSpc>
                          <a:spcPct val="107000"/>
                        </a:lnSpc>
                        <a:spcAft>
                          <a:spcPts val="800"/>
                        </a:spcAft>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Administration Officer</a:t>
                      </a:r>
                    </a:p>
                  </a:txBody>
                  <a:tcPr marL="9525" marR="9525" marT="9525"/>
                </a:tc>
                <a:tc>
                  <a:txBody>
                    <a:bodyPr/>
                    <a:lstStyle/>
                    <a:p>
                      <a:pPr>
                        <a:lnSpc>
                          <a:spcPct val="107000"/>
                        </a:lnSpc>
                        <a:spcAft>
                          <a:spcPts val="800"/>
                        </a:spcAft>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All</a:t>
                      </a:r>
                    </a:p>
                  </a:txBody>
                  <a:tcPr marL="9525" marR="9525" marT="9525"/>
                </a:tc>
                <a:extLst>
                  <a:ext uri="{0D108BD9-81ED-4DB2-BD59-A6C34878D82A}">
                    <a16:rowId xmlns:a16="http://schemas.microsoft.com/office/drawing/2014/main" val="2352042735"/>
                  </a:ext>
                </a:extLst>
              </a:tr>
            </a:tbl>
          </a:graphicData>
        </a:graphic>
      </p:graphicFrame>
      <p:graphicFrame>
        <p:nvGraphicFramePr>
          <p:cNvPr id="10" name="Table 9">
            <a:extLst>
              <a:ext uri="{FF2B5EF4-FFF2-40B4-BE49-F238E27FC236}">
                <a16:creationId xmlns:a16="http://schemas.microsoft.com/office/drawing/2014/main" id="{6E02F2B2-E06B-1357-4BAF-3A88B94FE049}"/>
              </a:ext>
            </a:extLst>
          </p:cNvPr>
          <p:cNvGraphicFramePr>
            <a:graphicFrameLocks noGrp="1"/>
          </p:cNvGraphicFramePr>
          <p:nvPr>
            <p:extLst>
              <p:ext uri="{D42A27DB-BD31-4B8C-83A1-F6EECF244321}">
                <p14:modId xmlns:p14="http://schemas.microsoft.com/office/powerpoint/2010/main" val="454167736"/>
              </p:ext>
            </p:extLst>
          </p:nvPr>
        </p:nvGraphicFramePr>
        <p:xfrm>
          <a:off x="6858983" y="2734023"/>
          <a:ext cx="4953829" cy="836296"/>
        </p:xfrm>
        <a:graphic>
          <a:graphicData uri="http://schemas.openxmlformats.org/drawingml/2006/table">
            <a:tbl>
              <a:tblPr firstRow="1" bandRow="1">
                <a:tableStyleId>{5C22544A-7EE6-4342-B048-85BDC9FD1C3A}</a:tableStyleId>
              </a:tblPr>
              <a:tblGrid>
                <a:gridCol w="1380269">
                  <a:extLst>
                    <a:ext uri="{9D8B030D-6E8A-4147-A177-3AD203B41FA5}">
                      <a16:colId xmlns:a16="http://schemas.microsoft.com/office/drawing/2014/main" val="3847887352"/>
                    </a:ext>
                  </a:extLst>
                </a:gridCol>
                <a:gridCol w="2494812">
                  <a:extLst>
                    <a:ext uri="{9D8B030D-6E8A-4147-A177-3AD203B41FA5}">
                      <a16:colId xmlns:a16="http://schemas.microsoft.com/office/drawing/2014/main" val="1469406743"/>
                    </a:ext>
                  </a:extLst>
                </a:gridCol>
                <a:gridCol w="1078748">
                  <a:extLst>
                    <a:ext uri="{9D8B030D-6E8A-4147-A177-3AD203B41FA5}">
                      <a16:colId xmlns:a16="http://schemas.microsoft.com/office/drawing/2014/main" val="1491758983"/>
                    </a:ext>
                  </a:extLst>
                </a:gridCol>
              </a:tblGrid>
              <a:tr h="158008">
                <a:tc gridSpan="3">
                  <a:txBody>
                    <a:bodyPr/>
                    <a:lstStyle/>
                    <a:p>
                      <a:pPr fontAlgn="b"/>
                      <a:r>
                        <a:rPr lang="en-GB" sz="1000" b="0">
                          <a:effectLst/>
                          <a:latin typeface="Bierstadt" panose="020B0004020202020204" pitchFamily="34" charset="0"/>
                        </a:rPr>
                        <a:t>Escalation Process</a:t>
                      </a:r>
                    </a:p>
                  </a:txBody>
                  <a:tcPr marL="9525" marR="9525" marT="9525" anchor="b">
                    <a:solidFill>
                      <a:schemeClr val="accent2">
                        <a:lumMod val="75000"/>
                      </a:schemeClr>
                    </a:solidFill>
                  </a:tcPr>
                </a:tc>
                <a:tc hMerge="1">
                  <a:txBody>
                    <a:bodyPr/>
                    <a:lstStyle/>
                    <a:p>
                      <a:pPr fontAlgn="b"/>
                      <a:r>
                        <a:rPr lang="en-GB" sz="1000" b="0">
                          <a:effectLst/>
                          <a:latin typeface="Bierstadt" panose="020B0004020202020204" pitchFamily="34" charset="0"/>
                        </a:rPr>
                        <a:t>Critical Studies</a:t>
                      </a:r>
                    </a:p>
                  </a:txBody>
                  <a:tcPr marL="9525" marR="9525" marT="9525" anchor="b">
                    <a:solidFill>
                      <a:schemeClr val="accent2">
                        <a:lumMod val="75000"/>
                      </a:schemeClr>
                    </a:solidFill>
                  </a:tcPr>
                </a:tc>
                <a:tc hMerge="1">
                  <a:txBody>
                    <a:bodyPr/>
                    <a:lstStyle/>
                    <a:p>
                      <a:pPr fontAlgn="b"/>
                      <a:r>
                        <a:rPr lang="en-GB" sz="1000" b="0">
                          <a:effectLst/>
                          <a:latin typeface="Bierstadt" panose="020B0004020202020204" pitchFamily="34" charset="0"/>
                        </a:rPr>
                        <a:t>Course</a:t>
                      </a:r>
                    </a:p>
                  </a:txBody>
                  <a:tcPr marL="9525" marR="9525" marT="9525" anchor="b">
                    <a:solidFill>
                      <a:schemeClr val="accent2">
                        <a:lumMod val="75000"/>
                      </a:schemeClr>
                    </a:solidFill>
                  </a:tcPr>
                </a:tc>
                <a:extLst>
                  <a:ext uri="{0D108BD9-81ED-4DB2-BD59-A6C34878D82A}">
                    <a16:rowId xmlns:a16="http://schemas.microsoft.com/office/drawing/2014/main" val="3660983061"/>
                  </a:ext>
                </a:extLst>
              </a:tr>
              <a:tr h="158008">
                <a:tc>
                  <a:txBody>
                    <a:bodyPr/>
                    <a:lstStyle/>
                    <a:p>
                      <a:pPr fontAlgn="b"/>
                      <a:r>
                        <a:rPr lang="en-GB" sz="1000" b="0">
                          <a:solidFill>
                            <a:schemeClr val="bg1"/>
                          </a:solidFill>
                          <a:effectLst/>
                          <a:latin typeface="Bierstadt" panose="020B0004020202020204" pitchFamily="34" charset="0"/>
                        </a:rPr>
                        <a:t>Name</a:t>
                      </a:r>
                    </a:p>
                  </a:txBody>
                  <a:tcPr marL="9525" marR="9525" marT="9525" anchor="b">
                    <a:solidFill>
                      <a:schemeClr val="accent2">
                        <a:lumMod val="75000"/>
                      </a:schemeClr>
                    </a:solidFill>
                  </a:tcPr>
                </a:tc>
                <a:tc>
                  <a:txBody>
                    <a:bodyPr/>
                    <a:lstStyle/>
                    <a:p>
                      <a:pPr fontAlgn="b"/>
                      <a:r>
                        <a:rPr lang="en-GB" sz="1000" b="0">
                          <a:solidFill>
                            <a:schemeClr val="bg1"/>
                          </a:solidFill>
                          <a:effectLst/>
                          <a:latin typeface="Bierstadt" panose="020B0004020202020204" pitchFamily="34" charset="0"/>
                        </a:rPr>
                        <a:t>Role</a:t>
                      </a:r>
                    </a:p>
                  </a:txBody>
                  <a:tcPr marL="9525" marR="9525" marT="9525" anchor="b">
                    <a:solidFill>
                      <a:schemeClr val="accent2">
                        <a:lumMod val="75000"/>
                      </a:schemeClr>
                    </a:solidFill>
                  </a:tcPr>
                </a:tc>
                <a:tc>
                  <a:txBody>
                    <a:bodyPr/>
                    <a:lstStyle/>
                    <a:p>
                      <a:pPr fontAlgn="b"/>
                      <a:r>
                        <a:rPr lang="en-GB" sz="1000" b="0">
                          <a:solidFill>
                            <a:schemeClr val="bg1"/>
                          </a:solidFill>
                          <a:effectLst/>
                          <a:latin typeface="Bierstadt" panose="020B0004020202020204" pitchFamily="34" charset="0"/>
                        </a:rPr>
                        <a:t>Course</a:t>
                      </a:r>
                    </a:p>
                  </a:txBody>
                  <a:tcPr marL="9525" marR="9525" marT="9525" anchor="b">
                    <a:solidFill>
                      <a:schemeClr val="accent2">
                        <a:lumMod val="75000"/>
                      </a:schemeClr>
                    </a:solidFill>
                  </a:tcPr>
                </a:tc>
                <a:extLst>
                  <a:ext uri="{0D108BD9-81ED-4DB2-BD59-A6C34878D82A}">
                    <a16:rowId xmlns:a16="http://schemas.microsoft.com/office/drawing/2014/main" val="908402779"/>
                  </a:ext>
                </a:extLst>
              </a:tr>
              <a:tr h="192054">
                <a:tc>
                  <a:txBody>
                    <a:bodyPr/>
                    <a:lstStyle/>
                    <a:p>
                      <a:pPr algn="l" fontAlgn="b"/>
                      <a:r>
                        <a:rPr lang="en-GB" sz="1000" b="0" i="0" u="none" strike="noStrike">
                          <a:solidFill>
                            <a:srgbClr val="002060"/>
                          </a:solidFill>
                          <a:effectLst/>
                          <a:latin typeface="Bierstadt" panose="020B0004020202020204" pitchFamily="34" charset="0"/>
                        </a:rPr>
                        <a:t>Alison Devlin</a:t>
                      </a:r>
                    </a:p>
                  </a:txBody>
                  <a:tcPr marL="3228" marR="3228" marT="3228" marB="0" anchor="b"/>
                </a:tc>
                <a:tc>
                  <a:txBody>
                    <a:bodyPr/>
                    <a:lstStyle/>
                    <a:p>
                      <a:pPr algn="l" fontAlgn="b"/>
                      <a:r>
                        <a:rPr lang="en-GB" sz="1000" b="0" i="0" u="none" strike="noStrike">
                          <a:solidFill>
                            <a:srgbClr val="002060"/>
                          </a:solidFill>
                          <a:effectLst/>
                          <a:latin typeface="Bierstadt" panose="020B0004020202020204" pitchFamily="34" charset="0"/>
                        </a:rPr>
                        <a:t>Student Operations Manager</a:t>
                      </a:r>
                    </a:p>
                  </a:txBody>
                  <a:tcPr marL="3228" marR="3228" marT="3228" marB="0" anchor="b"/>
                </a:tc>
                <a:tc>
                  <a:txBody>
                    <a:bodyPr/>
                    <a:lstStyle/>
                    <a:p>
                      <a:pPr>
                        <a:lnSpc>
                          <a:spcPct val="107000"/>
                        </a:lnSpc>
                        <a:spcAft>
                          <a:spcPts val="800"/>
                        </a:spcAft>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All</a:t>
                      </a:r>
                    </a:p>
                  </a:txBody>
                  <a:tcPr marL="9525" marR="9525" marT="9525" anchor="b"/>
                </a:tc>
                <a:extLst>
                  <a:ext uri="{0D108BD9-81ED-4DB2-BD59-A6C34878D82A}">
                    <a16:rowId xmlns:a16="http://schemas.microsoft.com/office/drawing/2014/main" val="2352042735"/>
                  </a:ext>
                </a:extLst>
              </a:tr>
              <a:tr h="0">
                <a:tc>
                  <a:txBody>
                    <a:bodyPr/>
                    <a:lstStyle/>
                    <a:p>
                      <a:pPr algn="l" fontAlgn="b"/>
                      <a:r>
                        <a:rPr lang="en-GB" sz="1000" b="0" i="0" u="none" strike="noStrike">
                          <a:solidFill>
                            <a:srgbClr val="002060"/>
                          </a:solidFill>
                          <a:effectLst/>
                          <a:latin typeface="Bierstadt" panose="020B0004020202020204" pitchFamily="34" charset="0"/>
                        </a:rPr>
                        <a:t>Stephany Biello</a:t>
                      </a:r>
                    </a:p>
                  </a:txBody>
                  <a:tcPr marL="3228" marR="3228" marT="3228" marB="0" anchor="b"/>
                </a:tc>
                <a:tc>
                  <a:txBody>
                    <a:bodyPr/>
                    <a:lstStyle/>
                    <a:p>
                      <a:pPr algn="l" fontAlgn="b"/>
                      <a:r>
                        <a:rPr lang="en-GB" sz="1000" b="0" i="0" u="none" strike="noStrike">
                          <a:solidFill>
                            <a:srgbClr val="002060"/>
                          </a:solidFill>
                          <a:effectLst/>
                          <a:latin typeface="Bierstadt" panose="020B0004020202020204" pitchFamily="34" charset="0"/>
                        </a:rPr>
                        <a:t>Dean of L&amp;T</a:t>
                      </a:r>
                    </a:p>
                  </a:txBody>
                  <a:tcPr marL="3228" marR="3228" marT="3228" marB="0" anchor="b"/>
                </a:tc>
                <a:tc>
                  <a:txBody>
                    <a:bodyPr/>
                    <a:lstStyle/>
                    <a:p>
                      <a:pPr>
                        <a:lnSpc>
                          <a:spcPct val="107000"/>
                        </a:lnSpc>
                        <a:spcAft>
                          <a:spcPts val="800"/>
                        </a:spcAft>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All</a:t>
                      </a:r>
                    </a:p>
                  </a:txBody>
                  <a:tcPr marL="9525" marR="9525" marT="9525" anchor="ctr"/>
                </a:tc>
                <a:extLst>
                  <a:ext uri="{0D108BD9-81ED-4DB2-BD59-A6C34878D82A}">
                    <a16:rowId xmlns:a16="http://schemas.microsoft.com/office/drawing/2014/main" val="2031989179"/>
                  </a:ext>
                </a:extLst>
              </a:tr>
            </a:tbl>
          </a:graphicData>
        </a:graphic>
      </p:graphicFrame>
      <p:sp>
        <p:nvSpPr>
          <p:cNvPr id="11" name="TextBox 10">
            <a:extLst>
              <a:ext uri="{FF2B5EF4-FFF2-40B4-BE49-F238E27FC236}">
                <a16:creationId xmlns:a16="http://schemas.microsoft.com/office/drawing/2014/main" id="{9AB7701B-1B88-00A5-F23E-746FA33E6CC7}"/>
              </a:ext>
            </a:extLst>
          </p:cNvPr>
          <p:cNvSpPr txBox="1"/>
          <p:nvPr/>
        </p:nvSpPr>
        <p:spPr>
          <a:xfrm>
            <a:off x="6711352" y="1133404"/>
            <a:ext cx="4953829" cy="1384995"/>
          </a:xfrm>
          <a:prstGeom prst="rect">
            <a:avLst/>
          </a:prstGeom>
          <a:noFill/>
        </p:spPr>
        <p:txBody>
          <a:bodyPr wrap="square">
            <a:spAutoFit/>
          </a:bodyPr>
          <a:lstStyle/>
          <a:p>
            <a:r>
              <a:rPr lang="en-GB" sz="1200" b="1">
                <a:latin typeface="Bierstadt"/>
              </a:rPr>
              <a:t>Escalation Process: </a:t>
            </a:r>
          </a:p>
          <a:p>
            <a:endParaRPr lang="en-GB" sz="1200" b="1">
              <a:latin typeface="Bierstadt"/>
            </a:endParaRPr>
          </a:p>
          <a:p>
            <a:r>
              <a:rPr lang="en-GB" sz="1200">
                <a:latin typeface="Bierstadt"/>
              </a:rPr>
              <a:t>If a resolution cannot be found for the event, this should be escalated within the School/College to the following roles (not all of these roles will need to be included, this will be dependent on the event and reason for un-resolution):</a:t>
            </a:r>
          </a:p>
          <a:p>
            <a:endParaRPr lang="en-GB" sz="1200">
              <a:latin typeface="Bierstadt"/>
            </a:endParaRPr>
          </a:p>
        </p:txBody>
      </p:sp>
      <p:sp>
        <p:nvSpPr>
          <p:cNvPr id="12" name="TextBox 11">
            <a:extLst>
              <a:ext uri="{FF2B5EF4-FFF2-40B4-BE49-F238E27FC236}">
                <a16:creationId xmlns:a16="http://schemas.microsoft.com/office/drawing/2014/main" id="{F0CFB23A-1DDC-E9DD-D090-221DEF33FDFB}"/>
              </a:ext>
            </a:extLst>
          </p:cNvPr>
          <p:cNvSpPr txBox="1"/>
          <p:nvPr/>
        </p:nvSpPr>
        <p:spPr>
          <a:xfrm>
            <a:off x="204664" y="1069622"/>
            <a:ext cx="5891336" cy="3785652"/>
          </a:xfrm>
          <a:prstGeom prst="rect">
            <a:avLst/>
          </a:prstGeom>
          <a:noFill/>
        </p:spPr>
        <p:txBody>
          <a:bodyPr wrap="square" lIns="91440" tIns="45720" rIns="91440" bIns="45720" anchor="t">
            <a:spAutoFit/>
          </a:bodyPr>
          <a:lstStyle/>
          <a:p>
            <a:r>
              <a:rPr lang="en-GB" sz="1200" b="1">
                <a:latin typeface="Bierstadt"/>
              </a:rPr>
              <a:t>Resolution Calls:</a:t>
            </a:r>
          </a:p>
          <a:p>
            <a:endParaRPr lang="en-GB" sz="1200" b="1">
              <a:latin typeface="Bierstadt"/>
            </a:endParaRPr>
          </a:p>
          <a:p>
            <a:pPr marL="228600" indent="-228600">
              <a:buAutoNum type="arabicPeriod"/>
            </a:pPr>
            <a:r>
              <a:rPr lang="en-GB" sz="1200" b="1">
                <a:latin typeface="Bierstadt"/>
              </a:rPr>
              <a:t>Large Events &amp; Time Critical Events </a:t>
            </a:r>
            <a:r>
              <a:rPr lang="en-GB" sz="1200">
                <a:latin typeface="Bierstadt"/>
              </a:rPr>
              <a:t>(greater than 50 in size, events in the first 1 month of teaching) </a:t>
            </a:r>
            <a:r>
              <a:rPr lang="en-GB" sz="1200" b="1">
                <a:latin typeface="Bierstadt"/>
              </a:rPr>
              <a:t>– </a:t>
            </a:r>
            <a:r>
              <a:rPr lang="en-GB" sz="1200">
                <a:latin typeface="Bierstadt"/>
              </a:rPr>
              <a:t>calls will be organised by </a:t>
            </a:r>
            <a:r>
              <a:rPr lang="en-GB" sz="1200" b="1">
                <a:latin typeface="Bierstadt"/>
              </a:rPr>
              <a:t>SMTT </a:t>
            </a:r>
            <a:r>
              <a:rPr lang="en-GB" sz="1200">
                <a:latin typeface="Bierstadt"/>
              </a:rPr>
              <a:t>on a daily, ad-hoc basis. The events will be prioritised by size. SMTT will update the event in real time if a suitable option has been agreed. If a solution cannot be found, the School will escalate as per the agreed Escalation Process.</a:t>
            </a:r>
          </a:p>
          <a:p>
            <a:pPr marL="228600" indent="-228600">
              <a:buAutoNum type="arabicPeriod"/>
            </a:pPr>
            <a:endParaRPr lang="en-GB" sz="1200" b="1">
              <a:latin typeface="Bierstadt"/>
            </a:endParaRPr>
          </a:p>
          <a:p>
            <a:pPr marL="228600" indent="-228600">
              <a:buAutoNum type="arabicPeriod"/>
            </a:pPr>
            <a:endParaRPr lang="en-GB" sz="1200" b="1">
              <a:latin typeface="Bierstadt"/>
            </a:endParaRPr>
          </a:p>
          <a:p>
            <a:pPr marL="228600" indent="-228600">
              <a:buAutoNum type="arabicPeriod"/>
            </a:pPr>
            <a:endParaRPr lang="en-GB" sz="1200" b="1">
              <a:latin typeface="Bierstadt"/>
            </a:endParaRPr>
          </a:p>
          <a:p>
            <a:pPr marL="228600" indent="-228600">
              <a:buAutoNum type="arabicPeriod"/>
            </a:pPr>
            <a:endParaRPr lang="en-GB" sz="1200" b="1">
              <a:latin typeface="Bierstadt"/>
            </a:endParaRPr>
          </a:p>
          <a:p>
            <a:pPr marL="228600" indent="-228600">
              <a:buAutoNum type="arabicPeriod"/>
            </a:pPr>
            <a:endParaRPr lang="en-GB" sz="1200" b="1">
              <a:latin typeface="Bierstadt"/>
            </a:endParaRPr>
          </a:p>
          <a:p>
            <a:pPr marL="228600" indent="-228600">
              <a:buAutoNum type="arabicPeriod"/>
            </a:pPr>
            <a:endParaRPr lang="en-GB" sz="1200" b="1">
              <a:latin typeface="Bierstadt"/>
            </a:endParaRPr>
          </a:p>
          <a:p>
            <a:pPr marL="228600" indent="-228600">
              <a:buAutoNum type="arabicPeriod"/>
            </a:pPr>
            <a:endParaRPr lang="en-GB" sz="1200" b="1">
              <a:latin typeface="Bierstadt"/>
            </a:endParaRPr>
          </a:p>
          <a:p>
            <a:pPr marL="228600" indent="-228600">
              <a:buAutoNum type="arabicPeriod"/>
            </a:pPr>
            <a:endParaRPr lang="en-GB" sz="1200" b="1">
              <a:latin typeface="Bierstadt"/>
            </a:endParaRPr>
          </a:p>
          <a:p>
            <a:pPr marL="228600" indent="-228600">
              <a:buAutoNum type="arabicPeriod"/>
            </a:pPr>
            <a:r>
              <a:rPr lang="en-GB" sz="1200" b="1">
                <a:latin typeface="Bierstadt"/>
              </a:rPr>
              <a:t>All Other Un-roomed Events </a:t>
            </a:r>
            <a:r>
              <a:rPr lang="en-GB" sz="1200">
                <a:latin typeface="Bierstadt"/>
              </a:rPr>
              <a:t>(less than size 50) - led by the </a:t>
            </a:r>
            <a:r>
              <a:rPr lang="en-GB" sz="1200" b="1">
                <a:latin typeface="Bierstadt"/>
              </a:rPr>
              <a:t>Teaching Administrators </a:t>
            </a:r>
            <a:r>
              <a:rPr lang="en-GB" sz="1200">
                <a:latin typeface="Bierstadt"/>
              </a:rPr>
              <a:t>who will liaise with the </a:t>
            </a:r>
            <a:r>
              <a:rPr lang="en-GB" sz="1200" b="1">
                <a:latin typeface="Bierstadt"/>
              </a:rPr>
              <a:t>L&amp;T Convener </a:t>
            </a:r>
            <a:r>
              <a:rPr lang="en-GB" sz="1200">
                <a:latin typeface="Bierstadt"/>
              </a:rPr>
              <a:t>to be aware of potential clashes and explore available options to resolve. They will raise a “Central Room Request” to SMTT to room the event via the Change Request process. If a solution cannot be found, the School will escalate as per the agreed Escalation Process.</a:t>
            </a:r>
          </a:p>
        </p:txBody>
      </p:sp>
      <p:graphicFrame>
        <p:nvGraphicFramePr>
          <p:cNvPr id="3" name="Table 2">
            <a:extLst>
              <a:ext uri="{FF2B5EF4-FFF2-40B4-BE49-F238E27FC236}">
                <a16:creationId xmlns:a16="http://schemas.microsoft.com/office/drawing/2014/main" id="{031BCD76-49B2-4FB3-14E0-A4C08E884F3A}"/>
              </a:ext>
            </a:extLst>
          </p:cNvPr>
          <p:cNvGraphicFramePr>
            <a:graphicFrameLocks noGrp="1"/>
          </p:cNvGraphicFramePr>
          <p:nvPr>
            <p:extLst>
              <p:ext uri="{D42A27DB-BD31-4B8C-83A1-F6EECF244321}">
                <p14:modId xmlns:p14="http://schemas.microsoft.com/office/powerpoint/2010/main" val="1730070881"/>
              </p:ext>
            </p:extLst>
          </p:nvPr>
        </p:nvGraphicFramePr>
        <p:xfrm>
          <a:off x="599971" y="2464883"/>
          <a:ext cx="5825405" cy="723318"/>
        </p:xfrm>
        <a:graphic>
          <a:graphicData uri="http://schemas.openxmlformats.org/drawingml/2006/table">
            <a:tbl>
              <a:tblPr firstRow="1" bandRow="1">
                <a:tableStyleId>{5C22544A-7EE6-4342-B048-85BDC9FD1C3A}</a:tableStyleId>
              </a:tblPr>
              <a:tblGrid>
                <a:gridCol w="1978055">
                  <a:extLst>
                    <a:ext uri="{9D8B030D-6E8A-4147-A177-3AD203B41FA5}">
                      <a16:colId xmlns:a16="http://schemas.microsoft.com/office/drawing/2014/main" val="3847887352"/>
                    </a:ext>
                  </a:extLst>
                </a:gridCol>
                <a:gridCol w="2324100">
                  <a:extLst>
                    <a:ext uri="{9D8B030D-6E8A-4147-A177-3AD203B41FA5}">
                      <a16:colId xmlns:a16="http://schemas.microsoft.com/office/drawing/2014/main" val="1469406743"/>
                    </a:ext>
                  </a:extLst>
                </a:gridCol>
                <a:gridCol w="1523250">
                  <a:extLst>
                    <a:ext uri="{9D8B030D-6E8A-4147-A177-3AD203B41FA5}">
                      <a16:colId xmlns:a16="http://schemas.microsoft.com/office/drawing/2014/main" val="1491758983"/>
                    </a:ext>
                  </a:extLst>
                </a:gridCol>
              </a:tblGrid>
              <a:tr h="158008">
                <a:tc gridSpan="3">
                  <a:txBody>
                    <a:bodyPr/>
                    <a:lstStyle/>
                    <a:p>
                      <a:pPr fontAlgn="b"/>
                      <a:r>
                        <a:rPr lang="en-GB" sz="1000" b="0">
                          <a:effectLst/>
                          <a:latin typeface="Bierstadt" panose="020B0004020202020204" pitchFamily="34" charset="0"/>
                        </a:rPr>
                        <a:t>Resolution Call</a:t>
                      </a:r>
                    </a:p>
                  </a:txBody>
                  <a:tcPr marL="9525" marR="9525" marT="9525" anchor="b">
                    <a:solidFill>
                      <a:srgbClr val="00355F"/>
                    </a:solidFill>
                  </a:tcPr>
                </a:tc>
                <a:tc hMerge="1">
                  <a:txBody>
                    <a:bodyPr/>
                    <a:lstStyle/>
                    <a:p>
                      <a:pPr fontAlgn="b"/>
                      <a:endParaRPr lang="en-GB" sz="1000" b="0">
                        <a:effectLst/>
                        <a:latin typeface="Bierstadt" panose="020B0004020202020204" pitchFamily="34" charset="0"/>
                      </a:endParaRPr>
                    </a:p>
                  </a:txBody>
                  <a:tcPr marL="9525" marR="9525" marT="9525" anchor="b">
                    <a:solidFill>
                      <a:srgbClr val="00355F"/>
                    </a:solidFill>
                  </a:tcPr>
                </a:tc>
                <a:tc hMerge="1">
                  <a:txBody>
                    <a:bodyPr/>
                    <a:lstStyle/>
                    <a:p>
                      <a:pPr fontAlgn="b"/>
                      <a:r>
                        <a:rPr lang="en-GB" sz="1000" b="0">
                          <a:effectLst/>
                          <a:latin typeface="Bierstadt" panose="020B0004020202020204" pitchFamily="34" charset="0"/>
                        </a:rPr>
                        <a:t>Course</a:t>
                      </a:r>
                    </a:p>
                  </a:txBody>
                  <a:tcPr marL="9525" marR="9525" marT="9525" anchor="b">
                    <a:solidFill>
                      <a:srgbClr val="00355F"/>
                    </a:solidFill>
                  </a:tcPr>
                </a:tc>
                <a:extLst>
                  <a:ext uri="{0D108BD9-81ED-4DB2-BD59-A6C34878D82A}">
                    <a16:rowId xmlns:a16="http://schemas.microsoft.com/office/drawing/2014/main" val="3660983061"/>
                  </a:ext>
                </a:extLst>
              </a:tr>
              <a:tr h="170839">
                <a:tc>
                  <a:txBody>
                    <a:bodyPr/>
                    <a:lstStyle/>
                    <a:p>
                      <a:pPr fontAlgn="b"/>
                      <a:r>
                        <a:rPr lang="en-GB" sz="1000" b="0">
                          <a:solidFill>
                            <a:schemeClr val="bg1"/>
                          </a:solidFill>
                          <a:effectLst/>
                          <a:latin typeface="Bierstadt" panose="020B0004020202020204" pitchFamily="34" charset="0"/>
                        </a:rPr>
                        <a:t>Name</a:t>
                      </a:r>
                    </a:p>
                  </a:txBody>
                  <a:tcPr marL="9525" marR="9525" marT="9525" anchor="b">
                    <a:solidFill>
                      <a:srgbClr val="00355F"/>
                    </a:solidFill>
                  </a:tcPr>
                </a:tc>
                <a:tc>
                  <a:txBody>
                    <a:bodyPr/>
                    <a:lstStyle/>
                    <a:p>
                      <a:pPr fontAlgn="b"/>
                      <a:r>
                        <a:rPr lang="en-GB" sz="1000" b="0">
                          <a:solidFill>
                            <a:schemeClr val="bg1"/>
                          </a:solidFill>
                          <a:effectLst/>
                          <a:latin typeface="Bierstadt" panose="020B0004020202020204" pitchFamily="34" charset="0"/>
                        </a:rPr>
                        <a:t>Role</a:t>
                      </a:r>
                    </a:p>
                  </a:txBody>
                  <a:tcPr marL="9525" marR="9525" marT="9525" anchor="b">
                    <a:solidFill>
                      <a:srgbClr val="00355F"/>
                    </a:solidFill>
                  </a:tcPr>
                </a:tc>
                <a:tc>
                  <a:txBody>
                    <a:bodyPr/>
                    <a:lstStyle/>
                    <a:p>
                      <a:pPr fontAlgn="b"/>
                      <a:r>
                        <a:rPr lang="en-GB" sz="1000" b="0">
                          <a:solidFill>
                            <a:schemeClr val="bg1"/>
                          </a:solidFill>
                          <a:effectLst/>
                          <a:latin typeface="Bierstadt" panose="020B0004020202020204" pitchFamily="34" charset="0"/>
                        </a:rPr>
                        <a:t>Course</a:t>
                      </a:r>
                    </a:p>
                  </a:txBody>
                  <a:tcPr marL="9525" marR="9525" marT="9525" anchor="b">
                    <a:solidFill>
                      <a:srgbClr val="00355F"/>
                    </a:solidFill>
                  </a:tcPr>
                </a:tc>
                <a:extLst>
                  <a:ext uri="{0D108BD9-81ED-4DB2-BD59-A6C34878D82A}">
                    <a16:rowId xmlns:a16="http://schemas.microsoft.com/office/drawing/2014/main" val="908402779"/>
                  </a:ext>
                </a:extLst>
              </a:tr>
              <a:tr h="0">
                <a:tc>
                  <a:txBody>
                    <a:bodyPr/>
                    <a:lstStyle/>
                    <a:p>
                      <a:pPr algn="l" fontAlgn="t"/>
                      <a:r>
                        <a:rPr lang="en-GB" sz="1000" b="0" i="0" u="none" strike="noStrike">
                          <a:solidFill>
                            <a:srgbClr val="002060"/>
                          </a:solidFill>
                          <a:effectLst/>
                          <a:latin typeface="Bierstadt" panose="020B0004020202020204" pitchFamily="34" charset="0"/>
                        </a:rPr>
                        <a:t>Jean Jackson</a:t>
                      </a:r>
                    </a:p>
                    <a:p>
                      <a:pPr algn="l" fontAlgn="t"/>
                      <a:r>
                        <a:rPr lang="en-GB" sz="1000" b="0" i="0" u="none" strike="noStrike">
                          <a:solidFill>
                            <a:srgbClr val="002060"/>
                          </a:solidFill>
                          <a:effectLst/>
                          <a:latin typeface="Bierstadt" panose="020B0004020202020204" pitchFamily="34" charset="0"/>
                        </a:rPr>
                        <a:t>Shazia Rafiq</a:t>
                      </a:r>
                    </a:p>
                  </a:txBody>
                  <a:tcPr marL="3228" marR="3228" marT="3228" marB="0"/>
                </a:tc>
                <a:tc>
                  <a:txBody>
                    <a:bodyPr/>
                    <a:lstStyle/>
                    <a:p>
                      <a:pPr>
                        <a:lnSpc>
                          <a:spcPct val="107000"/>
                        </a:lnSpc>
                        <a:spcAft>
                          <a:spcPts val="800"/>
                        </a:spcAft>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Administration Officer</a:t>
                      </a:r>
                    </a:p>
                  </a:txBody>
                  <a:tcPr marL="9525" marR="9525" marT="9525"/>
                </a:tc>
                <a:tc>
                  <a:txBody>
                    <a:bodyPr/>
                    <a:lstStyle/>
                    <a:p>
                      <a:pPr>
                        <a:lnSpc>
                          <a:spcPct val="107000"/>
                        </a:lnSpc>
                        <a:spcAft>
                          <a:spcPts val="800"/>
                        </a:spcAft>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All</a:t>
                      </a:r>
                    </a:p>
                  </a:txBody>
                  <a:tcPr marL="9525" marR="9525" marT="9525"/>
                </a:tc>
                <a:extLst>
                  <a:ext uri="{0D108BD9-81ED-4DB2-BD59-A6C34878D82A}">
                    <a16:rowId xmlns:a16="http://schemas.microsoft.com/office/drawing/2014/main" val="2396529331"/>
                  </a:ext>
                </a:extLst>
              </a:tr>
            </a:tbl>
          </a:graphicData>
        </a:graphic>
      </p:graphicFrame>
      <p:sp>
        <p:nvSpPr>
          <p:cNvPr id="6" name="TextBox 5">
            <a:extLst>
              <a:ext uri="{FF2B5EF4-FFF2-40B4-BE49-F238E27FC236}">
                <a16:creationId xmlns:a16="http://schemas.microsoft.com/office/drawing/2014/main" id="{2AD6B312-82E5-76D8-4D60-EE3FD851BD7A}"/>
              </a:ext>
            </a:extLst>
          </p:cNvPr>
          <p:cNvSpPr txBox="1"/>
          <p:nvPr/>
        </p:nvSpPr>
        <p:spPr>
          <a:xfrm>
            <a:off x="578272" y="6112035"/>
            <a:ext cx="7467111" cy="276999"/>
          </a:xfrm>
          <a:prstGeom prst="rect">
            <a:avLst/>
          </a:prstGeom>
          <a:noFill/>
        </p:spPr>
        <p:txBody>
          <a:bodyPr wrap="square" rtlCol="0">
            <a:spAutoFit/>
          </a:bodyPr>
          <a:lstStyle/>
          <a:p>
            <a:r>
              <a:rPr lang="en-GB" sz="1200" i="1"/>
              <a:t>Teaching Administrators responsible for assessing timetabling </a:t>
            </a:r>
            <a:r>
              <a:rPr lang="en-GB" sz="1200"/>
              <a:t>clashes.</a:t>
            </a:r>
          </a:p>
        </p:txBody>
      </p:sp>
    </p:spTree>
    <p:extLst>
      <p:ext uri="{BB962C8B-B14F-4D97-AF65-F5344CB8AC3E}">
        <p14:creationId xmlns:p14="http://schemas.microsoft.com/office/powerpoint/2010/main" val="26691325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UoG_PowerPoint_16.9">
  <a:themeElements>
    <a:clrScheme name="University colours">
      <a:dk1>
        <a:srgbClr val="002542"/>
      </a:dk1>
      <a:lt1>
        <a:srgbClr val="FFFFFE"/>
      </a:lt1>
      <a:dk2>
        <a:srgbClr val="354047"/>
      </a:dk2>
      <a:lt2>
        <a:srgbClr val="C54520"/>
      </a:lt2>
      <a:accent1>
        <a:srgbClr val="63548B"/>
      </a:accent1>
      <a:accent2>
        <a:srgbClr val="8D0C64"/>
      </a:accent2>
      <a:accent3>
        <a:srgbClr val="CF1C20"/>
      </a:accent3>
      <a:accent4>
        <a:srgbClr val="4B3B7D"/>
      </a:accent4>
      <a:accent5>
        <a:srgbClr val="003824"/>
      </a:accent5>
      <a:accent6>
        <a:srgbClr val="500B29"/>
      </a:accent6>
      <a:hlink>
        <a:srgbClr val="584B3D"/>
      </a:hlink>
      <a:folHlink>
        <a:srgbClr val="0068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9 WCGT PowerPoint Template.pptx" id="{3FE14903-7108-43FF-B489-776E67B97010}" vid="{599DB73A-D695-4E24-9FCC-167315363A0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6c7cb90-6946-4dd6-9e6b-9a3310914b6d">
      <Terms xmlns="http://schemas.microsoft.com/office/infopath/2007/PartnerControls"/>
    </lcf76f155ced4ddcb4097134ff3c332f>
    <SharedWithUsers xmlns="f6b6659f-53f3-4bbe-bd4c-aa19ed48e760">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BEE4FFE325F8446BC9F77AC821639F4" ma:contentTypeVersion="13" ma:contentTypeDescription="Create a new document." ma:contentTypeScope="" ma:versionID="a17ab9926a4ba80bf4d63629cd62b0aa">
  <xsd:schema xmlns:xsd="http://www.w3.org/2001/XMLSchema" xmlns:xs="http://www.w3.org/2001/XMLSchema" xmlns:p="http://schemas.microsoft.com/office/2006/metadata/properties" xmlns:ns2="86c7cb90-6946-4dd6-9e6b-9a3310914b6d" xmlns:ns3="f6b6659f-53f3-4bbe-bd4c-aa19ed48e760" targetNamespace="http://schemas.microsoft.com/office/2006/metadata/properties" ma:root="true" ma:fieldsID="9cdc7254abbe1a3a0e7fdec0821460ed" ns2:_="" ns3:_="">
    <xsd:import namespace="86c7cb90-6946-4dd6-9e6b-9a3310914b6d"/>
    <xsd:import namespace="f6b6659f-53f3-4bbe-bd4c-aa19ed48e76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c7cb90-6946-4dd6-9e6b-9a3310914b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306b285-ac2c-4225-b56d-e54690cf9c97"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6b6659f-53f3-4bbe-bd4c-aa19ed48e76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1C9A428-8DC5-4B80-98E7-4A8C1622BF23}">
  <ds:schemaRefs>
    <ds:schemaRef ds:uri="86c7cb90-6946-4dd6-9e6b-9a3310914b6d"/>
    <ds:schemaRef ds:uri="f6b6659f-53f3-4bbe-bd4c-aa19ed48e76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A2422E2-E466-417F-B874-13EC21789B56}">
  <ds:schemaRefs>
    <ds:schemaRef ds:uri="http://schemas.microsoft.com/sharepoint/v3/contenttype/forms"/>
  </ds:schemaRefs>
</ds:datastoreItem>
</file>

<file path=customXml/itemProps3.xml><?xml version="1.0" encoding="utf-8"?>
<ds:datastoreItem xmlns:ds="http://schemas.openxmlformats.org/officeDocument/2006/customXml" ds:itemID="{B19B8685-ED5C-43EF-A773-D8B253F3976D}">
  <ds:schemaRefs>
    <ds:schemaRef ds:uri="86c7cb90-6946-4dd6-9e6b-9a3310914b6d"/>
    <ds:schemaRef ds:uri="f6b6659f-53f3-4bbe-bd4c-aa19ed48e7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13</Slides>
  <Notes>11</Notes>
  <HiddenSlides>0</HiddenSlide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Office Theme</vt:lpstr>
      <vt:lpstr>4_UoG_PowerPoint_16.9</vt:lpstr>
      <vt:lpstr>AY 24/25 Timetabling Project   Unroomed Events and Change Requests  CoSE</vt:lpstr>
      <vt:lpstr>AY24/25 Plan</vt:lpstr>
      <vt:lpstr>Un-roomed Events Resolution Calls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Escalation Process Change Requests</vt:lpstr>
      <vt:lpstr>Un-roomed Events &amp; Change Requests Project Communications Campaign – to be updated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AY 22/23 Timetabling Project   Unroomed Events and Change Requests  College of Arts</dc:title>
  <dc:creator>Gary Wright</dc:creator>
  <cp:revision>50</cp:revision>
  <dcterms:created xsi:type="dcterms:W3CDTF">2023-04-19T19:12:35Z</dcterms:created>
  <dcterms:modified xsi:type="dcterms:W3CDTF">2024-06-13T14:38:18Z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0x0101006BEE4FFE325F8446BC9F77AC821639F4</vt:lpwstr>
  </property>
  <property fmtid="{D5CDD505-2E9C-101B-9397-08002B2CF9AE}" pid="3" name="MediaServiceImageTags">
    <vt:lpwstr/>
  </property>
  <property fmtid="{D5CDD505-2E9C-101B-9397-08002B2CF9AE}" pid="4" name="Order">
    <vt:r8>145800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_SharedFileIndex">
    <vt:lpwstr/>
  </property>
  <property fmtid="{D5CDD505-2E9C-101B-9397-08002B2CF9AE}" pid="12" name="_SourceUrl">
    <vt:lpwstr/>
  </property>
</Properties>
</file>