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7" r:id="rId7"/>
  </p:sldMasterIdLst>
  <p:notesMasterIdLst>
    <p:notesMasterId r:id="rId19"/>
  </p:notesMasterIdLst>
  <p:sldIdLst>
    <p:sldId id="838840401" r:id="rId8"/>
    <p:sldId id="838840326" r:id="rId9"/>
    <p:sldId id="838840330" r:id="rId10"/>
    <p:sldId id="838840445" r:id="rId11"/>
    <p:sldId id="838840449" r:id="rId12"/>
    <p:sldId id="838840450" r:id="rId13"/>
    <p:sldId id="838840451" r:id="rId14"/>
    <p:sldId id="838840452" r:id="rId15"/>
    <p:sldId id="838840465" r:id="rId16"/>
    <p:sldId id="838840331" r:id="rId17"/>
    <p:sldId id="83884044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2AC257-0E32-4243-B20D-9A1C55468641}">
          <p14:sldIdLst>
            <p14:sldId id="838840401"/>
            <p14:sldId id="838840326"/>
          </p14:sldIdLst>
        </p14:section>
        <p14:section name="Unroomed Events" id="{8A2A1D84-9A27-4609-8960-309482467820}">
          <p14:sldIdLst>
            <p14:sldId id="838840330"/>
            <p14:sldId id="838840445"/>
          </p14:sldIdLst>
        </p14:section>
        <p14:section name="ASBS" id="{0D72E4E0-58A4-44EF-8BB8-42D6AAAC3C1E}">
          <p14:sldIdLst>
            <p14:sldId id="838840449"/>
          </p14:sldIdLst>
        </p14:section>
        <p14:section name="Education" id="{4C673FAB-9444-4C83-A246-390AEEC00E83}">
          <p14:sldIdLst>
            <p14:sldId id="838840450"/>
          </p14:sldIdLst>
        </p14:section>
        <p14:section name="Law" id="{18747915-D892-42C7-BCBD-39488E9004C0}">
          <p14:sldIdLst>
            <p14:sldId id="838840451"/>
          </p14:sldIdLst>
        </p14:section>
        <p14:section name="SPS" id="{46F379DF-5900-4FBB-BCB5-F1C5CC5D1979}">
          <p14:sldIdLst>
            <p14:sldId id="838840452"/>
          </p14:sldIdLst>
        </p14:section>
        <p14:section name="Change requests" id="{29080A71-8548-4524-A5A4-05F03EBD332F}">
          <p14:sldIdLst>
            <p14:sldId id="838840465"/>
            <p14:sldId id="838840331"/>
          </p14:sldIdLst>
        </p14:section>
        <p14:section name="Communication plan" id="{0298BDA3-3370-4575-A184-7DC18FC1CE3E}">
          <p14:sldIdLst>
            <p14:sldId id="8388404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00355F"/>
    <a:srgbClr val="984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8EBBD-5D29-49CF-B75F-7C2B81ADF0AC}" v="2" dt="2024-06-13T14:38:46.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5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 Bredin" userId="S::olive.bredin@glasgow.ac.uk::ffbd5a61-2dcc-446b-b4a6-408911f9ece1" providerId="AD" clId="Web-{5FBDB7CE-1F18-0549-72FE-ACC0C3BAD2A1}"/>
    <pc:docChg chg="modSld">
      <pc:chgData name="Olive Bredin" userId="S::olive.bredin@glasgow.ac.uk::ffbd5a61-2dcc-446b-b4a6-408911f9ece1" providerId="AD" clId="Web-{5FBDB7CE-1F18-0549-72FE-ACC0C3BAD2A1}" dt="2023-05-04T14:51:02.312" v="979" actId="1076"/>
      <pc:docMkLst>
        <pc:docMk/>
      </pc:docMkLst>
      <pc:sldChg chg="addSp delSp modSp">
        <pc:chgData name="Olive Bredin" userId="S::olive.bredin@glasgow.ac.uk::ffbd5a61-2dcc-446b-b4a6-408911f9ece1" providerId="AD" clId="Web-{5FBDB7CE-1F18-0549-72FE-ACC0C3BAD2A1}" dt="2023-05-04T14:46:27.351" v="721"/>
        <pc:sldMkLst>
          <pc:docMk/>
          <pc:sldMk cId="2174276299" sldId="838840452"/>
        </pc:sldMkLst>
        <pc:spChg chg="add del mod">
          <ac:chgData name="Olive Bredin" userId="S::olive.bredin@glasgow.ac.uk::ffbd5a61-2dcc-446b-b4a6-408911f9ece1" providerId="AD" clId="Web-{5FBDB7CE-1F18-0549-72FE-ACC0C3BAD2A1}" dt="2023-05-04T13:04:13.223" v="162"/>
          <ac:spMkLst>
            <pc:docMk/>
            <pc:sldMk cId="2174276299" sldId="838840452"/>
            <ac:spMk id="2" creationId="{C3E86EA2-8CB1-2D38-76DB-92B2A93DF903}"/>
          </ac:spMkLst>
        </pc:spChg>
        <pc:spChg chg="mod">
          <ac:chgData name="Olive Bredin" userId="S::olive.bredin@glasgow.ac.uk::ffbd5a61-2dcc-446b-b4a6-408911f9ece1" providerId="AD" clId="Web-{5FBDB7CE-1F18-0549-72FE-ACC0C3BAD2A1}" dt="2023-05-04T13:35:26.067" v="541" actId="20577"/>
          <ac:spMkLst>
            <pc:docMk/>
            <pc:sldMk cId="2174276299" sldId="838840452"/>
            <ac:spMk id="12" creationId="{F0CFB23A-1DDC-E9DD-D090-221DEF33FDFB}"/>
          </ac:spMkLst>
        </pc:spChg>
        <pc:graphicFrameChg chg="mod modGraphic">
          <ac:chgData name="Olive Bredin" userId="S::olive.bredin@glasgow.ac.uk::ffbd5a61-2dcc-446b-b4a6-408911f9ece1" providerId="AD" clId="Web-{5FBDB7CE-1F18-0549-72FE-ACC0C3BAD2A1}" dt="2023-05-04T14:44:08.066" v="719"/>
          <ac:graphicFrameMkLst>
            <pc:docMk/>
            <pc:sldMk cId="2174276299" sldId="838840452"/>
            <ac:graphicFrameMk id="3" creationId="{031BCD76-49B2-4FB3-14E0-A4C08E884F3A}"/>
          </ac:graphicFrameMkLst>
        </pc:graphicFrameChg>
        <pc:graphicFrameChg chg="mod modGraphic">
          <ac:chgData name="Olive Bredin" userId="S::olive.bredin@glasgow.ac.uk::ffbd5a61-2dcc-446b-b4a6-408911f9ece1" providerId="AD" clId="Web-{5FBDB7CE-1F18-0549-72FE-ACC0C3BAD2A1}" dt="2023-05-04T14:46:27.351" v="721"/>
          <ac:graphicFrameMkLst>
            <pc:docMk/>
            <pc:sldMk cId="2174276299" sldId="838840452"/>
            <ac:graphicFrameMk id="7" creationId="{259BEACB-54D3-E5FB-6E9C-A3343639084B}"/>
          </ac:graphicFrameMkLst>
        </pc:graphicFrameChg>
      </pc:sldChg>
      <pc:sldChg chg="modSp">
        <pc:chgData name="Olive Bredin" userId="S::olive.bredin@glasgow.ac.uk::ffbd5a61-2dcc-446b-b4a6-408911f9ece1" providerId="AD" clId="Web-{5FBDB7CE-1F18-0549-72FE-ACC0C3BAD2A1}" dt="2023-05-04T14:51:02.312" v="979" actId="1076"/>
        <pc:sldMkLst>
          <pc:docMk/>
          <pc:sldMk cId="1678978652" sldId="838840453"/>
        </pc:sldMkLst>
        <pc:graphicFrameChg chg="mod">
          <ac:chgData name="Olive Bredin" userId="S::olive.bredin@glasgow.ac.uk::ffbd5a61-2dcc-446b-b4a6-408911f9ece1" providerId="AD" clId="Web-{5FBDB7CE-1F18-0549-72FE-ACC0C3BAD2A1}" dt="2023-05-04T14:50:41.233" v="976" actId="1076"/>
          <ac:graphicFrameMkLst>
            <pc:docMk/>
            <pc:sldMk cId="1678978652" sldId="838840453"/>
            <ac:graphicFrameMk id="5" creationId="{CCDE1A98-A4F0-EC65-D61B-6CD96E556EF6}"/>
          </ac:graphicFrameMkLst>
        </pc:graphicFrameChg>
        <pc:graphicFrameChg chg="mod">
          <ac:chgData name="Olive Bredin" userId="S::olive.bredin@glasgow.ac.uk::ffbd5a61-2dcc-446b-b4a6-408911f9ece1" providerId="AD" clId="Web-{5FBDB7CE-1F18-0549-72FE-ACC0C3BAD2A1}" dt="2023-05-04T14:50:50.593" v="977" actId="1076"/>
          <ac:graphicFrameMkLst>
            <pc:docMk/>
            <pc:sldMk cId="1678978652" sldId="838840453"/>
            <ac:graphicFrameMk id="7" creationId="{826A31A3-EA75-4957-AC80-4EEFEDFD99A6}"/>
          </ac:graphicFrameMkLst>
        </pc:graphicFrameChg>
        <pc:graphicFrameChg chg="mod">
          <ac:chgData name="Olive Bredin" userId="S::olive.bredin@glasgow.ac.uk::ffbd5a61-2dcc-446b-b4a6-408911f9ece1" providerId="AD" clId="Web-{5FBDB7CE-1F18-0549-72FE-ACC0C3BAD2A1}" dt="2023-05-04T14:50:55.124" v="978" actId="1076"/>
          <ac:graphicFrameMkLst>
            <pc:docMk/>
            <pc:sldMk cId="1678978652" sldId="838840453"/>
            <ac:graphicFrameMk id="8" creationId="{C311B339-3518-CA80-6311-8112CE534956}"/>
          </ac:graphicFrameMkLst>
        </pc:graphicFrameChg>
        <pc:graphicFrameChg chg="mod modGraphic">
          <ac:chgData name="Olive Bredin" userId="S::olive.bredin@glasgow.ac.uk::ffbd5a61-2dcc-446b-b4a6-408911f9ece1" providerId="AD" clId="Web-{5FBDB7CE-1F18-0549-72FE-ACC0C3BAD2A1}" dt="2023-05-04T14:51:02.312" v="979" actId="1076"/>
          <ac:graphicFrameMkLst>
            <pc:docMk/>
            <pc:sldMk cId="1678978652" sldId="838840453"/>
            <ac:graphicFrameMk id="12" creationId="{BF7D358B-73CB-5DD8-A51E-2F3A4FFE2143}"/>
          </ac:graphicFrameMkLst>
        </pc:graphicFrameChg>
      </pc:sldChg>
    </pc:docChg>
  </pc:docChgLst>
  <pc:docChgLst>
    <pc:chgData name="David Donaldson" userId="S::david.donaldson@glasgow.ac.uk::e71bce7d-4bf5-4797-973a-df0e351aa581" providerId="AD" clId="Web-{DF416DFD-E138-D528-C7BE-7136D7A4E69D}"/>
    <pc:docChg chg="modSld">
      <pc:chgData name="David Donaldson" userId="S::david.donaldson@glasgow.ac.uk::e71bce7d-4bf5-4797-973a-df0e351aa581" providerId="AD" clId="Web-{DF416DFD-E138-D528-C7BE-7136D7A4E69D}" dt="2023-05-04T14:58:12.132" v="170"/>
      <pc:docMkLst>
        <pc:docMk/>
      </pc:docMkLst>
      <pc:sldChg chg="modSp">
        <pc:chgData name="David Donaldson" userId="S::david.donaldson@glasgow.ac.uk::e71bce7d-4bf5-4797-973a-df0e351aa581" providerId="AD" clId="Web-{DF416DFD-E138-D528-C7BE-7136D7A4E69D}" dt="2023-05-04T14:58:12.132" v="170"/>
        <pc:sldMkLst>
          <pc:docMk/>
          <pc:sldMk cId="2174276299" sldId="838840452"/>
        </pc:sldMkLst>
        <pc:graphicFrameChg chg="mod modGraphic">
          <ac:chgData name="David Donaldson" userId="S::david.donaldson@glasgow.ac.uk::e71bce7d-4bf5-4797-973a-df0e351aa581" providerId="AD" clId="Web-{DF416DFD-E138-D528-C7BE-7136D7A4E69D}" dt="2023-05-04T14:58:12.132" v="170"/>
          <ac:graphicFrameMkLst>
            <pc:docMk/>
            <pc:sldMk cId="2174276299" sldId="838840452"/>
            <ac:graphicFrameMk id="3" creationId="{031BCD76-49B2-4FB3-14E0-A4C08E884F3A}"/>
          </ac:graphicFrameMkLst>
        </pc:graphicFrameChg>
        <pc:graphicFrameChg chg="mod modGraphic">
          <ac:chgData name="David Donaldson" userId="S::david.donaldson@glasgow.ac.uk::e71bce7d-4bf5-4797-973a-df0e351aa581" providerId="AD" clId="Web-{DF416DFD-E138-D528-C7BE-7136D7A4E69D}" dt="2023-05-04T14:44:36.354" v="166"/>
          <ac:graphicFrameMkLst>
            <pc:docMk/>
            <pc:sldMk cId="2174276299" sldId="838840452"/>
            <ac:graphicFrameMk id="7" creationId="{259BEACB-54D3-E5FB-6E9C-A3343639084B}"/>
          </ac:graphicFrameMkLst>
        </pc:graphicFrameChg>
      </pc:sldChg>
    </pc:docChg>
  </pc:docChgLst>
  <pc:docChgLst>
    <pc:chgData name="Oana Baboolal" userId="S::oana.baboolal@glasgow.ac.uk::278b5f7d-88be-4854-b0c9-55dea0c04c4b" providerId="AD" clId="Web-{939B5ADB-4A31-69C7-A44E-212BF599E607}"/>
    <pc:docChg chg="modSld">
      <pc:chgData name="Oana Baboolal" userId="S::oana.baboolal@glasgow.ac.uk::278b5f7d-88be-4854-b0c9-55dea0c04c4b" providerId="AD" clId="Web-{939B5ADB-4A31-69C7-A44E-212BF599E607}" dt="2023-04-28T09:05:36.287" v="56"/>
      <pc:docMkLst>
        <pc:docMk/>
      </pc:docMkLst>
      <pc:sldChg chg="modSp">
        <pc:chgData name="Oana Baboolal" userId="S::oana.baboolal@glasgow.ac.uk::278b5f7d-88be-4854-b0c9-55dea0c04c4b" providerId="AD" clId="Web-{939B5ADB-4A31-69C7-A44E-212BF599E607}" dt="2023-04-28T09:05:36.287" v="56"/>
        <pc:sldMkLst>
          <pc:docMk/>
          <pc:sldMk cId="2174276299" sldId="838840452"/>
        </pc:sldMkLst>
        <pc:graphicFrameChg chg="mod modGraphic">
          <ac:chgData name="Oana Baboolal" userId="S::oana.baboolal@glasgow.ac.uk::278b5f7d-88be-4854-b0c9-55dea0c04c4b" providerId="AD" clId="Web-{939B5ADB-4A31-69C7-A44E-212BF599E607}" dt="2023-04-28T09:04:57.347" v="53"/>
          <ac:graphicFrameMkLst>
            <pc:docMk/>
            <pc:sldMk cId="2174276299" sldId="838840452"/>
            <ac:graphicFrameMk id="3" creationId="{031BCD76-49B2-4FB3-14E0-A4C08E884F3A}"/>
          </ac:graphicFrameMkLst>
        </pc:graphicFrameChg>
        <pc:graphicFrameChg chg="mod modGraphic">
          <ac:chgData name="Oana Baboolal" userId="S::oana.baboolal@glasgow.ac.uk::278b5f7d-88be-4854-b0c9-55dea0c04c4b" providerId="AD" clId="Web-{939B5ADB-4A31-69C7-A44E-212BF599E607}" dt="2023-04-28T09:05:36.287" v="56"/>
          <ac:graphicFrameMkLst>
            <pc:docMk/>
            <pc:sldMk cId="2174276299" sldId="838840452"/>
            <ac:graphicFrameMk id="7" creationId="{259BEACB-54D3-E5FB-6E9C-A3343639084B}"/>
          </ac:graphicFrameMkLst>
        </pc:graphicFrameChg>
      </pc:sldChg>
    </pc:docChg>
  </pc:docChgLst>
  <pc:docChgLst>
    <pc:chgData name="Olive Bredin" userId="S::olive.bredin@glasgow.ac.uk::ffbd5a61-2dcc-446b-b4a6-408911f9ece1" providerId="AD" clId="Web-{82CD7E29-A294-66AE-BA28-DBBBA815CD8F}"/>
    <pc:docChg chg="modSld">
      <pc:chgData name="Olive Bredin" userId="S::olive.bredin@glasgow.ac.uk::ffbd5a61-2dcc-446b-b4a6-408911f9ece1" providerId="AD" clId="Web-{82CD7E29-A294-66AE-BA28-DBBBA815CD8F}" dt="2023-05-04T16:27:15.956" v="47" actId="1076"/>
      <pc:docMkLst>
        <pc:docMk/>
      </pc:docMkLst>
      <pc:sldChg chg="modSp">
        <pc:chgData name="Olive Bredin" userId="S::olive.bredin@glasgow.ac.uk::ffbd5a61-2dcc-446b-b4a6-408911f9ece1" providerId="AD" clId="Web-{82CD7E29-A294-66AE-BA28-DBBBA815CD8F}" dt="2023-05-04T16:27:15.956" v="47" actId="1076"/>
        <pc:sldMkLst>
          <pc:docMk/>
          <pc:sldMk cId="2174276299" sldId="838840452"/>
        </pc:sldMkLst>
        <pc:spChg chg="mod">
          <ac:chgData name="Olive Bredin" userId="S::olive.bredin@glasgow.ac.uk::ffbd5a61-2dcc-446b-b4a6-408911f9ece1" providerId="AD" clId="Web-{82CD7E29-A294-66AE-BA28-DBBBA815CD8F}" dt="2023-05-04T15:44:01.982" v="41" actId="20577"/>
          <ac:spMkLst>
            <pc:docMk/>
            <pc:sldMk cId="2174276299" sldId="838840452"/>
            <ac:spMk id="12" creationId="{F0CFB23A-1DDC-E9DD-D090-221DEF33FDFB}"/>
          </ac:spMkLst>
        </pc:spChg>
        <pc:graphicFrameChg chg="mod modGraphic">
          <ac:chgData name="Olive Bredin" userId="S::olive.bredin@glasgow.ac.uk::ffbd5a61-2dcc-446b-b4a6-408911f9ece1" providerId="AD" clId="Web-{82CD7E29-A294-66AE-BA28-DBBBA815CD8F}" dt="2023-05-04T15:41:38.292" v="22"/>
          <ac:graphicFrameMkLst>
            <pc:docMk/>
            <pc:sldMk cId="2174276299" sldId="838840452"/>
            <ac:graphicFrameMk id="3" creationId="{031BCD76-49B2-4FB3-14E0-A4C08E884F3A}"/>
          </ac:graphicFrameMkLst>
        </pc:graphicFrameChg>
        <pc:graphicFrameChg chg="mod modGraphic">
          <ac:chgData name="Olive Bredin" userId="S::olive.bredin@glasgow.ac.uk::ffbd5a61-2dcc-446b-b4a6-408911f9ece1" providerId="AD" clId="Web-{82CD7E29-A294-66AE-BA28-DBBBA815CD8F}" dt="2023-05-04T16:27:15.956" v="47" actId="1076"/>
          <ac:graphicFrameMkLst>
            <pc:docMk/>
            <pc:sldMk cId="2174276299" sldId="838840452"/>
            <ac:graphicFrameMk id="7" creationId="{259BEACB-54D3-E5FB-6E9C-A3343639084B}"/>
          </ac:graphicFrameMkLst>
        </pc:graphicFrameChg>
      </pc:sldChg>
    </pc:docChg>
  </pc:docChgLst>
  <pc:docChgLst>
    <pc:chgData name="Oana Baboolal" userId="S::oana.baboolal@glasgow.ac.uk::278b5f7d-88be-4854-b0c9-55dea0c04c4b" providerId="AD" clId="Web-{25EC6F9B-6D58-DC2A-BE6D-A4E5AB26113D}"/>
    <pc:docChg chg="modSld">
      <pc:chgData name="Oana Baboolal" userId="S::oana.baboolal@glasgow.ac.uk::278b5f7d-88be-4854-b0c9-55dea0c04c4b" providerId="AD" clId="Web-{25EC6F9B-6D58-DC2A-BE6D-A4E5AB26113D}" dt="2024-06-07T14:20:25.897" v="159"/>
      <pc:docMkLst>
        <pc:docMk/>
      </pc:docMkLst>
      <pc:sldChg chg="modSp">
        <pc:chgData name="Oana Baboolal" userId="S::oana.baboolal@glasgow.ac.uk::278b5f7d-88be-4854-b0c9-55dea0c04c4b" providerId="AD" clId="Web-{25EC6F9B-6D58-DC2A-BE6D-A4E5AB26113D}" dt="2024-06-07T14:20:25.897" v="159"/>
        <pc:sldMkLst>
          <pc:docMk/>
          <pc:sldMk cId="1038527235" sldId="838840449"/>
        </pc:sldMkLst>
        <pc:graphicFrameChg chg="mod modGraphic">
          <ac:chgData name="Oana Baboolal" userId="S::oana.baboolal@glasgow.ac.uk::278b5f7d-88be-4854-b0c9-55dea0c04c4b" providerId="AD" clId="Web-{25EC6F9B-6D58-DC2A-BE6D-A4E5AB26113D}" dt="2024-06-07T14:17:18.515" v="105"/>
          <ac:graphicFrameMkLst>
            <pc:docMk/>
            <pc:sldMk cId="1038527235" sldId="838840449"/>
            <ac:graphicFrameMk id="3" creationId="{031BCD76-49B2-4FB3-14E0-A4C08E884F3A}"/>
          </ac:graphicFrameMkLst>
        </pc:graphicFrameChg>
        <pc:graphicFrameChg chg="mod modGraphic">
          <ac:chgData name="Oana Baboolal" userId="S::oana.baboolal@glasgow.ac.uk::278b5f7d-88be-4854-b0c9-55dea0c04c4b" providerId="AD" clId="Web-{25EC6F9B-6D58-DC2A-BE6D-A4E5AB26113D}" dt="2024-06-07T14:20:25.897" v="159"/>
          <ac:graphicFrameMkLst>
            <pc:docMk/>
            <pc:sldMk cId="1038527235" sldId="838840449"/>
            <ac:graphicFrameMk id="7" creationId="{259BEACB-54D3-E5FB-6E9C-A3343639084B}"/>
          </ac:graphicFrameMkLst>
        </pc:graphicFrameChg>
      </pc:sldChg>
    </pc:docChg>
  </pc:docChgLst>
  <pc:docChgLst>
    <pc:chgData name="Oana Baboolal" userId="S::oana.baboolal@glasgow.ac.uk::278b5f7d-88be-4854-b0c9-55dea0c04c4b" providerId="AD" clId="Web-{9332F114-E9F4-40B5-A869-1665BA3D745C}"/>
    <pc:docChg chg="modSld">
      <pc:chgData name="Oana Baboolal" userId="S::oana.baboolal@glasgow.ac.uk::278b5f7d-88be-4854-b0c9-55dea0c04c4b" providerId="AD" clId="Web-{9332F114-E9F4-40B5-A869-1665BA3D745C}" dt="2024-05-13T09:37:20.541" v="9"/>
      <pc:docMkLst>
        <pc:docMk/>
      </pc:docMkLst>
      <pc:sldChg chg="modSp">
        <pc:chgData name="Oana Baboolal" userId="S::oana.baboolal@glasgow.ac.uk::278b5f7d-88be-4854-b0c9-55dea0c04c4b" providerId="AD" clId="Web-{9332F114-E9F4-40B5-A869-1665BA3D745C}" dt="2024-05-13T09:37:20.541" v="9"/>
        <pc:sldMkLst>
          <pc:docMk/>
          <pc:sldMk cId="2174276299" sldId="838840452"/>
        </pc:sldMkLst>
        <pc:graphicFrameChg chg="mod modGraphic">
          <ac:chgData name="Oana Baboolal" userId="S::oana.baboolal@glasgow.ac.uk::278b5f7d-88be-4854-b0c9-55dea0c04c4b" providerId="AD" clId="Web-{9332F114-E9F4-40B5-A869-1665BA3D745C}" dt="2024-05-13T09:37:01.587" v="7"/>
          <ac:graphicFrameMkLst>
            <pc:docMk/>
            <pc:sldMk cId="2174276299" sldId="838840452"/>
            <ac:graphicFrameMk id="3" creationId="{031BCD76-49B2-4FB3-14E0-A4C08E884F3A}"/>
          </ac:graphicFrameMkLst>
        </pc:graphicFrameChg>
        <pc:graphicFrameChg chg="mod modGraphic">
          <ac:chgData name="Oana Baboolal" userId="S::oana.baboolal@glasgow.ac.uk::278b5f7d-88be-4854-b0c9-55dea0c04c4b" providerId="AD" clId="Web-{9332F114-E9F4-40B5-A869-1665BA3D745C}" dt="2024-05-13T09:37:20.541" v="9"/>
          <ac:graphicFrameMkLst>
            <pc:docMk/>
            <pc:sldMk cId="2174276299" sldId="838840452"/>
            <ac:graphicFrameMk id="7" creationId="{259BEACB-54D3-E5FB-6E9C-A3343639084B}"/>
          </ac:graphicFrameMkLst>
        </pc:graphicFrameChg>
      </pc:sldChg>
    </pc:docChg>
  </pc:docChgLst>
  <pc:docChgLst>
    <pc:chgData name="Claire Crompton" userId="e6fd4236-e548-4605-9a43-9316851a6f08" providerId="ADAL" clId="{6B67D150-D797-406D-8C06-69CB0823BF55}"/>
    <pc:docChg chg="addSld delSld modSld modSection">
      <pc:chgData name="Claire Crompton" userId="e6fd4236-e548-4605-9a43-9316851a6f08" providerId="ADAL" clId="{6B67D150-D797-406D-8C06-69CB0823BF55}" dt="2023-06-09T08:32:05.591" v="1"/>
      <pc:docMkLst>
        <pc:docMk/>
      </pc:docMkLst>
      <pc:sldChg chg="del">
        <pc:chgData name="Claire Crompton" userId="e6fd4236-e548-4605-9a43-9316851a6f08" providerId="ADAL" clId="{6B67D150-D797-406D-8C06-69CB0823BF55}" dt="2023-06-09T08:32:02.059" v="0" actId="47"/>
        <pc:sldMkLst>
          <pc:docMk/>
          <pc:sldMk cId="1612570008" sldId="838840464"/>
        </pc:sldMkLst>
      </pc:sldChg>
      <pc:sldChg chg="add">
        <pc:chgData name="Claire Crompton" userId="e6fd4236-e548-4605-9a43-9316851a6f08" providerId="ADAL" clId="{6B67D150-D797-406D-8C06-69CB0823BF55}" dt="2023-06-09T08:32:05.591" v="1"/>
        <pc:sldMkLst>
          <pc:docMk/>
          <pc:sldMk cId="1191825954" sldId="838840465"/>
        </pc:sldMkLst>
      </pc:sldChg>
      <pc:sldMasterChg chg="delSldLayout">
        <pc:chgData name="Claire Crompton" userId="e6fd4236-e548-4605-9a43-9316851a6f08" providerId="ADAL" clId="{6B67D150-D797-406D-8C06-69CB0823BF55}" dt="2023-06-09T08:32:02.059" v="0" actId="47"/>
        <pc:sldMasterMkLst>
          <pc:docMk/>
          <pc:sldMasterMk cId="2247347976" sldId="2147483687"/>
        </pc:sldMasterMkLst>
        <pc:sldLayoutChg chg="del">
          <pc:chgData name="Claire Crompton" userId="e6fd4236-e548-4605-9a43-9316851a6f08" providerId="ADAL" clId="{6B67D150-D797-406D-8C06-69CB0823BF55}" dt="2023-06-09T08:32:02.059" v="0" actId="47"/>
          <pc:sldLayoutMkLst>
            <pc:docMk/>
            <pc:sldMasterMk cId="2247347976" sldId="2147483687"/>
            <pc:sldLayoutMk cId="60701274" sldId="2147483699"/>
          </pc:sldLayoutMkLst>
        </pc:sldLayoutChg>
      </pc:sldMasterChg>
    </pc:docChg>
  </pc:docChgLst>
  <pc:docChgLst>
    <pc:chgData name="Oana Baboolal" userId="S::oana.baboolal@glasgow.ac.uk::278b5f7d-88be-4854-b0c9-55dea0c04c4b" providerId="AD" clId="Web-{79181FD6-BDE4-3130-A6CD-FFD7FDFA74D8}"/>
    <pc:docChg chg="modSld">
      <pc:chgData name="Oana Baboolal" userId="S::oana.baboolal@glasgow.ac.uk::278b5f7d-88be-4854-b0c9-55dea0c04c4b" providerId="AD" clId="Web-{79181FD6-BDE4-3130-A6CD-FFD7FDFA74D8}" dt="2023-05-02T16:32:59.604" v="365" actId="1076"/>
      <pc:docMkLst>
        <pc:docMk/>
      </pc:docMkLst>
      <pc:sldChg chg="modSp">
        <pc:chgData name="Oana Baboolal" userId="S::oana.baboolal@glasgow.ac.uk::278b5f7d-88be-4854-b0c9-55dea0c04c4b" providerId="AD" clId="Web-{79181FD6-BDE4-3130-A6CD-FFD7FDFA74D8}" dt="2023-05-02T15:43:11.726" v="5" actId="20577"/>
        <pc:sldMkLst>
          <pc:docMk/>
          <pc:sldMk cId="2300677195" sldId="838840330"/>
        </pc:sldMkLst>
        <pc:spChg chg="mod">
          <ac:chgData name="Oana Baboolal" userId="S::oana.baboolal@glasgow.ac.uk::278b5f7d-88be-4854-b0c9-55dea0c04c4b" providerId="AD" clId="Web-{79181FD6-BDE4-3130-A6CD-FFD7FDFA74D8}" dt="2023-05-02T15:43:11.726" v="5" actId="20577"/>
          <ac:spMkLst>
            <pc:docMk/>
            <pc:sldMk cId="2300677195" sldId="838840330"/>
            <ac:spMk id="3" creationId="{C27F09FD-B773-8F2B-A968-58EDA789E84B}"/>
          </ac:spMkLst>
        </pc:spChg>
        <pc:spChg chg="mod">
          <ac:chgData name="Oana Baboolal" userId="S::oana.baboolal@glasgow.ac.uk::278b5f7d-88be-4854-b0c9-55dea0c04c4b" providerId="AD" clId="Web-{79181FD6-BDE4-3130-A6CD-FFD7FDFA74D8}" dt="2023-05-02T15:42:47.366" v="2" actId="20577"/>
          <ac:spMkLst>
            <pc:docMk/>
            <pc:sldMk cId="2300677195" sldId="838840330"/>
            <ac:spMk id="9" creationId="{FA171F44-E7C1-C994-4DB3-4C95F7968178}"/>
          </ac:spMkLst>
        </pc:spChg>
      </pc:sldChg>
      <pc:sldChg chg="modSp">
        <pc:chgData name="Oana Baboolal" userId="S::oana.baboolal@glasgow.ac.uk::278b5f7d-88be-4854-b0c9-55dea0c04c4b" providerId="AD" clId="Web-{79181FD6-BDE4-3130-A6CD-FFD7FDFA74D8}" dt="2023-05-02T16:32:59.604" v="365" actId="1076"/>
        <pc:sldMkLst>
          <pc:docMk/>
          <pc:sldMk cId="1038527235" sldId="838840449"/>
        </pc:sldMkLst>
        <pc:spChg chg="mod">
          <ac:chgData name="Oana Baboolal" userId="S::oana.baboolal@glasgow.ac.uk::278b5f7d-88be-4854-b0c9-55dea0c04c4b" providerId="AD" clId="Web-{79181FD6-BDE4-3130-A6CD-FFD7FDFA74D8}" dt="2023-05-02T16:17:02.704" v="274" actId="20577"/>
          <ac:spMkLst>
            <pc:docMk/>
            <pc:sldMk cId="1038527235" sldId="838840449"/>
            <ac:spMk id="12" creationId="{F0CFB23A-1DDC-E9DD-D090-221DEF33FDFB}"/>
          </ac:spMkLst>
        </pc:spChg>
        <pc:graphicFrameChg chg="mod modGraphic">
          <ac:chgData name="Oana Baboolal" userId="S::oana.baboolal@glasgow.ac.uk::278b5f7d-88be-4854-b0c9-55dea0c04c4b" providerId="AD" clId="Web-{79181FD6-BDE4-3130-A6CD-FFD7FDFA74D8}" dt="2023-05-02T16:31:15.320" v="363"/>
          <ac:graphicFrameMkLst>
            <pc:docMk/>
            <pc:sldMk cId="1038527235" sldId="838840449"/>
            <ac:graphicFrameMk id="3" creationId="{031BCD76-49B2-4FB3-14E0-A4C08E884F3A}"/>
          </ac:graphicFrameMkLst>
        </pc:graphicFrameChg>
        <pc:graphicFrameChg chg="mod modGraphic">
          <ac:chgData name="Oana Baboolal" userId="S::oana.baboolal@glasgow.ac.uk::278b5f7d-88be-4854-b0c9-55dea0c04c4b" providerId="AD" clId="Web-{79181FD6-BDE4-3130-A6CD-FFD7FDFA74D8}" dt="2023-05-02T16:32:59.604" v="365" actId="1076"/>
          <ac:graphicFrameMkLst>
            <pc:docMk/>
            <pc:sldMk cId="1038527235" sldId="838840449"/>
            <ac:graphicFrameMk id="7" creationId="{259BEACB-54D3-E5FB-6E9C-A3343639084B}"/>
          </ac:graphicFrameMkLst>
        </pc:graphicFrameChg>
        <pc:graphicFrameChg chg="mod modGraphic">
          <ac:chgData name="Oana Baboolal" userId="S::oana.baboolal@glasgow.ac.uk::278b5f7d-88be-4854-b0c9-55dea0c04c4b" providerId="AD" clId="Web-{79181FD6-BDE4-3130-A6CD-FFD7FDFA74D8}" dt="2023-05-02T16:29:49.912" v="335"/>
          <ac:graphicFrameMkLst>
            <pc:docMk/>
            <pc:sldMk cId="1038527235" sldId="838840449"/>
            <ac:graphicFrameMk id="10" creationId="{6E02F2B2-E06B-1357-4BAF-3A88B94FE049}"/>
          </ac:graphicFrameMkLst>
        </pc:graphicFrameChg>
      </pc:sldChg>
      <pc:sldChg chg="modSp">
        <pc:chgData name="Oana Baboolal" userId="S::oana.baboolal@glasgow.ac.uk::278b5f7d-88be-4854-b0c9-55dea0c04c4b" providerId="AD" clId="Web-{79181FD6-BDE4-3130-A6CD-FFD7FDFA74D8}" dt="2023-05-02T16:09:08.566" v="37"/>
        <pc:sldMkLst>
          <pc:docMk/>
          <pc:sldMk cId="2391449664" sldId="838840450"/>
        </pc:sldMkLst>
        <pc:graphicFrameChg chg="mod modGraphic">
          <ac:chgData name="Oana Baboolal" userId="S::oana.baboolal@glasgow.ac.uk::278b5f7d-88be-4854-b0c9-55dea0c04c4b" providerId="AD" clId="Web-{79181FD6-BDE4-3130-A6CD-FFD7FDFA74D8}" dt="2023-05-02T16:09:08.566" v="37"/>
          <ac:graphicFrameMkLst>
            <pc:docMk/>
            <pc:sldMk cId="2391449664" sldId="838840450"/>
            <ac:graphicFrameMk id="10" creationId="{6E02F2B2-E06B-1357-4BAF-3A88B94FE049}"/>
          </ac:graphicFrameMkLst>
        </pc:graphicFrameChg>
      </pc:sldChg>
    </pc:docChg>
  </pc:docChgLst>
  <pc:docChgLst>
    <pc:chgData name="Thomas Heraghty" userId="a2535c7a-14ed-40a1-a6e2-92a49a6a0565" providerId="ADAL" clId="{B399C13C-CF42-4D16-AC47-119708664847}"/>
    <pc:docChg chg="modSld">
      <pc:chgData name="Thomas Heraghty" userId="a2535c7a-14ed-40a1-a6e2-92a49a6a0565" providerId="ADAL" clId="{B399C13C-CF42-4D16-AC47-119708664847}" dt="2023-05-10T14:24:46.349" v="21" actId="20577"/>
      <pc:docMkLst>
        <pc:docMk/>
      </pc:docMkLst>
      <pc:sldChg chg="modSp mod">
        <pc:chgData name="Thomas Heraghty" userId="a2535c7a-14ed-40a1-a6e2-92a49a6a0565" providerId="ADAL" clId="{B399C13C-CF42-4D16-AC47-119708664847}" dt="2023-05-10T14:24:30.869" v="10" actId="20577"/>
        <pc:sldMkLst>
          <pc:docMk/>
          <pc:sldMk cId="764376778" sldId="838840451"/>
        </pc:sldMkLst>
        <pc:graphicFrameChg chg="modGraphic">
          <ac:chgData name="Thomas Heraghty" userId="a2535c7a-14ed-40a1-a6e2-92a49a6a0565" providerId="ADAL" clId="{B399C13C-CF42-4D16-AC47-119708664847}" dt="2023-05-10T14:24:30.869" v="10" actId="20577"/>
          <ac:graphicFrameMkLst>
            <pc:docMk/>
            <pc:sldMk cId="764376778" sldId="838840451"/>
            <ac:graphicFrameMk id="3" creationId="{031BCD76-49B2-4FB3-14E0-A4C08E884F3A}"/>
          </ac:graphicFrameMkLst>
        </pc:graphicFrameChg>
      </pc:sldChg>
      <pc:sldChg chg="modSp mod">
        <pc:chgData name="Thomas Heraghty" userId="a2535c7a-14ed-40a1-a6e2-92a49a6a0565" providerId="ADAL" clId="{B399C13C-CF42-4D16-AC47-119708664847}" dt="2023-05-10T14:24:46.349" v="21" actId="20577"/>
        <pc:sldMkLst>
          <pc:docMk/>
          <pc:sldMk cId="1678978652" sldId="838840453"/>
        </pc:sldMkLst>
        <pc:graphicFrameChg chg="modGraphic">
          <ac:chgData name="Thomas Heraghty" userId="a2535c7a-14ed-40a1-a6e2-92a49a6a0565" providerId="ADAL" clId="{B399C13C-CF42-4D16-AC47-119708664847}" dt="2023-05-10T14:24:46.349" v="21" actId="20577"/>
          <ac:graphicFrameMkLst>
            <pc:docMk/>
            <pc:sldMk cId="1678978652" sldId="838840453"/>
            <ac:graphicFrameMk id="8" creationId="{C311B339-3518-CA80-6311-8112CE534956}"/>
          </ac:graphicFrameMkLst>
        </pc:graphicFrameChg>
      </pc:sldChg>
    </pc:docChg>
  </pc:docChgLst>
  <pc:docChgLst>
    <pc:chgData name="Oana Baboolal" userId="S::oana.baboolal@glasgow.ac.uk::278b5f7d-88be-4854-b0c9-55dea0c04c4b" providerId="AD" clId="Web-{A7A1F476-AEE9-79C4-6695-48F801FF6A3D}"/>
    <pc:docChg chg="modSld">
      <pc:chgData name="Oana Baboolal" userId="S::oana.baboolal@glasgow.ac.uk::278b5f7d-88be-4854-b0c9-55dea0c04c4b" providerId="AD" clId="Web-{A7A1F476-AEE9-79C4-6695-48F801FF6A3D}" dt="2023-04-21T10:26:37.877" v="278"/>
      <pc:docMkLst>
        <pc:docMk/>
      </pc:docMkLst>
      <pc:sldChg chg="modSp">
        <pc:chgData name="Oana Baboolal" userId="S::oana.baboolal@glasgow.ac.uk::278b5f7d-88be-4854-b0c9-55dea0c04c4b" providerId="AD" clId="Web-{A7A1F476-AEE9-79C4-6695-48F801FF6A3D}" dt="2023-04-21T10:16:09.123" v="271" actId="14100"/>
        <pc:sldMkLst>
          <pc:docMk/>
          <pc:sldMk cId="2493406954" sldId="838840329"/>
        </pc:sldMkLst>
        <pc:spChg chg="mod">
          <ac:chgData name="Oana Baboolal" userId="S::oana.baboolal@glasgow.ac.uk::278b5f7d-88be-4854-b0c9-55dea0c04c4b" providerId="AD" clId="Web-{A7A1F476-AEE9-79C4-6695-48F801FF6A3D}" dt="2023-04-21T09:31:23.742" v="191" actId="20577"/>
          <ac:spMkLst>
            <pc:docMk/>
            <pc:sldMk cId="2493406954" sldId="838840329"/>
            <ac:spMk id="4" creationId="{4DF771A8-00A4-8F54-4C7A-CB626ED7CE11}"/>
          </ac:spMkLst>
        </pc:spChg>
        <pc:spChg chg="mod">
          <ac:chgData name="Oana Baboolal" userId="S::oana.baboolal@glasgow.ac.uk::278b5f7d-88be-4854-b0c9-55dea0c04c4b" providerId="AD" clId="Web-{A7A1F476-AEE9-79C4-6695-48F801FF6A3D}" dt="2023-04-21T10:16:01.529" v="270" actId="14100"/>
          <ac:spMkLst>
            <pc:docMk/>
            <pc:sldMk cId="2493406954" sldId="838840329"/>
            <ac:spMk id="5" creationId="{906B304E-DA26-6BFA-D450-F5C29E3A3672}"/>
          </ac:spMkLst>
        </pc:spChg>
        <pc:spChg chg="mod">
          <ac:chgData name="Oana Baboolal" userId="S::oana.baboolal@glasgow.ac.uk::278b5f7d-88be-4854-b0c9-55dea0c04c4b" providerId="AD" clId="Web-{A7A1F476-AEE9-79C4-6695-48F801FF6A3D}" dt="2023-04-21T09:37:10.706" v="225" actId="1076"/>
          <ac:spMkLst>
            <pc:docMk/>
            <pc:sldMk cId="2493406954" sldId="838840329"/>
            <ac:spMk id="57" creationId="{453A8A37-1B0F-4434-9C28-255A18AEE627}"/>
          </ac:spMkLst>
        </pc:spChg>
        <pc:spChg chg="mod">
          <ac:chgData name="Oana Baboolal" userId="S::oana.baboolal@glasgow.ac.uk::278b5f7d-88be-4854-b0c9-55dea0c04c4b" providerId="AD" clId="Web-{A7A1F476-AEE9-79C4-6695-48F801FF6A3D}" dt="2023-04-21T10:16:09.123" v="271" actId="14100"/>
          <ac:spMkLst>
            <pc:docMk/>
            <pc:sldMk cId="2493406954" sldId="838840329"/>
            <ac:spMk id="186" creationId="{AD0E5DF9-BCDB-69C5-6A73-60A389674FF5}"/>
          </ac:spMkLst>
        </pc:spChg>
        <pc:cxnChg chg="mod">
          <ac:chgData name="Oana Baboolal" userId="S::oana.baboolal@glasgow.ac.uk::278b5f7d-88be-4854-b0c9-55dea0c04c4b" providerId="AD" clId="Web-{A7A1F476-AEE9-79C4-6695-48F801FF6A3D}" dt="2023-04-21T10:16:09.123" v="271" actId="14100"/>
          <ac:cxnSpMkLst>
            <pc:docMk/>
            <pc:sldMk cId="2493406954" sldId="838840329"/>
            <ac:cxnSpMk id="14" creationId="{AF542E39-E9B0-7915-E257-D2CB683EB6DA}"/>
          </ac:cxnSpMkLst>
        </pc:cxnChg>
        <pc:cxnChg chg="mod">
          <ac:chgData name="Oana Baboolal" userId="S::oana.baboolal@glasgow.ac.uk::278b5f7d-88be-4854-b0c9-55dea0c04c4b" providerId="AD" clId="Web-{A7A1F476-AEE9-79C4-6695-48F801FF6A3D}" dt="2023-04-21T10:16:09.123" v="271" actId="14100"/>
          <ac:cxnSpMkLst>
            <pc:docMk/>
            <pc:sldMk cId="2493406954" sldId="838840329"/>
            <ac:cxnSpMk id="107" creationId="{33B481B3-9B45-6E18-CC49-47A9F2E86015}"/>
          </ac:cxnSpMkLst>
        </pc:cxnChg>
      </pc:sldChg>
      <pc:sldChg chg="addSp delSp modSp">
        <pc:chgData name="Oana Baboolal" userId="S::oana.baboolal@glasgow.ac.uk::278b5f7d-88be-4854-b0c9-55dea0c04c4b" providerId="AD" clId="Web-{A7A1F476-AEE9-79C4-6695-48F801FF6A3D}" dt="2023-04-21T10:26:37.877" v="278"/>
        <pc:sldMkLst>
          <pc:docMk/>
          <pc:sldMk cId="3827918788" sldId="838840331"/>
        </pc:sldMkLst>
        <pc:spChg chg="mod">
          <ac:chgData name="Oana Baboolal" userId="S::oana.baboolal@glasgow.ac.uk::278b5f7d-88be-4854-b0c9-55dea0c04c4b" providerId="AD" clId="Web-{A7A1F476-AEE9-79C4-6695-48F801FF6A3D}" dt="2023-04-21T10:24:54.468" v="275" actId="20577"/>
          <ac:spMkLst>
            <pc:docMk/>
            <pc:sldMk cId="3827918788" sldId="838840331"/>
            <ac:spMk id="4" creationId="{5A2F44A6-9A6E-4BA4-ABD5-297E1D7C5AEE}"/>
          </ac:spMkLst>
        </pc:spChg>
        <pc:graphicFrameChg chg="add del mod">
          <ac:chgData name="Oana Baboolal" userId="S::oana.baboolal@glasgow.ac.uk::278b5f7d-88be-4854-b0c9-55dea0c04c4b" providerId="AD" clId="Web-{A7A1F476-AEE9-79C4-6695-48F801FF6A3D}" dt="2023-04-21T10:25:18.671" v="277"/>
          <ac:graphicFrameMkLst>
            <pc:docMk/>
            <pc:sldMk cId="3827918788" sldId="838840331"/>
            <ac:graphicFrameMk id="7" creationId="{5E97402E-FA9D-C1DE-1BD7-56A5AEEAB50F}"/>
          </ac:graphicFrameMkLst>
        </pc:graphicFrameChg>
        <pc:graphicFrameChg chg="add mod">
          <ac:chgData name="Oana Baboolal" userId="S::oana.baboolal@glasgow.ac.uk::278b5f7d-88be-4854-b0c9-55dea0c04c4b" providerId="AD" clId="Web-{A7A1F476-AEE9-79C4-6695-48F801FF6A3D}" dt="2023-04-21T10:26:37.877" v="278"/>
          <ac:graphicFrameMkLst>
            <pc:docMk/>
            <pc:sldMk cId="3827918788" sldId="838840331"/>
            <ac:graphicFrameMk id="13" creationId="{AA9E8AA5-551F-9C9C-8A91-D5E95ABBB8B5}"/>
          </ac:graphicFrameMkLst>
        </pc:graphicFrameChg>
      </pc:sldChg>
      <pc:sldChg chg="modSp">
        <pc:chgData name="Oana Baboolal" userId="S::oana.baboolal@glasgow.ac.uk::278b5f7d-88be-4854-b0c9-55dea0c04c4b" providerId="AD" clId="Web-{A7A1F476-AEE9-79C4-6695-48F801FF6A3D}" dt="2023-04-21T09:46:03.176" v="239"/>
        <pc:sldMkLst>
          <pc:docMk/>
          <pc:sldMk cId="1198769870" sldId="838840402"/>
        </pc:sldMkLst>
        <pc:graphicFrameChg chg="mod modGraphic">
          <ac:chgData name="Oana Baboolal" userId="S::oana.baboolal@glasgow.ac.uk::278b5f7d-88be-4854-b0c9-55dea0c04c4b" providerId="AD" clId="Web-{A7A1F476-AEE9-79C4-6695-48F801FF6A3D}" dt="2023-04-21T09:46:03.176" v="239"/>
          <ac:graphicFrameMkLst>
            <pc:docMk/>
            <pc:sldMk cId="1198769870" sldId="838840402"/>
            <ac:graphicFrameMk id="35" creationId="{E3ED3110-9A2B-14B5-477A-8F4906B33367}"/>
          </ac:graphicFrameMkLst>
        </pc:graphicFrameChg>
      </pc:sldChg>
    </pc:docChg>
  </pc:docChgLst>
  <pc:docChgLst>
    <pc:chgData name="Oana Baboolal" userId="S::oana.baboolal@glasgow.ac.uk::278b5f7d-88be-4854-b0c9-55dea0c04c4b" providerId="AD" clId="Web-{DEFB6D1C-6A43-C2B5-DBF8-C4C9D5E28C9A}"/>
    <pc:docChg chg="modSld">
      <pc:chgData name="Oana Baboolal" userId="S::oana.baboolal@glasgow.ac.uk::278b5f7d-88be-4854-b0c9-55dea0c04c4b" providerId="AD" clId="Web-{DEFB6D1C-6A43-C2B5-DBF8-C4C9D5E28C9A}" dt="2023-04-27T16:12:50.756" v="36"/>
      <pc:docMkLst>
        <pc:docMk/>
      </pc:docMkLst>
      <pc:sldChg chg="addSp modSp">
        <pc:chgData name="Oana Baboolal" userId="S::oana.baboolal@glasgow.ac.uk::278b5f7d-88be-4854-b0c9-55dea0c04c4b" providerId="AD" clId="Web-{DEFB6D1C-6A43-C2B5-DBF8-C4C9D5E28C9A}" dt="2023-04-27T16:12:50.756" v="36"/>
        <pc:sldMkLst>
          <pc:docMk/>
          <pc:sldMk cId="2174276299" sldId="838840452"/>
        </pc:sldMkLst>
        <pc:graphicFrameChg chg="mod modGraphic">
          <ac:chgData name="Oana Baboolal" userId="S::oana.baboolal@glasgow.ac.uk::278b5f7d-88be-4854-b0c9-55dea0c04c4b" providerId="AD" clId="Web-{DEFB6D1C-6A43-C2B5-DBF8-C4C9D5E28C9A}" dt="2023-04-27T16:10:27.669" v="33"/>
          <ac:graphicFrameMkLst>
            <pc:docMk/>
            <pc:sldMk cId="2174276299" sldId="838840452"/>
            <ac:graphicFrameMk id="3" creationId="{031BCD76-49B2-4FB3-14E0-A4C08E884F3A}"/>
          </ac:graphicFrameMkLst>
        </pc:graphicFrameChg>
        <pc:graphicFrameChg chg="add mod">
          <ac:chgData name="Oana Baboolal" userId="S::oana.baboolal@glasgow.ac.uk::278b5f7d-88be-4854-b0c9-55dea0c04c4b" providerId="AD" clId="Web-{DEFB6D1C-6A43-C2B5-DBF8-C4C9D5E28C9A}" dt="2023-04-27T16:12:50.756" v="36"/>
          <ac:graphicFrameMkLst>
            <pc:docMk/>
            <pc:sldMk cId="2174276299" sldId="838840452"/>
            <ac:graphicFrameMk id="5" creationId="{FFEB40DC-48D6-A137-ED15-8ACF82E1E84D}"/>
          </ac:graphicFrameMkLst>
        </pc:graphicFrameChg>
        <pc:graphicFrameChg chg="mod modGraphic">
          <ac:chgData name="Oana Baboolal" userId="S::oana.baboolal@glasgow.ac.uk::278b5f7d-88be-4854-b0c9-55dea0c04c4b" providerId="AD" clId="Web-{DEFB6D1C-6A43-C2B5-DBF8-C4C9D5E28C9A}" dt="2023-04-27T16:10:34.076" v="35"/>
          <ac:graphicFrameMkLst>
            <pc:docMk/>
            <pc:sldMk cId="2174276299" sldId="838840452"/>
            <ac:graphicFrameMk id="7" creationId="{259BEACB-54D3-E5FB-6E9C-A3343639084B}"/>
          </ac:graphicFrameMkLst>
        </pc:graphicFrameChg>
        <pc:graphicFrameChg chg="mod modGraphic">
          <ac:chgData name="Oana Baboolal" userId="S::oana.baboolal@glasgow.ac.uk::278b5f7d-88be-4854-b0c9-55dea0c04c4b" providerId="AD" clId="Web-{DEFB6D1C-6A43-C2B5-DBF8-C4C9D5E28C9A}" dt="2023-04-27T16:09:55.152" v="31"/>
          <ac:graphicFrameMkLst>
            <pc:docMk/>
            <pc:sldMk cId="2174276299" sldId="838840452"/>
            <ac:graphicFrameMk id="10" creationId="{6E02F2B2-E06B-1357-4BAF-3A88B94FE049}"/>
          </ac:graphicFrameMkLst>
        </pc:graphicFrameChg>
      </pc:sldChg>
    </pc:docChg>
  </pc:docChgLst>
  <pc:docChgLst>
    <pc:chgData name="Oana Baboolal" userId="S::oana.baboolal@glasgow.ac.uk::278b5f7d-88be-4854-b0c9-55dea0c04c4b" providerId="AD" clId="Web-{8BD363AE-1995-75EA-A355-A90C8A9853A3}"/>
    <pc:docChg chg="modSld">
      <pc:chgData name="Oana Baboolal" userId="S::oana.baboolal@glasgow.ac.uk::278b5f7d-88be-4854-b0c9-55dea0c04c4b" providerId="AD" clId="Web-{8BD363AE-1995-75EA-A355-A90C8A9853A3}" dt="2023-05-04T07:54:54.638" v="4" actId="20577"/>
      <pc:docMkLst>
        <pc:docMk/>
      </pc:docMkLst>
      <pc:sldChg chg="modSp">
        <pc:chgData name="Oana Baboolal" userId="S::oana.baboolal@glasgow.ac.uk::278b5f7d-88be-4854-b0c9-55dea0c04c4b" providerId="AD" clId="Web-{8BD363AE-1995-75EA-A355-A90C8A9853A3}" dt="2023-05-04T07:54:46.169" v="0" actId="20577"/>
        <pc:sldMkLst>
          <pc:docMk/>
          <pc:sldMk cId="2300677195" sldId="838840330"/>
        </pc:sldMkLst>
        <pc:spChg chg="mod">
          <ac:chgData name="Oana Baboolal" userId="S::oana.baboolal@glasgow.ac.uk::278b5f7d-88be-4854-b0c9-55dea0c04c4b" providerId="AD" clId="Web-{8BD363AE-1995-75EA-A355-A90C8A9853A3}" dt="2023-05-04T07:54:46.169" v="0" actId="20577"/>
          <ac:spMkLst>
            <pc:docMk/>
            <pc:sldMk cId="2300677195" sldId="838840330"/>
            <ac:spMk id="4" creationId="{D883A135-37C7-574A-7FCF-4CDD33C5D728}"/>
          </ac:spMkLst>
        </pc:spChg>
      </pc:sldChg>
      <pc:sldChg chg="modSp">
        <pc:chgData name="Oana Baboolal" userId="S::oana.baboolal@glasgow.ac.uk::278b5f7d-88be-4854-b0c9-55dea0c04c4b" providerId="AD" clId="Web-{8BD363AE-1995-75EA-A355-A90C8A9853A3}" dt="2023-05-04T07:54:47.622" v="1" actId="20577"/>
        <pc:sldMkLst>
          <pc:docMk/>
          <pc:sldMk cId="1038527235" sldId="838840449"/>
        </pc:sldMkLst>
        <pc:spChg chg="mod">
          <ac:chgData name="Oana Baboolal" userId="S::oana.baboolal@glasgow.ac.uk::278b5f7d-88be-4854-b0c9-55dea0c04c4b" providerId="AD" clId="Web-{8BD363AE-1995-75EA-A355-A90C8A9853A3}" dt="2023-05-04T07:54:47.622" v="1" actId="20577"/>
          <ac:spMkLst>
            <pc:docMk/>
            <pc:sldMk cId="1038527235" sldId="838840449"/>
            <ac:spMk id="12" creationId="{F0CFB23A-1DDC-E9DD-D090-221DEF33FDFB}"/>
          </ac:spMkLst>
        </pc:spChg>
      </pc:sldChg>
      <pc:sldChg chg="modSp">
        <pc:chgData name="Oana Baboolal" userId="S::oana.baboolal@glasgow.ac.uk::278b5f7d-88be-4854-b0c9-55dea0c04c4b" providerId="AD" clId="Web-{8BD363AE-1995-75EA-A355-A90C8A9853A3}" dt="2023-05-04T07:54:51.247" v="2" actId="20577"/>
        <pc:sldMkLst>
          <pc:docMk/>
          <pc:sldMk cId="2391449664" sldId="838840450"/>
        </pc:sldMkLst>
        <pc:spChg chg="mod">
          <ac:chgData name="Oana Baboolal" userId="S::oana.baboolal@glasgow.ac.uk::278b5f7d-88be-4854-b0c9-55dea0c04c4b" providerId="AD" clId="Web-{8BD363AE-1995-75EA-A355-A90C8A9853A3}" dt="2023-05-04T07:54:51.247" v="2" actId="20577"/>
          <ac:spMkLst>
            <pc:docMk/>
            <pc:sldMk cId="2391449664" sldId="838840450"/>
            <ac:spMk id="12" creationId="{F0CFB23A-1DDC-E9DD-D090-221DEF33FDFB}"/>
          </ac:spMkLst>
        </pc:spChg>
      </pc:sldChg>
      <pc:sldChg chg="modSp">
        <pc:chgData name="Oana Baboolal" userId="S::oana.baboolal@glasgow.ac.uk::278b5f7d-88be-4854-b0c9-55dea0c04c4b" providerId="AD" clId="Web-{8BD363AE-1995-75EA-A355-A90C8A9853A3}" dt="2023-05-04T07:54:53.466" v="3" actId="20577"/>
        <pc:sldMkLst>
          <pc:docMk/>
          <pc:sldMk cId="764376778" sldId="838840451"/>
        </pc:sldMkLst>
        <pc:spChg chg="mod">
          <ac:chgData name="Oana Baboolal" userId="S::oana.baboolal@glasgow.ac.uk::278b5f7d-88be-4854-b0c9-55dea0c04c4b" providerId="AD" clId="Web-{8BD363AE-1995-75EA-A355-A90C8A9853A3}" dt="2023-05-04T07:54:53.466" v="3" actId="20577"/>
          <ac:spMkLst>
            <pc:docMk/>
            <pc:sldMk cId="764376778" sldId="838840451"/>
            <ac:spMk id="12" creationId="{F0CFB23A-1DDC-E9DD-D090-221DEF33FDFB}"/>
          </ac:spMkLst>
        </pc:spChg>
      </pc:sldChg>
      <pc:sldChg chg="modSp">
        <pc:chgData name="Oana Baboolal" userId="S::oana.baboolal@glasgow.ac.uk::278b5f7d-88be-4854-b0c9-55dea0c04c4b" providerId="AD" clId="Web-{8BD363AE-1995-75EA-A355-A90C8A9853A3}" dt="2023-05-04T07:54:54.638" v="4" actId="20577"/>
        <pc:sldMkLst>
          <pc:docMk/>
          <pc:sldMk cId="2174276299" sldId="838840452"/>
        </pc:sldMkLst>
        <pc:spChg chg="mod">
          <ac:chgData name="Oana Baboolal" userId="S::oana.baboolal@glasgow.ac.uk::278b5f7d-88be-4854-b0c9-55dea0c04c4b" providerId="AD" clId="Web-{8BD363AE-1995-75EA-A355-A90C8A9853A3}" dt="2023-05-04T07:54:54.638" v="4" actId="20577"/>
          <ac:spMkLst>
            <pc:docMk/>
            <pc:sldMk cId="2174276299" sldId="838840452"/>
            <ac:spMk id="12" creationId="{F0CFB23A-1DDC-E9DD-D090-221DEF33FDFB}"/>
          </ac:spMkLst>
        </pc:spChg>
      </pc:sldChg>
    </pc:docChg>
  </pc:docChgLst>
  <pc:docChgLst>
    <pc:chgData name="Oana Baboolal" userId="S::oana.baboolal@glasgow.ac.uk::278b5f7d-88be-4854-b0c9-55dea0c04c4b" providerId="AD" clId="Web-{BCA52846-1BEA-F41C-182B-DD17EE472C44}"/>
    <pc:docChg chg="modSld">
      <pc:chgData name="Oana Baboolal" userId="S::oana.baboolal@glasgow.ac.uk::278b5f7d-88be-4854-b0c9-55dea0c04c4b" providerId="AD" clId="Web-{BCA52846-1BEA-F41C-182B-DD17EE472C44}" dt="2024-06-04T11:35:08.301" v="27" actId="20577"/>
      <pc:docMkLst>
        <pc:docMk/>
      </pc:docMkLst>
      <pc:sldChg chg="modSp">
        <pc:chgData name="Oana Baboolal" userId="S::oana.baboolal@glasgow.ac.uk::278b5f7d-88be-4854-b0c9-55dea0c04c4b" providerId="AD" clId="Web-{BCA52846-1BEA-F41C-182B-DD17EE472C44}" dt="2024-06-04T11:34:00.236" v="23" actId="20577"/>
        <pc:sldMkLst>
          <pc:docMk/>
          <pc:sldMk cId="2300677195" sldId="838840330"/>
        </pc:sldMkLst>
        <pc:spChg chg="mod">
          <ac:chgData name="Oana Baboolal" userId="S::oana.baboolal@glasgow.ac.uk::278b5f7d-88be-4854-b0c9-55dea0c04c4b" providerId="AD" clId="Web-{BCA52846-1BEA-F41C-182B-DD17EE472C44}" dt="2024-06-04T11:34:00.236" v="23" actId="20577"/>
          <ac:spMkLst>
            <pc:docMk/>
            <pc:sldMk cId="2300677195" sldId="838840330"/>
            <ac:spMk id="9" creationId="{FA171F44-E7C1-C994-4DB3-4C95F7968178}"/>
          </ac:spMkLst>
        </pc:spChg>
      </pc:sldChg>
      <pc:sldChg chg="modSp">
        <pc:chgData name="Oana Baboolal" userId="S::oana.baboolal@glasgow.ac.uk::278b5f7d-88be-4854-b0c9-55dea0c04c4b" providerId="AD" clId="Web-{BCA52846-1BEA-F41C-182B-DD17EE472C44}" dt="2024-06-04T11:35:08.301" v="27" actId="20577"/>
        <pc:sldMkLst>
          <pc:docMk/>
          <pc:sldMk cId="868646987" sldId="838840443"/>
        </pc:sldMkLst>
        <pc:spChg chg="mod">
          <ac:chgData name="Oana Baboolal" userId="S::oana.baboolal@glasgow.ac.uk::278b5f7d-88be-4854-b0c9-55dea0c04c4b" providerId="AD" clId="Web-{BCA52846-1BEA-F41C-182B-DD17EE472C44}" dt="2024-06-04T11:35:03.270" v="26" actId="20577"/>
          <ac:spMkLst>
            <pc:docMk/>
            <pc:sldMk cId="868646987" sldId="838840443"/>
            <ac:spMk id="1074" creationId="{1BF7A321-6745-6D82-41F5-3C74881D53B8}"/>
          </ac:spMkLst>
        </pc:spChg>
        <pc:spChg chg="mod">
          <ac:chgData name="Oana Baboolal" userId="S::oana.baboolal@glasgow.ac.uk::278b5f7d-88be-4854-b0c9-55dea0c04c4b" providerId="AD" clId="Web-{BCA52846-1BEA-F41C-182B-DD17EE472C44}" dt="2024-06-04T11:35:08.301" v="27" actId="20577"/>
          <ac:spMkLst>
            <pc:docMk/>
            <pc:sldMk cId="868646987" sldId="838840443"/>
            <ac:spMk id="1078" creationId="{DBE1CE2C-100E-B2F0-A086-CFE531E8824D}"/>
          </ac:spMkLst>
        </pc:spChg>
      </pc:sldChg>
      <pc:sldChg chg="modSp">
        <pc:chgData name="Oana Baboolal" userId="S::oana.baboolal@glasgow.ac.uk::278b5f7d-88be-4854-b0c9-55dea0c04c4b" providerId="AD" clId="Web-{BCA52846-1BEA-F41C-182B-DD17EE472C44}" dt="2024-06-04T11:33:18.235" v="9" actId="20577"/>
        <pc:sldMkLst>
          <pc:docMk/>
          <pc:sldMk cId="2208962235" sldId="838840466"/>
        </pc:sldMkLst>
        <pc:spChg chg="mod">
          <ac:chgData name="Oana Baboolal" userId="S::oana.baboolal@glasgow.ac.uk::278b5f7d-88be-4854-b0c9-55dea0c04c4b" providerId="AD" clId="Web-{BCA52846-1BEA-F41C-182B-DD17EE472C44}" dt="2024-06-04T11:33:14.626" v="6" actId="20577"/>
          <ac:spMkLst>
            <pc:docMk/>
            <pc:sldMk cId="2208962235" sldId="838840466"/>
            <ac:spMk id="15" creationId="{64DA4799-B658-0E2C-1B7B-1C7EDB6AB7BF}"/>
          </ac:spMkLst>
        </pc:spChg>
        <pc:spChg chg="mod">
          <ac:chgData name="Oana Baboolal" userId="S::oana.baboolal@glasgow.ac.uk::278b5f7d-88be-4854-b0c9-55dea0c04c4b" providerId="AD" clId="Web-{BCA52846-1BEA-F41C-182B-DD17EE472C44}" dt="2024-06-04T11:33:18.235" v="9" actId="20577"/>
          <ac:spMkLst>
            <pc:docMk/>
            <pc:sldMk cId="2208962235" sldId="838840466"/>
            <ac:spMk id="16" creationId="{F276382F-C71D-C690-971A-8C3991DD621C}"/>
          </ac:spMkLst>
        </pc:spChg>
      </pc:sldChg>
    </pc:docChg>
  </pc:docChgLst>
  <pc:docChgLst>
    <pc:chgData name="Oana Baboolal" userId="S::oana.baboolal@glasgow.ac.uk::278b5f7d-88be-4854-b0c9-55dea0c04c4b" providerId="AD" clId="Web-{90DD99BB-7E9B-C343-8205-7B6ED365B373}"/>
    <pc:docChg chg="modSld">
      <pc:chgData name="Oana Baboolal" userId="S::oana.baboolal@glasgow.ac.uk::278b5f7d-88be-4854-b0c9-55dea0c04c4b" providerId="AD" clId="Web-{90DD99BB-7E9B-C343-8205-7B6ED365B373}" dt="2024-05-30T13:52:19.051" v="1" actId="20577"/>
      <pc:docMkLst>
        <pc:docMk/>
      </pc:docMkLst>
      <pc:sldChg chg="modSp">
        <pc:chgData name="Oana Baboolal" userId="S::oana.baboolal@glasgow.ac.uk::278b5f7d-88be-4854-b0c9-55dea0c04c4b" providerId="AD" clId="Web-{90DD99BB-7E9B-C343-8205-7B6ED365B373}" dt="2024-05-30T13:52:19.051" v="1" actId="20577"/>
        <pc:sldMkLst>
          <pc:docMk/>
          <pc:sldMk cId="2208962235" sldId="838840466"/>
        </pc:sldMkLst>
        <pc:spChg chg="mod">
          <ac:chgData name="Oana Baboolal" userId="S::oana.baboolal@glasgow.ac.uk::278b5f7d-88be-4854-b0c9-55dea0c04c4b" providerId="AD" clId="Web-{90DD99BB-7E9B-C343-8205-7B6ED365B373}" dt="2024-05-30T13:52:19.051" v="1" actId="20577"/>
          <ac:spMkLst>
            <pc:docMk/>
            <pc:sldMk cId="2208962235" sldId="838840466"/>
            <ac:spMk id="15" creationId="{64DA4799-B658-0E2C-1B7B-1C7EDB6AB7BF}"/>
          </ac:spMkLst>
        </pc:spChg>
      </pc:sldChg>
    </pc:docChg>
  </pc:docChgLst>
  <pc:docChgLst>
    <pc:chgData name="Lee Carlton" userId="S::lee.carlton@glasgow.ac.uk::4fb9bcdd-522e-4459-9cb6-520c648383cb" providerId="AD" clId="Web-{2A47B54F-0CEF-1C25-AC8C-0B5B16BE6B08}"/>
    <pc:docChg chg="modSld">
      <pc:chgData name="Lee Carlton" userId="S::lee.carlton@glasgow.ac.uk::4fb9bcdd-522e-4459-9cb6-520c648383cb" providerId="AD" clId="Web-{2A47B54F-0CEF-1C25-AC8C-0B5B16BE6B08}" dt="2023-05-23T14:59:06.448" v="1" actId="20577"/>
      <pc:docMkLst>
        <pc:docMk/>
      </pc:docMkLst>
      <pc:sldChg chg="modSp">
        <pc:chgData name="Lee Carlton" userId="S::lee.carlton@glasgow.ac.uk::4fb9bcdd-522e-4459-9cb6-520c648383cb" providerId="AD" clId="Web-{2A47B54F-0CEF-1C25-AC8C-0B5B16BE6B08}" dt="2023-05-23T14:59:06.448" v="1" actId="20577"/>
        <pc:sldMkLst>
          <pc:docMk/>
          <pc:sldMk cId="1678978652" sldId="838840453"/>
        </pc:sldMkLst>
        <pc:spChg chg="mod">
          <ac:chgData name="Lee Carlton" userId="S::lee.carlton@glasgow.ac.uk::4fb9bcdd-522e-4459-9cb6-520c648383cb" providerId="AD" clId="Web-{2A47B54F-0CEF-1C25-AC8C-0B5B16BE6B08}" dt="2023-05-23T14:59:06.448" v="1" actId="20577"/>
          <ac:spMkLst>
            <pc:docMk/>
            <pc:sldMk cId="1678978652" sldId="838840453"/>
            <ac:spMk id="3" creationId="{2186A415-4159-837A-D22B-47A2224377FA}"/>
          </ac:spMkLst>
        </pc:spChg>
      </pc:sldChg>
    </pc:docChg>
  </pc:docChgLst>
  <pc:docChgLst>
    <pc:chgData name="Claire Crompton" userId="e6fd4236-e548-4605-9a43-9316851a6f08" providerId="ADAL" clId="{77F3DAB5-D9D3-4628-92A4-B4AA9AB2084B}"/>
    <pc:docChg chg="modSld">
      <pc:chgData name="Claire Crompton" userId="e6fd4236-e548-4605-9a43-9316851a6f08" providerId="ADAL" clId="{77F3DAB5-D9D3-4628-92A4-B4AA9AB2084B}" dt="2023-05-11T17:55:09.994" v="0" actId="14734"/>
      <pc:docMkLst>
        <pc:docMk/>
      </pc:docMkLst>
      <pc:sldChg chg="modSp mod">
        <pc:chgData name="Claire Crompton" userId="e6fd4236-e548-4605-9a43-9316851a6f08" providerId="ADAL" clId="{77F3DAB5-D9D3-4628-92A4-B4AA9AB2084B}" dt="2023-05-11T17:55:09.994" v="0" actId="14734"/>
        <pc:sldMkLst>
          <pc:docMk/>
          <pc:sldMk cId="1612570008" sldId="838840464"/>
        </pc:sldMkLst>
        <pc:graphicFrameChg chg="modGraphic">
          <ac:chgData name="Claire Crompton" userId="e6fd4236-e548-4605-9a43-9316851a6f08" providerId="ADAL" clId="{77F3DAB5-D9D3-4628-92A4-B4AA9AB2084B}" dt="2023-05-11T17:55:09.994" v="0" actId="14734"/>
          <ac:graphicFrameMkLst>
            <pc:docMk/>
            <pc:sldMk cId="1612570008" sldId="838840464"/>
            <ac:graphicFrameMk id="4" creationId="{9C4D6391-096D-6136-6B24-16075C657EA6}"/>
          </ac:graphicFrameMkLst>
        </pc:graphicFrameChg>
      </pc:sldChg>
    </pc:docChg>
  </pc:docChgLst>
  <pc:docChgLst>
    <pc:chgData name="Oana Baboolal" userId="S::oana.baboolal@glasgow.ac.uk::278b5f7d-88be-4854-b0c9-55dea0c04c4b" providerId="AD" clId="Web-{57DD933E-A23D-48AD-8105-F305F900584C}"/>
    <pc:docChg chg="modSld">
      <pc:chgData name="Oana Baboolal" userId="S::oana.baboolal@glasgow.ac.uk::278b5f7d-88be-4854-b0c9-55dea0c04c4b" providerId="AD" clId="Web-{57DD933E-A23D-48AD-8105-F305F900584C}" dt="2024-05-13T07:29:15.170" v="1"/>
      <pc:docMkLst>
        <pc:docMk/>
      </pc:docMkLst>
      <pc:sldChg chg="modSp">
        <pc:chgData name="Oana Baboolal" userId="S::oana.baboolal@glasgow.ac.uk::278b5f7d-88be-4854-b0c9-55dea0c04c4b" providerId="AD" clId="Web-{57DD933E-A23D-48AD-8105-F305F900584C}" dt="2024-05-13T07:29:15.170" v="1"/>
        <pc:sldMkLst>
          <pc:docMk/>
          <pc:sldMk cId="764376778" sldId="838840451"/>
        </pc:sldMkLst>
        <pc:graphicFrameChg chg="modGraphic">
          <ac:chgData name="Oana Baboolal" userId="S::oana.baboolal@glasgow.ac.uk::278b5f7d-88be-4854-b0c9-55dea0c04c4b" providerId="AD" clId="Web-{57DD933E-A23D-48AD-8105-F305F900584C}" dt="2024-05-13T07:29:15.170" v="1"/>
          <ac:graphicFrameMkLst>
            <pc:docMk/>
            <pc:sldMk cId="764376778" sldId="838840451"/>
            <ac:graphicFrameMk id="3" creationId="{031BCD76-49B2-4FB3-14E0-A4C08E884F3A}"/>
          </ac:graphicFrameMkLst>
        </pc:graphicFrameChg>
        <pc:graphicFrameChg chg="modGraphic">
          <ac:chgData name="Oana Baboolal" userId="S::oana.baboolal@glasgow.ac.uk::278b5f7d-88be-4854-b0c9-55dea0c04c4b" providerId="AD" clId="Web-{57DD933E-A23D-48AD-8105-F305F900584C}" dt="2024-05-13T07:29:03.560" v="0"/>
          <ac:graphicFrameMkLst>
            <pc:docMk/>
            <pc:sldMk cId="764376778" sldId="838840451"/>
            <ac:graphicFrameMk id="7" creationId="{259BEACB-54D3-E5FB-6E9C-A3343639084B}"/>
          </ac:graphicFrameMkLst>
        </pc:graphicFrameChg>
      </pc:sldChg>
    </pc:docChg>
  </pc:docChgLst>
  <pc:docChgLst>
    <pc:chgData name="Olive Bredin" userId="S::olive.bredin@glasgow.ac.uk::ffbd5a61-2dcc-446b-b4a6-408911f9ece1" providerId="AD" clId="Web-{1408D5F5-66FB-E8CE-9304-2CA77CF458C2}"/>
    <pc:docChg chg="modSld">
      <pc:chgData name="Olive Bredin" userId="S::olive.bredin@glasgow.ac.uk::ffbd5a61-2dcc-446b-b4a6-408911f9ece1" providerId="AD" clId="Web-{1408D5F5-66FB-E8CE-9304-2CA77CF458C2}" dt="2023-05-11T12:06:27.372" v="281"/>
      <pc:docMkLst>
        <pc:docMk/>
      </pc:docMkLst>
      <pc:sldChg chg="modSp">
        <pc:chgData name="Olive Bredin" userId="S::olive.bredin@glasgow.ac.uk::ffbd5a61-2dcc-446b-b4a6-408911f9ece1" providerId="AD" clId="Web-{1408D5F5-66FB-E8CE-9304-2CA77CF458C2}" dt="2023-05-11T12:04:56.104" v="177"/>
        <pc:sldMkLst>
          <pc:docMk/>
          <pc:sldMk cId="2174276299" sldId="838840452"/>
        </pc:sldMkLst>
        <pc:graphicFrameChg chg="mod modGraphic">
          <ac:chgData name="Olive Bredin" userId="S::olive.bredin@glasgow.ac.uk::ffbd5a61-2dcc-446b-b4a6-408911f9ece1" providerId="AD" clId="Web-{1408D5F5-66FB-E8CE-9304-2CA77CF458C2}" dt="2023-05-11T12:04:08.087" v="85"/>
          <ac:graphicFrameMkLst>
            <pc:docMk/>
            <pc:sldMk cId="2174276299" sldId="838840452"/>
            <ac:graphicFrameMk id="3" creationId="{031BCD76-49B2-4FB3-14E0-A4C08E884F3A}"/>
          </ac:graphicFrameMkLst>
        </pc:graphicFrameChg>
        <pc:graphicFrameChg chg="mod modGraphic">
          <ac:chgData name="Olive Bredin" userId="S::olive.bredin@glasgow.ac.uk::ffbd5a61-2dcc-446b-b4a6-408911f9ece1" providerId="AD" clId="Web-{1408D5F5-66FB-E8CE-9304-2CA77CF458C2}" dt="2023-05-11T12:04:56.104" v="177"/>
          <ac:graphicFrameMkLst>
            <pc:docMk/>
            <pc:sldMk cId="2174276299" sldId="838840452"/>
            <ac:graphicFrameMk id="7" creationId="{259BEACB-54D3-E5FB-6E9C-A3343639084B}"/>
          </ac:graphicFrameMkLst>
        </pc:graphicFrameChg>
      </pc:sldChg>
      <pc:sldChg chg="modSp">
        <pc:chgData name="Olive Bredin" userId="S::olive.bredin@glasgow.ac.uk::ffbd5a61-2dcc-446b-b4a6-408911f9ece1" providerId="AD" clId="Web-{1408D5F5-66FB-E8CE-9304-2CA77CF458C2}" dt="2023-05-11T12:06:27.372" v="281"/>
        <pc:sldMkLst>
          <pc:docMk/>
          <pc:sldMk cId="1678978652" sldId="838840453"/>
        </pc:sldMkLst>
        <pc:graphicFrameChg chg="mod">
          <ac:chgData name="Olive Bredin" userId="S::olive.bredin@glasgow.ac.uk::ffbd5a61-2dcc-446b-b4a6-408911f9ece1" providerId="AD" clId="Web-{1408D5F5-66FB-E8CE-9304-2CA77CF458C2}" dt="2023-05-11T12:06:01.825" v="273" actId="1076"/>
          <ac:graphicFrameMkLst>
            <pc:docMk/>
            <pc:sldMk cId="1678978652" sldId="838840453"/>
            <ac:graphicFrameMk id="7" creationId="{826A31A3-EA75-4957-AC80-4EEFEDFD99A6}"/>
          </ac:graphicFrameMkLst>
        </pc:graphicFrameChg>
        <pc:graphicFrameChg chg="mod">
          <ac:chgData name="Olive Bredin" userId="S::olive.bredin@glasgow.ac.uk::ffbd5a61-2dcc-446b-b4a6-408911f9ece1" providerId="AD" clId="Web-{1408D5F5-66FB-E8CE-9304-2CA77CF458C2}" dt="2023-05-11T12:06:09.372" v="274" actId="1076"/>
          <ac:graphicFrameMkLst>
            <pc:docMk/>
            <pc:sldMk cId="1678978652" sldId="838840453"/>
            <ac:graphicFrameMk id="8" creationId="{C311B339-3518-CA80-6311-8112CE534956}"/>
          </ac:graphicFrameMkLst>
        </pc:graphicFrameChg>
        <pc:graphicFrameChg chg="mod modGraphic">
          <ac:chgData name="Olive Bredin" userId="S::olive.bredin@glasgow.ac.uk::ffbd5a61-2dcc-446b-b4a6-408911f9ece1" providerId="AD" clId="Web-{1408D5F5-66FB-E8CE-9304-2CA77CF458C2}" dt="2023-05-11T12:06:27.372" v="281"/>
          <ac:graphicFrameMkLst>
            <pc:docMk/>
            <pc:sldMk cId="1678978652" sldId="838840453"/>
            <ac:graphicFrameMk id="12" creationId="{BF7D358B-73CB-5DD8-A51E-2F3A4FFE2143}"/>
          </ac:graphicFrameMkLst>
        </pc:graphicFrameChg>
      </pc:sldChg>
    </pc:docChg>
  </pc:docChgLst>
  <pc:docChgLst>
    <pc:chgData name="Danielle Fatzinger" userId="S::danielle.fatzinger@glasgow.ac.uk::a560f785-545f-4ca0-ae71-0adecc764c31" providerId="AD" clId="Web-{8A8D7A40-FA09-CE7D-3097-A0854D281B19}"/>
    <pc:docChg chg="modSld">
      <pc:chgData name="Danielle Fatzinger" userId="S::danielle.fatzinger@glasgow.ac.uk::a560f785-545f-4ca0-ae71-0adecc764c31" providerId="AD" clId="Web-{8A8D7A40-FA09-CE7D-3097-A0854D281B19}" dt="2023-06-23T09:13:45.218" v="0"/>
      <pc:docMkLst>
        <pc:docMk/>
      </pc:docMkLst>
      <pc:sldChg chg="modSp">
        <pc:chgData name="Danielle Fatzinger" userId="S::danielle.fatzinger@glasgow.ac.uk::a560f785-545f-4ca0-ae71-0adecc764c31" providerId="AD" clId="Web-{8A8D7A40-FA09-CE7D-3097-A0854D281B19}" dt="2023-06-23T09:13:45.218" v="0"/>
        <pc:sldMkLst>
          <pc:docMk/>
          <pc:sldMk cId="1038527235" sldId="838840449"/>
        </pc:sldMkLst>
        <pc:graphicFrameChg chg="mod modGraphic">
          <ac:chgData name="Danielle Fatzinger" userId="S::danielle.fatzinger@glasgow.ac.uk::a560f785-545f-4ca0-ae71-0adecc764c31" providerId="AD" clId="Web-{8A8D7A40-FA09-CE7D-3097-A0854D281B19}" dt="2023-06-23T09:13:45.218" v="0"/>
          <ac:graphicFrameMkLst>
            <pc:docMk/>
            <pc:sldMk cId="1038527235" sldId="838840449"/>
            <ac:graphicFrameMk id="10" creationId="{6E02F2B2-E06B-1357-4BAF-3A88B94FE049}"/>
          </ac:graphicFrameMkLst>
        </pc:graphicFrameChg>
      </pc:sldChg>
    </pc:docChg>
  </pc:docChgLst>
  <pc:docChgLst>
    <pc:chgData name="Olive Bredin" userId="S::olive.bredin@glasgow.ac.uk::ffbd5a61-2dcc-446b-b4a6-408911f9ece1" providerId="AD" clId="Web-{B97C7DBA-6A31-D17E-EB2E-950C442F418C}"/>
    <pc:docChg chg="modSld">
      <pc:chgData name="Olive Bredin" userId="S::olive.bredin@glasgow.ac.uk::ffbd5a61-2dcc-446b-b4a6-408911f9ece1" providerId="AD" clId="Web-{B97C7DBA-6A31-D17E-EB2E-950C442F418C}" dt="2023-05-04T15:21:15.715" v="2" actId="1076"/>
      <pc:docMkLst>
        <pc:docMk/>
      </pc:docMkLst>
      <pc:sldChg chg="modSp">
        <pc:chgData name="Olive Bredin" userId="S::olive.bredin@glasgow.ac.uk::ffbd5a61-2dcc-446b-b4a6-408911f9ece1" providerId="AD" clId="Web-{B97C7DBA-6A31-D17E-EB2E-950C442F418C}" dt="2023-05-04T15:21:15.715" v="2" actId="1076"/>
        <pc:sldMkLst>
          <pc:docMk/>
          <pc:sldMk cId="2174276299" sldId="838840452"/>
        </pc:sldMkLst>
        <pc:spChg chg="mod">
          <ac:chgData name="Olive Bredin" userId="S::olive.bredin@glasgow.ac.uk::ffbd5a61-2dcc-446b-b4a6-408911f9ece1" providerId="AD" clId="Web-{B97C7DBA-6A31-D17E-EB2E-950C442F418C}" dt="2023-05-04T15:15:53.348" v="0" actId="1076"/>
          <ac:spMkLst>
            <pc:docMk/>
            <pc:sldMk cId="2174276299" sldId="838840452"/>
            <ac:spMk id="12" creationId="{F0CFB23A-1DDC-E9DD-D090-221DEF33FDFB}"/>
          </ac:spMkLst>
        </pc:spChg>
        <pc:graphicFrameChg chg="mod">
          <ac:chgData name="Olive Bredin" userId="S::olive.bredin@glasgow.ac.uk::ffbd5a61-2dcc-446b-b4a6-408911f9ece1" providerId="AD" clId="Web-{B97C7DBA-6A31-D17E-EB2E-950C442F418C}" dt="2023-05-04T15:21:15.715" v="2" actId="1076"/>
          <ac:graphicFrameMkLst>
            <pc:docMk/>
            <pc:sldMk cId="2174276299" sldId="838840452"/>
            <ac:graphicFrameMk id="7" creationId="{259BEACB-54D3-E5FB-6E9C-A3343639084B}"/>
          </ac:graphicFrameMkLst>
        </pc:graphicFrameChg>
      </pc:sldChg>
    </pc:docChg>
  </pc:docChgLst>
  <pc:docChgLst>
    <pc:chgData name="Oana Baboolal" userId="S::oana.baboolal@glasgow.ac.uk::278b5f7d-88be-4854-b0c9-55dea0c04c4b" providerId="AD" clId="Web-{4DB4D1AC-BD5B-D365-4EEF-CEAB93E6F17A}"/>
    <pc:docChg chg="modSld">
      <pc:chgData name="Oana Baboolal" userId="S::oana.baboolal@glasgow.ac.uk::278b5f7d-88be-4854-b0c9-55dea0c04c4b" providerId="AD" clId="Web-{4DB4D1AC-BD5B-D365-4EEF-CEAB93E6F17A}" dt="2024-05-30T12:17:20.402" v="17" actId="1076"/>
      <pc:docMkLst>
        <pc:docMk/>
      </pc:docMkLst>
      <pc:sldChg chg="modSp">
        <pc:chgData name="Oana Baboolal" userId="S::oana.baboolal@glasgow.ac.uk::278b5f7d-88be-4854-b0c9-55dea0c04c4b" providerId="AD" clId="Web-{4DB4D1AC-BD5B-D365-4EEF-CEAB93E6F17A}" dt="2024-05-30T12:16:37.088" v="9" actId="20577"/>
        <pc:sldMkLst>
          <pc:docMk/>
          <pc:sldMk cId="2300677195" sldId="838840330"/>
        </pc:sldMkLst>
        <pc:spChg chg="mod">
          <ac:chgData name="Oana Baboolal" userId="S::oana.baboolal@glasgow.ac.uk::278b5f7d-88be-4854-b0c9-55dea0c04c4b" providerId="AD" clId="Web-{4DB4D1AC-BD5B-D365-4EEF-CEAB93E6F17A}" dt="2024-05-30T12:16:37.088" v="9" actId="20577"/>
          <ac:spMkLst>
            <pc:docMk/>
            <pc:sldMk cId="2300677195" sldId="838840330"/>
            <ac:spMk id="9" creationId="{FA171F44-E7C1-C994-4DB3-4C95F7968178}"/>
          </ac:spMkLst>
        </pc:spChg>
      </pc:sldChg>
      <pc:sldChg chg="modSp">
        <pc:chgData name="Oana Baboolal" userId="S::oana.baboolal@glasgow.ac.uk::278b5f7d-88be-4854-b0c9-55dea0c04c4b" providerId="AD" clId="Web-{4DB4D1AC-BD5B-D365-4EEF-CEAB93E6F17A}" dt="2024-05-30T12:17:20.402" v="17" actId="1076"/>
        <pc:sldMkLst>
          <pc:docMk/>
          <pc:sldMk cId="868646987" sldId="838840443"/>
        </pc:sldMkLst>
        <pc:spChg chg="mod">
          <ac:chgData name="Oana Baboolal" userId="S::oana.baboolal@glasgow.ac.uk::278b5f7d-88be-4854-b0c9-55dea0c04c4b" providerId="AD" clId="Web-{4DB4D1AC-BD5B-D365-4EEF-CEAB93E6F17A}" dt="2024-05-30T12:17:00.542" v="14" actId="20577"/>
          <ac:spMkLst>
            <pc:docMk/>
            <pc:sldMk cId="868646987" sldId="838840443"/>
            <ac:spMk id="1074" creationId="{1BF7A321-6745-6D82-41F5-3C74881D53B8}"/>
          </ac:spMkLst>
        </pc:spChg>
        <pc:spChg chg="mod">
          <ac:chgData name="Oana Baboolal" userId="S::oana.baboolal@glasgow.ac.uk::278b5f7d-88be-4854-b0c9-55dea0c04c4b" providerId="AD" clId="Web-{4DB4D1AC-BD5B-D365-4EEF-CEAB93E6F17A}" dt="2024-05-30T12:17:20.402" v="17" actId="1076"/>
          <ac:spMkLst>
            <pc:docMk/>
            <pc:sldMk cId="868646987" sldId="838840443"/>
            <ac:spMk id="1078" creationId="{DBE1CE2C-100E-B2F0-A086-CFE531E8824D}"/>
          </ac:spMkLst>
        </pc:spChg>
      </pc:sldChg>
      <pc:sldChg chg="modSp">
        <pc:chgData name="Oana Baboolal" userId="S::oana.baboolal@glasgow.ac.uk::278b5f7d-88be-4854-b0c9-55dea0c04c4b" providerId="AD" clId="Web-{4DB4D1AC-BD5B-D365-4EEF-CEAB93E6F17A}" dt="2024-05-30T12:16:16.962" v="6" actId="20577"/>
        <pc:sldMkLst>
          <pc:docMk/>
          <pc:sldMk cId="2208962235" sldId="838840466"/>
        </pc:sldMkLst>
        <pc:spChg chg="mod">
          <ac:chgData name="Oana Baboolal" userId="S::oana.baboolal@glasgow.ac.uk::278b5f7d-88be-4854-b0c9-55dea0c04c4b" providerId="AD" clId="Web-{4DB4D1AC-BD5B-D365-4EEF-CEAB93E6F17A}" dt="2024-05-30T12:16:07.102" v="3" actId="20577"/>
          <ac:spMkLst>
            <pc:docMk/>
            <pc:sldMk cId="2208962235" sldId="838840466"/>
            <ac:spMk id="15" creationId="{64DA4799-B658-0E2C-1B7B-1C7EDB6AB7BF}"/>
          </ac:spMkLst>
        </pc:spChg>
        <pc:spChg chg="mod">
          <ac:chgData name="Oana Baboolal" userId="S::oana.baboolal@glasgow.ac.uk::278b5f7d-88be-4854-b0c9-55dea0c04c4b" providerId="AD" clId="Web-{4DB4D1AC-BD5B-D365-4EEF-CEAB93E6F17A}" dt="2024-05-30T12:16:16.962" v="6" actId="20577"/>
          <ac:spMkLst>
            <pc:docMk/>
            <pc:sldMk cId="2208962235" sldId="838840466"/>
            <ac:spMk id="16" creationId="{F276382F-C71D-C690-971A-8C3991DD621C}"/>
          </ac:spMkLst>
        </pc:spChg>
      </pc:sldChg>
    </pc:docChg>
  </pc:docChgLst>
  <pc:docChgLst>
    <pc:chgData name="Oana Baboolal" userId="S::oana.baboolal@glasgow.ac.uk::278b5f7d-88be-4854-b0c9-55dea0c04c4b" providerId="AD" clId="Web-{154F14D1-37B2-DA47-1313-D5FD7ABBAE42}"/>
    <pc:docChg chg="modSld">
      <pc:chgData name="Oana Baboolal" userId="S::oana.baboolal@glasgow.ac.uk::278b5f7d-88be-4854-b0c9-55dea0c04c4b" providerId="AD" clId="Web-{154F14D1-37B2-DA47-1313-D5FD7ABBAE42}" dt="2024-05-30T13:37:02.995" v="1"/>
      <pc:docMkLst>
        <pc:docMk/>
      </pc:docMkLst>
      <pc:sldChg chg="modSp">
        <pc:chgData name="Oana Baboolal" userId="S::oana.baboolal@glasgow.ac.uk::278b5f7d-88be-4854-b0c9-55dea0c04c4b" providerId="AD" clId="Web-{154F14D1-37B2-DA47-1313-D5FD7ABBAE42}" dt="2024-05-30T13:37:02.995" v="1"/>
        <pc:sldMkLst>
          <pc:docMk/>
          <pc:sldMk cId="1191825954" sldId="838840465"/>
        </pc:sldMkLst>
        <pc:graphicFrameChg chg="mod modGraphic">
          <ac:chgData name="Oana Baboolal" userId="S::oana.baboolal@glasgow.ac.uk::278b5f7d-88be-4854-b0c9-55dea0c04c4b" providerId="AD" clId="Web-{154F14D1-37B2-DA47-1313-D5FD7ABBAE42}" dt="2024-05-30T13:37:02.995" v="1"/>
          <ac:graphicFrameMkLst>
            <pc:docMk/>
            <pc:sldMk cId="1191825954" sldId="838840465"/>
            <ac:graphicFrameMk id="3" creationId="{6D01053D-C49F-4D80-579E-C3AE67EB4DD5}"/>
          </ac:graphicFrameMkLst>
        </pc:graphicFrameChg>
      </pc:sldChg>
    </pc:docChg>
  </pc:docChgLst>
  <pc:docChgLst>
    <pc:chgData name="Oana Baboolal" userId="278b5f7d-88be-4854-b0c9-55dea0c04c4b" providerId="ADAL" clId="{69ABFA81-3F37-44EA-90FA-0FBB1CD2F88F}"/>
    <pc:docChg chg="undo redo custSel addSld delSld modSld sldOrd addSection modSection">
      <pc:chgData name="Oana Baboolal" userId="278b5f7d-88be-4854-b0c9-55dea0c04c4b" providerId="ADAL" clId="{69ABFA81-3F37-44EA-90FA-0FBB1CD2F88F}" dt="2024-05-21T13:51:56.759" v="497" actId="47"/>
      <pc:docMkLst>
        <pc:docMk/>
      </pc:docMkLst>
      <pc:sldChg chg="add del ord">
        <pc:chgData name="Oana Baboolal" userId="278b5f7d-88be-4854-b0c9-55dea0c04c4b" providerId="ADAL" clId="{69ABFA81-3F37-44EA-90FA-0FBB1CD2F88F}" dt="2024-05-21T13:51:54.185" v="496" actId="47"/>
        <pc:sldMkLst>
          <pc:docMk/>
          <pc:sldMk cId="1751635025" sldId="838840326"/>
        </pc:sldMkLst>
      </pc:sldChg>
      <pc:sldChg chg="add del ord">
        <pc:chgData name="Oana Baboolal" userId="278b5f7d-88be-4854-b0c9-55dea0c04c4b" providerId="ADAL" clId="{69ABFA81-3F37-44EA-90FA-0FBB1CD2F88F}" dt="2024-05-21T13:51:56.759" v="497" actId="47"/>
        <pc:sldMkLst>
          <pc:docMk/>
          <pc:sldMk cId="2300677195" sldId="838840330"/>
        </pc:sldMkLst>
      </pc:sldChg>
      <pc:sldChg chg="add del ord">
        <pc:chgData name="Oana Baboolal" userId="278b5f7d-88be-4854-b0c9-55dea0c04c4b" providerId="ADAL" clId="{69ABFA81-3F37-44EA-90FA-0FBB1CD2F88F}" dt="2024-05-21T13:49:29.654" v="488"/>
        <pc:sldMkLst>
          <pc:docMk/>
          <pc:sldMk cId="3827918788" sldId="838840331"/>
        </pc:sldMkLst>
      </pc:sldChg>
      <pc:sldChg chg="add del">
        <pc:chgData name="Oana Baboolal" userId="278b5f7d-88be-4854-b0c9-55dea0c04c4b" providerId="ADAL" clId="{69ABFA81-3F37-44EA-90FA-0FBB1CD2F88F}" dt="2024-05-21T13:50:10.832" v="493"/>
        <pc:sldMkLst>
          <pc:docMk/>
          <pc:sldMk cId="868646987" sldId="838840443"/>
        </pc:sldMkLst>
      </pc:sldChg>
      <pc:sldChg chg="add del ord">
        <pc:chgData name="Oana Baboolal" userId="278b5f7d-88be-4854-b0c9-55dea0c04c4b" providerId="ADAL" clId="{69ABFA81-3F37-44EA-90FA-0FBB1CD2F88F}" dt="2024-05-21T13:51:56.759" v="497" actId="47"/>
        <pc:sldMkLst>
          <pc:docMk/>
          <pc:sldMk cId="4095128225" sldId="838840445"/>
        </pc:sldMkLst>
      </pc:sldChg>
      <pc:sldChg chg="modSp mod">
        <pc:chgData name="Oana Baboolal" userId="278b5f7d-88be-4854-b0c9-55dea0c04c4b" providerId="ADAL" clId="{69ABFA81-3F37-44EA-90FA-0FBB1CD2F88F}" dt="2024-05-21T13:46:47.569" v="477"/>
        <pc:sldMkLst>
          <pc:docMk/>
          <pc:sldMk cId="1038527235" sldId="838840449"/>
        </pc:sldMkLst>
        <pc:graphicFrameChg chg="modGraphic">
          <ac:chgData name="Oana Baboolal" userId="278b5f7d-88be-4854-b0c9-55dea0c04c4b" providerId="ADAL" clId="{69ABFA81-3F37-44EA-90FA-0FBB1CD2F88F}" dt="2024-05-21T13:45:04.885" v="474" actId="20577"/>
          <ac:graphicFrameMkLst>
            <pc:docMk/>
            <pc:sldMk cId="1038527235" sldId="838840449"/>
            <ac:graphicFrameMk id="3" creationId="{031BCD76-49B2-4FB3-14E0-A4C08E884F3A}"/>
          </ac:graphicFrameMkLst>
        </pc:graphicFrameChg>
        <pc:graphicFrameChg chg="mod modGraphic">
          <ac:chgData name="Oana Baboolal" userId="278b5f7d-88be-4854-b0c9-55dea0c04c4b" providerId="ADAL" clId="{69ABFA81-3F37-44EA-90FA-0FBB1CD2F88F}" dt="2024-05-21T13:46:47.569" v="477"/>
          <ac:graphicFrameMkLst>
            <pc:docMk/>
            <pc:sldMk cId="1038527235" sldId="838840449"/>
            <ac:graphicFrameMk id="7" creationId="{259BEACB-54D3-E5FB-6E9C-A3343639084B}"/>
          </ac:graphicFrameMkLst>
        </pc:graphicFrameChg>
        <pc:graphicFrameChg chg="mod modGraphic">
          <ac:chgData name="Oana Baboolal" userId="278b5f7d-88be-4854-b0c9-55dea0c04c4b" providerId="ADAL" clId="{69ABFA81-3F37-44EA-90FA-0FBB1CD2F88F}" dt="2024-05-10T11:56:35.956" v="197" actId="21"/>
          <ac:graphicFrameMkLst>
            <pc:docMk/>
            <pc:sldMk cId="1038527235" sldId="838840449"/>
            <ac:graphicFrameMk id="10" creationId="{6E02F2B2-E06B-1357-4BAF-3A88B94FE049}"/>
          </ac:graphicFrameMkLst>
        </pc:graphicFrameChg>
      </pc:sldChg>
      <pc:sldChg chg="modSp mod">
        <pc:chgData name="Oana Baboolal" userId="278b5f7d-88be-4854-b0c9-55dea0c04c4b" providerId="ADAL" clId="{69ABFA81-3F37-44EA-90FA-0FBB1CD2F88F}" dt="2024-05-10T11:50:52.712" v="85" actId="20577"/>
        <pc:sldMkLst>
          <pc:docMk/>
          <pc:sldMk cId="2391449664" sldId="838840450"/>
        </pc:sldMkLst>
        <pc:graphicFrameChg chg="mod modGraphic">
          <ac:chgData name="Oana Baboolal" userId="278b5f7d-88be-4854-b0c9-55dea0c04c4b" providerId="ADAL" clId="{69ABFA81-3F37-44EA-90FA-0FBB1CD2F88F}" dt="2024-05-10T11:50:52.712" v="85" actId="20577"/>
          <ac:graphicFrameMkLst>
            <pc:docMk/>
            <pc:sldMk cId="2391449664" sldId="838840450"/>
            <ac:graphicFrameMk id="10" creationId="{6E02F2B2-E06B-1357-4BAF-3A88B94FE049}"/>
          </ac:graphicFrameMkLst>
        </pc:graphicFrameChg>
      </pc:sldChg>
      <pc:sldChg chg="modSp mod">
        <pc:chgData name="Oana Baboolal" userId="278b5f7d-88be-4854-b0c9-55dea0c04c4b" providerId="ADAL" clId="{69ABFA81-3F37-44EA-90FA-0FBB1CD2F88F}" dt="2024-05-10T12:48:18.326" v="338"/>
        <pc:sldMkLst>
          <pc:docMk/>
          <pc:sldMk cId="764376778" sldId="838840451"/>
        </pc:sldMkLst>
        <pc:graphicFrameChg chg="mod modGraphic">
          <ac:chgData name="Oana Baboolal" userId="278b5f7d-88be-4854-b0c9-55dea0c04c4b" providerId="ADAL" clId="{69ABFA81-3F37-44EA-90FA-0FBB1CD2F88F}" dt="2024-05-10T12:47:16.807" v="336" actId="1036"/>
          <ac:graphicFrameMkLst>
            <pc:docMk/>
            <pc:sldMk cId="764376778" sldId="838840451"/>
            <ac:graphicFrameMk id="3" creationId="{031BCD76-49B2-4FB3-14E0-A4C08E884F3A}"/>
          </ac:graphicFrameMkLst>
        </pc:graphicFrameChg>
        <pc:graphicFrameChg chg="mod modGraphic">
          <ac:chgData name="Oana Baboolal" userId="278b5f7d-88be-4854-b0c9-55dea0c04c4b" providerId="ADAL" clId="{69ABFA81-3F37-44EA-90FA-0FBB1CD2F88F}" dt="2024-05-10T12:48:18.326" v="338"/>
          <ac:graphicFrameMkLst>
            <pc:docMk/>
            <pc:sldMk cId="764376778" sldId="838840451"/>
            <ac:graphicFrameMk id="7" creationId="{259BEACB-54D3-E5FB-6E9C-A3343639084B}"/>
          </ac:graphicFrameMkLst>
        </pc:graphicFrameChg>
        <pc:graphicFrameChg chg="modGraphic">
          <ac:chgData name="Oana Baboolal" userId="278b5f7d-88be-4854-b0c9-55dea0c04c4b" providerId="ADAL" clId="{69ABFA81-3F37-44EA-90FA-0FBB1CD2F88F}" dt="2024-05-10T11:40:05.846" v="71" actId="20577"/>
          <ac:graphicFrameMkLst>
            <pc:docMk/>
            <pc:sldMk cId="764376778" sldId="838840451"/>
            <ac:graphicFrameMk id="10" creationId="{6E02F2B2-E06B-1357-4BAF-3A88B94FE049}"/>
          </ac:graphicFrameMkLst>
        </pc:graphicFrameChg>
      </pc:sldChg>
      <pc:sldChg chg="modSp mod">
        <pc:chgData name="Oana Baboolal" userId="278b5f7d-88be-4854-b0c9-55dea0c04c4b" providerId="ADAL" clId="{69ABFA81-3F37-44EA-90FA-0FBB1CD2F88F}" dt="2024-05-13T09:36:29.835" v="379" actId="20577"/>
        <pc:sldMkLst>
          <pc:docMk/>
          <pc:sldMk cId="2174276299" sldId="838840452"/>
        </pc:sldMkLst>
        <pc:graphicFrameChg chg="modGraphic">
          <ac:chgData name="Oana Baboolal" userId="278b5f7d-88be-4854-b0c9-55dea0c04c4b" providerId="ADAL" clId="{69ABFA81-3F37-44EA-90FA-0FBB1CD2F88F}" dt="2024-05-13T09:36:29.835" v="379" actId="20577"/>
          <ac:graphicFrameMkLst>
            <pc:docMk/>
            <pc:sldMk cId="2174276299" sldId="838840452"/>
            <ac:graphicFrameMk id="3" creationId="{031BCD76-49B2-4FB3-14E0-A4C08E884F3A}"/>
          </ac:graphicFrameMkLst>
        </pc:graphicFrameChg>
        <pc:graphicFrameChg chg="modGraphic">
          <ac:chgData name="Oana Baboolal" userId="278b5f7d-88be-4854-b0c9-55dea0c04c4b" providerId="ADAL" clId="{69ABFA81-3F37-44EA-90FA-0FBB1CD2F88F}" dt="2024-05-13T09:34:26.211" v="376" actId="20577"/>
          <ac:graphicFrameMkLst>
            <pc:docMk/>
            <pc:sldMk cId="2174276299" sldId="838840452"/>
            <ac:graphicFrameMk id="7" creationId="{259BEACB-54D3-E5FB-6E9C-A3343639084B}"/>
          </ac:graphicFrameMkLst>
        </pc:graphicFrameChg>
      </pc:sldChg>
      <pc:sldChg chg="add del ord">
        <pc:chgData name="Oana Baboolal" userId="278b5f7d-88be-4854-b0c9-55dea0c04c4b" providerId="ADAL" clId="{69ABFA81-3F37-44EA-90FA-0FBB1CD2F88F}" dt="2024-05-21T13:49:29.654" v="488"/>
        <pc:sldMkLst>
          <pc:docMk/>
          <pc:sldMk cId="1191825954" sldId="838840465"/>
        </pc:sldMkLst>
      </pc:sldChg>
      <pc:sldMasterChg chg="delSldLayout">
        <pc:chgData name="Oana Baboolal" userId="278b5f7d-88be-4854-b0c9-55dea0c04c4b" providerId="ADAL" clId="{69ABFA81-3F37-44EA-90FA-0FBB1CD2F88F}" dt="2024-05-21T13:51:56.759" v="497" actId="47"/>
        <pc:sldMasterMkLst>
          <pc:docMk/>
          <pc:sldMasterMk cId="1096688087" sldId="2147483648"/>
        </pc:sldMasterMkLst>
        <pc:sldLayoutChg chg="del">
          <pc:chgData name="Oana Baboolal" userId="278b5f7d-88be-4854-b0c9-55dea0c04c4b" providerId="ADAL" clId="{69ABFA81-3F37-44EA-90FA-0FBB1CD2F88F}" dt="2024-05-21T13:51:56.759" v="497" actId="47"/>
          <pc:sldLayoutMkLst>
            <pc:docMk/>
            <pc:sldMasterMk cId="1096688087" sldId="2147483648"/>
            <pc:sldLayoutMk cId="178790087" sldId="2147483700"/>
          </pc:sldLayoutMkLst>
        </pc:sldLayoutChg>
      </pc:sldMasterChg>
    </pc:docChg>
  </pc:docChgLst>
  <pc:docChgLst>
    <pc:chgData name="Oana Baboolal" userId="S::oana.baboolal@glasgow.ac.uk::278b5f7d-88be-4854-b0c9-55dea0c04c4b" providerId="AD" clId="Web-{EEC31FCA-331E-E665-82F3-41935DB42A6D}"/>
    <pc:docChg chg="delSld modSld delSection modSection">
      <pc:chgData name="Oana Baboolal" userId="S::oana.baboolal@glasgow.ac.uk::278b5f7d-88be-4854-b0c9-55dea0c04c4b" providerId="AD" clId="Web-{EEC31FCA-331E-E665-82F3-41935DB42A6D}" dt="2024-05-03T12:49:50.837" v="11"/>
      <pc:docMkLst>
        <pc:docMk/>
      </pc:docMkLst>
      <pc:sldChg chg="del">
        <pc:chgData name="Oana Baboolal" userId="S::oana.baboolal@glasgow.ac.uk::278b5f7d-88be-4854-b0c9-55dea0c04c4b" providerId="AD" clId="Web-{EEC31FCA-331E-E665-82F3-41935DB42A6D}" dt="2024-05-03T12:49:15.539" v="4"/>
        <pc:sldMkLst>
          <pc:docMk/>
          <pc:sldMk cId="1751635025" sldId="838840326"/>
        </pc:sldMkLst>
      </pc:sldChg>
      <pc:sldChg chg="del">
        <pc:chgData name="Oana Baboolal" userId="S::oana.baboolal@glasgow.ac.uk::278b5f7d-88be-4854-b0c9-55dea0c04c4b" providerId="AD" clId="Web-{EEC31FCA-331E-E665-82F3-41935DB42A6D}" dt="2024-05-03T12:49:16.758" v="6"/>
        <pc:sldMkLst>
          <pc:docMk/>
          <pc:sldMk cId="2493406954" sldId="838840329"/>
        </pc:sldMkLst>
      </pc:sldChg>
      <pc:sldChg chg="del">
        <pc:chgData name="Oana Baboolal" userId="S::oana.baboolal@glasgow.ac.uk::278b5f7d-88be-4854-b0c9-55dea0c04c4b" providerId="AD" clId="Web-{EEC31FCA-331E-E665-82F3-41935DB42A6D}" dt="2024-05-03T12:49:16.242" v="5"/>
        <pc:sldMkLst>
          <pc:docMk/>
          <pc:sldMk cId="2300677195" sldId="838840330"/>
        </pc:sldMkLst>
      </pc:sldChg>
      <pc:sldChg chg="del">
        <pc:chgData name="Oana Baboolal" userId="S::oana.baboolal@glasgow.ac.uk::278b5f7d-88be-4854-b0c9-55dea0c04c4b" providerId="AD" clId="Web-{EEC31FCA-331E-E665-82F3-41935DB42A6D}" dt="2024-05-03T12:49:44.540" v="9"/>
        <pc:sldMkLst>
          <pc:docMk/>
          <pc:sldMk cId="3827918788" sldId="838840331"/>
        </pc:sldMkLst>
      </pc:sldChg>
      <pc:sldChg chg="modSp">
        <pc:chgData name="Oana Baboolal" userId="S::oana.baboolal@glasgow.ac.uk::278b5f7d-88be-4854-b0c9-55dea0c04c4b" providerId="AD" clId="Web-{EEC31FCA-331E-E665-82F3-41935DB42A6D}" dt="2024-05-03T12:49:11.679" v="2" actId="20577"/>
        <pc:sldMkLst>
          <pc:docMk/>
          <pc:sldMk cId="2335738614" sldId="838840401"/>
        </pc:sldMkLst>
        <pc:spChg chg="mod">
          <ac:chgData name="Oana Baboolal" userId="S::oana.baboolal@glasgow.ac.uk::278b5f7d-88be-4854-b0c9-55dea0c04c4b" providerId="AD" clId="Web-{EEC31FCA-331E-E665-82F3-41935DB42A6D}" dt="2024-05-03T12:49:11.679" v="2" actId="20577"/>
          <ac:spMkLst>
            <pc:docMk/>
            <pc:sldMk cId="2335738614" sldId="838840401"/>
            <ac:spMk id="2" creationId="{E2BFCA98-6E23-488F-8F56-3B60F7EF8A75}"/>
          </ac:spMkLst>
        </pc:spChg>
      </pc:sldChg>
      <pc:sldChg chg="del">
        <pc:chgData name="Oana Baboolal" userId="S::oana.baboolal@glasgow.ac.uk::278b5f7d-88be-4854-b0c9-55dea0c04c4b" providerId="AD" clId="Web-{EEC31FCA-331E-E665-82F3-41935DB42A6D}" dt="2024-05-03T12:49:44.977" v="10"/>
        <pc:sldMkLst>
          <pc:docMk/>
          <pc:sldMk cId="868646987" sldId="838840443"/>
        </pc:sldMkLst>
      </pc:sldChg>
      <pc:sldChg chg="del">
        <pc:chgData name="Oana Baboolal" userId="S::oana.baboolal@glasgow.ac.uk::278b5f7d-88be-4854-b0c9-55dea0c04c4b" providerId="AD" clId="Web-{EEC31FCA-331E-E665-82F3-41935DB42A6D}" dt="2024-05-03T12:49:14.492" v="3"/>
        <pc:sldMkLst>
          <pc:docMk/>
          <pc:sldMk cId="1103243066" sldId="838840445"/>
        </pc:sldMkLst>
      </pc:sldChg>
      <pc:sldChg chg="del">
        <pc:chgData name="Oana Baboolal" userId="S::oana.baboolal@glasgow.ac.uk::278b5f7d-88be-4854-b0c9-55dea0c04c4b" providerId="AD" clId="Web-{EEC31FCA-331E-E665-82F3-41935DB42A6D}" dt="2024-05-03T12:49:43.946" v="8"/>
        <pc:sldMkLst>
          <pc:docMk/>
          <pc:sldMk cId="1678978652" sldId="838840453"/>
        </pc:sldMkLst>
      </pc:sldChg>
      <pc:sldChg chg="del">
        <pc:chgData name="Oana Baboolal" userId="S::oana.baboolal@glasgow.ac.uk::278b5f7d-88be-4854-b0c9-55dea0c04c4b" providerId="AD" clId="Web-{EEC31FCA-331E-E665-82F3-41935DB42A6D}" dt="2024-05-03T12:49:43.446" v="7"/>
        <pc:sldMkLst>
          <pc:docMk/>
          <pc:sldMk cId="1191825954" sldId="838840465"/>
        </pc:sldMkLst>
      </pc:sldChg>
    </pc:docChg>
  </pc:docChgLst>
  <pc:docChgLst>
    <pc:chgData name="Oana Baboolal" userId="278b5f7d-88be-4854-b0c9-55dea0c04c4b" providerId="ADAL" clId="{1D44477C-C4FD-4D2C-BE37-EC1AAFD5A4A0}"/>
    <pc:docChg chg="custSel modSld">
      <pc:chgData name="Oana Baboolal" userId="278b5f7d-88be-4854-b0c9-55dea0c04c4b" providerId="ADAL" clId="{1D44477C-C4FD-4D2C-BE37-EC1AAFD5A4A0}" dt="2023-04-27T16:22:39.663" v="139" actId="1035"/>
      <pc:docMkLst>
        <pc:docMk/>
      </pc:docMkLst>
      <pc:sldChg chg="delSp modSp mod">
        <pc:chgData name="Oana Baboolal" userId="278b5f7d-88be-4854-b0c9-55dea0c04c4b" providerId="ADAL" clId="{1D44477C-C4FD-4D2C-BE37-EC1AAFD5A4A0}" dt="2023-04-21T10:46:35.683" v="28" actId="1076"/>
        <pc:sldMkLst>
          <pc:docMk/>
          <pc:sldMk cId="3827918788" sldId="838840331"/>
        </pc:sldMkLst>
        <pc:spChg chg="mod">
          <ac:chgData name="Oana Baboolal" userId="278b5f7d-88be-4854-b0c9-55dea0c04c4b" providerId="ADAL" clId="{1D44477C-C4FD-4D2C-BE37-EC1AAFD5A4A0}" dt="2023-04-21T10:46:35.683" v="28" actId="1076"/>
          <ac:spMkLst>
            <pc:docMk/>
            <pc:sldMk cId="3827918788" sldId="838840331"/>
            <ac:spMk id="4" creationId="{5A2F44A6-9A6E-4BA4-ABD5-297E1D7C5AEE}"/>
          </ac:spMkLst>
        </pc:spChg>
        <pc:graphicFrameChg chg="del">
          <ac:chgData name="Oana Baboolal" userId="278b5f7d-88be-4854-b0c9-55dea0c04c4b" providerId="ADAL" clId="{1D44477C-C4FD-4D2C-BE37-EC1AAFD5A4A0}" dt="2023-04-21T10:27:07.111" v="0" actId="478"/>
          <ac:graphicFrameMkLst>
            <pc:docMk/>
            <pc:sldMk cId="3827918788" sldId="838840331"/>
            <ac:graphicFrameMk id="13" creationId="{AA9E8AA5-551F-9C9C-8A91-D5E95ABBB8B5}"/>
          </ac:graphicFrameMkLst>
        </pc:graphicFrameChg>
      </pc:sldChg>
      <pc:sldChg chg="addSp delSp modSp mod">
        <pc:chgData name="Oana Baboolal" userId="278b5f7d-88be-4854-b0c9-55dea0c04c4b" providerId="ADAL" clId="{1D44477C-C4FD-4D2C-BE37-EC1AAFD5A4A0}" dt="2023-04-21T10:43:46.171" v="17" actId="14100"/>
        <pc:sldMkLst>
          <pc:docMk/>
          <pc:sldMk cId="1198769870" sldId="838840402"/>
        </pc:sldMkLst>
        <pc:graphicFrameChg chg="add del mod">
          <ac:chgData name="Oana Baboolal" userId="278b5f7d-88be-4854-b0c9-55dea0c04c4b" providerId="ADAL" clId="{1D44477C-C4FD-4D2C-BE37-EC1AAFD5A4A0}" dt="2023-04-21T10:43:39.225" v="14"/>
          <ac:graphicFrameMkLst>
            <pc:docMk/>
            <pc:sldMk cId="1198769870" sldId="838840402"/>
            <ac:graphicFrameMk id="2" creationId="{3B60F241-3E37-B452-8DAA-1BB5F0638BB7}"/>
          </ac:graphicFrameMkLst>
        </pc:graphicFrameChg>
        <pc:graphicFrameChg chg="add mod modGraphic">
          <ac:chgData name="Oana Baboolal" userId="278b5f7d-88be-4854-b0c9-55dea0c04c4b" providerId="ADAL" clId="{1D44477C-C4FD-4D2C-BE37-EC1AAFD5A4A0}" dt="2023-04-21T10:43:46.171" v="17" actId="14100"/>
          <ac:graphicFrameMkLst>
            <pc:docMk/>
            <pc:sldMk cId="1198769870" sldId="838840402"/>
            <ac:graphicFrameMk id="3" creationId="{6FF29C94-0603-06D4-4E33-FB01B73D18B6}"/>
          </ac:graphicFrameMkLst>
        </pc:graphicFrameChg>
        <pc:graphicFrameChg chg="del">
          <ac:chgData name="Oana Baboolal" userId="278b5f7d-88be-4854-b0c9-55dea0c04c4b" providerId="ADAL" clId="{1D44477C-C4FD-4D2C-BE37-EC1AAFD5A4A0}" dt="2023-04-21T10:43:30.726" v="10" actId="478"/>
          <ac:graphicFrameMkLst>
            <pc:docMk/>
            <pc:sldMk cId="1198769870" sldId="838840402"/>
            <ac:graphicFrameMk id="35" creationId="{E3ED3110-9A2B-14B5-477A-8F4906B33367}"/>
          </ac:graphicFrameMkLst>
        </pc:graphicFrameChg>
      </pc:sldChg>
      <pc:sldChg chg="addSp delSp modSp mod">
        <pc:chgData name="Oana Baboolal" userId="278b5f7d-88be-4854-b0c9-55dea0c04c4b" providerId="ADAL" clId="{1D44477C-C4FD-4D2C-BE37-EC1AAFD5A4A0}" dt="2023-04-21T10:44:52.040" v="27" actId="14100"/>
        <pc:sldMkLst>
          <pc:docMk/>
          <pc:sldMk cId="3603362944" sldId="838840403"/>
        </pc:sldMkLst>
        <pc:graphicFrameChg chg="add del mod">
          <ac:chgData name="Oana Baboolal" userId="278b5f7d-88be-4854-b0c9-55dea0c04c4b" providerId="ADAL" clId="{1D44477C-C4FD-4D2C-BE37-EC1AAFD5A4A0}" dt="2023-04-21T10:44:42.785" v="24"/>
          <ac:graphicFrameMkLst>
            <pc:docMk/>
            <pc:sldMk cId="3603362944" sldId="838840403"/>
            <ac:graphicFrameMk id="2" creationId="{6A3FFE77-69E4-3797-133F-CE5CB17091F9}"/>
          </ac:graphicFrameMkLst>
        </pc:graphicFrameChg>
        <pc:graphicFrameChg chg="add mod modGraphic">
          <ac:chgData name="Oana Baboolal" userId="278b5f7d-88be-4854-b0c9-55dea0c04c4b" providerId="ADAL" clId="{1D44477C-C4FD-4D2C-BE37-EC1AAFD5A4A0}" dt="2023-04-21T10:44:52.040" v="27" actId="14100"/>
          <ac:graphicFrameMkLst>
            <pc:docMk/>
            <pc:sldMk cId="3603362944" sldId="838840403"/>
            <ac:graphicFrameMk id="3" creationId="{77B9C3F0-5504-674C-0603-6C7148910204}"/>
          </ac:graphicFrameMkLst>
        </pc:graphicFrameChg>
        <pc:graphicFrameChg chg="del">
          <ac:chgData name="Oana Baboolal" userId="278b5f7d-88be-4854-b0c9-55dea0c04c4b" providerId="ADAL" clId="{1D44477C-C4FD-4D2C-BE37-EC1AAFD5A4A0}" dt="2023-04-21T10:44:36.355" v="18" actId="478"/>
          <ac:graphicFrameMkLst>
            <pc:docMk/>
            <pc:sldMk cId="3603362944" sldId="838840403"/>
            <ac:graphicFrameMk id="7" creationId="{3BD793BD-FD3E-58EF-C1DB-FB039E202942}"/>
          </ac:graphicFrameMkLst>
        </pc:graphicFrameChg>
      </pc:sldChg>
      <pc:sldChg chg="delSp modSp mod">
        <pc:chgData name="Oana Baboolal" userId="278b5f7d-88be-4854-b0c9-55dea0c04c4b" providerId="ADAL" clId="{1D44477C-C4FD-4D2C-BE37-EC1AAFD5A4A0}" dt="2023-04-27T16:22:39.663" v="139" actId="1035"/>
        <pc:sldMkLst>
          <pc:docMk/>
          <pc:sldMk cId="2174276299" sldId="838840452"/>
        </pc:sldMkLst>
        <pc:graphicFrameChg chg="mod modGraphic">
          <ac:chgData name="Oana Baboolal" userId="278b5f7d-88be-4854-b0c9-55dea0c04c4b" providerId="ADAL" clId="{1D44477C-C4FD-4D2C-BE37-EC1AAFD5A4A0}" dt="2023-04-27T16:22:39.663" v="139" actId="1035"/>
          <ac:graphicFrameMkLst>
            <pc:docMk/>
            <pc:sldMk cId="2174276299" sldId="838840452"/>
            <ac:graphicFrameMk id="3" creationId="{031BCD76-49B2-4FB3-14E0-A4C08E884F3A}"/>
          </ac:graphicFrameMkLst>
        </pc:graphicFrameChg>
        <pc:graphicFrameChg chg="del mod">
          <ac:chgData name="Oana Baboolal" userId="278b5f7d-88be-4854-b0c9-55dea0c04c4b" providerId="ADAL" clId="{1D44477C-C4FD-4D2C-BE37-EC1AAFD5A4A0}" dt="2023-04-27T16:14:01.159" v="30" actId="478"/>
          <ac:graphicFrameMkLst>
            <pc:docMk/>
            <pc:sldMk cId="2174276299" sldId="838840452"/>
            <ac:graphicFrameMk id="5" creationId="{FFEB40DC-48D6-A137-ED15-8ACF82E1E84D}"/>
          </ac:graphicFrameMkLst>
        </pc:graphicFrameChg>
        <pc:graphicFrameChg chg="mod modGraphic">
          <ac:chgData name="Oana Baboolal" userId="278b5f7d-88be-4854-b0c9-55dea0c04c4b" providerId="ADAL" clId="{1D44477C-C4FD-4D2C-BE37-EC1AAFD5A4A0}" dt="2023-04-27T16:18:00.567" v="79" actId="20577"/>
          <ac:graphicFrameMkLst>
            <pc:docMk/>
            <pc:sldMk cId="2174276299" sldId="838840452"/>
            <ac:graphicFrameMk id="7" creationId="{259BEACB-54D3-E5FB-6E9C-A3343639084B}"/>
          </ac:graphicFrameMkLst>
        </pc:graphicFrameChg>
        <pc:graphicFrameChg chg="mod">
          <ac:chgData name="Oana Baboolal" userId="278b5f7d-88be-4854-b0c9-55dea0c04c4b" providerId="ADAL" clId="{1D44477C-C4FD-4D2C-BE37-EC1AAFD5A4A0}" dt="2023-04-27T16:22:39.663" v="139" actId="1035"/>
          <ac:graphicFrameMkLst>
            <pc:docMk/>
            <pc:sldMk cId="2174276299" sldId="838840452"/>
            <ac:graphicFrameMk id="10" creationId="{6E02F2B2-E06B-1357-4BAF-3A88B94FE049}"/>
          </ac:graphicFrameMkLst>
        </pc:graphicFrameChg>
      </pc:sldChg>
    </pc:docChg>
  </pc:docChgLst>
  <pc:docChgLst>
    <pc:chgData name="Gary Wright" userId="a0eeeda2-3cb3-4c06-877c-7b184679b115" providerId="ADAL" clId="{7807B315-7A48-44D9-8287-49DAC52E65E5}"/>
    <pc:docChg chg="undo redo custSel addSld delSld modSld sldOrd addSection modSection">
      <pc:chgData name="Gary Wright" userId="a0eeeda2-3cb3-4c06-877c-7b184679b115" providerId="ADAL" clId="{7807B315-7A48-44D9-8287-49DAC52E65E5}" dt="2023-05-19T08:54:10.226" v="3276" actId="207"/>
      <pc:docMkLst>
        <pc:docMk/>
      </pc:docMkLst>
      <pc:sldChg chg="modSp mod">
        <pc:chgData name="Gary Wright" userId="a0eeeda2-3cb3-4c06-877c-7b184679b115" providerId="ADAL" clId="{7807B315-7A48-44D9-8287-49DAC52E65E5}" dt="2023-04-21T16:41:57.759" v="1899" actId="1036"/>
        <pc:sldMkLst>
          <pc:docMk/>
          <pc:sldMk cId="1751635025" sldId="838840326"/>
        </pc:sldMkLst>
        <pc:spChg chg="mod">
          <ac:chgData name="Gary Wright" userId="a0eeeda2-3cb3-4c06-877c-7b184679b115" providerId="ADAL" clId="{7807B315-7A48-44D9-8287-49DAC52E65E5}" dt="2023-04-21T16:41:57.759" v="1899" actId="1036"/>
          <ac:spMkLst>
            <pc:docMk/>
            <pc:sldMk cId="1751635025" sldId="838840326"/>
            <ac:spMk id="10" creationId="{BAE0D728-F6E0-A35A-0157-9EFE611EF7D6}"/>
          </ac:spMkLst>
        </pc:spChg>
        <pc:spChg chg="mod">
          <ac:chgData name="Gary Wright" userId="a0eeeda2-3cb3-4c06-877c-7b184679b115" providerId="ADAL" clId="{7807B315-7A48-44D9-8287-49DAC52E65E5}" dt="2023-04-21T16:41:57.759" v="1899" actId="1036"/>
          <ac:spMkLst>
            <pc:docMk/>
            <pc:sldMk cId="1751635025" sldId="838840326"/>
            <ac:spMk id="11" creationId="{26622A55-43C6-48E9-65A5-53FAFF6881C5}"/>
          </ac:spMkLst>
        </pc:spChg>
        <pc:spChg chg="mod">
          <ac:chgData name="Gary Wright" userId="a0eeeda2-3cb3-4c06-877c-7b184679b115" providerId="ADAL" clId="{7807B315-7A48-44D9-8287-49DAC52E65E5}" dt="2023-04-21T16:41:57.759" v="1899" actId="1036"/>
          <ac:spMkLst>
            <pc:docMk/>
            <pc:sldMk cId="1751635025" sldId="838840326"/>
            <ac:spMk id="12" creationId="{E4FE9AC9-794C-1442-274D-AD18A9521E93}"/>
          </ac:spMkLst>
        </pc:spChg>
        <pc:spChg chg="mod">
          <ac:chgData name="Gary Wright" userId="a0eeeda2-3cb3-4c06-877c-7b184679b115" providerId="ADAL" clId="{7807B315-7A48-44D9-8287-49DAC52E65E5}" dt="2023-04-21T16:41:57.759" v="1899" actId="1036"/>
          <ac:spMkLst>
            <pc:docMk/>
            <pc:sldMk cId="1751635025" sldId="838840326"/>
            <ac:spMk id="13" creationId="{A51CC655-60D8-6BC6-6DB5-1210F263B4A1}"/>
          </ac:spMkLst>
        </pc:spChg>
        <pc:spChg chg="mod">
          <ac:chgData name="Gary Wright" userId="a0eeeda2-3cb3-4c06-877c-7b184679b115" providerId="ADAL" clId="{7807B315-7A48-44D9-8287-49DAC52E65E5}" dt="2023-04-21T16:41:57.759" v="1899" actId="1036"/>
          <ac:spMkLst>
            <pc:docMk/>
            <pc:sldMk cId="1751635025" sldId="838840326"/>
            <ac:spMk id="14" creationId="{359FE667-5C7A-2C30-E0DB-BE7FBD9D1FD2}"/>
          </ac:spMkLst>
        </pc:spChg>
        <pc:spChg chg="mod">
          <ac:chgData name="Gary Wright" userId="a0eeeda2-3cb3-4c06-877c-7b184679b115" providerId="ADAL" clId="{7807B315-7A48-44D9-8287-49DAC52E65E5}" dt="2023-04-21T16:41:57.759" v="1899" actId="1036"/>
          <ac:spMkLst>
            <pc:docMk/>
            <pc:sldMk cId="1751635025" sldId="838840326"/>
            <ac:spMk id="15" creationId="{64DA4799-B658-0E2C-1B7B-1C7EDB6AB7BF}"/>
          </ac:spMkLst>
        </pc:spChg>
        <pc:spChg chg="mod">
          <ac:chgData name="Gary Wright" userId="a0eeeda2-3cb3-4c06-877c-7b184679b115" providerId="ADAL" clId="{7807B315-7A48-44D9-8287-49DAC52E65E5}" dt="2023-04-21T16:41:57.759" v="1899" actId="1036"/>
          <ac:spMkLst>
            <pc:docMk/>
            <pc:sldMk cId="1751635025" sldId="838840326"/>
            <ac:spMk id="16" creationId="{F276382F-C71D-C690-971A-8C3991DD621C}"/>
          </ac:spMkLst>
        </pc:spChg>
        <pc:spChg chg="mod">
          <ac:chgData name="Gary Wright" userId="a0eeeda2-3cb3-4c06-877c-7b184679b115" providerId="ADAL" clId="{7807B315-7A48-44D9-8287-49DAC52E65E5}" dt="2023-04-21T16:41:57.759" v="1899" actId="1036"/>
          <ac:spMkLst>
            <pc:docMk/>
            <pc:sldMk cId="1751635025" sldId="838840326"/>
            <ac:spMk id="19" creationId="{DC1E7209-D538-E0FE-C13F-729BD1FDCB2E}"/>
          </ac:spMkLst>
        </pc:spChg>
        <pc:spChg chg="mod">
          <ac:chgData name="Gary Wright" userId="a0eeeda2-3cb3-4c06-877c-7b184679b115" providerId="ADAL" clId="{7807B315-7A48-44D9-8287-49DAC52E65E5}" dt="2023-04-21T16:41:57.759" v="1899" actId="1036"/>
          <ac:spMkLst>
            <pc:docMk/>
            <pc:sldMk cId="1751635025" sldId="838840326"/>
            <ac:spMk id="20" creationId="{1B2603C8-25CF-F3C5-2281-1B827EC78275}"/>
          </ac:spMkLst>
        </pc:spChg>
      </pc:sldChg>
      <pc:sldChg chg="delSp modSp mod">
        <pc:chgData name="Gary Wright" userId="a0eeeda2-3cb3-4c06-877c-7b184679b115" providerId="ADAL" clId="{7807B315-7A48-44D9-8287-49DAC52E65E5}" dt="2023-04-24T08:10:41.147" v="2253" actId="20577"/>
        <pc:sldMkLst>
          <pc:docMk/>
          <pc:sldMk cId="2493406954" sldId="838840329"/>
        </pc:sldMkLst>
        <pc:spChg chg="mod topLvl">
          <ac:chgData name="Gary Wright" userId="a0eeeda2-3cb3-4c06-877c-7b184679b115" providerId="ADAL" clId="{7807B315-7A48-44D9-8287-49DAC52E65E5}" dt="2023-04-21T13:31:45.207" v="729" actId="14100"/>
          <ac:spMkLst>
            <pc:docMk/>
            <pc:sldMk cId="2493406954" sldId="838840329"/>
            <ac:spMk id="2" creationId="{15E0828C-F8CC-EFC2-53BA-08507ADCE0AC}"/>
          </ac:spMkLst>
        </pc:spChg>
        <pc:spChg chg="mod">
          <ac:chgData name="Gary Wright" userId="a0eeeda2-3cb3-4c06-877c-7b184679b115" providerId="ADAL" clId="{7807B315-7A48-44D9-8287-49DAC52E65E5}" dt="2023-04-21T17:04:32.715" v="2098"/>
          <ac:spMkLst>
            <pc:docMk/>
            <pc:sldMk cId="2493406954" sldId="838840329"/>
            <ac:spMk id="4" creationId="{4DF771A8-00A4-8F54-4C7A-CB626ED7CE11}"/>
          </ac:spMkLst>
        </pc:spChg>
        <pc:spChg chg="mod">
          <ac:chgData name="Gary Wright" userId="a0eeeda2-3cb3-4c06-877c-7b184679b115" providerId="ADAL" clId="{7807B315-7A48-44D9-8287-49DAC52E65E5}" dt="2023-04-24T07:44:43.884" v="2230" actId="20577"/>
          <ac:spMkLst>
            <pc:docMk/>
            <pc:sldMk cId="2493406954" sldId="838840329"/>
            <ac:spMk id="5" creationId="{906B304E-DA26-6BFA-D450-F5C29E3A3672}"/>
          </ac:spMkLst>
        </pc:spChg>
        <pc:spChg chg="mod topLvl">
          <ac:chgData name="Gary Wright" userId="a0eeeda2-3cb3-4c06-877c-7b184679b115" providerId="ADAL" clId="{7807B315-7A48-44D9-8287-49DAC52E65E5}" dt="2023-04-21T13:31:13.504" v="712" actId="1076"/>
          <ac:spMkLst>
            <pc:docMk/>
            <pc:sldMk cId="2493406954" sldId="838840329"/>
            <ac:spMk id="7" creationId="{16950FEB-0369-2516-087E-7A4B077B907D}"/>
          </ac:spMkLst>
        </pc:spChg>
        <pc:spChg chg="mod topLvl">
          <ac:chgData name="Gary Wright" userId="a0eeeda2-3cb3-4c06-877c-7b184679b115" providerId="ADAL" clId="{7807B315-7A48-44D9-8287-49DAC52E65E5}" dt="2023-04-21T15:57:53.819" v="1052" actId="1076"/>
          <ac:spMkLst>
            <pc:docMk/>
            <pc:sldMk cId="2493406954" sldId="838840329"/>
            <ac:spMk id="8" creationId="{9484DB7D-751F-A24D-69B8-BE576E6CD61A}"/>
          </ac:spMkLst>
        </pc:spChg>
        <pc:spChg chg="mod topLvl">
          <ac:chgData name="Gary Wright" userId="a0eeeda2-3cb3-4c06-877c-7b184679b115" providerId="ADAL" clId="{7807B315-7A48-44D9-8287-49DAC52E65E5}" dt="2023-04-21T15:57:19.380" v="1049" actId="1076"/>
          <ac:spMkLst>
            <pc:docMk/>
            <pc:sldMk cId="2493406954" sldId="838840329"/>
            <ac:spMk id="9" creationId="{31F365A3-7A85-295D-B975-C459BFD7DDD5}"/>
          </ac:spMkLst>
        </pc:spChg>
        <pc:spChg chg="mod topLvl">
          <ac:chgData name="Gary Wright" userId="a0eeeda2-3cb3-4c06-877c-7b184679b115" providerId="ADAL" clId="{7807B315-7A48-44D9-8287-49DAC52E65E5}" dt="2023-04-21T13:31:37.923" v="726" actId="1036"/>
          <ac:spMkLst>
            <pc:docMk/>
            <pc:sldMk cId="2493406954" sldId="838840329"/>
            <ac:spMk id="10" creationId="{CEDC2E5D-2ECD-E433-BCB9-0C009D1CB550}"/>
          </ac:spMkLst>
        </pc:spChg>
        <pc:spChg chg="mod topLvl">
          <ac:chgData name="Gary Wright" userId="a0eeeda2-3cb3-4c06-877c-7b184679b115" providerId="ADAL" clId="{7807B315-7A48-44D9-8287-49DAC52E65E5}" dt="2023-04-21T13:31:37.923" v="726" actId="1036"/>
          <ac:spMkLst>
            <pc:docMk/>
            <pc:sldMk cId="2493406954" sldId="838840329"/>
            <ac:spMk id="11" creationId="{4DE913BF-4B13-876D-3022-0BC7AE28ABA7}"/>
          </ac:spMkLst>
        </pc:spChg>
        <pc:spChg chg="mod topLvl">
          <ac:chgData name="Gary Wright" userId="a0eeeda2-3cb3-4c06-877c-7b184679b115" providerId="ADAL" clId="{7807B315-7A48-44D9-8287-49DAC52E65E5}" dt="2023-04-21T15:57:58.579" v="1053" actId="1076"/>
          <ac:spMkLst>
            <pc:docMk/>
            <pc:sldMk cId="2493406954" sldId="838840329"/>
            <ac:spMk id="12" creationId="{1077934C-4F23-FB62-2AE6-58C703522EDD}"/>
          </ac:spMkLst>
        </pc:spChg>
        <pc:spChg chg="mod topLvl">
          <ac:chgData name="Gary Wright" userId="a0eeeda2-3cb3-4c06-877c-7b184679b115" providerId="ADAL" clId="{7807B315-7A48-44D9-8287-49DAC52E65E5}" dt="2023-04-21T13:31:37.923" v="726" actId="1036"/>
          <ac:spMkLst>
            <pc:docMk/>
            <pc:sldMk cId="2493406954" sldId="838840329"/>
            <ac:spMk id="17" creationId="{7B678224-5A84-4AB5-E494-878560A46B57}"/>
          </ac:spMkLst>
        </pc:spChg>
        <pc:spChg chg="mod topLvl">
          <ac:chgData name="Gary Wright" userId="a0eeeda2-3cb3-4c06-877c-7b184679b115" providerId="ADAL" clId="{7807B315-7A48-44D9-8287-49DAC52E65E5}" dt="2023-04-21T15:58:29.410" v="1059" actId="12789"/>
          <ac:spMkLst>
            <pc:docMk/>
            <pc:sldMk cId="2493406954" sldId="838840329"/>
            <ac:spMk id="18" creationId="{DC5B9AEB-28D2-C017-2C50-791BFECF8B2F}"/>
          </ac:spMkLst>
        </pc:spChg>
        <pc:spChg chg="mod topLvl">
          <ac:chgData name="Gary Wright" userId="a0eeeda2-3cb3-4c06-877c-7b184679b115" providerId="ADAL" clId="{7807B315-7A48-44D9-8287-49DAC52E65E5}" dt="2023-04-21T15:58:13.899" v="1058" actId="1076"/>
          <ac:spMkLst>
            <pc:docMk/>
            <pc:sldMk cId="2493406954" sldId="838840329"/>
            <ac:spMk id="19" creationId="{50831DA4-C70B-410E-558C-BA92AEF36A88}"/>
          </ac:spMkLst>
        </pc:spChg>
        <pc:spChg chg="mod topLvl">
          <ac:chgData name="Gary Wright" userId="a0eeeda2-3cb3-4c06-877c-7b184679b115" providerId="ADAL" clId="{7807B315-7A48-44D9-8287-49DAC52E65E5}" dt="2023-04-21T15:58:05.018" v="1055" actId="1076"/>
          <ac:spMkLst>
            <pc:docMk/>
            <pc:sldMk cId="2493406954" sldId="838840329"/>
            <ac:spMk id="21" creationId="{5BAC6089-BE1B-0DAA-7107-4973F6E969C5}"/>
          </ac:spMkLst>
        </pc:spChg>
        <pc:spChg chg="mod topLvl">
          <ac:chgData name="Gary Wright" userId="a0eeeda2-3cb3-4c06-877c-7b184679b115" providerId="ADAL" clId="{7807B315-7A48-44D9-8287-49DAC52E65E5}" dt="2023-04-21T15:58:07.642" v="1056" actId="1076"/>
          <ac:spMkLst>
            <pc:docMk/>
            <pc:sldMk cId="2493406954" sldId="838840329"/>
            <ac:spMk id="24" creationId="{EC64943D-213B-B673-0362-D7C54F94C49A}"/>
          </ac:spMkLst>
        </pc:spChg>
        <pc:spChg chg="mod topLvl">
          <ac:chgData name="Gary Wright" userId="a0eeeda2-3cb3-4c06-877c-7b184679b115" providerId="ADAL" clId="{7807B315-7A48-44D9-8287-49DAC52E65E5}" dt="2023-04-24T08:10:41.147" v="2253" actId="20577"/>
          <ac:spMkLst>
            <pc:docMk/>
            <pc:sldMk cId="2493406954" sldId="838840329"/>
            <ac:spMk id="27" creationId="{5E67DEB8-7379-0DF1-D8AB-BD46B0246945}"/>
          </ac:spMkLst>
        </pc:spChg>
        <pc:spChg chg="mod topLvl">
          <ac:chgData name="Gary Wright" userId="a0eeeda2-3cb3-4c06-877c-7b184679b115" providerId="ADAL" clId="{7807B315-7A48-44D9-8287-49DAC52E65E5}" dt="2023-04-21T15:58:29.410" v="1059" actId="12789"/>
          <ac:spMkLst>
            <pc:docMk/>
            <pc:sldMk cId="2493406954" sldId="838840329"/>
            <ac:spMk id="29" creationId="{6204779A-BC09-EFD5-6765-A518D95F199D}"/>
          </ac:spMkLst>
        </pc:spChg>
        <pc:spChg chg="mod topLvl">
          <ac:chgData name="Gary Wright" userId="a0eeeda2-3cb3-4c06-877c-7b184679b115" providerId="ADAL" clId="{7807B315-7A48-44D9-8287-49DAC52E65E5}" dt="2023-04-21T15:58:29.410" v="1059" actId="12789"/>
          <ac:spMkLst>
            <pc:docMk/>
            <pc:sldMk cId="2493406954" sldId="838840329"/>
            <ac:spMk id="30" creationId="{6A24B429-76AC-2044-4D84-981B5E279A44}"/>
          </ac:spMkLst>
        </pc:spChg>
        <pc:spChg chg="mod topLvl">
          <ac:chgData name="Gary Wright" userId="a0eeeda2-3cb3-4c06-877c-7b184679b115" providerId="ADAL" clId="{7807B315-7A48-44D9-8287-49DAC52E65E5}" dt="2023-04-21T13:31:07.808" v="711" actId="1035"/>
          <ac:spMkLst>
            <pc:docMk/>
            <pc:sldMk cId="2493406954" sldId="838840329"/>
            <ac:spMk id="53" creationId="{0597EFF7-483A-10D3-AD78-B2279F868E33}"/>
          </ac:spMkLst>
        </pc:spChg>
        <pc:spChg chg="mod topLvl">
          <ac:chgData name="Gary Wright" userId="a0eeeda2-3cb3-4c06-877c-7b184679b115" providerId="ADAL" clId="{7807B315-7A48-44D9-8287-49DAC52E65E5}" dt="2023-04-21T13:37:16.446" v="843" actId="1076"/>
          <ac:spMkLst>
            <pc:docMk/>
            <pc:sldMk cId="2493406954" sldId="838840329"/>
            <ac:spMk id="55" creationId="{C663B10B-CB4C-DD42-7814-3BEA33B83C5D}"/>
          </ac:spMkLst>
        </pc:spChg>
        <pc:spChg chg="mod topLvl">
          <ac:chgData name="Gary Wright" userId="a0eeeda2-3cb3-4c06-877c-7b184679b115" providerId="ADAL" clId="{7807B315-7A48-44D9-8287-49DAC52E65E5}" dt="2023-04-21T13:31:07.808" v="711" actId="1035"/>
          <ac:spMkLst>
            <pc:docMk/>
            <pc:sldMk cId="2493406954" sldId="838840329"/>
            <ac:spMk id="56" creationId="{39447057-4C18-BCE7-D3B6-D53143435E73}"/>
          </ac:spMkLst>
        </pc:spChg>
        <pc:spChg chg="mod topLvl">
          <ac:chgData name="Gary Wright" userId="a0eeeda2-3cb3-4c06-877c-7b184679b115" providerId="ADAL" clId="{7807B315-7A48-44D9-8287-49DAC52E65E5}" dt="2023-04-24T07:43:39.654" v="2211" actId="20577"/>
          <ac:spMkLst>
            <pc:docMk/>
            <pc:sldMk cId="2493406954" sldId="838840329"/>
            <ac:spMk id="57" creationId="{453A8A37-1B0F-4434-9C28-255A18AEE627}"/>
          </ac:spMkLst>
        </pc:spChg>
        <pc:spChg chg="mod topLvl">
          <ac:chgData name="Gary Wright" userId="a0eeeda2-3cb3-4c06-877c-7b184679b115" providerId="ADAL" clId="{7807B315-7A48-44D9-8287-49DAC52E65E5}" dt="2023-04-21T13:32:04.576" v="736" actId="1076"/>
          <ac:spMkLst>
            <pc:docMk/>
            <pc:sldMk cId="2493406954" sldId="838840329"/>
            <ac:spMk id="58" creationId="{F183B888-DAC6-A973-4105-36DCAF806E27}"/>
          </ac:spMkLst>
        </pc:spChg>
        <pc:spChg chg="mod topLvl">
          <ac:chgData name="Gary Wright" userId="a0eeeda2-3cb3-4c06-877c-7b184679b115" providerId="ADAL" clId="{7807B315-7A48-44D9-8287-49DAC52E65E5}" dt="2023-04-21T13:32:07.686" v="737" actId="1076"/>
          <ac:spMkLst>
            <pc:docMk/>
            <pc:sldMk cId="2493406954" sldId="838840329"/>
            <ac:spMk id="59" creationId="{E4DF133A-0CFD-34C5-5805-56FFC08BB565}"/>
          </ac:spMkLst>
        </pc:spChg>
        <pc:spChg chg="mod topLvl">
          <ac:chgData name="Gary Wright" userId="a0eeeda2-3cb3-4c06-877c-7b184679b115" providerId="ADAL" clId="{7807B315-7A48-44D9-8287-49DAC52E65E5}" dt="2023-04-21T13:32:02.527" v="735" actId="1076"/>
          <ac:spMkLst>
            <pc:docMk/>
            <pc:sldMk cId="2493406954" sldId="838840329"/>
            <ac:spMk id="60" creationId="{E43E9B2A-8288-FAB2-9A66-B25E4AD948CE}"/>
          </ac:spMkLst>
        </pc:spChg>
        <pc:spChg chg="mod topLvl">
          <ac:chgData name="Gary Wright" userId="a0eeeda2-3cb3-4c06-877c-7b184679b115" providerId="ADAL" clId="{7807B315-7A48-44D9-8287-49DAC52E65E5}" dt="2023-04-21T15:58:10.810" v="1057" actId="1076"/>
          <ac:spMkLst>
            <pc:docMk/>
            <pc:sldMk cId="2493406954" sldId="838840329"/>
            <ac:spMk id="61" creationId="{E8838A76-2E3D-0E2F-DD51-59E95A3A141E}"/>
          </ac:spMkLst>
        </pc:spChg>
        <pc:spChg chg="mod topLvl">
          <ac:chgData name="Gary Wright" userId="a0eeeda2-3cb3-4c06-877c-7b184679b115" providerId="ADAL" clId="{7807B315-7A48-44D9-8287-49DAC52E65E5}" dt="2023-04-21T13:37:12.710" v="842" actId="1076"/>
          <ac:spMkLst>
            <pc:docMk/>
            <pc:sldMk cId="2493406954" sldId="838840329"/>
            <ac:spMk id="62" creationId="{47EE6BCC-A823-9B3C-092E-0283BAF9B285}"/>
          </ac:spMkLst>
        </pc:spChg>
        <pc:spChg chg="mod topLvl">
          <ac:chgData name="Gary Wright" userId="a0eeeda2-3cb3-4c06-877c-7b184679b115" providerId="ADAL" clId="{7807B315-7A48-44D9-8287-49DAC52E65E5}" dt="2023-04-21T13:37:06.487" v="840" actId="1076"/>
          <ac:spMkLst>
            <pc:docMk/>
            <pc:sldMk cId="2493406954" sldId="838840329"/>
            <ac:spMk id="72" creationId="{F665EDEF-3BFC-639B-AEB6-1D4191E4E517}"/>
          </ac:spMkLst>
        </pc:spChg>
        <pc:spChg chg="mod topLvl">
          <ac:chgData name="Gary Wright" userId="a0eeeda2-3cb3-4c06-877c-7b184679b115" providerId="ADAL" clId="{7807B315-7A48-44D9-8287-49DAC52E65E5}" dt="2023-04-21T13:31:37.923" v="726" actId="1036"/>
          <ac:spMkLst>
            <pc:docMk/>
            <pc:sldMk cId="2493406954" sldId="838840329"/>
            <ac:spMk id="82" creationId="{59AF9879-F8BB-BC1A-221E-764ECEE3722E}"/>
          </ac:spMkLst>
        </pc:spChg>
        <pc:spChg chg="mod topLvl">
          <ac:chgData name="Gary Wright" userId="a0eeeda2-3cb3-4c06-877c-7b184679b115" providerId="ADAL" clId="{7807B315-7A48-44D9-8287-49DAC52E65E5}" dt="2023-04-21T13:31:37.923" v="726" actId="1036"/>
          <ac:spMkLst>
            <pc:docMk/>
            <pc:sldMk cId="2493406954" sldId="838840329"/>
            <ac:spMk id="104" creationId="{45BCB332-94E4-7EAE-C005-3F91D096D119}"/>
          </ac:spMkLst>
        </pc:spChg>
        <pc:spChg chg="mod topLvl">
          <ac:chgData name="Gary Wright" userId="a0eeeda2-3cb3-4c06-877c-7b184679b115" providerId="ADAL" clId="{7807B315-7A48-44D9-8287-49DAC52E65E5}" dt="2023-04-24T07:44:01.414" v="2218" actId="1076"/>
          <ac:spMkLst>
            <pc:docMk/>
            <pc:sldMk cId="2493406954" sldId="838840329"/>
            <ac:spMk id="113" creationId="{A223C10D-7144-F2FE-D448-EF9DDFC0DAAE}"/>
          </ac:spMkLst>
        </pc:spChg>
        <pc:spChg chg="mod topLvl">
          <ac:chgData name="Gary Wright" userId="a0eeeda2-3cb3-4c06-877c-7b184679b115" providerId="ADAL" clId="{7807B315-7A48-44D9-8287-49DAC52E65E5}" dt="2023-04-24T07:44:03.550" v="2219" actId="1076"/>
          <ac:spMkLst>
            <pc:docMk/>
            <pc:sldMk cId="2493406954" sldId="838840329"/>
            <ac:spMk id="114" creationId="{A7940CF4-061D-CDD2-80CB-D816B2A526E9}"/>
          </ac:spMkLst>
        </pc:spChg>
        <pc:spChg chg="mod topLvl">
          <ac:chgData name="Gary Wright" userId="a0eeeda2-3cb3-4c06-877c-7b184679b115" providerId="ADAL" clId="{7807B315-7A48-44D9-8287-49DAC52E65E5}" dt="2023-04-21T15:58:29.410" v="1059" actId="12789"/>
          <ac:spMkLst>
            <pc:docMk/>
            <pc:sldMk cId="2493406954" sldId="838840329"/>
            <ac:spMk id="115" creationId="{E072DF82-FB61-5375-D9C1-2520DE3D109A}"/>
          </ac:spMkLst>
        </pc:spChg>
        <pc:spChg chg="mod topLvl">
          <ac:chgData name="Gary Wright" userId="a0eeeda2-3cb3-4c06-877c-7b184679b115" providerId="ADAL" clId="{7807B315-7A48-44D9-8287-49DAC52E65E5}" dt="2023-04-21T15:58:29.410" v="1059" actId="12789"/>
          <ac:spMkLst>
            <pc:docMk/>
            <pc:sldMk cId="2493406954" sldId="838840329"/>
            <ac:spMk id="116" creationId="{F034772B-A6BB-F060-2367-15B9593B40F1}"/>
          </ac:spMkLst>
        </pc:spChg>
        <pc:spChg chg="mod topLvl">
          <ac:chgData name="Gary Wright" userId="a0eeeda2-3cb3-4c06-877c-7b184679b115" providerId="ADAL" clId="{7807B315-7A48-44D9-8287-49DAC52E65E5}" dt="2023-04-21T13:37:08.743" v="841" actId="1076"/>
          <ac:spMkLst>
            <pc:docMk/>
            <pc:sldMk cId="2493406954" sldId="838840329"/>
            <ac:spMk id="127" creationId="{7E538EBB-14CD-8E54-1815-271EC5CD0C02}"/>
          </ac:spMkLst>
        </pc:spChg>
        <pc:spChg chg="mod topLvl">
          <ac:chgData name="Gary Wright" userId="a0eeeda2-3cb3-4c06-877c-7b184679b115" providerId="ADAL" clId="{7807B315-7A48-44D9-8287-49DAC52E65E5}" dt="2023-04-21T13:31:37.923" v="726" actId="1036"/>
          <ac:spMkLst>
            <pc:docMk/>
            <pc:sldMk cId="2493406954" sldId="838840329"/>
            <ac:spMk id="130" creationId="{841D1086-A4D1-7CDF-3811-612A63B1296E}"/>
          </ac:spMkLst>
        </pc:spChg>
        <pc:spChg chg="mod topLvl">
          <ac:chgData name="Gary Wright" userId="a0eeeda2-3cb3-4c06-877c-7b184679b115" providerId="ADAL" clId="{7807B315-7A48-44D9-8287-49DAC52E65E5}" dt="2023-04-21T15:56:11.692" v="1022" actId="1076"/>
          <ac:spMkLst>
            <pc:docMk/>
            <pc:sldMk cId="2493406954" sldId="838840329"/>
            <ac:spMk id="186" creationId="{AD0E5DF9-BCDB-69C5-6A73-60A389674FF5}"/>
          </ac:spMkLst>
        </pc:spChg>
        <pc:grpChg chg="del mod">
          <ac:chgData name="Gary Wright" userId="a0eeeda2-3cb3-4c06-877c-7b184679b115" providerId="ADAL" clId="{7807B315-7A48-44D9-8287-49DAC52E65E5}" dt="2023-04-21T13:30:46.650" v="692" actId="165"/>
          <ac:grpSpMkLst>
            <pc:docMk/>
            <pc:sldMk cId="2493406954" sldId="838840329"/>
            <ac:grpSpMk id="3" creationId="{E767B0B8-4374-117D-0AD4-9DC86FA14FAC}"/>
          </ac:grpSpMkLst>
        </pc:grpChg>
        <pc:cxnChg chg="mod topLvl">
          <ac:chgData name="Gary Wright" userId="a0eeeda2-3cb3-4c06-877c-7b184679b115" providerId="ADAL" clId="{7807B315-7A48-44D9-8287-49DAC52E65E5}" dt="2023-04-21T15:57:53.819" v="1052" actId="1076"/>
          <ac:cxnSpMkLst>
            <pc:docMk/>
            <pc:sldMk cId="2493406954" sldId="838840329"/>
            <ac:cxnSpMk id="14" creationId="{AF542E39-E9B0-7915-E257-D2CB683EB6DA}"/>
          </ac:cxnSpMkLst>
        </pc:cxnChg>
        <pc:cxnChg chg="mod topLvl">
          <ac:chgData name="Gary Wright" userId="a0eeeda2-3cb3-4c06-877c-7b184679b115" providerId="ADAL" clId="{7807B315-7A48-44D9-8287-49DAC52E65E5}" dt="2023-04-21T15:57:58.579" v="1053" actId="1076"/>
          <ac:cxnSpMkLst>
            <pc:docMk/>
            <pc:sldMk cId="2493406954" sldId="838840329"/>
            <ac:cxnSpMk id="20" creationId="{19AEA2EE-6B0B-9C13-91F9-D19111C478F1}"/>
          </ac:cxnSpMkLst>
        </pc:cxnChg>
        <pc:cxnChg chg="mod topLvl">
          <ac:chgData name="Gary Wright" userId="a0eeeda2-3cb3-4c06-877c-7b184679b115" providerId="ADAL" clId="{7807B315-7A48-44D9-8287-49DAC52E65E5}" dt="2023-04-21T15:57:19.380" v="1049" actId="1076"/>
          <ac:cxnSpMkLst>
            <pc:docMk/>
            <pc:sldMk cId="2493406954" sldId="838840329"/>
            <ac:cxnSpMk id="31" creationId="{9742E3C3-EB07-D9B0-DE63-6506E3B7CC21}"/>
          </ac:cxnSpMkLst>
        </pc:cxnChg>
        <pc:cxnChg chg="mod topLvl">
          <ac:chgData name="Gary Wright" userId="a0eeeda2-3cb3-4c06-877c-7b184679b115" providerId="ADAL" clId="{7807B315-7A48-44D9-8287-49DAC52E65E5}" dt="2023-04-21T15:57:19.380" v="1049" actId="1076"/>
          <ac:cxnSpMkLst>
            <pc:docMk/>
            <pc:sldMk cId="2493406954" sldId="838840329"/>
            <ac:cxnSpMk id="32" creationId="{195290F1-5714-B8F6-235B-FC3B16225C54}"/>
          </ac:cxnSpMkLst>
        </pc:cxnChg>
        <pc:cxnChg chg="mod topLvl">
          <ac:chgData name="Gary Wright" userId="a0eeeda2-3cb3-4c06-877c-7b184679b115" providerId="ADAL" clId="{7807B315-7A48-44D9-8287-49DAC52E65E5}" dt="2023-04-21T15:58:29.410" v="1059" actId="12789"/>
          <ac:cxnSpMkLst>
            <pc:docMk/>
            <pc:sldMk cId="2493406954" sldId="838840329"/>
            <ac:cxnSpMk id="36" creationId="{6212E40F-3DC1-F6EA-B2AA-7325AB95E961}"/>
          </ac:cxnSpMkLst>
        </pc:cxnChg>
        <pc:cxnChg chg="mod topLvl">
          <ac:chgData name="Gary Wright" userId="a0eeeda2-3cb3-4c06-877c-7b184679b115" providerId="ADAL" clId="{7807B315-7A48-44D9-8287-49DAC52E65E5}" dt="2023-04-21T15:58:13.899" v="1058" actId="1076"/>
          <ac:cxnSpMkLst>
            <pc:docMk/>
            <pc:sldMk cId="2493406954" sldId="838840329"/>
            <ac:cxnSpMk id="37" creationId="{EC0AA5E2-3D90-3C7A-48D6-445BE2161A07}"/>
          </ac:cxnSpMkLst>
        </pc:cxnChg>
        <pc:cxnChg chg="mod topLvl">
          <ac:chgData name="Gary Wright" userId="a0eeeda2-3cb3-4c06-877c-7b184679b115" providerId="ADAL" clId="{7807B315-7A48-44D9-8287-49DAC52E65E5}" dt="2023-04-21T15:58:13.899" v="1058" actId="1076"/>
          <ac:cxnSpMkLst>
            <pc:docMk/>
            <pc:sldMk cId="2493406954" sldId="838840329"/>
            <ac:cxnSpMk id="40" creationId="{15AAD40A-9EBF-98AB-407A-D5D1F030C7F8}"/>
          </ac:cxnSpMkLst>
        </pc:cxnChg>
        <pc:cxnChg chg="mod topLvl">
          <ac:chgData name="Gary Wright" userId="a0eeeda2-3cb3-4c06-877c-7b184679b115" providerId="ADAL" clId="{7807B315-7A48-44D9-8287-49DAC52E65E5}" dt="2023-04-21T15:58:29.410" v="1059" actId="12789"/>
          <ac:cxnSpMkLst>
            <pc:docMk/>
            <pc:sldMk cId="2493406954" sldId="838840329"/>
            <ac:cxnSpMk id="41" creationId="{A70AC834-EE8F-14C5-D60B-DC3C686E8C86}"/>
          </ac:cxnSpMkLst>
        </pc:cxnChg>
        <pc:cxnChg chg="mod topLvl">
          <ac:chgData name="Gary Wright" userId="a0eeeda2-3cb3-4c06-877c-7b184679b115" providerId="ADAL" clId="{7807B315-7A48-44D9-8287-49DAC52E65E5}" dt="2023-04-21T15:58:29.410" v="1059" actId="12789"/>
          <ac:cxnSpMkLst>
            <pc:docMk/>
            <pc:sldMk cId="2493406954" sldId="838840329"/>
            <ac:cxnSpMk id="43" creationId="{4A7775E6-3B5D-DF10-93A6-28F3556CD509}"/>
          </ac:cxnSpMkLst>
        </pc:cxnChg>
        <pc:cxnChg chg="mod topLvl">
          <ac:chgData name="Gary Wright" userId="a0eeeda2-3cb3-4c06-877c-7b184679b115" providerId="ADAL" clId="{7807B315-7A48-44D9-8287-49DAC52E65E5}" dt="2023-04-21T15:57:53.819" v="1052" actId="1076"/>
          <ac:cxnSpMkLst>
            <pc:docMk/>
            <pc:sldMk cId="2493406954" sldId="838840329"/>
            <ac:cxnSpMk id="45" creationId="{2100C046-1454-5904-88AB-89A3FD478807}"/>
          </ac:cxnSpMkLst>
        </pc:cxnChg>
        <pc:cxnChg chg="mod topLvl">
          <ac:chgData name="Gary Wright" userId="a0eeeda2-3cb3-4c06-877c-7b184679b115" providerId="ADAL" clId="{7807B315-7A48-44D9-8287-49DAC52E65E5}" dt="2023-04-21T15:58:13.899" v="1058" actId="1076"/>
          <ac:cxnSpMkLst>
            <pc:docMk/>
            <pc:sldMk cId="2493406954" sldId="838840329"/>
            <ac:cxnSpMk id="50" creationId="{567FE27C-1B4E-F881-C4D3-D42DB57AE6D2}"/>
          </ac:cxnSpMkLst>
        </pc:cxnChg>
        <pc:cxnChg chg="mod topLvl">
          <ac:chgData name="Gary Wright" userId="a0eeeda2-3cb3-4c06-877c-7b184679b115" providerId="ADAL" clId="{7807B315-7A48-44D9-8287-49DAC52E65E5}" dt="2023-04-21T15:58:29.410" v="1059" actId="12789"/>
          <ac:cxnSpMkLst>
            <pc:docMk/>
            <pc:sldMk cId="2493406954" sldId="838840329"/>
            <ac:cxnSpMk id="54" creationId="{A0EF6D04-EEFB-1FEF-5AB0-A6BB5B398620}"/>
          </ac:cxnSpMkLst>
        </pc:cxnChg>
        <pc:cxnChg chg="mod topLvl">
          <ac:chgData name="Gary Wright" userId="a0eeeda2-3cb3-4c06-877c-7b184679b115" providerId="ADAL" clId="{7807B315-7A48-44D9-8287-49DAC52E65E5}" dt="2023-04-21T13:31:37.923" v="726" actId="1036"/>
          <ac:cxnSpMkLst>
            <pc:docMk/>
            <pc:sldMk cId="2493406954" sldId="838840329"/>
            <ac:cxnSpMk id="71" creationId="{4938C15C-19D9-4620-ABCC-E596FCD11012}"/>
          </ac:cxnSpMkLst>
        </pc:cxnChg>
        <pc:cxnChg chg="mod topLvl">
          <ac:chgData name="Gary Wright" userId="a0eeeda2-3cb3-4c06-877c-7b184679b115" providerId="ADAL" clId="{7807B315-7A48-44D9-8287-49DAC52E65E5}" dt="2023-04-21T13:31:45.207" v="729" actId="14100"/>
          <ac:cxnSpMkLst>
            <pc:docMk/>
            <pc:sldMk cId="2493406954" sldId="838840329"/>
            <ac:cxnSpMk id="87" creationId="{9003E436-B444-9673-5E6D-3867EFB2EC7F}"/>
          </ac:cxnSpMkLst>
        </pc:cxnChg>
        <pc:cxnChg chg="mod topLvl">
          <ac:chgData name="Gary Wright" userId="a0eeeda2-3cb3-4c06-877c-7b184679b115" providerId="ADAL" clId="{7807B315-7A48-44D9-8287-49DAC52E65E5}" dt="2023-04-21T13:31:45.207" v="729" actId="14100"/>
          <ac:cxnSpMkLst>
            <pc:docMk/>
            <pc:sldMk cId="2493406954" sldId="838840329"/>
            <ac:cxnSpMk id="89" creationId="{2A12895D-CADD-CE27-88E7-475948520AAE}"/>
          </ac:cxnSpMkLst>
        </pc:cxnChg>
        <pc:cxnChg chg="mod topLvl">
          <ac:chgData name="Gary Wright" userId="a0eeeda2-3cb3-4c06-877c-7b184679b115" providerId="ADAL" clId="{7807B315-7A48-44D9-8287-49DAC52E65E5}" dt="2023-04-21T15:56:11.692" v="1022" actId="1076"/>
          <ac:cxnSpMkLst>
            <pc:docMk/>
            <pc:sldMk cId="2493406954" sldId="838840329"/>
            <ac:cxnSpMk id="107" creationId="{33B481B3-9B45-6E18-CC49-47A9F2E86015}"/>
          </ac:cxnSpMkLst>
        </pc:cxnChg>
        <pc:cxnChg chg="mod topLvl">
          <ac:chgData name="Gary Wright" userId="a0eeeda2-3cb3-4c06-877c-7b184679b115" providerId="ADAL" clId="{7807B315-7A48-44D9-8287-49DAC52E65E5}" dt="2023-04-21T13:31:37.923" v="726" actId="1036"/>
          <ac:cxnSpMkLst>
            <pc:docMk/>
            <pc:sldMk cId="2493406954" sldId="838840329"/>
            <ac:cxnSpMk id="109" creationId="{7F75B536-FEA3-713A-4A32-6247EA4A0D60}"/>
          </ac:cxnSpMkLst>
        </pc:cxnChg>
        <pc:cxnChg chg="mod topLvl">
          <ac:chgData name="Gary Wright" userId="a0eeeda2-3cb3-4c06-877c-7b184679b115" providerId="ADAL" clId="{7807B315-7A48-44D9-8287-49DAC52E65E5}" dt="2023-04-21T15:58:29.410" v="1059" actId="12789"/>
          <ac:cxnSpMkLst>
            <pc:docMk/>
            <pc:sldMk cId="2493406954" sldId="838840329"/>
            <ac:cxnSpMk id="117" creationId="{BE2BE454-AB93-E31F-E9F8-3C5BE34FF6E6}"/>
          </ac:cxnSpMkLst>
        </pc:cxnChg>
        <pc:cxnChg chg="mod topLvl">
          <ac:chgData name="Gary Wright" userId="a0eeeda2-3cb3-4c06-877c-7b184679b115" providerId="ADAL" clId="{7807B315-7A48-44D9-8287-49DAC52E65E5}" dt="2023-04-21T13:31:07.808" v="711" actId="1035"/>
          <ac:cxnSpMkLst>
            <pc:docMk/>
            <pc:sldMk cId="2493406954" sldId="838840329"/>
            <ac:cxnSpMk id="129" creationId="{67568DEA-C40A-CA0E-8255-3DDB700F56FB}"/>
          </ac:cxnSpMkLst>
        </pc:cxnChg>
        <pc:cxnChg chg="mod topLvl">
          <ac:chgData name="Gary Wright" userId="a0eeeda2-3cb3-4c06-877c-7b184679b115" providerId="ADAL" clId="{7807B315-7A48-44D9-8287-49DAC52E65E5}" dt="2023-04-21T15:57:19.380" v="1049" actId="1076"/>
          <ac:cxnSpMkLst>
            <pc:docMk/>
            <pc:sldMk cId="2493406954" sldId="838840329"/>
            <ac:cxnSpMk id="154" creationId="{7100B725-66AC-B41E-874C-435F3A2DE3C3}"/>
          </ac:cxnSpMkLst>
        </pc:cxnChg>
      </pc:sldChg>
      <pc:sldChg chg="modSp mod">
        <pc:chgData name="Gary Wright" userId="a0eeeda2-3cb3-4c06-877c-7b184679b115" providerId="ADAL" clId="{7807B315-7A48-44D9-8287-49DAC52E65E5}" dt="2023-04-24T07:43:07.711" v="2193" actId="20577"/>
        <pc:sldMkLst>
          <pc:docMk/>
          <pc:sldMk cId="2300677195" sldId="838840330"/>
        </pc:sldMkLst>
        <pc:spChg chg="mod">
          <ac:chgData name="Gary Wright" userId="a0eeeda2-3cb3-4c06-877c-7b184679b115" providerId="ADAL" clId="{7807B315-7A48-44D9-8287-49DAC52E65E5}" dt="2023-04-21T13:34:15.183" v="828" actId="1076"/>
          <ac:spMkLst>
            <pc:docMk/>
            <pc:sldMk cId="2300677195" sldId="838840330"/>
            <ac:spMk id="2" creationId="{9026F405-E792-9478-25C4-3C851E2DA23E}"/>
          </ac:spMkLst>
        </pc:spChg>
        <pc:spChg chg="mod">
          <ac:chgData name="Gary Wright" userId="a0eeeda2-3cb3-4c06-877c-7b184679b115" providerId="ADAL" clId="{7807B315-7A48-44D9-8287-49DAC52E65E5}" dt="2023-04-24T07:43:07.711" v="2193" actId="20577"/>
          <ac:spMkLst>
            <pc:docMk/>
            <pc:sldMk cId="2300677195" sldId="838840330"/>
            <ac:spMk id="3" creationId="{C27F09FD-B773-8F2B-A968-58EDA789E84B}"/>
          </ac:spMkLst>
        </pc:spChg>
        <pc:spChg chg="mod">
          <ac:chgData name="Gary Wright" userId="a0eeeda2-3cb3-4c06-877c-7b184679b115" providerId="ADAL" clId="{7807B315-7A48-44D9-8287-49DAC52E65E5}" dt="2023-04-24T07:41:30.306" v="2145" actId="33524"/>
          <ac:spMkLst>
            <pc:docMk/>
            <pc:sldMk cId="2300677195" sldId="838840330"/>
            <ac:spMk id="4" creationId="{D883A135-37C7-574A-7FCF-4CDD33C5D728}"/>
          </ac:spMkLst>
        </pc:spChg>
        <pc:spChg chg="mod">
          <ac:chgData name="Gary Wright" userId="a0eeeda2-3cb3-4c06-877c-7b184679b115" providerId="ADAL" clId="{7807B315-7A48-44D9-8287-49DAC52E65E5}" dt="2023-04-21T15:52:45.607" v="922" actId="20577"/>
          <ac:spMkLst>
            <pc:docMk/>
            <pc:sldMk cId="2300677195" sldId="838840330"/>
            <ac:spMk id="9" creationId="{FA171F44-E7C1-C994-4DB3-4C95F7968178}"/>
          </ac:spMkLst>
        </pc:spChg>
      </pc:sldChg>
      <pc:sldChg chg="addSp delSp modSp mod">
        <pc:chgData name="Gary Wright" userId="a0eeeda2-3cb3-4c06-877c-7b184679b115" providerId="ADAL" clId="{7807B315-7A48-44D9-8287-49DAC52E65E5}" dt="2023-04-21T16:52:21.961" v="2017" actId="20577"/>
        <pc:sldMkLst>
          <pc:docMk/>
          <pc:sldMk cId="3827918788" sldId="838840331"/>
        </pc:sldMkLst>
        <pc:spChg chg="add del mod">
          <ac:chgData name="Gary Wright" userId="a0eeeda2-3cb3-4c06-877c-7b184679b115" providerId="ADAL" clId="{7807B315-7A48-44D9-8287-49DAC52E65E5}" dt="2023-04-21T16:52:21.961" v="2017" actId="20577"/>
          <ac:spMkLst>
            <pc:docMk/>
            <pc:sldMk cId="3827918788" sldId="838840331"/>
            <ac:spMk id="4" creationId="{5A2F44A6-9A6E-4BA4-ABD5-297E1D7C5AEE}"/>
          </ac:spMkLst>
        </pc:spChg>
        <pc:spChg chg="mod">
          <ac:chgData name="Gary Wright" userId="a0eeeda2-3cb3-4c06-877c-7b184679b115" providerId="ADAL" clId="{7807B315-7A48-44D9-8287-49DAC52E65E5}" dt="2023-04-21T16:51:52.100" v="2013" actId="14100"/>
          <ac:spMkLst>
            <pc:docMk/>
            <pc:sldMk cId="3827918788" sldId="838840331"/>
            <ac:spMk id="11" creationId="{4DE913BF-4B13-876D-3022-0BC7AE28ABA7}"/>
          </ac:spMkLst>
        </pc:spChg>
        <pc:spChg chg="mod">
          <ac:chgData name="Gary Wright" userId="a0eeeda2-3cb3-4c06-877c-7b184679b115" providerId="ADAL" clId="{7807B315-7A48-44D9-8287-49DAC52E65E5}" dt="2023-04-21T16:49:11.469" v="1981"/>
          <ac:spMkLst>
            <pc:docMk/>
            <pc:sldMk cId="3827918788" sldId="838840331"/>
            <ac:spMk id="57" creationId="{B5C48E38-DBD4-7FCA-FA6C-EBA978805BCF}"/>
          </ac:spMkLst>
        </pc:spChg>
        <pc:spChg chg="mod">
          <ac:chgData name="Gary Wright" userId="a0eeeda2-3cb3-4c06-877c-7b184679b115" providerId="ADAL" clId="{7807B315-7A48-44D9-8287-49DAC52E65E5}" dt="2023-04-21T13:41:39.297" v="869" actId="207"/>
          <ac:spMkLst>
            <pc:docMk/>
            <pc:sldMk cId="3827918788" sldId="838840331"/>
            <ac:spMk id="101" creationId="{A669AAB8-35DB-A40B-C97C-C55F47A4D441}"/>
          </ac:spMkLst>
        </pc:spChg>
        <pc:cxnChg chg="mod">
          <ac:chgData name="Gary Wright" userId="a0eeeda2-3cb3-4c06-877c-7b184679b115" providerId="ADAL" clId="{7807B315-7A48-44D9-8287-49DAC52E65E5}" dt="2023-04-21T16:51:52.100" v="2013" actId="14100"/>
          <ac:cxnSpMkLst>
            <pc:docMk/>
            <pc:sldMk cId="3827918788" sldId="838840331"/>
            <ac:cxnSpMk id="31" creationId="{9742E3C3-EB07-D9B0-DE63-6506E3B7CC21}"/>
          </ac:cxnSpMkLst>
        </pc:cxnChg>
        <pc:cxnChg chg="mod">
          <ac:chgData name="Gary Wright" userId="a0eeeda2-3cb3-4c06-877c-7b184679b115" providerId="ADAL" clId="{7807B315-7A48-44D9-8287-49DAC52E65E5}" dt="2023-04-21T16:51:52.100" v="2013" actId="14100"/>
          <ac:cxnSpMkLst>
            <pc:docMk/>
            <pc:sldMk cId="3827918788" sldId="838840331"/>
            <ac:cxnSpMk id="37" creationId="{EC0AA5E2-3D90-3C7A-48D6-445BE2161A07}"/>
          </ac:cxnSpMkLst>
        </pc:cxnChg>
      </pc:sldChg>
      <pc:sldChg chg="modSp add del mod">
        <pc:chgData name="Gary Wright" userId="a0eeeda2-3cb3-4c06-877c-7b184679b115" providerId="ADAL" clId="{7807B315-7A48-44D9-8287-49DAC52E65E5}" dt="2023-05-10T08:16:25.377" v="3000" actId="47"/>
        <pc:sldMkLst>
          <pc:docMk/>
          <pc:sldMk cId="1658737813" sldId="838840333"/>
        </pc:sldMkLst>
        <pc:graphicFrameChg chg="modGraphic">
          <ac:chgData name="Gary Wright" userId="a0eeeda2-3cb3-4c06-877c-7b184679b115" providerId="ADAL" clId="{7807B315-7A48-44D9-8287-49DAC52E65E5}" dt="2023-04-25T13:54:01.179" v="2266" actId="20577"/>
          <ac:graphicFrameMkLst>
            <pc:docMk/>
            <pc:sldMk cId="1658737813" sldId="838840333"/>
            <ac:graphicFrameMk id="3" creationId="{6D01053D-C49F-4D80-579E-C3AE67EB4DD5}"/>
          </ac:graphicFrameMkLst>
        </pc:graphicFrameChg>
        <pc:graphicFrameChg chg="modGraphic">
          <ac:chgData name="Gary Wright" userId="a0eeeda2-3cb3-4c06-877c-7b184679b115" providerId="ADAL" clId="{7807B315-7A48-44D9-8287-49DAC52E65E5}" dt="2023-04-24T07:45:29.845" v="2231" actId="20577"/>
          <ac:graphicFrameMkLst>
            <pc:docMk/>
            <pc:sldMk cId="1658737813" sldId="838840333"/>
            <ac:graphicFrameMk id="4" creationId="{9C4D6391-096D-6136-6B24-16075C657EA6}"/>
          </ac:graphicFrameMkLst>
        </pc:graphicFrameChg>
        <pc:graphicFrameChg chg="mod modGraphic">
          <ac:chgData name="Gary Wright" userId="a0eeeda2-3cb3-4c06-877c-7b184679b115" providerId="ADAL" clId="{7807B315-7A48-44D9-8287-49DAC52E65E5}" dt="2023-05-05T13:06:34.938" v="2764"/>
          <ac:graphicFrameMkLst>
            <pc:docMk/>
            <pc:sldMk cId="1658737813" sldId="838840333"/>
            <ac:graphicFrameMk id="9" creationId="{673B7BEA-A9D3-E66C-66EC-4A296FFB2E79}"/>
          </ac:graphicFrameMkLst>
        </pc:graphicFrameChg>
      </pc:sldChg>
      <pc:sldChg chg="modSp mod">
        <pc:chgData name="Gary Wright" userId="a0eeeda2-3cb3-4c06-877c-7b184679b115" providerId="ADAL" clId="{7807B315-7A48-44D9-8287-49DAC52E65E5}" dt="2023-04-21T13:47:27.336" v="913" actId="20577"/>
        <pc:sldMkLst>
          <pc:docMk/>
          <pc:sldMk cId="2335738614" sldId="838840401"/>
        </pc:sldMkLst>
        <pc:spChg chg="mod">
          <ac:chgData name="Gary Wright" userId="a0eeeda2-3cb3-4c06-877c-7b184679b115" providerId="ADAL" clId="{7807B315-7A48-44D9-8287-49DAC52E65E5}" dt="2023-04-21T13:47:27.336" v="913" actId="20577"/>
          <ac:spMkLst>
            <pc:docMk/>
            <pc:sldMk cId="2335738614" sldId="838840401"/>
            <ac:spMk id="2" creationId="{E2BFCA98-6E23-488F-8F56-3B60F7EF8A75}"/>
          </ac:spMkLst>
        </pc:spChg>
      </pc:sldChg>
      <pc:sldChg chg="addSp delSp modSp del mod">
        <pc:chgData name="Gary Wright" userId="a0eeeda2-3cb3-4c06-877c-7b184679b115" providerId="ADAL" clId="{7807B315-7A48-44D9-8287-49DAC52E65E5}" dt="2023-04-21T16:19:05.605" v="1565" actId="47"/>
        <pc:sldMkLst>
          <pc:docMk/>
          <pc:sldMk cId="1198769870" sldId="838840402"/>
        </pc:sldMkLst>
        <pc:graphicFrameChg chg="add mod modGraphic">
          <ac:chgData name="Gary Wright" userId="a0eeeda2-3cb3-4c06-877c-7b184679b115" providerId="ADAL" clId="{7807B315-7A48-44D9-8287-49DAC52E65E5}" dt="2023-04-21T13:36:45.486" v="839" actId="1076"/>
          <ac:graphicFrameMkLst>
            <pc:docMk/>
            <pc:sldMk cId="1198769870" sldId="838840402"/>
            <ac:graphicFrameMk id="2" creationId="{609028B5-C8A5-DF6C-7FC6-09BF3BAF809A}"/>
          </ac:graphicFrameMkLst>
        </pc:graphicFrameChg>
        <pc:graphicFrameChg chg="del">
          <ac:chgData name="Gary Wright" userId="a0eeeda2-3cb3-4c06-877c-7b184679b115" providerId="ADAL" clId="{7807B315-7A48-44D9-8287-49DAC52E65E5}" dt="2023-04-21T13:36:24.813" v="830" actId="478"/>
          <ac:graphicFrameMkLst>
            <pc:docMk/>
            <pc:sldMk cId="1198769870" sldId="838840402"/>
            <ac:graphicFrameMk id="3" creationId="{6FF29C94-0603-06D4-4E33-FB01B73D18B6}"/>
          </ac:graphicFrameMkLst>
        </pc:graphicFrameChg>
      </pc:sldChg>
      <pc:sldChg chg="addSp delSp modSp add del mod ord">
        <pc:chgData name="Gary Wright" userId="a0eeeda2-3cb3-4c06-877c-7b184679b115" providerId="ADAL" clId="{7807B315-7A48-44D9-8287-49DAC52E65E5}" dt="2023-04-21T16:47:55.080" v="1980" actId="47"/>
        <pc:sldMkLst>
          <pc:docMk/>
          <pc:sldMk cId="3603362944" sldId="838840403"/>
        </pc:sldMkLst>
        <pc:graphicFrameChg chg="add mod">
          <ac:chgData name="Gary Wright" userId="a0eeeda2-3cb3-4c06-877c-7b184679b115" providerId="ADAL" clId="{7807B315-7A48-44D9-8287-49DAC52E65E5}" dt="2023-04-21T13:47:02.308" v="909" actId="1076"/>
          <ac:graphicFrameMkLst>
            <pc:docMk/>
            <pc:sldMk cId="3603362944" sldId="838840403"/>
            <ac:graphicFrameMk id="2" creationId="{161033DD-8C16-7A77-EE78-FABB611AB2B1}"/>
          </ac:graphicFrameMkLst>
        </pc:graphicFrameChg>
        <pc:graphicFrameChg chg="del">
          <ac:chgData name="Gary Wright" userId="a0eeeda2-3cb3-4c06-877c-7b184679b115" providerId="ADAL" clId="{7807B315-7A48-44D9-8287-49DAC52E65E5}" dt="2023-04-21T13:43:44.529" v="907" actId="478"/>
          <ac:graphicFrameMkLst>
            <pc:docMk/>
            <pc:sldMk cId="3603362944" sldId="838840403"/>
            <ac:graphicFrameMk id="3" creationId="{77B9C3F0-5504-674C-0603-6C7148910204}"/>
          </ac:graphicFrameMkLst>
        </pc:graphicFrameChg>
      </pc:sldChg>
      <pc:sldChg chg="modSp del mod">
        <pc:chgData name="Gary Wright" userId="a0eeeda2-3cb3-4c06-877c-7b184679b115" providerId="ADAL" clId="{7807B315-7A48-44D9-8287-49DAC52E65E5}" dt="2023-04-25T13:10:26.411" v="2255" actId="47"/>
        <pc:sldMkLst>
          <pc:docMk/>
          <pc:sldMk cId="1438822331" sldId="838840444"/>
        </pc:sldMkLst>
        <pc:spChg chg="mod">
          <ac:chgData name="Gary Wright" userId="a0eeeda2-3cb3-4c06-877c-7b184679b115" providerId="ADAL" clId="{7807B315-7A48-44D9-8287-49DAC52E65E5}" dt="2023-04-21T13:48:08.308" v="915" actId="1076"/>
          <ac:spMkLst>
            <pc:docMk/>
            <pc:sldMk cId="1438822331" sldId="838840444"/>
            <ac:spMk id="9" creationId="{91B48515-0BE6-5369-2750-A14FDFDBA282}"/>
          </ac:spMkLst>
        </pc:spChg>
        <pc:graphicFrameChg chg="mod">
          <ac:chgData name="Gary Wright" userId="a0eeeda2-3cb3-4c06-877c-7b184679b115" providerId="ADAL" clId="{7807B315-7A48-44D9-8287-49DAC52E65E5}" dt="2023-04-21T13:48:08.308" v="915" actId="1076"/>
          <ac:graphicFrameMkLst>
            <pc:docMk/>
            <pc:sldMk cId="1438822331" sldId="838840444"/>
            <ac:graphicFrameMk id="5" creationId="{6FA374DA-8B8C-D615-316B-57622A5CF533}"/>
          </ac:graphicFrameMkLst>
        </pc:graphicFrameChg>
      </pc:sldChg>
      <pc:sldChg chg="addSp delSp modSp add mod">
        <pc:chgData name="Gary Wright" userId="a0eeeda2-3cb3-4c06-877c-7b184679b115" providerId="ADAL" clId="{7807B315-7A48-44D9-8287-49DAC52E65E5}" dt="2023-04-21T15:51:27.022" v="916" actId="20577"/>
        <pc:sldMkLst>
          <pc:docMk/>
          <pc:sldMk cId="1103243066" sldId="838840445"/>
        </pc:sldMkLst>
        <pc:spChg chg="mod">
          <ac:chgData name="Gary Wright" userId="a0eeeda2-3cb3-4c06-877c-7b184679b115" providerId="ADAL" clId="{7807B315-7A48-44D9-8287-49DAC52E65E5}" dt="2023-04-21T15:51:27.022" v="916" actId="20577"/>
          <ac:spMkLst>
            <pc:docMk/>
            <pc:sldMk cId="1103243066" sldId="838840445"/>
            <ac:spMk id="2" creationId="{E2BFCA98-6E23-488F-8F56-3B60F7EF8A75}"/>
          </ac:spMkLst>
        </pc:spChg>
        <pc:spChg chg="add del mod">
          <ac:chgData name="Gary Wright" userId="a0eeeda2-3cb3-4c06-877c-7b184679b115" providerId="ADAL" clId="{7807B315-7A48-44D9-8287-49DAC52E65E5}" dt="2023-04-21T13:38:08.555" v="846"/>
          <ac:spMkLst>
            <pc:docMk/>
            <pc:sldMk cId="1103243066" sldId="838840445"/>
            <ac:spMk id="6" creationId="{AD0BF781-8264-3ECF-96A0-9CCCB9EFE733}"/>
          </ac:spMkLst>
        </pc:spChg>
        <pc:spChg chg="add del">
          <ac:chgData name="Gary Wright" userId="a0eeeda2-3cb3-4c06-877c-7b184679b115" providerId="ADAL" clId="{7807B315-7A48-44D9-8287-49DAC52E65E5}" dt="2023-04-21T13:38:10.362" v="849" actId="22"/>
          <ac:spMkLst>
            <pc:docMk/>
            <pc:sldMk cId="1103243066" sldId="838840445"/>
            <ac:spMk id="8" creationId="{6AF58356-BE4F-B1F3-940D-1EFFC8126E99}"/>
          </ac:spMkLst>
        </pc:spChg>
        <pc:spChg chg="add mod">
          <ac:chgData name="Gary Wright" userId="a0eeeda2-3cb3-4c06-877c-7b184679b115" providerId="ADAL" clId="{7807B315-7A48-44D9-8287-49DAC52E65E5}" dt="2023-04-21T13:38:29.176" v="856" actId="1076"/>
          <ac:spMkLst>
            <pc:docMk/>
            <pc:sldMk cId="1103243066" sldId="838840445"/>
            <ac:spMk id="10" creationId="{A8F010B1-CD79-D856-93B6-FE2D7A608E4F}"/>
          </ac:spMkLst>
        </pc:spChg>
        <pc:spChg chg="add del mod">
          <ac:chgData name="Gary Wright" userId="a0eeeda2-3cb3-4c06-877c-7b184679b115" providerId="ADAL" clId="{7807B315-7A48-44D9-8287-49DAC52E65E5}" dt="2023-04-21T13:38:54.700" v="858"/>
          <ac:spMkLst>
            <pc:docMk/>
            <pc:sldMk cId="1103243066" sldId="838840445"/>
            <ac:spMk id="12" creationId="{1DC1C1AA-D082-6533-3C92-6EAD9D0D663C}"/>
          </ac:spMkLst>
        </pc:spChg>
        <pc:spChg chg="add del mod">
          <ac:chgData name="Gary Wright" userId="a0eeeda2-3cb3-4c06-877c-7b184679b115" providerId="ADAL" clId="{7807B315-7A48-44D9-8287-49DAC52E65E5}" dt="2023-04-21T13:38:57.337" v="860"/>
          <ac:spMkLst>
            <pc:docMk/>
            <pc:sldMk cId="1103243066" sldId="838840445"/>
            <ac:spMk id="14" creationId="{C58B9016-9731-3440-642D-6668E4AA3100}"/>
          </ac:spMkLst>
        </pc:spChg>
        <pc:spChg chg="add del mod">
          <ac:chgData name="Gary Wright" userId="a0eeeda2-3cb3-4c06-877c-7b184679b115" providerId="ADAL" clId="{7807B315-7A48-44D9-8287-49DAC52E65E5}" dt="2023-04-21T13:40:31.071" v="868" actId="478"/>
          <ac:spMkLst>
            <pc:docMk/>
            <pc:sldMk cId="1103243066" sldId="838840445"/>
            <ac:spMk id="16" creationId="{747885C0-BAF1-4F54-3AC6-B81ACE2EBF71}"/>
          </ac:spMkLst>
        </pc:spChg>
        <pc:graphicFrameChg chg="add del mod">
          <ac:chgData name="Gary Wright" userId="a0eeeda2-3cb3-4c06-877c-7b184679b115" providerId="ADAL" clId="{7807B315-7A48-44D9-8287-49DAC52E65E5}" dt="2023-04-21T13:38:08.555" v="846"/>
          <ac:graphicFrameMkLst>
            <pc:docMk/>
            <pc:sldMk cId="1103243066" sldId="838840445"/>
            <ac:graphicFrameMk id="4" creationId="{A0242C82-4CCB-A4BC-CFE8-992E4DED7E02}"/>
          </ac:graphicFrameMkLst>
        </pc:graphicFrameChg>
        <pc:graphicFrameChg chg="add mod modGraphic">
          <ac:chgData name="Gary Wright" userId="a0eeeda2-3cb3-4c06-877c-7b184679b115" providerId="ADAL" clId="{7807B315-7A48-44D9-8287-49DAC52E65E5}" dt="2023-04-21T13:47:40.720" v="914" actId="14100"/>
          <ac:graphicFrameMkLst>
            <pc:docMk/>
            <pc:sldMk cId="1103243066" sldId="838840445"/>
            <ac:graphicFrameMk id="9" creationId="{9DF9FC06-1FDE-245B-1217-F84552FB51F4}"/>
          </ac:graphicFrameMkLst>
        </pc:graphicFrameChg>
        <pc:graphicFrameChg chg="add del mod">
          <ac:chgData name="Gary Wright" userId="a0eeeda2-3cb3-4c06-877c-7b184679b115" providerId="ADAL" clId="{7807B315-7A48-44D9-8287-49DAC52E65E5}" dt="2023-04-21T13:38:54.700" v="858"/>
          <ac:graphicFrameMkLst>
            <pc:docMk/>
            <pc:sldMk cId="1103243066" sldId="838840445"/>
            <ac:graphicFrameMk id="11" creationId="{7E6B3A4E-AB65-C01D-1BE5-51F49504D6A0}"/>
          </ac:graphicFrameMkLst>
        </pc:graphicFrameChg>
        <pc:graphicFrameChg chg="add del mod">
          <ac:chgData name="Gary Wright" userId="a0eeeda2-3cb3-4c06-877c-7b184679b115" providerId="ADAL" clId="{7807B315-7A48-44D9-8287-49DAC52E65E5}" dt="2023-04-21T13:38:57.337" v="860"/>
          <ac:graphicFrameMkLst>
            <pc:docMk/>
            <pc:sldMk cId="1103243066" sldId="838840445"/>
            <ac:graphicFrameMk id="13" creationId="{0C3F6124-4161-B485-3BF1-D53D7513E06B}"/>
          </ac:graphicFrameMkLst>
        </pc:graphicFrameChg>
        <pc:picChg chg="add mod">
          <ac:chgData name="Gary Wright" userId="a0eeeda2-3cb3-4c06-877c-7b184679b115" providerId="ADAL" clId="{7807B315-7A48-44D9-8287-49DAC52E65E5}" dt="2023-04-21T12:54:56.518" v="51" actId="1076"/>
          <ac:picMkLst>
            <pc:docMk/>
            <pc:sldMk cId="1103243066" sldId="838840445"/>
            <ac:picMk id="3" creationId="{091C1972-C113-DD76-052B-C3ADA2B8A779}"/>
          </ac:picMkLst>
        </pc:picChg>
        <pc:picChg chg="add del mod">
          <ac:chgData name="Gary Wright" userId="a0eeeda2-3cb3-4c06-877c-7b184679b115" providerId="ADAL" clId="{7807B315-7A48-44D9-8287-49DAC52E65E5}" dt="2023-04-21T12:54:53.480" v="49" actId="478"/>
          <ac:picMkLst>
            <pc:docMk/>
            <pc:sldMk cId="1103243066" sldId="838840445"/>
            <ac:picMk id="5" creationId="{49D236B3-F0AC-4815-A523-3C4A4EAC1727}"/>
          </ac:picMkLst>
        </pc:picChg>
      </pc:sldChg>
      <pc:sldChg chg="delSp modSp add del mod modClrScheme chgLayout">
        <pc:chgData name="Gary Wright" userId="a0eeeda2-3cb3-4c06-877c-7b184679b115" providerId="ADAL" clId="{7807B315-7A48-44D9-8287-49DAC52E65E5}" dt="2023-04-21T12:54:26.367" v="48" actId="2696"/>
        <pc:sldMkLst>
          <pc:docMk/>
          <pc:sldMk cId="91851176" sldId="838840446"/>
        </pc:sldMkLst>
        <pc:spChg chg="del mod ord">
          <ac:chgData name="Gary Wright" userId="a0eeeda2-3cb3-4c06-877c-7b184679b115" providerId="ADAL" clId="{7807B315-7A48-44D9-8287-49DAC52E65E5}" dt="2023-04-21T12:54:17.373" v="47" actId="478"/>
          <ac:spMkLst>
            <pc:docMk/>
            <pc:sldMk cId="91851176" sldId="838840446"/>
            <ac:spMk id="2" creationId="{E2BFCA98-6E23-488F-8F56-3B60F7EF8A75}"/>
          </ac:spMkLst>
        </pc:spChg>
        <pc:picChg chg="del">
          <ac:chgData name="Gary Wright" userId="a0eeeda2-3cb3-4c06-877c-7b184679b115" providerId="ADAL" clId="{7807B315-7A48-44D9-8287-49DAC52E65E5}" dt="2023-04-21T12:54:13.396" v="46" actId="478"/>
          <ac:picMkLst>
            <pc:docMk/>
            <pc:sldMk cId="91851176" sldId="838840446"/>
            <ac:picMk id="5" creationId="{49D236B3-F0AC-4815-A523-3C4A4EAC1727}"/>
          </ac:picMkLst>
        </pc:picChg>
      </pc:sldChg>
      <pc:sldChg chg="add del">
        <pc:chgData name="Gary Wright" userId="a0eeeda2-3cb3-4c06-877c-7b184679b115" providerId="ADAL" clId="{7807B315-7A48-44D9-8287-49DAC52E65E5}" dt="2023-04-21T16:23:17.797" v="1599" actId="47"/>
        <pc:sldMkLst>
          <pc:docMk/>
          <pc:sldMk cId="2483303500" sldId="838840446"/>
        </pc:sldMkLst>
      </pc:sldChg>
      <pc:sldChg chg="add del">
        <pc:chgData name="Gary Wright" userId="a0eeeda2-3cb3-4c06-877c-7b184679b115" providerId="ADAL" clId="{7807B315-7A48-44D9-8287-49DAC52E65E5}" dt="2023-04-21T16:28:08.386" v="1631" actId="47"/>
        <pc:sldMkLst>
          <pc:docMk/>
          <pc:sldMk cId="739083904" sldId="838840447"/>
        </pc:sldMkLst>
      </pc:sldChg>
      <pc:sldChg chg="add del">
        <pc:chgData name="Gary Wright" userId="a0eeeda2-3cb3-4c06-877c-7b184679b115" providerId="ADAL" clId="{7807B315-7A48-44D9-8287-49DAC52E65E5}" dt="2023-04-21T16:28:12.245" v="1632" actId="47"/>
        <pc:sldMkLst>
          <pc:docMk/>
          <pc:sldMk cId="669890634" sldId="838840448"/>
        </pc:sldMkLst>
      </pc:sldChg>
      <pc:sldChg chg="addSp delSp modSp add mod">
        <pc:chgData name="Gary Wright" userId="a0eeeda2-3cb3-4c06-877c-7b184679b115" providerId="ADAL" clId="{7807B315-7A48-44D9-8287-49DAC52E65E5}" dt="2023-05-19T08:54:10.226" v="3276" actId="207"/>
        <pc:sldMkLst>
          <pc:docMk/>
          <pc:sldMk cId="1038527235" sldId="838840449"/>
        </pc:sldMkLst>
        <pc:spChg chg="mod">
          <ac:chgData name="Gary Wright" userId="a0eeeda2-3cb3-4c06-877c-7b184679b115" providerId="ADAL" clId="{7807B315-7A48-44D9-8287-49DAC52E65E5}" dt="2023-04-21T16:07:05.258" v="1155" actId="20577"/>
          <ac:spMkLst>
            <pc:docMk/>
            <pc:sldMk cId="1038527235" sldId="838840449"/>
            <ac:spMk id="4" creationId="{821AAB8B-721A-DB3E-9935-F835E042E0F2}"/>
          </ac:spMkLst>
        </pc:spChg>
        <pc:spChg chg="mod">
          <ac:chgData name="Gary Wright" userId="a0eeeda2-3cb3-4c06-877c-7b184679b115" providerId="ADAL" clId="{7807B315-7A48-44D9-8287-49DAC52E65E5}" dt="2023-04-21T16:54:05.529" v="2030" actId="1076"/>
          <ac:spMkLst>
            <pc:docMk/>
            <pc:sldMk cId="1038527235" sldId="838840449"/>
            <ac:spMk id="11" creationId="{9AB7701B-1B88-00A5-F23E-746FA33E6CC7}"/>
          </ac:spMkLst>
        </pc:spChg>
        <pc:spChg chg="mod">
          <ac:chgData name="Gary Wright" userId="a0eeeda2-3cb3-4c06-877c-7b184679b115" providerId="ADAL" clId="{7807B315-7A48-44D9-8287-49DAC52E65E5}" dt="2023-05-10T07:55:38.340" v="2819" actId="20577"/>
          <ac:spMkLst>
            <pc:docMk/>
            <pc:sldMk cId="1038527235" sldId="838840449"/>
            <ac:spMk id="12" creationId="{F0CFB23A-1DDC-E9DD-D090-221DEF33FDFB}"/>
          </ac:spMkLst>
        </pc:spChg>
        <pc:graphicFrameChg chg="add del mod">
          <ac:chgData name="Gary Wright" userId="a0eeeda2-3cb3-4c06-877c-7b184679b115" providerId="ADAL" clId="{7807B315-7A48-44D9-8287-49DAC52E65E5}" dt="2023-04-21T16:08:13.281" v="1172" actId="478"/>
          <ac:graphicFrameMkLst>
            <pc:docMk/>
            <pc:sldMk cId="1038527235" sldId="838840449"/>
            <ac:graphicFrameMk id="2" creationId="{A1EDE258-E6D3-8007-B2C9-4419B5E6730A}"/>
          </ac:graphicFrameMkLst>
        </pc:graphicFrameChg>
        <pc:graphicFrameChg chg="add mod modGraphic">
          <ac:chgData name="Gary Wright" userId="a0eeeda2-3cb3-4c06-877c-7b184679b115" providerId="ADAL" clId="{7807B315-7A48-44D9-8287-49DAC52E65E5}" dt="2023-05-19T08:53:55.260" v="3271" actId="14100"/>
          <ac:graphicFrameMkLst>
            <pc:docMk/>
            <pc:sldMk cId="1038527235" sldId="838840449"/>
            <ac:graphicFrameMk id="3" creationId="{031BCD76-49B2-4FB3-14E0-A4C08E884F3A}"/>
          </ac:graphicFrameMkLst>
        </pc:graphicFrameChg>
        <pc:graphicFrameChg chg="mod modGraphic">
          <ac:chgData name="Gary Wright" userId="a0eeeda2-3cb3-4c06-877c-7b184679b115" providerId="ADAL" clId="{7807B315-7A48-44D9-8287-49DAC52E65E5}" dt="2023-05-19T08:53:56.879" v="3272" actId="1076"/>
          <ac:graphicFrameMkLst>
            <pc:docMk/>
            <pc:sldMk cId="1038527235" sldId="838840449"/>
            <ac:graphicFrameMk id="7" creationId="{259BEACB-54D3-E5FB-6E9C-A3343639084B}"/>
          </ac:graphicFrameMkLst>
        </pc:graphicFrameChg>
        <pc:graphicFrameChg chg="mod modGraphic">
          <ac:chgData name="Gary Wright" userId="a0eeeda2-3cb3-4c06-877c-7b184679b115" providerId="ADAL" clId="{7807B315-7A48-44D9-8287-49DAC52E65E5}" dt="2023-05-19T08:54:10.226" v="3276" actId="207"/>
          <ac:graphicFrameMkLst>
            <pc:docMk/>
            <pc:sldMk cId="1038527235" sldId="838840449"/>
            <ac:graphicFrameMk id="10" creationId="{6E02F2B2-E06B-1357-4BAF-3A88B94FE049}"/>
          </ac:graphicFrameMkLst>
        </pc:graphicFrameChg>
      </pc:sldChg>
      <pc:sldChg chg="modSp add mod">
        <pc:chgData name="Gary Wright" userId="a0eeeda2-3cb3-4c06-877c-7b184679b115" providerId="ADAL" clId="{7807B315-7A48-44D9-8287-49DAC52E65E5}" dt="2023-05-10T08:55:55.834" v="3095" actId="14734"/>
        <pc:sldMkLst>
          <pc:docMk/>
          <pc:sldMk cId="2391449664" sldId="838840450"/>
        </pc:sldMkLst>
        <pc:spChg chg="mod">
          <ac:chgData name="Gary Wright" userId="a0eeeda2-3cb3-4c06-877c-7b184679b115" providerId="ADAL" clId="{7807B315-7A48-44D9-8287-49DAC52E65E5}" dt="2023-04-21T16:20:25.739" v="1580" actId="20577"/>
          <ac:spMkLst>
            <pc:docMk/>
            <pc:sldMk cId="2391449664" sldId="838840450"/>
            <ac:spMk id="4" creationId="{821AAB8B-721A-DB3E-9935-F835E042E0F2}"/>
          </ac:spMkLst>
        </pc:spChg>
        <pc:spChg chg="mod">
          <ac:chgData name="Gary Wright" userId="a0eeeda2-3cb3-4c06-877c-7b184679b115" providerId="ADAL" clId="{7807B315-7A48-44D9-8287-49DAC52E65E5}" dt="2023-04-21T16:53:56.929" v="2027" actId="1076"/>
          <ac:spMkLst>
            <pc:docMk/>
            <pc:sldMk cId="2391449664" sldId="838840450"/>
            <ac:spMk id="11" creationId="{9AB7701B-1B88-00A5-F23E-746FA33E6CC7}"/>
          </ac:spMkLst>
        </pc:spChg>
        <pc:spChg chg="mod">
          <ac:chgData name="Gary Wright" userId="a0eeeda2-3cb3-4c06-877c-7b184679b115" providerId="ADAL" clId="{7807B315-7A48-44D9-8287-49DAC52E65E5}" dt="2023-04-21T16:22:06.133" v="1594" actId="20577"/>
          <ac:spMkLst>
            <pc:docMk/>
            <pc:sldMk cId="2391449664" sldId="838840450"/>
            <ac:spMk id="12" creationId="{F0CFB23A-1DDC-E9DD-D090-221DEF33FDFB}"/>
          </ac:spMkLst>
        </pc:spChg>
        <pc:graphicFrameChg chg="mod modGraphic">
          <ac:chgData name="Gary Wright" userId="a0eeeda2-3cb3-4c06-877c-7b184679b115" providerId="ADAL" clId="{7807B315-7A48-44D9-8287-49DAC52E65E5}" dt="2023-05-10T08:55:55.834" v="3095" actId="14734"/>
          <ac:graphicFrameMkLst>
            <pc:docMk/>
            <pc:sldMk cId="2391449664" sldId="838840450"/>
            <ac:graphicFrameMk id="3" creationId="{031BCD76-49B2-4FB3-14E0-A4C08E884F3A}"/>
          </ac:graphicFrameMkLst>
        </pc:graphicFrameChg>
        <pc:graphicFrameChg chg="mod modGraphic">
          <ac:chgData name="Gary Wright" userId="a0eeeda2-3cb3-4c06-877c-7b184679b115" providerId="ADAL" clId="{7807B315-7A48-44D9-8287-49DAC52E65E5}" dt="2023-05-03T12:26:46.624" v="2605" actId="14734"/>
          <ac:graphicFrameMkLst>
            <pc:docMk/>
            <pc:sldMk cId="2391449664" sldId="838840450"/>
            <ac:graphicFrameMk id="7" creationId="{259BEACB-54D3-E5FB-6E9C-A3343639084B}"/>
          </ac:graphicFrameMkLst>
        </pc:graphicFrameChg>
        <pc:graphicFrameChg chg="mod modGraphic">
          <ac:chgData name="Gary Wright" userId="a0eeeda2-3cb3-4c06-877c-7b184679b115" providerId="ADAL" clId="{7807B315-7A48-44D9-8287-49DAC52E65E5}" dt="2023-05-03T12:26:30.308" v="2601" actId="20577"/>
          <ac:graphicFrameMkLst>
            <pc:docMk/>
            <pc:sldMk cId="2391449664" sldId="838840450"/>
            <ac:graphicFrameMk id="10" creationId="{6E02F2B2-E06B-1357-4BAF-3A88B94FE049}"/>
          </ac:graphicFrameMkLst>
        </pc:graphicFrameChg>
      </pc:sldChg>
      <pc:sldChg chg="modSp add del mod">
        <pc:chgData name="Gary Wright" userId="a0eeeda2-3cb3-4c06-877c-7b184679b115" providerId="ADAL" clId="{7807B315-7A48-44D9-8287-49DAC52E65E5}" dt="2023-05-15T12:22:51.110" v="3231" actId="20577"/>
        <pc:sldMkLst>
          <pc:docMk/>
          <pc:sldMk cId="764376778" sldId="838840451"/>
        </pc:sldMkLst>
        <pc:spChg chg="mod">
          <ac:chgData name="Gary Wright" userId="a0eeeda2-3cb3-4c06-877c-7b184679b115" providerId="ADAL" clId="{7807B315-7A48-44D9-8287-49DAC52E65E5}" dt="2023-04-21T16:23:24.108" v="1603" actId="20577"/>
          <ac:spMkLst>
            <pc:docMk/>
            <pc:sldMk cId="764376778" sldId="838840451"/>
            <ac:spMk id="4" creationId="{821AAB8B-721A-DB3E-9935-F835E042E0F2}"/>
          </ac:spMkLst>
        </pc:spChg>
        <pc:spChg chg="mod">
          <ac:chgData name="Gary Wright" userId="a0eeeda2-3cb3-4c06-877c-7b184679b115" providerId="ADAL" clId="{7807B315-7A48-44D9-8287-49DAC52E65E5}" dt="2023-05-10T08:34:40.044" v="3047" actId="1076"/>
          <ac:spMkLst>
            <pc:docMk/>
            <pc:sldMk cId="764376778" sldId="838840451"/>
            <ac:spMk id="11" creationId="{9AB7701B-1B88-00A5-F23E-746FA33E6CC7}"/>
          </ac:spMkLst>
        </pc:spChg>
        <pc:spChg chg="mod">
          <ac:chgData name="Gary Wright" userId="a0eeeda2-3cb3-4c06-877c-7b184679b115" providerId="ADAL" clId="{7807B315-7A48-44D9-8287-49DAC52E65E5}" dt="2023-05-15T12:22:51.110" v="3231" actId="20577"/>
          <ac:spMkLst>
            <pc:docMk/>
            <pc:sldMk cId="764376778" sldId="838840451"/>
            <ac:spMk id="12" creationId="{F0CFB23A-1DDC-E9DD-D090-221DEF33FDFB}"/>
          </ac:spMkLst>
        </pc:spChg>
        <pc:graphicFrameChg chg="mod modGraphic">
          <ac:chgData name="Gary Wright" userId="a0eeeda2-3cb3-4c06-877c-7b184679b115" providerId="ADAL" clId="{7807B315-7A48-44D9-8287-49DAC52E65E5}" dt="2023-05-10T07:55:07.014" v="2771" actId="2165"/>
          <ac:graphicFrameMkLst>
            <pc:docMk/>
            <pc:sldMk cId="764376778" sldId="838840451"/>
            <ac:graphicFrameMk id="3" creationId="{031BCD76-49B2-4FB3-14E0-A4C08E884F3A}"/>
          </ac:graphicFrameMkLst>
        </pc:graphicFrameChg>
        <pc:graphicFrameChg chg="mod modGraphic">
          <ac:chgData name="Gary Wright" userId="a0eeeda2-3cb3-4c06-877c-7b184679b115" providerId="ADAL" clId="{7807B315-7A48-44D9-8287-49DAC52E65E5}" dt="2023-05-15T12:00:18.210" v="3188" actId="1076"/>
          <ac:graphicFrameMkLst>
            <pc:docMk/>
            <pc:sldMk cId="764376778" sldId="838840451"/>
            <ac:graphicFrameMk id="7" creationId="{259BEACB-54D3-E5FB-6E9C-A3343639084B}"/>
          </ac:graphicFrameMkLst>
        </pc:graphicFrameChg>
        <pc:graphicFrameChg chg="mod modGraphic">
          <ac:chgData name="Gary Wright" userId="a0eeeda2-3cb3-4c06-877c-7b184679b115" providerId="ADAL" clId="{7807B315-7A48-44D9-8287-49DAC52E65E5}" dt="2023-05-10T08:01:10.156" v="2840" actId="14100"/>
          <ac:graphicFrameMkLst>
            <pc:docMk/>
            <pc:sldMk cId="764376778" sldId="838840451"/>
            <ac:graphicFrameMk id="10" creationId="{6E02F2B2-E06B-1357-4BAF-3A88B94FE049}"/>
          </ac:graphicFrameMkLst>
        </pc:graphicFrameChg>
      </pc:sldChg>
      <pc:sldChg chg="modSp add mod">
        <pc:chgData name="Gary Wright" userId="a0eeeda2-3cb3-4c06-877c-7b184679b115" providerId="ADAL" clId="{7807B315-7A48-44D9-8287-49DAC52E65E5}" dt="2023-05-10T08:47:20.075" v="3087" actId="20577"/>
        <pc:sldMkLst>
          <pc:docMk/>
          <pc:sldMk cId="2174276299" sldId="838840452"/>
        </pc:sldMkLst>
        <pc:spChg chg="mod">
          <ac:chgData name="Gary Wright" userId="a0eeeda2-3cb3-4c06-877c-7b184679b115" providerId="ADAL" clId="{7807B315-7A48-44D9-8287-49DAC52E65E5}" dt="2023-04-21T16:57:33.049" v="2057" actId="20577"/>
          <ac:spMkLst>
            <pc:docMk/>
            <pc:sldMk cId="2174276299" sldId="838840452"/>
            <ac:spMk id="4" creationId="{821AAB8B-721A-DB3E-9935-F835E042E0F2}"/>
          </ac:spMkLst>
        </pc:spChg>
        <pc:spChg chg="mod">
          <ac:chgData name="Gary Wright" userId="a0eeeda2-3cb3-4c06-877c-7b184679b115" providerId="ADAL" clId="{7807B315-7A48-44D9-8287-49DAC52E65E5}" dt="2023-05-10T08:40:58.965" v="3055" actId="14100"/>
          <ac:spMkLst>
            <pc:docMk/>
            <pc:sldMk cId="2174276299" sldId="838840452"/>
            <ac:spMk id="11" creationId="{9AB7701B-1B88-00A5-F23E-746FA33E6CC7}"/>
          </ac:spMkLst>
        </pc:spChg>
        <pc:spChg chg="mod">
          <ac:chgData name="Gary Wright" userId="a0eeeda2-3cb3-4c06-877c-7b184679b115" providerId="ADAL" clId="{7807B315-7A48-44D9-8287-49DAC52E65E5}" dt="2023-05-10T08:47:20.075" v="3087" actId="20577"/>
          <ac:spMkLst>
            <pc:docMk/>
            <pc:sldMk cId="2174276299" sldId="838840452"/>
            <ac:spMk id="12" creationId="{F0CFB23A-1DDC-E9DD-D090-221DEF33FDFB}"/>
          </ac:spMkLst>
        </pc:spChg>
        <pc:graphicFrameChg chg="mod modGraphic">
          <ac:chgData name="Gary Wright" userId="a0eeeda2-3cb3-4c06-877c-7b184679b115" providerId="ADAL" clId="{7807B315-7A48-44D9-8287-49DAC52E65E5}" dt="2023-05-10T08:41:03.571" v="3056" actId="1076"/>
          <ac:graphicFrameMkLst>
            <pc:docMk/>
            <pc:sldMk cId="2174276299" sldId="838840452"/>
            <ac:graphicFrameMk id="3" creationId="{031BCD76-49B2-4FB3-14E0-A4C08E884F3A}"/>
          </ac:graphicFrameMkLst>
        </pc:graphicFrameChg>
        <pc:graphicFrameChg chg="mod modGraphic">
          <ac:chgData name="Gary Wright" userId="a0eeeda2-3cb3-4c06-877c-7b184679b115" providerId="ADAL" clId="{7807B315-7A48-44D9-8287-49DAC52E65E5}" dt="2023-05-10T08:47:12.876" v="3084" actId="1076"/>
          <ac:graphicFrameMkLst>
            <pc:docMk/>
            <pc:sldMk cId="2174276299" sldId="838840452"/>
            <ac:graphicFrameMk id="7" creationId="{259BEACB-54D3-E5FB-6E9C-A3343639084B}"/>
          </ac:graphicFrameMkLst>
        </pc:graphicFrameChg>
        <pc:graphicFrameChg chg="mod modGraphic">
          <ac:chgData name="Gary Wright" userId="a0eeeda2-3cb3-4c06-877c-7b184679b115" providerId="ADAL" clId="{7807B315-7A48-44D9-8287-49DAC52E65E5}" dt="2023-05-10T08:47:10.210" v="3083" actId="1076"/>
          <ac:graphicFrameMkLst>
            <pc:docMk/>
            <pc:sldMk cId="2174276299" sldId="838840452"/>
            <ac:graphicFrameMk id="10" creationId="{6E02F2B2-E06B-1357-4BAF-3A88B94FE049}"/>
          </ac:graphicFrameMkLst>
        </pc:graphicFrameChg>
      </pc:sldChg>
      <pc:sldChg chg="addSp modSp add mod ord">
        <pc:chgData name="Gary Wright" userId="a0eeeda2-3cb3-4c06-877c-7b184679b115" providerId="ADAL" clId="{7807B315-7A48-44D9-8287-49DAC52E65E5}" dt="2023-05-15T13:26:02.159" v="3258" actId="20577"/>
        <pc:sldMkLst>
          <pc:docMk/>
          <pc:sldMk cId="1678978652" sldId="838840453"/>
        </pc:sldMkLst>
        <pc:spChg chg="mod">
          <ac:chgData name="Gary Wright" userId="a0eeeda2-3cb3-4c06-877c-7b184679b115" providerId="ADAL" clId="{7807B315-7A48-44D9-8287-49DAC52E65E5}" dt="2023-05-12T12:58:41.848" v="3102" actId="20577"/>
          <ac:spMkLst>
            <pc:docMk/>
            <pc:sldMk cId="1678978652" sldId="838840453"/>
            <ac:spMk id="3" creationId="{2186A415-4159-837A-D22B-47A2224377FA}"/>
          </ac:spMkLst>
        </pc:spChg>
        <pc:spChg chg="add mod">
          <ac:chgData name="Gary Wright" userId="a0eeeda2-3cb3-4c06-877c-7b184679b115" providerId="ADAL" clId="{7807B315-7A48-44D9-8287-49DAC52E65E5}" dt="2023-05-15T13:26:02.159" v="3258" actId="20577"/>
          <ac:spMkLst>
            <pc:docMk/>
            <pc:sldMk cId="1678978652" sldId="838840453"/>
            <ac:spMk id="6" creationId="{6B5D6DDB-E8A1-B672-8A9B-5F7533FDCF1A}"/>
          </ac:spMkLst>
        </pc:spChg>
        <pc:graphicFrameChg chg="mod modGraphic">
          <ac:chgData name="Gary Wright" userId="a0eeeda2-3cb3-4c06-877c-7b184679b115" providerId="ADAL" clId="{7807B315-7A48-44D9-8287-49DAC52E65E5}" dt="2023-05-10T08:17:07.834" v="3004" actId="1076"/>
          <ac:graphicFrameMkLst>
            <pc:docMk/>
            <pc:sldMk cId="1678978652" sldId="838840453"/>
            <ac:graphicFrameMk id="5" creationId="{CCDE1A98-A4F0-EC65-D61B-6CD96E556EF6}"/>
          </ac:graphicFrameMkLst>
        </pc:graphicFrameChg>
        <pc:graphicFrameChg chg="mod modGraphic">
          <ac:chgData name="Gary Wright" userId="a0eeeda2-3cb3-4c06-877c-7b184679b115" providerId="ADAL" clId="{7807B315-7A48-44D9-8287-49DAC52E65E5}" dt="2023-05-10T08:17:07.834" v="3004" actId="1076"/>
          <ac:graphicFrameMkLst>
            <pc:docMk/>
            <pc:sldMk cId="1678978652" sldId="838840453"/>
            <ac:graphicFrameMk id="7" creationId="{826A31A3-EA75-4957-AC80-4EEFEDFD99A6}"/>
          </ac:graphicFrameMkLst>
        </pc:graphicFrameChg>
        <pc:graphicFrameChg chg="mod modGraphic">
          <ac:chgData name="Gary Wright" userId="a0eeeda2-3cb3-4c06-877c-7b184679b115" providerId="ADAL" clId="{7807B315-7A48-44D9-8287-49DAC52E65E5}" dt="2023-05-10T08:17:07.834" v="3004" actId="1076"/>
          <ac:graphicFrameMkLst>
            <pc:docMk/>
            <pc:sldMk cId="1678978652" sldId="838840453"/>
            <ac:graphicFrameMk id="8" creationId="{C311B339-3518-CA80-6311-8112CE534956}"/>
          </ac:graphicFrameMkLst>
        </pc:graphicFrameChg>
        <pc:graphicFrameChg chg="mod modGraphic">
          <ac:chgData name="Gary Wright" userId="a0eeeda2-3cb3-4c06-877c-7b184679b115" providerId="ADAL" clId="{7807B315-7A48-44D9-8287-49DAC52E65E5}" dt="2023-05-12T15:34:04.715" v="3131" actId="2165"/>
          <ac:graphicFrameMkLst>
            <pc:docMk/>
            <pc:sldMk cId="1678978652" sldId="838840453"/>
            <ac:graphicFrameMk id="12" creationId="{BF7D358B-73CB-5DD8-A51E-2F3A4FFE2143}"/>
          </ac:graphicFrameMkLst>
        </pc:graphicFrameChg>
      </pc:sldChg>
      <pc:sldChg chg="modSp add del mod">
        <pc:chgData name="Gary Wright" userId="a0eeeda2-3cb3-4c06-877c-7b184679b115" providerId="ADAL" clId="{7807B315-7A48-44D9-8287-49DAC52E65E5}" dt="2023-04-25T13:22:14.493" v="2264" actId="47"/>
        <pc:sldMkLst>
          <pc:docMk/>
          <pc:sldMk cId="160893474" sldId="838840459"/>
        </pc:sldMkLst>
        <pc:spChg chg="mod">
          <ac:chgData name="Gary Wright" userId="a0eeeda2-3cb3-4c06-877c-7b184679b115" providerId="ADAL" clId="{7807B315-7A48-44D9-8287-49DAC52E65E5}" dt="2023-04-25T13:14:50.062" v="2262" actId="552"/>
          <ac:spMkLst>
            <pc:docMk/>
            <pc:sldMk cId="160893474" sldId="838840459"/>
            <ac:spMk id="8" creationId="{58FE5A9C-EF2D-2304-6633-3744BBC67139}"/>
          </ac:spMkLst>
        </pc:spChg>
        <pc:spChg chg="mod">
          <ac:chgData name="Gary Wright" userId="a0eeeda2-3cb3-4c06-877c-7b184679b115" providerId="ADAL" clId="{7807B315-7A48-44D9-8287-49DAC52E65E5}" dt="2023-04-25T13:14:50.062" v="2262" actId="552"/>
          <ac:spMkLst>
            <pc:docMk/>
            <pc:sldMk cId="160893474" sldId="838840459"/>
            <ac:spMk id="10" creationId="{2A8ED836-091A-9905-C432-AD6E00725029}"/>
          </ac:spMkLst>
        </pc:spChg>
        <pc:graphicFrameChg chg="modGraphic">
          <ac:chgData name="Gary Wright" userId="a0eeeda2-3cb3-4c06-877c-7b184679b115" providerId="ADAL" clId="{7807B315-7A48-44D9-8287-49DAC52E65E5}" dt="2023-04-25T13:11:28.241" v="2257" actId="20577"/>
          <ac:graphicFrameMkLst>
            <pc:docMk/>
            <pc:sldMk cId="160893474" sldId="838840459"/>
            <ac:graphicFrameMk id="3" creationId="{6D01053D-C49F-4D80-579E-C3AE67EB4DD5}"/>
          </ac:graphicFrameMkLst>
        </pc:graphicFrameChg>
        <pc:graphicFrameChg chg="modGraphic">
          <ac:chgData name="Gary Wright" userId="a0eeeda2-3cb3-4c06-877c-7b184679b115" providerId="ADAL" clId="{7807B315-7A48-44D9-8287-49DAC52E65E5}" dt="2023-04-25T13:11:31.530" v="2259" actId="20577"/>
          <ac:graphicFrameMkLst>
            <pc:docMk/>
            <pc:sldMk cId="160893474" sldId="838840459"/>
            <ac:graphicFrameMk id="9" creationId="{673B7BEA-A9D3-E66C-66EC-4A296FFB2E79}"/>
          </ac:graphicFrameMkLst>
        </pc:graphicFrameChg>
      </pc:sldChg>
      <pc:sldChg chg="modSp mod ord">
        <pc:chgData name="Gary Wright" userId="a0eeeda2-3cb3-4c06-877c-7b184679b115" providerId="ADAL" clId="{7807B315-7A48-44D9-8287-49DAC52E65E5}" dt="2023-05-15T13:25:49.114" v="3236"/>
        <pc:sldMkLst>
          <pc:docMk/>
          <pc:sldMk cId="1612570008" sldId="838840464"/>
        </pc:sldMkLst>
        <pc:spChg chg="mod">
          <ac:chgData name="Gary Wright" userId="a0eeeda2-3cb3-4c06-877c-7b184679b115" providerId="ADAL" clId="{7807B315-7A48-44D9-8287-49DAC52E65E5}" dt="2023-05-12T13:14:51.852" v="3109" actId="1076"/>
          <ac:spMkLst>
            <pc:docMk/>
            <pc:sldMk cId="1612570008" sldId="838840464"/>
            <ac:spMk id="2" creationId="{9026F405-E792-9478-25C4-3C851E2DA23E}"/>
          </ac:spMkLst>
        </pc:spChg>
        <pc:graphicFrameChg chg="modGraphic">
          <ac:chgData name="Gary Wright" userId="a0eeeda2-3cb3-4c06-877c-7b184679b115" providerId="ADAL" clId="{7807B315-7A48-44D9-8287-49DAC52E65E5}" dt="2023-05-15T13:25:42.436" v="3235" actId="20577"/>
          <ac:graphicFrameMkLst>
            <pc:docMk/>
            <pc:sldMk cId="1612570008" sldId="838840464"/>
            <ac:graphicFrameMk id="4" creationId="{9C4D6391-096D-6136-6B24-16075C657EA6}"/>
          </ac:graphicFrameMkLst>
        </pc:graphicFrameChg>
        <pc:graphicFrameChg chg="mod">
          <ac:chgData name="Gary Wright" userId="a0eeeda2-3cb3-4c06-877c-7b184679b115" providerId="ADAL" clId="{7807B315-7A48-44D9-8287-49DAC52E65E5}" dt="2023-05-15T13:25:49.114" v="3236"/>
          <ac:graphicFrameMkLst>
            <pc:docMk/>
            <pc:sldMk cId="1612570008" sldId="838840464"/>
            <ac:graphicFrameMk id="9" creationId="{673B7BEA-A9D3-E66C-66EC-4A296FFB2E79}"/>
          </ac:graphicFrameMkLst>
        </pc:graphicFrameChg>
      </pc:sldChg>
      <pc:sldMasterChg chg="delSldLayout">
        <pc:chgData name="Gary Wright" userId="a0eeeda2-3cb3-4c06-877c-7b184679b115" providerId="ADAL" clId="{7807B315-7A48-44D9-8287-49DAC52E65E5}" dt="2023-05-10T08:16:25.377" v="3000" actId="47"/>
        <pc:sldMasterMkLst>
          <pc:docMk/>
          <pc:sldMasterMk cId="3994258943" sldId="2147483661"/>
        </pc:sldMasterMkLst>
        <pc:sldLayoutChg chg="del">
          <pc:chgData name="Gary Wright" userId="a0eeeda2-3cb3-4c06-877c-7b184679b115" providerId="ADAL" clId="{7807B315-7A48-44D9-8287-49DAC52E65E5}" dt="2023-05-10T08:16:25.377" v="3000" actId="47"/>
          <pc:sldLayoutMkLst>
            <pc:docMk/>
            <pc:sldMasterMk cId="3994258943" sldId="2147483661"/>
            <pc:sldLayoutMk cId="2896449691" sldId="2147483673"/>
          </pc:sldLayoutMkLst>
        </pc:sldLayoutChg>
      </pc:sldMasterChg>
    </pc:docChg>
  </pc:docChgLst>
  <pc:docChgLst>
    <pc:chgData name="Oana Baboolal" userId="S::oana.baboolal@glasgow.ac.uk::278b5f7d-88be-4854-b0c9-55dea0c04c4b" providerId="AD" clId="Web-{E4E4A47C-9265-D9A6-7466-809D5803FA8D}"/>
    <pc:docChg chg="modSld">
      <pc:chgData name="Oana Baboolal" userId="S::oana.baboolal@glasgow.ac.uk::278b5f7d-88be-4854-b0c9-55dea0c04c4b" providerId="AD" clId="Web-{E4E4A47C-9265-D9A6-7466-809D5803FA8D}" dt="2024-05-23T08:21:33.516" v="1" actId="20577"/>
      <pc:docMkLst>
        <pc:docMk/>
      </pc:docMkLst>
      <pc:sldChg chg="modSp">
        <pc:chgData name="Oana Baboolal" userId="S::oana.baboolal@glasgow.ac.uk::278b5f7d-88be-4854-b0c9-55dea0c04c4b" providerId="AD" clId="Web-{E4E4A47C-9265-D9A6-7466-809D5803FA8D}" dt="2024-05-23T08:21:33.516" v="1" actId="20577"/>
        <pc:sldMkLst>
          <pc:docMk/>
          <pc:sldMk cId="2300677195" sldId="838840330"/>
        </pc:sldMkLst>
        <pc:spChg chg="mod">
          <ac:chgData name="Oana Baboolal" userId="S::oana.baboolal@glasgow.ac.uk::278b5f7d-88be-4854-b0c9-55dea0c04c4b" providerId="AD" clId="Web-{E4E4A47C-9265-D9A6-7466-809D5803FA8D}" dt="2024-05-23T08:21:33.516" v="1" actId="20577"/>
          <ac:spMkLst>
            <pc:docMk/>
            <pc:sldMk cId="2300677195" sldId="838840330"/>
            <ac:spMk id="9" creationId="{FA171F44-E7C1-C994-4DB3-4C95F7968178}"/>
          </ac:spMkLst>
        </pc:spChg>
      </pc:sldChg>
    </pc:docChg>
  </pc:docChgLst>
  <pc:docChgLst>
    <pc:chgData name="Olive Bredin" userId="S::olive.bredin@glasgow.ac.uk::ffbd5a61-2dcc-446b-b4a6-408911f9ece1" providerId="AD" clId="Web-{97867BB3-9E5C-BB94-494C-C105280AD480}"/>
    <pc:docChg chg="modSld">
      <pc:chgData name="Olive Bredin" userId="S::olive.bredin@glasgow.ac.uk::ffbd5a61-2dcc-446b-b4a6-408911f9ece1" providerId="AD" clId="Web-{97867BB3-9E5C-BB94-494C-C105280AD480}" dt="2023-05-09T09:42:32.295" v="52"/>
      <pc:docMkLst>
        <pc:docMk/>
      </pc:docMkLst>
      <pc:sldChg chg="modSp">
        <pc:chgData name="Olive Bredin" userId="S::olive.bredin@glasgow.ac.uk::ffbd5a61-2dcc-446b-b4a6-408911f9ece1" providerId="AD" clId="Web-{97867BB3-9E5C-BB94-494C-C105280AD480}" dt="2023-05-09T09:42:32.295" v="52"/>
        <pc:sldMkLst>
          <pc:docMk/>
          <pc:sldMk cId="1678978652" sldId="838840453"/>
        </pc:sldMkLst>
        <pc:graphicFrameChg chg="mod">
          <ac:chgData name="Olive Bredin" userId="S::olive.bredin@glasgow.ac.uk::ffbd5a61-2dcc-446b-b4a6-408911f9ece1" providerId="AD" clId="Web-{97867BB3-9E5C-BB94-494C-C105280AD480}" dt="2023-05-09T09:34:18.348" v="9" actId="1076"/>
          <ac:graphicFrameMkLst>
            <pc:docMk/>
            <pc:sldMk cId="1678978652" sldId="838840453"/>
            <ac:graphicFrameMk id="5" creationId="{CCDE1A98-A4F0-EC65-D61B-6CD96E556EF6}"/>
          </ac:graphicFrameMkLst>
        </pc:graphicFrameChg>
        <pc:graphicFrameChg chg="mod">
          <ac:chgData name="Olive Bredin" userId="S::olive.bredin@glasgow.ac.uk::ffbd5a61-2dcc-446b-b4a6-408911f9ece1" providerId="AD" clId="Web-{97867BB3-9E5C-BB94-494C-C105280AD480}" dt="2023-05-09T09:34:23.019" v="10" actId="1076"/>
          <ac:graphicFrameMkLst>
            <pc:docMk/>
            <pc:sldMk cId="1678978652" sldId="838840453"/>
            <ac:graphicFrameMk id="7" creationId="{826A31A3-EA75-4957-AC80-4EEFEDFD99A6}"/>
          </ac:graphicFrameMkLst>
        </pc:graphicFrameChg>
        <pc:graphicFrameChg chg="mod">
          <ac:chgData name="Olive Bredin" userId="S::olive.bredin@glasgow.ac.uk::ffbd5a61-2dcc-446b-b4a6-408911f9ece1" providerId="AD" clId="Web-{97867BB3-9E5C-BB94-494C-C105280AD480}" dt="2023-05-09T09:34:27.145" v="11" actId="1076"/>
          <ac:graphicFrameMkLst>
            <pc:docMk/>
            <pc:sldMk cId="1678978652" sldId="838840453"/>
            <ac:graphicFrameMk id="8" creationId="{C311B339-3518-CA80-6311-8112CE534956}"/>
          </ac:graphicFrameMkLst>
        </pc:graphicFrameChg>
        <pc:graphicFrameChg chg="mod modGraphic">
          <ac:chgData name="Olive Bredin" userId="S::olive.bredin@glasgow.ac.uk::ffbd5a61-2dcc-446b-b4a6-408911f9ece1" providerId="AD" clId="Web-{97867BB3-9E5C-BB94-494C-C105280AD480}" dt="2023-05-09T09:42:32.295" v="52"/>
          <ac:graphicFrameMkLst>
            <pc:docMk/>
            <pc:sldMk cId="1678978652" sldId="838840453"/>
            <ac:graphicFrameMk id="12" creationId="{BF7D358B-73CB-5DD8-A51E-2F3A4FFE2143}"/>
          </ac:graphicFrameMkLst>
        </pc:graphicFrameChg>
      </pc:sldChg>
    </pc:docChg>
  </pc:docChgLst>
  <pc:docChgLst>
    <pc:chgData name="Claire Crompton" userId="e6fd4236-e548-4605-9a43-9316851a6f08" providerId="ADAL" clId="{5D43FA3A-7AA2-49C8-91D8-2F4BD7FD51A0}"/>
    <pc:docChg chg="undo custSel addSld delSld modSld addMainMaster delMainMaster modSection">
      <pc:chgData name="Claire Crompton" userId="e6fd4236-e548-4605-9a43-9316851a6f08" providerId="ADAL" clId="{5D43FA3A-7AA2-49C8-91D8-2F4BD7FD51A0}" dt="2023-05-25T18:09:54.522" v="43" actId="255"/>
      <pc:docMkLst>
        <pc:docMk/>
      </pc:docMkLst>
      <pc:sldChg chg="add del">
        <pc:chgData name="Claire Crompton" userId="e6fd4236-e548-4605-9a43-9316851a6f08" providerId="ADAL" clId="{5D43FA3A-7AA2-49C8-91D8-2F4BD7FD51A0}" dt="2023-05-22T14:27:27.582" v="3" actId="47"/>
        <pc:sldMkLst>
          <pc:docMk/>
          <pc:sldMk cId="1751635025" sldId="838840326"/>
        </pc:sldMkLst>
      </pc:sldChg>
      <pc:sldChg chg="add del">
        <pc:chgData name="Claire Crompton" userId="e6fd4236-e548-4605-9a43-9316851a6f08" providerId="ADAL" clId="{5D43FA3A-7AA2-49C8-91D8-2F4BD7FD51A0}" dt="2023-05-22T14:27:27.445" v="2" actId="47"/>
        <pc:sldMkLst>
          <pc:docMk/>
          <pc:sldMk cId="3827918788" sldId="838840331"/>
        </pc:sldMkLst>
      </pc:sldChg>
      <pc:sldChg chg="add del">
        <pc:chgData name="Claire Crompton" userId="e6fd4236-e548-4605-9a43-9316851a6f08" providerId="ADAL" clId="{5D43FA3A-7AA2-49C8-91D8-2F4BD7FD51A0}" dt="2023-05-22T14:27:27.582" v="3" actId="47"/>
        <pc:sldMkLst>
          <pc:docMk/>
          <pc:sldMk cId="2335738614" sldId="838840401"/>
        </pc:sldMkLst>
      </pc:sldChg>
      <pc:sldChg chg="add del">
        <pc:chgData name="Claire Crompton" userId="e6fd4236-e548-4605-9a43-9316851a6f08" providerId="ADAL" clId="{5D43FA3A-7AA2-49C8-91D8-2F4BD7FD51A0}" dt="2023-05-22T14:27:27.445" v="2" actId="47"/>
        <pc:sldMkLst>
          <pc:docMk/>
          <pc:sldMk cId="868646987" sldId="838840443"/>
        </pc:sldMkLst>
      </pc:sldChg>
      <pc:sldChg chg="add del">
        <pc:chgData name="Claire Crompton" userId="e6fd4236-e548-4605-9a43-9316851a6f08" providerId="ADAL" clId="{5D43FA3A-7AA2-49C8-91D8-2F4BD7FD51A0}" dt="2023-05-22T14:27:27.582" v="3" actId="47"/>
        <pc:sldMkLst>
          <pc:docMk/>
          <pc:sldMk cId="1103243066" sldId="838840445"/>
        </pc:sldMkLst>
      </pc:sldChg>
      <pc:sldChg chg="modSp mod">
        <pc:chgData name="Claire Crompton" userId="e6fd4236-e548-4605-9a43-9316851a6f08" providerId="ADAL" clId="{5D43FA3A-7AA2-49C8-91D8-2F4BD7FD51A0}" dt="2023-05-25T18:09:54.522" v="43" actId="255"/>
        <pc:sldMkLst>
          <pc:docMk/>
          <pc:sldMk cId="1038527235" sldId="838840449"/>
        </pc:sldMkLst>
        <pc:graphicFrameChg chg="mod modGraphic">
          <ac:chgData name="Claire Crompton" userId="e6fd4236-e548-4605-9a43-9316851a6f08" providerId="ADAL" clId="{5D43FA3A-7AA2-49C8-91D8-2F4BD7FD51A0}" dt="2023-05-25T18:09:54.522" v="43" actId="255"/>
          <ac:graphicFrameMkLst>
            <pc:docMk/>
            <pc:sldMk cId="1038527235" sldId="838840449"/>
            <ac:graphicFrameMk id="10" creationId="{6E02F2B2-E06B-1357-4BAF-3A88B94FE049}"/>
          </ac:graphicFrameMkLst>
        </pc:graphicFrameChg>
      </pc:sldChg>
      <pc:sldChg chg="add del">
        <pc:chgData name="Claire Crompton" userId="e6fd4236-e548-4605-9a43-9316851a6f08" providerId="ADAL" clId="{5D43FA3A-7AA2-49C8-91D8-2F4BD7FD51A0}" dt="2023-05-22T14:27:27.445" v="2" actId="47"/>
        <pc:sldMkLst>
          <pc:docMk/>
          <pc:sldMk cId="1678978652" sldId="838840453"/>
        </pc:sldMkLst>
      </pc:sldChg>
      <pc:sldChg chg="add del">
        <pc:chgData name="Claire Crompton" userId="e6fd4236-e548-4605-9a43-9316851a6f08" providerId="ADAL" clId="{5D43FA3A-7AA2-49C8-91D8-2F4BD7FD51A0}" dt="2023-05-25T18:08:26.370" v="7"/>
        <pc:sldMkLst>
          <pc:docMk/>
          <pc:sldMk cId="1612570008" sldId="838840464"/>
        </pc:sldMkLst>
      </pc:sldChg>
      <pc:sldMasterChg chg="add del addSldLayout delSldLayout">
        <pc:chgData name="Claire Crompton" userId="e6fd4236-e548-4605-9a43-9316851a6f08" providerId="ADAL" clId="{5D43FA3A-7AA2-49C8-91D8-2F4BD7FD51A0}" dt="2023-05-22T14:27:27.582" v="3" actId="47"/>
        <pc:sldMasterMkLst>
          <pc:docMk/>
          <pc:sldMasterMk cId="1096688087" sldId="2147483648"/>
        </pc:sldMasterMkLst>
        <pc:sldLayoutChg chg="add del">
          <pc:chgData name="Claire Crompton" userId="e6fd4236-e548-4605-9a43-9316851a6f08" providerId="ADAL" clId="{5D43FA3A-7AA2-49C8-91D8-2F4BD7FD51A0}" dt="2023-05-22T14:27:27.582" v="3" actId="47"/>
          <pc:sldLayoutMkLst>
            <pc:docMk/>
            <pc:sldMasterMk cId="1096688087" sldId="2147483648"/>
            <pc:sldLayoutMk cId="3132617774" sldId="2147483649"/>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3035355135" sldId="2147483650"/>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4060415076" sldId="2147483651"/>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3155421774" sldId="2147483652"/>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701026772" sldId="2147483653"/>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935637095" sldId="2147483654"/>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903827518" sldId="2147483655"/>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2315988975" sldId="2147483656"/>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4134718566" sldId="2147483657"/>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2607426274" sldId="2147483658"/>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3427164719" sldId="2147483659"/>
          </pc:sldLayoutMkLst>
        </pc:sldLayoutChg>
        <pc:sldLayoutChg chg="add del">
          <pc:chgData name="Claire Crompton" userId="e6fd4236-e548-4605-9a43-9316851a6f08" providerId="ADAL" clId="{5D43FA3A-7AA2-49C8-91D8-2F4BD7FD51A0}" dt="2023-05-22T14:27:27.582" v="3" actId="47"/>
          <pc:sldLayoutMkLst>
            <pc:docMk/>
            <pc:sldMasterMk cId="1096688087" sldId="2147483648"/>
            <pc:sldLayoutMk cId="2978553873" sldId="2147483660"/>
          </pc:sldLayoutMkLst>
        </pc:sldLayoutChg>
      </pc:sldMasterChg>
      <pc:sldMasterChg chg="addSldLayout delSldLayout">
        <pc:chgData name="Claire Crompton" userId="e6fd4236-e548-4605-9a43-9316851a6f08" providerId="ADAL" clId="{5D43FA3A-7AA2-49C8-91D8-2F4BD7FD51A0}" dt="2023-05-25T18:08:21.978" v="4" actId="47"/>
        <pc:sldMasterMkLst>
          <pc:docMk/>
          <pc:sldMasterMk cId="1971124908" sldId="2147483673"/>
        </pc:sldMasterMkLst>
        <pc:sldLayoutChg chg="add del">
          <pc:chgData name="Claire Crompton" userId="e6fd4236-e548-4605-9a43-9316851a6f08" providerId="ADAL" clId="{5D43FA3A-7AA2-49C8-91D8-2F4BD7FD51A0}" dt="2023-05-25T18:08:21.978" v="4" actId="47"/>
          <pc:sldLayoutMkLst>
            <pc:docMk/>
            <pc:sldMasterMk cId="1971124908" sldId="2147483673"/>
            <pc:sldLayoutMk cId="2097050358" sldId="2147483685"/>
          </pc:sldLayoutMkLst>
        </pc:sldLayoutChg>
      </pc:sldMasterChg>
    </pc:docChg>
  </pc:docChgLst>
  <pc:docChgLst>
    <pc:chgData name="David Donaldson" userId="S::david.donaldson@glasgow.ac.uk::e71bce7d-4bf5-4797-973a-df0e351aa581" providerId="AD" clId="Web-{54B6353F-8852-0191-25C1-42AADCB2F0F7}"/>
    <pc:docChg chg="modSld">
      <pc:chgData name="David Donaldson" userId="S::david.donaldson@glasgow.ac.uk::e71bce7d-4bf5-4797-973a-df0e351aa581" providerId="AD" clId="Web-{54B6353F-8852-0191-25C1-42AADCB2F0F7}" dt="2023-05-05T07:43:32.463" v="7"/>
      <pc:docMkLst>
        <pc:docMk/>
      </pc:docMkLst>
      <pc:sldChg chg="modSp">
        <pc:chgData name="David Donaldson" userId="S::david.donaldson@glasgow.ac.uk::e71bce7d-4bf5-4797-973a-df0e351aa581" providerId="AD" clId="Web-{54B6353F-8852-0191-25C1-42AADCB2F0F7}" dt="2023-05-05T07:43:32.463" v="7"/>
        <pc:sldMkLst>
          <pc:docMk/>
          <pc:sldMk cId="2174276299" sldId="838840452"/>
        </pc:sldMkLst>
        <pc:graphicFrameChg chg="mod modGraphic">
          <ac:chgData name="David Donaldson" userId="S::david.donaldson@glasgow.ac.uk::e71bce7d-4bf5-4797-973a-df0e351aa581" providerId="AD" clId="Web-{54B6353F-8852-0191-25C1-42AADCB2F0F7}" dt="2023-05-05T07:43:32.463" v="7"/>
          <ac:graphicFrameMkLst>
            <pc:docMk/>
            <pc:sldMk cId="2174276299" sldId="838840452"/>
            <ac:graphicFrameMk id="3" creationId="{031BCD76-49B2-4FB3-14E0-A4C08E884F3A}"/>
          </ac:graphicFrameMkLst>
        </pc:graphicFrameChg>
      </pc:sldChg>
    </pc:docChg>
  </pc:docChgLst>
  <pc:docChgLst>
    <pc:chgData name="Oana Baboolal" userId="S::oana.baboolal@glasgow.ac.uk::278b5f7d-88be-4854-b0c9-55dea0c04c4b" providerId="AD" clId="Web-{4C08EBBD-5D29-49CF-B75F-7C2B81ADF0AC}"/>
    <pc:docChg chg="addSld delSld modSection">
      <pc:chgData name="Oana Baboolal" userId="S::oana.baboolal@glasgow.ac.uk::278b5f7d-88be-4854-b0c9-55dea0c04c4b" providerId="AD" clId="Web-{4C08EBBD-5D29-49CF-B75F-7C2B81ADF0AC}" dt="2024-06-13T14:38:46.147" v="1"/>
      <pc:docMkLst>
        <pc:docMk/>
      </pc:docMkLst>
      <pc:sldChg chg="add">
        <pc:chgData name="Oana Baboolal" userId="S::oana.baboolal@glasgow.ac.uk::278b5f7d-88be-4854-b0c9-55dea0c04c4b" providerId="AD" clId="Web-{4C08EBBD-5D29-49CF-B75F-7C2B81ADF0AC}" dt="2024-06-13T14:38:42.241" v="0"/>
        <pc:sldMkLst>
          <pc:docMk/>
          <pc:sldMk cId="1751635025" sldId="838840326"/>
        </pc:sldMkLst>
      </pc:sldChg>
      <pc:sldChg chg="del">
        <pc:chgData name="Oana Baboolal" userId="S::oana.baboolal@glasgow.ac.uk::278b5f7d-88be-4854-b0c9-55dea0c04c4b" providerId="AD" clId="Web-{4C08EBBD-5D29-49CF-B75F-7C2B81ADF0AC}" dt="2024-06-13T14:38:46.147" v="1"/>
        <pc:sldMkLst>
          <pc:docMk/>
          <pc:sldMk cId="2208962235" sldId="838840466"/>
        </pc:sldMkLst>
      </pc:sldChg>
    </pc:docChg>
  </pc:docChgLst>
  <pc:docChgLst>
    <pc:chgData name="Sarah Morrison" userId="S::sarah.morrison@glasgow.ac.uk::ffca34cf-4c68-497e-aa60-db91518e8d70" providerId="AD" clId="Web-{9816D85A-55D8-9CD7-7DBA-18A265A789E6}"/>
    <pc:docChg chg="modSld">
      <pc:chgData name="Sarah Morrison" userId="S::sarah.morrison@glasgow.ac.uk::ffca34cf-4c68-497e-aa60-db91518e8d70" providerId="AD" clId="Web-{9816D85A-55D8-9CD7-7DBA-18A265A789E6}" dt="2023-05-15T09:59:14.956" v="0"/>
      <pc:docMkLst>
        <pc:docMk/>
      </pc:docMkLst>
      <pc:sldChg chg="modSp">
        <pc:chgData name="Sarah Morrison" userId="S::sarah.morrison@glasgow.ac.uk::ffca34cf-4c68-497e-aa60-db91518e8d70" providerId="AD" clId="Web-{9816D85A-55D8-9CD7-7DBA-18A265A789E6}" dt="2023-05-15T09:59:14.956" v="0"/>
        <pc:sldMkLst>
          <pc:docMk/>
          <pc:sldMk cId="2391449664" sldId="838840450"/>
        </pc:sldMkLst>
        <pc:graphicFrameChg chg="modGraphic">
          <ac:chgData name="Sarah Morrison" userId="S::sarah.morrison@glasgow.ac.uk::ffca34cf-4c68-497e-aa60-db91518e8d70" providerId="AD" clId="Web-{9816D85A-55D8-9CD7-7DBA-18A265A789E6}" dt="2023-05-15T09:59:14.956" v="0"/>
          <ac:graphicFrameMkLst>
            <pc:docMk/>
            <pc:sldMk cId="2391449664" sldId="838840450"/>
            <ac:graphicFrameMk id="10" creationId="{6E02F2B2-E06B-1357-4BAF-3A88B94FE049}"/>
          </ac:graphicFrameMkLst>
        </pc:graphicFrameChg>
      </pc:sldChg>
    </pc:docChg>
  </pc:docChgLst>
  <pc:docChgLst>
    <pc:chgData name="Gary Wright" userId="a0eeeda2-3cb3-4c06-877c-7b184679b115" providerId="ADAL" clId="{FB485DB2-FB50-4FE0-AB24-61C033F288B5}"/>
    <pc:docChg chg="custSel addSld modSld">
      <pc:chgData name="Gary Wright" userId="a0eeeda2-3cb3-4c06-877c-7b184679b115" providerId="ADAL" clId="{FB485DB2-FB50-4FE0-AB24-61C033F288B5}" dt="2023-04-20T14:35:57.473" v="343" actId="14100"/>
      <pc:docMkLst>
        <pc:docMk/>
      </pc:docMkLst>
      <pc:sldChg chg="modSp mod">
        <pc:chgData name="Gary Wright" userId="a0eeeda2-3cb3-4c06-877c-7b184679b115" providerId="ADAL" clId="{FB485DB2-FB50-4FE0-AB24-61C033F288B5}" dt="2023-04-20T13:09:10.121" v="237" actId="14100"/>
        <pc:sldMkLst>
          <pc:docMk/>
          <pc:sldMk cId="2493406954" sldId="838840329"/>
        </pc:sldMkLst>
        <pc:spChg chg="mod">
          <ac:chgData name="Gary Wright" userId="a0eeeda2-3cb3-4c06-877c-7b184679b115" providerId="ADAL" clId="{FB485DB2-FB50-4FE0-AB24-61C033F288B5}" dt="2023-04-20T13:05:39.604" v="233"/>
          <ac:spMkLst>
            <pc:docMk/>
            <pc:sldMk cId="2493406954" sldId="838840329"/>
            <ac:spMk id="4" creationId="{4DF771A8-00A4-8F54-4C7A-CB626ED7CE11}"/>
          </ac:spMkLst>
        </pc:spChg>
        <pc:spChg chg="mod">
          <ac:chgData name="Gary Wright" userId="a0eeeda2-3cb3-4c06-877c-7b184679b115" providerId="ADAL" clId="{FB485DB2-FB50-4FE0-AB24-61C033F288B5}" dt="2023-04-20T13:09:10.121" v="237" actId="14100"/>
          <ac:spMkLst>
            <pc:docMk/>
            <pc:sldMk cId="2493406954" sldId="838840329"/>
            <ac:spMk id="5" creationId="{906B304E-DA26-6BFA-D450-F5C29E3A3672}"/>
          </ac:spMkLst>
        </pc:spChg>
        <pc:spChg chg="mod">
          <ac:chgData name="Gary Wright" userId="a0eeeda2-3cb3-4c06-877c-7b184679b115" providerId="ADAL" clId="{FB485DB2-FB50-4FE0-AB24-61C033F288B5}" dt="2023-04-20T13:05:30.919" v="232"/>
          <ac:spMkLst>
            <pc:docMk/>
            <pc:sldMk cId="2493406954" sldId="838840329"/>
            <ac:spMk id="57" creationId="{453A8A37-1B0F-4434-9C28-255A18AEE627}"/>
          </ac:spMkLst>
        </pc:spChg>
      </pc:sldChg>
      <pc:sldChg chg="modSp mod">
        <pc:chgData name="Gary Wright" userId="a0eeeda2-3cb3-4c06-877c-7b184679b115" providerId="ADAL" clId="{FB485DB2-FB50-4FE0-AB24-61C033F288B5}" dt="2023-04-20T13:04:00.931" v="231" actId="20577"/>
        <pc:sldMkLst>
          <pc:docMk/>
          <pc:sldMk cId="2300677195" sldId="838840330"/>
        </pc:sldMkLst>
        <pc:spChg chg="mod">
          <ac:chgData name="Gary Wright" userId="a0eeeda2-3cb3-4c06-877c-7b184679b115" providerId="ADAL" clId="{FB485DB2-FB50-4FE0-AB24-61C033F288B5}" dt="2023-04-20T13:04:00.931" v="231" actId="20577"/>
          <ac:spMkLst>
            <pc:docMk/>
            <pc:sldMk cId="2300677195" sldId="838840330"/>
            <ac:spMk id="3" creationId="{C27F09FD-B773-8F2B-A968-58EDA789E84B}"/>
          </ac:spMkLst>
        </pc:spChg>
        <pc:spChg chg="mod">
          <ac:chgData name="Gary Wright" userId="a0eeeda2-3cb3-4c06-877c-7b184679b115" providerId="ADAL" clId="{FB485DB2-FB50-4FE0-AB24-61C033F288B5}" dt="2023-04-20T13:02:24.749" v="179" actId="20577"/>
          <ac:spMkLst>
            <pc:docMk/>
            <pc:sldMk cId="2300677195" sldId="838840330"/>
            <ac:spMk id="4" creationId="{D883A135-37C7-574A-7FCF-4CDD33C5D728}"/>
          </ac:spMkLst>
        </pc:spChg>
      </pc:sldChg>
      <pc:sldChg chg="modSp mod">
        <pc:chgData name="Gary Wright" userId="a0eeeda2-3cb3-4c06-877c-7b184679b115" providerId="ADAL" clId="{FB485DB2-FB50-4FE0-AB24-61C033F288B5}" dt="2023-04-20T14:35:57.473" v="343" actId="14100"/>
        <pc:sldMkLst>
          <pc:docMk/>
          <pc:sldMk cId="3827918788" sldId="838840331"/>
        </pc:sldMkLst>
        <pc:spChg chg="mod">
          <ac:chgData name="Gary Wright" userId="a0eeeda2-3cb3-4c06-877c-7b184679b115" providerId="ADAL" clId="{FB485DB2-FB50-4FE0-AB24-61C033F288B5}" dt="2023-04-20T14:35:57.473" v="343" actId="14100"/>
          <ac:spMkLst>
            <pc:docMk/>
            <pc:sldMk cId="3827918788" sldId="838840331"/>
            <ac:spMk id="4" creationId="{5A2F44A6-9A6E-4BA4-ABD5-297E1D7C5AEE}"/>
          </ac:spMkLst>
        </pc:spChg>
        <pc:spChg chg="mod">
          <ac:chgData name="Gary Wright" userId="a0eeeda2-3cb3-4c06-877c-7b184679b115" providerId="ADAL" clId="{FB485DB2-FB50-4FE0-AB24-61C033F288B5}" dt="2023-04-20T14:11:20.232" v="301" actId="1076"/>
          <ac:spMkLst>
            <pc:docMk/>
            <pc:sldMk cId="3827918788" sldId="838840331"/>
            <ac:spMk id="11" creationId="{4DE913BF-4B13-876D-3022-0BC7AE28ABA7}"/>
          </ac:spMkLst>
        </pc:spChg>
        <pc:cxnChg chg="mod">
          <ac:chgData name="Gary Wright" userId="a0eeeda2-3cb3-4c06-877c-7b184679b115" providerId="ADAL" clId="{FB485DB2-FB50-4FE0-AB24-61C033F288B5}" dt="2023-04-20T14:11:20.232" v="301" actId="1076"/>
          <ac:cxnSpMkLst>
            <pc:docMk/>
            <pc:sldMk cId="3827918788" sldId="838840331"/>
            <ac:cxnSpMk id="31" creationId="{9742E3C3-EB07-D9B0-DE63-6506E3B7CC21}"/>
          </ac:cxnSpMkLst>
        </pc:cxnChg>
        <pc:cxnChg chg="mod">
          <ac:chgData name="Gary Wright" userId="a0eeeda2-3cb3-4c06-877c-7b184679b115" providerId="ADAL" clId="{FB485DB2-FB50-4FE0-AB24-61C033F288B5}" dt="2023-04-20T14:11:20.232" v="301" actId="1076"/>
          <ac:cxnSpMkLst>
            <pc:docMk/>
            <pc:sldMk cId="3827918788" sldId="838840331"/>
            <ac:cxnSpMk id="37" creationId="{EC0AA5E2-3D90-3C7A-48D6-445BE2161A07}"/>
          </ac:cxnSpMkLst>
        </pc:cxnChg>
      </pc:sldChg>
      <pc:sldChg chg="delSp modSp mod">
        <pc:chgData name="Gary Wright" userId="a0eeeda2-3cb3-4c06-877c-7b184679b115" providerId="ADAL" clId="{FB485DB2-FB50-4FE0-AB24-61C033F288B5}" dt="2023-04-20T14:29:30.354" v="336" actId="20577"/>
        <pc:sldMkLst>
          <pc:docMk/>
          <pc:sldMk cId="1658737813" sldId="838840333"/>
        </pc:sldMkLst>
        <pc:spChg chg="mod">
          <ac:chgData name="Gary Wright" userId="a0eeeda2-3cb3-4c06-877c-7b184679b115" providerId="ADAL" clId="{FB485DB2-FB50-4FE0-AB24-61C033F288B5}" dt="2023-04-20T14:25:37.837" v="330" actId="20577"/>
          <ac:spMkLst>
            <pc:docMk/>
            <pc:sldMk cId="1658737813" sldId="838840333"/>
            <ac:spMk id="8" creationId="{58FE5A9C-EF2D-2304-6633-3744BBC67139}"/>
          </ac:spMkLst>
        </pc:spChg>
        <pc:spChg chg="del">
          <ac:chgData name="Gary Wright" userId="a0eeeda2-3cb3-4c06-877c-7b184679b115" providerId="ADAL" clId="{FB485DB2-FB50-4FE0-AB24-61C033F288B5}" dt="2023-04-20T14:23:34.342" v="312" actId="478"/>
          <ac:spMkLst>
            <pc:docMk/>
            <pc:sldMk cId="1658737813" sldId="838840333"/>
            <ac:spMk id="9" creationId="{91B48515-0BE6-5369-2750-A14FDFDBA282}"/>
          </ac:spMkLst>
        </pc:spChg>
        <pc:graphicFrameChg chg="mod">
          <ac:chgData name="Gary Wright" userId="a0eeeda2-3cb3-4c06-877c-7b184679b115" providerId="ADAL" clId="{FB485DB2-FB50-4FE0-AB24-61C033F288B5}" dt="2023-04-20T14:24:04.261" v="314"/>
          <ac:graphicFrameMkLst>
            <pc:docMk/>
            <pc:sldMk cId="1658737813" sldId="838840333"/>
            <ac:graphicFrameMk id="3" creationId="{6D01053D-C49F-4D80-579E-C3AE67EB4DD5}"/>
          </ac:graphicFrameMkLst>
        </pc:graphicFrameChg>
        <pc:graphicFrameChg chg="mod modGraphic">
          <ac:chgData name="Gary Wright" userId="a0eeeda2-3cb3-4c06-877c-7b184679b115" providerId="ADAL" clId="{FB485DB2-FB50-4FE0-AB24-61C033F288B5}" dt="2023-04-20T14:29:30.354" v="336" actId="20577"/>
          <ac:graphicFrameMkLst>
            <pc:docMk/>
            <pc:sldMk cId="1658737813" sldId="838840333"/>
            <ac:graphicFrameMk id="4" creationId="{9C4D6391-096D-6136-6B24-16075C657EA6}"/>
          </ac:graphicFrameMkLst>
        </pc:graphicFrameChg>
        <pc:graphicFrameChg chg="del">
          <ac:chgData name="Gary Wright" userId="a0eeeda2-3cb3-4c06-877c-7b184679b115" providerId="ADAL" clId="{FB485DB2-FB50-4FE0-AB24-61C033F288B5}" dt="2023-04-20T14:23:32.436" v="311" actId="478"/>
          <ac:graphicFrameMkLst>
            <pc:docMk/>
            <pc:sldMk cId="1658737813" sldId="838840333"/>
            <ac:graphicFrameMk id="5" creationId="{6FA374DA-8B8C-D615-316B-57622A5CF533}"/>
          </ac:graphicFrameMkLst>
        </pc:graphicFrameChg>
      </pc:sldChg>
      <pc:sldChg chg="modSp mod">
        <pc:chgData name="Gary Wright" userId="a0eeeda2-3cb3-4c06-877c-7b184679b115" providerId="ADAL" clId="{FB485DB2-FB50-4FE0-AB24-61C033F288B5}" dt="2023-04-20T12:54:39.551" v="11" actId="20577"/>
        <pc:sldMkLst>
          <pc:docMk/>
          <pc:sldMk cId="2335738614" sldId="838840401"/>
        </pc:sldMkLst>
        <pc:spChg chg="mod">
          <ac:chgData name="Gary Wright" userId="a0eeeda2-3cb3-4c06-877c-7b184679b115" providerId="ADAL" clId="{FB485DB2-FB50-4FE0-AB24-61C033F288B5}" dt="2023-04-20T12:54:39.551" v="11" actId="20577"/>
          <ac:spMkLst>
            <pc:docMk/>
            <pc:sldMk cId="2335738614" sldId="838840401"/>
            <ac:spMk id="2" creationId="{E2BFCA98-6E23-488F-8F56-3B60F7EF8A75}"/>
          </ac:spMkLst>
        </pc:spChg>
      </pc:sldChg>
      <pc:sldChg chg="addSp delSp modSp mod">
        <pc:chgData name="Gary Wright" userId="a0eeeda2-3cb3-4c06-877c-7b184679b115" providerId="ADAL" clId="{FB485DB2-FB50-4FE0-AB24-61C033F288B5}" dt="2023-04-20T14:31:58.167" v="341"/>
        <pc:sldMkLst>
          <pc:docMk/>
          <pc:sldMk cId="1198769870" sldId="838840402"/>
        </pc:sldMkLst>
        <pc:graphicFrameChg chg="del modGraphic">
          <ac:chgData name="Gary Wright" userId="a0eeeda2-3cb3-4c06-877c-7b184679b115" providerId="ADAL" clId="{FB485DB2-FB50-4FE0-AB24-61C033F288B5}" dt="2023-04-20T13:13:12.553" v="244" actId="478"/>
          <ac:graphicFrameMkLst>
            <pc:docMk/>
            <pc:sldMk cId="1198769870" sldId="838840402"/>
            <ac:graphicFrameMk id="26" creationId="{23DDBFAD-C7BF-5065-7CE2-07E6D0F38496}"/>
          </ac:graphicFrameMkLst>
        </pc:graphicFrameChg>
        <pc:graphicFrameChg chg="add del mod">
          <ac:chgData name="Gary Wright" userId="a0eeeda2-3cb3-4c06-877c-7b184679b115" providerId="ADAL" clId="{FB485DB2-FB50-4FE0-AB24-61C033F288B5}" dt="2023-04-20T14:08:41.487" v="246"/>
          <ac:graphicFrameMkLst>
            <pc:docMk/>
            <pc:sldMk cId="1198769870" sldId="838840402"/>
            <ac:graphicFrameMk id="28" creationId="{A4B6EA4F-988D-E6F0-1C54-3A37D2E9F23B}"/>
          </ac:graphicFrameMkLst>
        </pc:graphicFrameChg>
        <pc:graphicFrameChg chg="add del mod modGraphic">
          <ac:chgData name="Gary Wright" userId="a0eeeda2-3cb3-4c06-877c-7b184679b115" providerId="ADAL" clId="{FB485DB2-FB50-4FE0-AB24-61C033F288B5}" dt="2023-04-20T14:09:08.584" v="251" actId="478"/>
          <ac:graphicFrameMkLst>
            <pc:docMk/>
            <pc:sldMk cId="1198769870" sldId="838840402"/>
            <ac:graphicFrameMk id="33" creationId="{EA923A1B-D434-2B0B-D7EB-4817A302D8D3}"/>
          </ac:graphicFrameMkLst>
        </pc:graphicFrameChg>
        <pc:graphicFrameChg chg="add del mod">
          <ac:chgData name="Gary Wright" userId="a0eeeda2-3cb3-4c06-877c-7b184679b115" providerId="ADAL" clId="{FB485DB2-FB50-4FE0-AB24-61C033F288B5}" dt="2023-04-20T14:09:37.328" v="253"/>
          <ac:graphicFrameMkLst>
            <pc:docMk/>
            <pc:sldMk cId="1198769870" sldId="838840402"/>
            <ac:graphicFrameMk id="34" creationId="{DD75864E-A463-7E04-5AB6-15611BA5FE91}"/>
          </ac:graphicFrameMkLst>
        </pc:graphicFrameChg>
        <pc:graphicFrameChg chg="add mod modGraphic">
          <ac:chgData name="Gary Wright" userId="a0eeeda2-3cb3-4c06-877c-7b184679b115" providerId="ADAL" clId="{FB485DB2-FB50-4FE0-AB24-61C033F288B5}" dt="2023-04-20T14:31:58.167" v="341"/>
          <ac:graphicFrameMkLst>
            <pc:docMk/>
            <pc:sldMk cId="1198769870" sldId="838840402"/>
            <ac:graphicFrameMk id="35" creationId="{E3ED3110-9A2B-14B5-477A-8F4906B33367}"/>
          </ac:graphicFrameMkLst>
        </pc:graphicFrameChg>
      </pc:sldChg>
      <pc:sldChg chg="addSp delSp modSp mod">
        <pc:chgData name="Gary Wright" userId="a0eeeda2-3cb3-4c06-877c-7b184679b115" providerId="ADAL" clId="{FB485DB2-FB50-4FE0-AB24-61C033F288B5}" dt="2023-04-20T14:10:23.004" v="265" actId="1076"/>
        <pc:sldMkLst>
          <pc:docMk/>
          <pc:sldMk cId="3603362944" sldId="838840403"/>
        </pc:sldMkLst>
        <pc:graphicFrameChg chg="add mod">
          <ac:chgData name="Gary Wright" userId="a0eeeda2-3cb3-4c06-877c-7b184679b115" providerId="ADAL" clId="{FB485DB2-FB50-4FE0-AB24-61C033F288B5}" dt="2023-04-20T14:10:23.004" v="265" actId="1076"/>
          <ac:graphicFrameMkLst>
            <pc:docMk/>
            <pc:sldMk cId="3603362944" sldId="838840403"/>
            <ac:graphicFrameMk id="7" creationId="{3BD793BD-FD3E-58EF-C1DB-FB039E202942}"/>
          </ac:graphicFrameMkLst>
        </pc:graphicFrameChg>
        <pc:picChg chg="del">
          <ac:chgData name="Gary Wright" userId="a0eeeda2-3cb3-4c06-877c-7b184679b115" providerId="ADAL" clId="{FB485DB2-FB50-4FE0-AB24-61C033F288B5}" dt="2023-04-20T13:11:23.640" v="241" actId="478"/>
          <ac:picMkLst>
            <pc:docMk/>
            <pc:sldMk cId="3603362944" sldId="838840403"/>
            <ac:picMk id="6" creationId="{519C44B6-C91D-CC85-D968-25EBCA9127AC}"/>
          </ac:picMkLst>
        </pc:picChg>
      </pc:sldChg>
      <pc:sldChg chg="delSp modSp add mod">
        <pc:chgData name="Gary Wright" userId="a0eeeda2-3cb3-4c06-877c-7b184679b115" providerId="ADAL" clId="{FB485DB2-FB50-4FE0-AB24-61C033F288B5}" dt="2023-04-20T14:30:21.415" v="338" actId="2711"/>
        <pc:sldMkLst>
          <pc:docMk/>
          <pc:sldMk cId="1438822331" sldId="838840444"/>
        </pc:sldMkLst>
        <pc:spChg chg="del">
          <ac:chgData name="Gary Wright" userId="a0eeeda2-3cb3-4c06-877c-7b184679b115" providerId="ADAL" clId="{FB485DB2-FB50-4FE0-AB24-61C033F288B5}" dt="2023-04-20T14:23:29.583" v="310" actId="478"/>
          <ac:spMkLst>
            <pc:docMk/>
            <pc:sldMk cId="1438822331" sldId="838840444"/>
            <ac:spMk id="6" creationId="{5B256A46-73B1-2281-3569-3406802E8962}"/>
          </ac:spMkLst>
        </pc:spChg>
        <pc:spChg chg="del">
          <ac:chgData name="Gary Wright" userId="a0eeeda2-3cb3-4c06-877c-7b184679b115" providerId="ADAL" clId="{FB485DB2-FB50-4FE0-AB24-61C033F288B5}" dt="2023-04-20T14:23:26.793" v="309" actId="478"/>
          <ac:spMkLst>
            <pc:docMk/>
            <pc:sldMk cId="1438822331" sldId="838840444"/>
            <ac:spMk id="8" creationId="{58FE5A9C-EF2D-2304-6633-3744BBC67139}"/>
          </ac:spMkLst>
        </pc:spChg>
        <pc:spChg chg="mod">
          <ac:chgData name="Gary Wright" userId="a0eeeda2-3cb3-4c06-877c-7b184679b115" providerId="ADAL" clId="{FB485DB2-FB50-4FE0-AB24-61C033F288B5}" dt="2023-04-20T14:25:48.133" v="334" actId="20577"/>
          <ac:spMkLst>
            <pc:docMk/>
            <pc:sldMk cId="1438822331" sldId="838840444"/>
            <ac:spMk id="9" creationId="{91B48515-0BE6-5369-2750-A14FDFDBA282}"/>
          </ac:spMkLst>
        </pc:spChg>
        <pc:graphicFrameChg chg="del">
          <ac:chgData name="Gary Wright" userId="a0eeeda2-3cb3-4c06-877c-7b184679b115" providerId="ADAL" clId="{FB485DB2-FB50-4FE0-AB24-61C033F288B5}" dt="2023-04-20T14:23:26.793" v="309" actId="478"/>
          <ac:graphicFrameMkLst>
            <pc:docMk/>
            <pc:sldMk cId="1438822331" sldId="838840444"/>
            <ac:graphicFrameMk id="3" creationId="{6D01053D-C49F-4D80-579E-C3AE67EB4DD5}"/>
          </ac:graphicFrameMkLst>
        </pc:graphicFrameChg>
        <pc:graphicFrameChg chg="del">
          <ac:chgData name="Gary Wright" userId="a0eeeda2-3cb3-4c06-877c-7b184679b115" providerId="ADAL" clId="{FB485DB2-FB50-4FE0-AB24-61C033F288B5}" dt="2023-04-20T14:23:26.793" v="309" actId="478"/>
          <ac:graphicFrameMkLst>
            <pc:docMk/>
            <pc:sldMk cId="1438822331" sldId="838840444"/>
            <ac:graphicFrameMk id="4" creationId="{9C4D6391-096D-6136-6B24-16075C657EA6}"/>
          </ac:graphicFrameMkLst>
        </pc:graphicFrameChg>
        <pc:graphicFrameChg chg="mod modGraphic">
          <ac:chgData name="Gary Wright" userId="a0eeeda2-3cb3-4c06-877c-7b184679b115" providerId="ADAL" clId="{FB485DB2-FB50-4FE0-AB24-61C033F288B5}" dt="2023-04-20T14:30:21.415" v="338" actId="2711"/>
          <ac:graphicFrameMkLst>
            <pc:docMk/>
            <pc:sldMk cId="1438822331" sldId="838840444"/>
            <ac:graphicFrameMk id="5" creationId="{6FA374DA-8B8C-D615-316B-57622A5CF533}"/>
          </ac:graphicFrameMkLst>
        </pc:graphicFrameChg>
      </pc:sldChg>
    </pc:docChg>
  </pc:docChgLst>
  <pc:docChgLst>
    <pc:chgData name="Gail Devlin" userId="S::gail.devlin@glasgow.ac.uk::4be2394f-e0f8-4332-9ecf-6702df2d175d" providerId="AD" clId="Web-{E83568D2-AE14-EB06-4249-84019CAE30A4}"/>
    <pc:docChg chg="modSld">
      <pc:chgData name="Gail Devlin" userId="S::gail.devlin@glasgow.ac.uk::4be2394f-e0f8-4332-9ecf-6702df2d175d" providerId="AD" clId="Web-{E83568D2-AE14-EB06-4249-84019CAE30A4}" dt="2023-06-29T12:32:59.584" v="1" actId="14100"/>
      <pc:docMkLst>
        <pc:docMk/>
      </pc:docMkLst>
      <pc:sldChg chg="modSp">
        <pc:chgData name="Gail Devlin" userId="S::gail.devlin@glasgow.ac.uk::4be2394f-e0f8-4332-9ecf-6702df2d175d" providerId="AD" clId="Web-{E83568D2-AE14-EB06-4249-84019CAE30A4}" dt="2023-06-29T12:32:59.584" v="1" actId="14100"/>
        <pc:sldMkLst>
          <pc:docMk/>
          <pc:sldMk cId="2174276299" sldId="838840452"/>
        </pc:sldMkLst>
        <pc:spChg chg="mod">
          <ac:chgData name="Gail Devlin" userId="S::gail.devlin@glasgow.ac.uk::4be2394f-e0f8-4332-9ecf-6702df2d175d" providerId="AD" clId="Web-{E83568D2-AE14-EB06-4249-84019CAE30A4}" dt="2023-06-29T12:32:59.584" v="1" actId="14100"/>
          <ac:spMkLst>
            <pc:docMk/>
            <pc:sldMk cId="2174276299" sldId="838840452"/>
            <ac:spMk id="11" creationId="{9AB7701B-1B88-00A5-F23E-746FA33E6CC7}"/>
          </ac:spMkLst>
        </pc:spChg>
      </pc:sldChg>
    </pc:docChg>
  </pc:docChgLst>
  <pc:docChgLst>
    <pc:chgData name="Oana Baboolal" userId="S::oana.baboolal@glasgow.ac.uk::278b5f7d-88be-4854-b0c9-55dea0c04c4b" providerId="AD" clId="Web-{77A48861-85C2-416E-B9C9-8255A009B0BA}"/>
    <pc:docChg chg="modSld">
      <pc:chgData name="Oana Baboolal" userId="S::oana.baboolal@glasgow.ac.uk::278b5f7d-88be-4854-b0c9-55dea0c04c4b" providerId="AD" clId="Web-{77A48861-85C2-416E-B9C9-8255A009B0BA}" dt="2024-05-13T07:35:07.653" v="7"/>
      <pc:docMkLst>
        <pc:docMk/>
      </pc:docMkLst>
      <pc:sldChg chg="modSp">
        <pc:chgData name="Oana Baboolal" userId="S::oana.baboolal@glasgow.ac.uk::278b5f7d-88be-4854-b0c9-55dea0c04c4b" providerId="AD" clId="Web-{77A48861-85C2-416E-B9C9-8255A009B0BA}" dt="2024-05-13T07:35:07.653" v="7"/>
        <pc:sldMkLst>
          <pc:docMk/>
          <pc:sldMk cId="764376778" sldId="838840451"/>
        </pc:sldMkLst>
        <pc:graphicFrameChg chg="mod modGraphic">
          <ac:chgData name="Oana Baboolal" userId="S::oana.baboolal@glasgow.ac.uk::278b5f7d-88be-4854-b0c9-55dea0c04c4b" providerId="AD" clId="Web-{77A48861-85C2-416E-B9C9-8255A009B0BA}" dt="2024-05-13T07:34:11.587" v="3"/>
          <ac:graphicFrameMkLst>
            <pc:docMk/>
            <pc:sldMk cId="764376778" sldId="838840451"/>
            <ac:graphicFrameMk id="3" creationId="{031BCD76-49B2-4FB3-14E0-A4C08E884F3A}"/>
          </ac:graphicFrameMkLst>
        </pc:graphicFrameChg>
        <pc:graphicFrameChg chg="mod modGraphic">
          <ac:chgData name="Oana Baboolal" userId="S::oana.baboolal@glasgow.ac.uk::278b5f7d-88be-4854-b0c9-55dea0c04c4b" providerId="AD" clId="Web-{77A48861-85C2-416E-B9C9-8255A009B0BA}" dt="2024-05-13T07:35:07.653" v="7"/>
          <ac:graphicFrameMkLst>
            <pc:docMk/>
            <pc:sldMk cId="764376778" sldId="838840451"/>
            <ac:graphicFrameMk id="7" creationId="{259BEACB-54D3-E5FB-6E9C-A3343639084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A645E-96DA-4192-A302-5F695A520DBF}"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C85CA-2215-4074-9CB0-BCF22563464A}" type="slidenum">
              <a:rPr lang="en-GB" smtClean="0"/>
              <a:t>‹#›</a:t>
            </a:fld>
            <a:endParaRPr lang="en-GB"/>
          </a:p>
        </p:txBody>
      </p:sp>
    </p:spTree>
    <p:extLst>
      <p:ext uri="{BB962C8B-B14F-4D97-AF65-F5344CB8AC3E}">
        <p14:creationId xmlns:p14="http://schemas.microsoft.com/office/powerpoint/2010/main" val="38622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D7FD92-5B19-4D21-9C2D-6E04759E218D}" type="slidenum">
              <a:rPr lang="en-GB" smtClean="0"/>
              <a:t>1</a:t>
            </a:fld>
            <a:endParaRPr lang="en-GB"/>
          </a:p>
        </p:txBody>
      </p:sp>
    </p:spTree>
    <p:extLst>
      <p:ext uri="{BB962C8B-B14F-4D97-AF65-F5344CB8AC3E}">
        <p14:creationId xmlns:p14="http://schemas.microsoft.com/office/powerpoint/2010/main" val="2147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1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59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5</a:t>
            </a:fld>
            <a:endParaRPr lang="en-GB"/>
          </a:p>
        </p:txBody>
      </p:sp>
    </p:spTree>
    <p:extLst>
      <p:ext uri="{BB962C8B-B14F-4D97-AF65-F5344CB8AC3E}">
        <p14:creationId xmlns:p14="http://schemas.microsoft.com/office/powerpoint/2010/main" val="95233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6</a:t>
            </a:fld>
            <a:endParaRPr lang="en-GB"/>
          </a:p>
        </p:txBody>
      </p:sp>
    </p:spTree>
    <p:extLst>
      <p:ext uri="{BB962C8B-B14F-4D97-AF65-F5344CB8AC3E}">
        <p14:creationId xmlns:p14="http://schemas.microsoft.com/office/powerpoint/2010/main" val="48959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7</a:t>
            </a:fld>
            <a:endParaRPr lang="en-GB"/>
          </a:p>
        </p:txBody>
      </p:sp>
    </p:spTree>
    <p:extLst>
      <p:ext uri="{BB962C8B-B14F-4D97-AF65-F5344CB8AC3E}">
        <p14:creationId xmlns:p14="http://schemas.microsoft.com/office/powerpoint/2010/main" val="417567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8</a:t>
            </a:fld>
            <a:endParaRPr lang="en-GB"/>
          </a:p>
        </p:txBody>
      </p:sp>
    </p:spTree>
    <p:extLst>
      <p:ext uri="{BB962C8B-B14F-4D97-AF65-F5344CB8AC3E}">
        <p14:creationId xmlns:p14="http://schemas.microsoft.com/office/powerpoint/2010/main" val="265455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5C85CA-2215-4074-9CB0-BCF22563464A}" type="slidenum">
              <a:rPr lang="en-GB" smtClean="0"/>
              <a:t>10</a:t>
            </a:fld>
            <a:endParaRPr lang="en-GB"/>
          </a:p>
        </p:txBody>
      </p:sp>
    </p:spTree>
    <p:extLst>
      <p:ext uri="{BB962C8B-B14F-4D97-AF65-F5344CB8AC3E}">
        <p14:creationId xmlns:p14="http://schemas.microsoft.com/office/powerpoint/2010/main" val="136991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5F408-3D3C-4ED1-A5B3-0CB562F83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29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15DF-E96D-1657-BAF6-0B1D957BC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AAB8D2-C475-32A7-B779-4ECE55C6F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30CCC2-07FA-AAD2-7F8B-1FA8B58A8A99}"/>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F346CF6B-33A2-4E9D-2728-D914A5FF6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1CC7A-11F0-0141-1DA3-081114D2801E}"/>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13261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754D-61DD-72C2-5C7B-3F9E29BE42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4F8087-40C4-7D70-49A4-C6F5A2590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19D3F-15C4-6573-8CBC-10E233586A5A}"/>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DDD49A40-F88F-731A-8416-04CC175FB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E1515F-7894-E8EE-B04F-8DFE330E8F7E}"/>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60742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99054-EE01-4D38-BF8A-2CBBAE848A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BC0EB7-ED06-B368-73EB-6EE02EE34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637BE-30CC-6D2A-6581-30F94EDAFDD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31997F9B-200B-1D2B-A42B-55F89E611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AC37C-355D-47C9-B5B6-E10D7E936B9D}"/>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42716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97855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76947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84949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57325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32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98455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24240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4324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BCA1-7D02-8F59-5B6E-EADB3DC17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76D3CC-DA96-F315-732F-8BA9BB84FC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64817A-62BA-7147-1D7F-765E29DD904C}"/>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8EF175DA-4B40-8643-2DF5-C4D469C026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1F9A8-00BF-BC75-3FC8-9A7525A428A9}"/>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03535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5022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430827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264054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6773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9F6D-ECD3-AACF-959F-F41FF5BB8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D90471-4C0D-4032-7802-8D061E02C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85A5-D564-6C6F-4D74-ED12B7D046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1DC21C-20A9-4535-BE08-D5842374EA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13/06/2024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C539F7-3572-E93C-87CF-9A18C6ED2B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91DDFF7-7430-217B-DEC9-5E224A944B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EDB00A-C85F-4BCD-8CAF-D3F80C1D74B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562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374638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41578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637136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270038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91676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64D-7FA1-4942-78CD-D137BE228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27F0A3-16F7-0F10-5FF0-48740D2CF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1F7FD9-B27D-9795-1885-09F26B8E32E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110B35F3-7BA3-2FB6-53FF-106298ED3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07705-2739-368C-3F89-672EB0AE6E5A}"/>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4060415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223126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918843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073242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22608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696230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900646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7323" y="219221"/>
            <a:ext cx="8858795" cy="845965"/>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30E59699-0F2A-4C3E-8B32-5C150D6C2B9B}" type="slidenum">
              <a:rPr lang="en-GB" smtClean="0"/>
              <a:t>‹#›</a:t>
            </a:fld>
            <a:endParaRPr lang="en-GB"/>
          </a:p>
        </p:txBody>
      </p:sp>
      <p:sp>
        <p:nvSpPr>
          <p:cNvPr id="7" name="TextBox 6">
            <a:extLst>
              <a:ext uri="{FF2B5EF4-FFF2-40B4-BE49-F238E27FC236}">
                <a16:creationId xmlns:a16="http://schemas.microsoft.com/office/drawing/2014/main" id="{5D0CF770-E06B-4586-84D1-2291756F830B}"/>
              </a:ext>
            </a:extLst>
          </p:cNvPr>
          <p:cNvSpPr txBox="1"/>
          <p:nvPr userDrawn="1"/>
        </p:nvSpPr>
        <p:spPr>
          <a:xfrm>
            <a:off x="10001215" y="61976"/>
            <a:ext cx="2190787" cy="246221"/>
          </a:xfrm>
          <a:prstGeom prst="rect">
            <a:avLst/>
          </a:prstGeom>
          <a:noFill/>
        </p:spPr>
        <p:txBody>
          <a:bodyPr wrap="square" rtlCol="0">
            <a:spAutoFit/>
          </a:bodyPr>
          <a:lstStyle/>
          <a:p>
            <a:pPr algn="ctr"/>
            <a:r>
              <a:rPr lang="en-GB" sz="1000" b="1">
                <a:latin typeface="Arial" panose="020B0604020202020204" pitchFamily="34" charset="0"/>
                <a:cs typeface="Arial" panose="020B0604020202020204" pitchFamily="34" charset="0"/>
              </a:rPr>
              <a:t>P2P &amp; Transformation Teams</a:t>
            </a:r>
          </a:p>
        </p:txBody>
      </p:sp>
    </p:spTree>
    <p:extLst>
      <p:ext uri="{BB962C8B-B14F-4D97-AF65-F5344CB8AC3E}">
        <p14:creationId xmlns:p14="http://schemas.microsoft.com/office/powerpoint/2010/main" val="1321244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728914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879771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87986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C5D9-9347-5B92-191E-FDE7EFCC7E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6E691-5C83-D923-A8AF-14C139DC8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9A872F-498D-A8E4-3949-0CF6372DE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98FB29-02BA-B515-32D8-B9ED6746B7CC}"/>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EACFF9FC-E7C6-2167-7E41-D0E2EBD3F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8D595D-2CC2-0C8F-B784-21FADE29FC34}"/>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155421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802070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682119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268426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57110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63952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692830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802849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8188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6A0F-B170-E107-9CF4-8526DD6605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79B5D0-019A-A087-9BA1-701F82403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29C3E-F94F-DD19-5323-9E287E91B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AA22C9-A232-6C79-23DC-28BA1D031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A758-91B8-D338-122D-692BAA7EA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9815AA-7BC5-2FA7-792C-2B4CF3C97503}"/>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8" name="Footer Placeholder 7">
            <a:extLst>
              <a:ext uri="{FF2B5EF4-FFF2-40B4-BE49-F238E27FC236}">
                <a16:creationId xmlns:a16="http://schemas.microsoft.com/office/drawing/2014/main" id="{DE6B9A2E-F4D0-98F3-3E7F-4E03E2338F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42365B-E068-E997-B306-6ACD6B0237D2}"/>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70102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D39D-085E-D41E-1A0A-92A450B595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4EB2FB-86F7-3CF5-CFA3-6BFEB87F52E5}"/>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4" name="Footer Placeholder 3">
            <a:extLst>
              <a:ext uri="{FF2B5EF4-FFF2-40B4-BE49-F238E27FC236}">
                <a16:creationId xmlns:a16="http://schemas.microsoft.com/office/drawing/2014/main" id="{0AA3745F-5695-F0CF-087C-64466F7E9D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45EABE-46B7-9760-224C-50DD4E0CEBD6}"/>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9356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6040-1B71-1F46-18D8-CAABAC288683}"/>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3" name="Footer Placeholder 2">
            <a:extLst>
              <a:ext uri="{FF2B5EF4-FFF2-40B4-BE49-F238E27FC236}">
                <a16:creationId xmlns:a16="http://schemas.microsoft.com/office/drawing/2014/main" id="{FF849444-EA79-53FA-68F5-56BB27A8E8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437330-BE53-B099-7626-26ECC8C5A10A}"/>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90382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B39C-39EF-962C-6C04-C492C0221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5EAC58-18CB-CCAB-85A4-DD2FEBCCB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60AF5-ECF9-1EB1-B79B-E307C4F1B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3D25E-F549-9252-C3AA-95055771B938}"/>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0E3CF624-C339-00DC-5839-CB4285A95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9AA9D9-CCE9-7388-36A8-4AB2F6DCEF60}"/>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31598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4E75-71CA-85CF-5ADB-A63FE4B1D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484EEB-D585-E45C-C90A-36683031E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4798D3-B3CE-6A4A-05EB-F8C2DFCB5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6BBED-0129-9B5D-4D30-64D4B74A16E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3CD029D8-D342-FD8E-0F97-6FCFE6CC2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F11418-F966-47F0-E6BF-0103DAC3B44C}"/>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413471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7AA53-84FF-5D24-5C36-190F8F844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9197E-65D6-D660-EB9F-3C50B4238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FF393-D453-51EE-BCFE-D245655B1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837AE2EB-42F9-0197-1B5C-DF9E69A28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7ED9C9-5C28-7611-E816-6A3C619D3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F4D22-3017-4894-8C48-CF63F1C58EC5}" type="slidenum">
              <a:rPr lang="en-GB" smtClean="0"/>
              <a:t>‹#›</a:t>
            </a:fld>
            <a:endParaRPr lang="en-GB"/>
          </a:p>
        </p:txBody>
      </p:sp>
    </p:spTree>
    <p:extLst>
      <p:ext uri="{BB962C8B-B14F-4D97-AF65-F5344CB8AC3E}">
        <p14:creationId xmlns:p14="http://schemas.microsoft.com/office/powerpoint/2010/main" val="109668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3994258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9" r:id="rId1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19711249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22473479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svg"/><Relationship Id="rId1" Type="http://schemas.openxmlformats.org/officeDocument/2006/relationships/slideLayout" Target="../slideLayouts/slideLayout20.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CA98-6E23-488F-8F56-3B60F7EF8A75}"/>
              </a:ext>
            </a:extLst>
          </p:cNvPr>
          <p:cNvSpPr>
            <a:spLocks noGrp="1"/>
          </p:cNvSpPr>
          <p:nvPr>
            <p:ph type="ctrTitle"/>
          </p:nvPr>
        </p:nvSpPr>
        <p:spPr>
          <a:xfrm>
            <a:off x="7302718" y="1721891"/>
            <a:ext cx="4305081" cy="3066009"/>
          </a:xfrm>
        </p:spPr>
        <p:txBody>
          <a:bodyPr anchor="t">
            <a:normAutofit fontScale="90000"/>
          </a:bodyPr>
          <a:lstStyle/>
          <a:p>
            <a:pPr algn="l">
              <a:lnSpc>
                <a:spcPct val="100000"/>
              </a:lnSpc>
            </a:pPr>
            <a:r>
              <a:rPr lang="en-GB" sz="3600" b="1">
                <a:solidFill>
                  <a:srgbClr val="984043"/>
                </a:solidFill>
                <a:latin typeface="Bierstadt"/>
              </a:rPr>
              <a:t>AY 24/25 Timetabling Project </a:t>
            </a:r>
            <a:br>
              <a:rPr lang="en-GB" sz="3600" b="1">
                <a:latin typeface="Bierstadt" panose="020B0004020202020204" pitchFamily="34" charset="0"/>
              </a:rPr>
            </a:br>
            <a:br>
              <a:rPr lang="en-GB" sz="3600" b="1">
                <a:latin typeface="Bierstadt" panose="020B0004020202020204" pitchFamily="34" charset="0"/>
              </a:rPr>
            </a:br>
            <a:r>
              <a:rPr lang="en-GB" sz="3600" b="1" err="1">
                <a:solidFill>
                  <a:srgbClr val="984043"/>
                </a:solidFill>
                <a:latin typeface="Bierstadt"/>
              </a:rPr>
              <a:t>Unroomed</a:t>
            </a:r>
            <a:r>
              <a:rPr lang="en-GB" sz="3600" b="1">
                <a:solidFill>
                  <a:srgbClr val="984043"/>
                </a:solidFill>
                <a:latin typeface="Bierstadt"/>
              </a:rPr>
              <a:t> Events and Change Requests</a:t>
            </a:r>
            <a:br>
              <a:rPr lang="en-GB" sz="4400" b="1">
                <a:latin typeface="Bierstadt" panose="020B0004020202020204" pitchFamily="34" charset="0"/>
              </a:rPr>
            </a:br>
            <a:br>
              <a:rPr lang="en-GB" sz="4400" b="1">
                <a:latin typeface="Bierstadt" panose="020B0004020202020204" pitchFamily="34" charset="0"/>
              </a:rPr>
            </a:br>
            <a:r>
              <a:rPr lang="en-GB" sz="2200" b="1">
                <a:solidFill>
                  <a:srgbClr val="344E73"/>
                </a:solidFill>
                <a:latin typeface="Bierstadt"/>
              </a:rPr>
              <a:t>College of Social Sciences</a:t>
            </a:r>
            <a:endParaRPr lang="en-GB" sz="5400" b="1">
              <a:latin typeface="Bierstadt"/>
              <a:cs typeface="Calibri Light"/>
            </a:endParaRPr>
          </a:p>
        </p:txBody>
      </p:sp>
      <p:pic>
        <p:nvPicPr>
          <p:cNvPr id="5" name="Picture 4" descr="A picture containing outdoor&#10;&#10;Description automatically generated">
            <a:extLst>
              <a:ext uri="{FF2B5EF4-FFF2-40B4-BE49-F238E27FC236}">
                <a16:creationId xmlns:a16="http://schemas.microsoft.com/office/drawing/2014/main" id="{49D236B3-F0AC-4815-A523-3C4A4EAC1727}"/>
              </a:ext>
            </a:extLst>
          </p:cNvPr>
          <p:cNvPicPr>
            <a:picLocks noChangeAspect="1"/>
          </p:cNvPicPr>
          <p:nvPr/>
        </p:nvPicPr>
        <p:blipFill rotWithShape="1">
          <a:blip r:embed="rId3">
            <a:extLst>
              <a:ext uri="{28A0092B-C50C-407E-A947-70E740481C1C}">
                <a14:useLocalDpi xmlns:a14="http://schemas.microsoft.com/office/drawing/2010/main" val="0"/>
              </a:ext>
            </a:extLst>
          </a:blip>
          <a:srcRect t="34382" r="-1" b="-1"/>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3573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22381" y="130310"/>
            <a:ext cx="6624736" cy="1069622"/>
          </a:xfrm>
        </p:spPr>
        <p:txBody>
          <a:bodyPr/>
          <a:lstStyle/>
          <a:p>
            <a:r>
              <a:rPr lang="en-GB" sz="2800" b="1">
                <a:solidFill>
                  <a:srgbClr val="002542"/>
                </a:solidFill>
                <a:latin typeface="Bierstadt" panose="020B0004020202020204" pitchFamily="34" charset="0"/>
              </a:rPr>
              <a:t>Escalation Process</a:t>
            </a:r>
            <a:br>
              <a:rPr lang="en-GB" sz="2800">
                <a:solidFill>
                  <a:srgbClr val="002542"/>
                </a:solidFill>
                <a:latin typeface="Bierstadt" panose="020B0004020202020204" pitchFamily="34" charset="0"/>
              </a:rPr>
            </a:br>
            <a:r>
              <a:rPr lang="en-GB" sz="2000">
                <a:solidFill>
                  <a:srgbClr val="002542"/>
                </a:solidFill>
                <a:latin typeface="Bierstadt" panose="020B0004020202020204" pitchFamily="34" charset="0"/>
              </a:rPr>
              <a:t>Change Requests</a:t>
            </a:r>
            <a:endParaRPr lang="en-GB" sz="2800">
              <a:solidFill>
                <a:srgbClr val="002542"/>
              </a:solidFill>
              <a:latin typeface="Bierstadt" panose="020B0004020202020204" pitchFamily="34" charset="0"/>
            </a:endParaRPr>
          </a:p>
        </p:txBody>
      </p:sp>
      <p:grpSp>
        <p:nvGrpSpPr>
          <p:cNvPr id="4" name="Group 3">
            <a:extLst>
              <a:ext uri="{FF2B5EF4-FFF2-40B4-BE49-F238E27FC236}">
                <a16:creationId xmlns:a16="http://schemas.microsoft.com/office/drawing/2014/main" id="{B7F6256C-3BE6-F088-6EE1-35CAFB6CC4A6}"/>
              </a:ext>
            </a:extLst>
          </p:cNvPr>
          <p:cNvGrpSpPr/>
          <p:nvPr/>
        </p:nvGrpSpPr>
        <p:grpSpPr>
          <a:xfrm>
            <a:off x="2607914" y="1198660"/>
            <a:ext cx="5238409" cy="5245663"/>
            <a:chOff x="113892" y="1420973"/>
            <a:chExt cx="5238409" cy="5245663"/>
          </a:xfrm>
        </p:grpSpPr>
        <p:cxnSp>
          <p:nvCxnSpPr>
            <p:cNvPr id="32" name="Connector: Elbow 31">
              <a:extLst>
                <a:ext uri="{FF2B5EF4-FFF2-40B4-BE49-F238E27FC236}">
                  <a16:creationId xmlns:a16="http://schemas.microsoft.com/office/drawing/2014/main" id="{195290F1-5714-B8F6-235B-FC3B16225C54}"/>
                </a:ext>
              </a:extLst>
            </p:cNvPr>
            <p:cNvCxnSpPr>
              <a:cxnSpLocks/>
              <a:stCxn id="10" idx="2"/>
              <a:endCxn id="47" idx="0"/>
            </p:cNvCxnSpPr>
            <p:nvPr/>
          </p:nvCxnSpPr>
          <p:spPr bwMode="auto">
            <a:xfrm rot="5400000">
              <a:off x="3323750" y="2035491"/>
              <a:ext cx="200423" cy="98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8" name="Connector: Elbow 7">
              <a:extLst>
                <a:ext uri="{FF2B5EF4-FFF2-40B4-BE49-F238E27FC236}">
                  <a16:creationId xmlns:a16="http://schemas.microsoft.com/office/drawing/2014/main" id="{32AB8AAF-8202-BFE6-C105-0ED25D7D398A}"/>
                </a:ext>
              </a:extLst>
            </p:cNvPr>
            <p:cNvCxnSpPr>
              <a:cxnSpLocks/>
              <a:stCxn id="47" idx="3"/>
              <a:endCxn id="39" idx="0"/>
            </p:cNvCxnSpPr>
            <p:nvPr/>
          </p:nvCxnSpPr>
          <p:spPr bwMode="auto">
            <a:xfrm>
              <a:off x="4106732" y="2529655"/>
              <a:ext cx="865769" cy="25349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27" name="Connector: Elbow 26">
              <a:extLst>
                <a:ext uri="{FF2B5EF4-FFF2-40B4-BE49-F238E27FC236}">
                  <a16:creationId xmlns:a16="http://schemas.microsoft.com/office/drawing/2014/main" id="{C651FB58-50C0-24C9-86BE-37122DECBF50}"/>
                </a:ext>
              </a:extLst>
            </p:cNvPr>
            <p:cNvCxnSpPr>
              <a:cxnSpLocks/>
              <a:endCxn id="49" idx="0"/>
            </p:cNvCxnSpPr>
            <p:nvPr/>
          </p:nvCxnSpPr>
          <p:spPr bwMode="auto">
            <a:xfrm flipH="1">
              <a:off x="1757201" y="2525518"/>
              <a:ext cx="950822" cy="70644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539332C0-37E6-804D-B682-96F5B820461D}"/>
                </a:ext>
              </a:extLst>
            </p:cNvPr>
            <p:cNvSpPr/>
            <p:nvPr/>
          </p:nvSpPr>
          <p:spPr bwMode="auto">
            <a:xfrm>
              <a:off x="113892" y="5064593"/>
              <a:ext cx="758855" cy="4580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Event Updated by SMTT </a:t>
              </a:r>
            </a:p>
          </p:txBody>
        </p:sp>
        <p:sp>
          <p:nvSpPr>
            <p:cNvPr id="35" name="Oval 34">
              <a:extLst>
                <a:ext uri="{FF2B5EF4-FFF2-40B4-BE49-F238E27FC236}">
                  <a16:creationId xmlns:a16="http://schemas.microsoft.com/office/drawing/2014/main" id="{7D54527D-613E-ABEB-B23E-30EA22A49D4F}"/>
                </a:ext>
              </a:extLst>
            </p:cNvPr>
            <p:cNvSpPr/>
            <p:nvPr/>
          </p:nvSpPr>
          <p:spPr bwMode="auto">
            <a:xfrm>
              <a:off x="30530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39" name="Rectangle 38">
              <a:extLst>
                <a:ext uri="{FF2B5EF4-FFF2-40B4-BE49-F238E27FC236}">
                  <a16:creationId xmlns:a16="http://schemas.microsoft.com/office/drawing/2014/main" id="{15E1098F-2F01-6D30-EA97-8D426F7CAB89}"/>
                </a:ext>
              </a:extLst>
            </p:cNvPr>
            <p:cNvSpPr/>
            <p:nvPr/>
          </p:nvSpPr>
          <p:spPr bwMode="auto">
            <a:xfrm>
              <a:off x="4592701" y="5064593"/>
              <a:ext cx="759600" cy="45879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Reject CR</a:t>
              </a:r>
            </a:p>
          </p:txBody>
        </p:sp>
        <p:sp>
          <p:nvSpPr>
            <p:cNvPr id="41" name="Oval 40">
              <a:extLst>
                <a:ext uri="{FF2B5EF4-FFF2-40B4-BE49-F238E27FC236}">
                  <a16:creationId xmlns:a16="http://schemas.microsoft.com/office/drawing/2014/main" id="{21FB04AF-6D74-2A73-504A-5253CBB4ABFD}"/>
                </a:ext>
              </a:extLst>
            </p:cNvPr>
            <p:cNvSpPr/>
            <p:nvPr/>
          </p:nvSpPr>
          <p:spPr bwMode="auto">
            <a:xfrm>
              <a:off x="478509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53" name="Connector: Elbow 52">
              <a:extLst>
                <a:ext uri="{FF2B5EF4-FFF2-40B4-BE49-F238E27FC236}">
                  <a16:creationId xmlns:a16="http://schemas.microsoft.com/office/drawing/2014/main" id="{D37BBEBF-32C6-6A7C-9CA7-CD3838CA72AB}"/>
                </a:ext>
              </a:extLst>
            </p:cNvPr>
            <p:cNvCxnSpPr>
              <a:cxnSpLocks/>
              <a:stCxn id="49" idx="1"/>
              <a:endCxn id="33" idx="0"/>
            </p:cNvCxnSpPr>
            <p:nvPr/>
          </p:nvCxnSpPr>
          <p:spPr bwMode="auto">
            <a:xfrm rot="10800000" flipV="1">
              <a:off x="493320" y="3600555"/>
              <a:ext cx="501738" cy="14640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8" name="Connector: Elbow 57">
              <a:extLst>
                <a:ext uri="{FF2B5EF4-FFF2-40B4-BE49-F238E27FC236}">
                  <a16:creationId xmlns:a16="http://schemas.microsoft.com/office/drawing/2014/main" id="{4C5AA7C1-6DE1-4FE8-131A-EFB5647402DA}"/>
                </a:ext>
              </a:extLst>
            </p:cNvPr>
            <p:cNvCxnSpPr>
              <a:cxnSpLocks/>
              <a:stCxn id="49" idx="3"/>
              <a:endCxn id="21" idx="0"/>
            </p:cNvCxnSpPr>
            <p:nvPr/>
          </p:nvCxnSpPr>
          <p:spPr bwMode="auto">
            <a:xfrm>
              <a:off x="2456712" y="3600555"/>
              <a:ext cx="488593" cy="59475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CF02B01-9285-3D7D-11D7-0D267946B99D}"/>
                </a:ext>
              </a:extLst>
            </p:cNvPr>
            <p:cNvCxnSpPr>
              <a:cxnSpLocks/>
              <a:stCxn id="33" idx="2"/>
              <a:endCxn id="35" idx="0"/>
            </p:cNvCxnSpPr>
            <p:nvPr/>
          </p:nvCxnSpPr>
          <p:spPr bwMode="auto">
            <a:xfrm>
              <a:off x="493320" y="5522610"/>
              <a:ext cx="7626" cy="7746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994DABC7-3B39-C4C8-74A7-85E0E9DB56E2}"/>
                </a:ext>
              </a:extLst>
            </p:cNvPr>
            <p:cNvCxnSpPr>
              <a:cxnSpLocks/>
              <a:stCxn id="39" idx="2"/>
              <a:endCxn id="41" idx="0"/>
            </p:cNvCxnSpPr>
            <p:nvPr/>
          </p:nvCxnSpPr>
          <p:spPr bwMode="auto">
            <a:xfrm>
              <a:off x="4972501" y="5523389"/>
              <a:ext cx="8235" cy="7739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1" name="TextBox 120">
              <a:extLst>
                <a:ext uri="{FF2B5EF4-FFF2-40B4-BE49-F238E27FC236}">
                  <a16:creationId xmlns:a16="http://schemas.microsoft.com/office/drawing/2014/main" id="{CF4CAF6B-6F78-9216-BD05-26A3F42026F2}"/>
                </a:ext>
              </a:extLst>
            </p:cNvPr>
            <p:cNvSpPr txBox="1"/>
            <p:nvPr/>
          </p:nvSpPr>
          <p:spPr>
            <a:xfrm>
              <a:off x="1573794"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2" name="TextBox 121">
              <a:extLst>
                <a:ext uri="{FF2B5EF4-FFF2-40B4-BE49-F238E27FC236}">
                  <a16:creationId xmlns:a16="http://schemas.microsoft.com/office/drawing/2014/main" id="{4FE6A7C6-44EE-ED90-3144-437AF026B195}"/>
                </a:ext>
              </a:extLst>
            </p:cNvPr>
            <p:cNvSpPr txBox="1"/>
            <p:nvPr/>
          </p:nvSpPr>
          <p:spPr>
            <a:xfrm>
              <a:off x="4730196"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23" name="TextBox 122">
              <a:extLst>
                <a:ext uri="{FF2B5EF4-FFF2-40B4-BE49-F238E27FC236}">
                  <a16:creationId xmlns:a16="http://schemas.microsoft.com/office/drawing/2014/main" id="{E6D94C22-FAA4-ACA1-58BD-C25247D493BF}"/>
                </a:ext>
              </a:extLst>
            </p:cNvPr>
            <p:cNvSpPr txBox="1"/>
            <p:nvPr/>
          </p:nvSpPr>
          <p:spPr>
            <a:xfrm>
              <a:off x="559667" y="3369722"/>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4" name="TextBox 123">
              <a:extLst>
                <a:ext uri="{FF2B5EF4-FFF2-40B4-BE49-F238E27FC236}">
                  <a16:creationId xmlns:a16="http://schemas.microsoft.com/office/drawing/2014/main" id="{20084851-5A03-F529-192D-7F92C55CE576}"/>
                </a:ext>
              </a:extLst>
            </p:cNvPr>
            <p:cNvSpPr txBox="1"/>
            <p:nvPr/>
          </p:nvSpPr>
          <p:spPr>
            <a:xfrm>
              <a:off x="2495687" y="3392971"/>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0" name="Rectangle 9">
              <a:extLst>
                <a:ext uri="{FF2B5EF4-FFF2-40B4-BE49-F238E27FC236}">
                  <a16:creationId xmlns:a16="http://schemas.microsoft.com/office/drawing/2014/main" id="{E5724D23-C22A-57A5-74BD-4BC56C6BBF6E}"/>
                </a:ext>
              </a:extLst>
            </p:cNvPr>
            <p:cNvSpPr/>
            <p:nvPr/>
          </p:nvSpPr>
          <p:spPr bwMode="auto">
            <a:xfrm>
              <a:off x="2951234" y="1420973"/>
              <a:ext cx="946440" cy="514800"/>
            </a:xfrm>
            <a:prstGeom prst="rect">
              <a:avLst/>
            </a:prstGeom>
            <a:solidFill>
              <a:schemeClr val="bg1"/>
            </a:solidFill>
            <a:ln w="9525" cap="flat" cmpd="sng" algn="ctr">
              <a:solidFill>
                <a:srgbClr val="0025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Request submitted to SMTT</a:t>
              </a:r>
            </a:p>
          </p:txBody>
        </p:sp>
        <p:sp>
          <p:nvSpPr>
            <p:cNvPr id="47" name="Diamond 46">
              <a:extLst>
                <a:ext uri="{FF2B5EF4-FFF2-40B4-BE49-F238E27FC236}">
                  <a16:creationId xmlns:a16="http://schemas.microsoft.com/office/drawing/2014/main" id="{0128712A-D9CA-ED1E-A3F8-CF70BCB90906}"/>
                </a:ext>
              </a:extLst>
            </p:cNvPr>
            <p:cNvSpPr/>
            <p:nvPr/>
          </p:nvSpPr>
          <p:spPr bwMode="auto">
            <a:xfrm>
              <a:off x="2740203" y="2136196"/>
              <a:ext cx="1366529" cy="786917"/>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defRPr/>
              </a:pPr>
              <a:r>
                <a:rPr lang="en-GB" sz="800">
                  <a:solidFill>
                    <a:srgbClr val="FFFFFE"/>
                  </a:solidFill>
                  <a:latin typeface="Bierstadt"/>
                  <a:ea typeface="ＭＳ Ｐゴシック"/>
                  <a:cs typeface="ＭＳ Ｐゴシック" charset="-128"/>
                </a:rPr>
                <a:t>Sufficient/ accurate detail added for the type of CR? </a:t>
              </a:r>
              <a:endParaRPr kumimoji="0" lang="en-GB" sz="800" b="0" i="0" u="none" strike="noStrike" kern="1200" cap="none" spc="0" normalizeH="0" baseline="0" noProof="0">
                <a:ln>
                  <a:noFill/>
                </a:ln>
                <a:solidFill>
                  <a:srgbClr val="FFFFFE"/>
                </a:solidFill>
                <a:effectLst/>
                <a:uLnTx/>
                <a:uFillTx/>
                <a:latin typeface="Bierstadt"/>
                <a:ea typeface="ＭＳ Ｐゴシック"/>
                <a:cs typeface="ＭＳ Ｐゴシック" charset="-128"/>
              </a:endParaRPr>
            </a:p>
          </p:txBody>
        </p:sp>
        <p:sp>
          <p:nvSpPr>
            <p:cNvPr id="49" name="Diamond 48">
              <a:extLst>
                <a:ext uri="{FF2B5EF4-FFF2-40B4-BE49-F238E27FC236}">
                  <a16:creationId xmlns:a16="http://schemas.microsoft.com/office/drawing/2014/main" id="{B876B106-AF4D-72B8-B486-01C1771850DE}"/>
                </a:ext>
              </a:extLst>
            </p:cNvPr>
            <p:cNvSpPr/>
            <p:nvPr/>
          </p:nvSpPr>
          <p:spPr bwMode="auto">
            <a:xfrm>
              <a:off x="995058" y="3231966"/>
              <a:ext cx="1461654" cy="737178"/>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we accommodate ?</a:t>
              </a:r>
            </a:p>
          </p:txBody>
        </p:sp>
        <p:sp>
          <p:nvSpPr>
            <p:cNvPr id="21" name="Diamond 20">
              <a:extLst>
                <a:ext uri="{FF2B5EF4-FFF2-40B4-BE49-F238E27FC236}">
                  <a16:creationId xmlns:a16="http://schemas.microsoft.com/office/drawing/2014/main" id="{4A026CE5-2802-FB5F-9E51-B7C01F3FF868}"/>
                </a:ext>
              </a:extLst>
            </p:cNvPr>
            <p:cNvSpPr/>
            <p:nvPr/>
          </p:nvSpPr>
          <p:spPr bwMode="auto">
            <a:xfrm>
              <a:off x="2403792" y="4195312"/>
              <a:ext cx="1083026" cy="562659"/>
            </a:xfrm>
            <a:prstGeom prst="diamond">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Required ?</a:t>
              </a:r>
            </a:p>
          </p:txBody>
        </p:sp>
        <p:cxnSp>
          <p:nvCxnSpPr>
            <p:cNvPr id="38" name="Connector: Elbow 37">
              <a:extLst>
                <a:ext uri="{FF2B5EF4-FFF2-40B4-BE49-F238E27FC236}">
                  <a16:creationId xmlns:a16="http://schemas.microsoft.com/office/drawing/2014/main" id="{6EE3584D-353A-9A47-9A6A-EB9B369DFC2A}"/>
                </a:ext>
              </a:extLst>
            </p:cNvPr>
            <p:cNvCxnSpPr>
              <a:cxnSpLocks/>
              <a:stCxn id="21" idx="3"/>
              <a:endCxn id="45" idx="0"/>
            </p:cNvCxnSpPr>
            <p:nvPr/>
          </p:nvCxnSpPr>
          <p:spPr bwMode="auto">
            <a:xfrm>
              <a:off x="3486818" y="4476642"/>
              <a:ext cx="413808" cy="182066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5" name="Oval 44">
              <a:extLst>
                <a:ext uri="{FF2B5EF4-FFF2-40B4-BE49-F238E27FC236}">
                  <a16:creationId xmlns:a16="http://schemas.microsoft.com/office/drawing/2014/main" id="{3C4196BC-EEC6-57F1-3290-83061013B441}"/>
                </a:ext>
              </a:extLst>
            </p:cNvPr>
            <p:cNvSpPr/>
            <p:nvPr/>
          </p:nvSpPr>
          <p:spPr bwMode="auto">
            <a:xfrm>
              <a:off x="370498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50" name="TextBox 49">
              <a:extLst>
                <a:ext uri="{FF2B5EF4-FFF2-40B4-BE49-F238E27FC236}">
                  <a16:creationId xmlns:a16="http://schemas.microsoft.com/office/drawing/2014/main" id="{BA218BB4-92F2-C2C6-32DA-0C92842D70C7}"/>
                </a:ext>
              </a:extLst>
            </p:cNvPr>
            <p:cNvSpPr txBox="1"/>
            <p:nvPr/>
          </p:nvSpPr>
          <p:spPr>
            <a:xfrm>
              <a:off x="3610696" y="427298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60" name="Rectangle 59">
              <a:extLst>
                <a:ext uri="{FF2B5EF4-FFF2-40B4-BE49-F238E27FC236}">
                  <a16:creationId xmlns:a16="http://schemas.microsoft.com/office/drawing/2014/main" id="{806C2FBE-5069-E939-3044-5D610659ED04}"/>
                </a:ext>
              </a:extLst>
            </p:cNvPr>
            <p:cNvSpPr/>
            <p:nvPr/>
          </p:nvSpPr>
          <p:spPr bwMode="auto">
            <a:xfrm>
              <a:off x="1435609" y="5064593"/>
              <a:ext cx="1199021" cy="86811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Escalate via Un-roomed Process (Class size less than 50)</a:t>
              </a:r>
            </a:p>
          </p:txBody>
        </p:sp>
        <p:cxnSp>
          <p:nvCxnSpPr>
            <p:cNvPr id="61" name="Connector: Elbow 60">
              <a:extLst>
                <a:ext uri="{FF2B5EF4-FFF2-40B4-BE49-F238E27FC236}">
                  <a16:creationId xmlns:a16="http://schemas.microsoft.com/office/drawing/2014/main" id="{BF012267-D900-1768-FA1C-57B41CD84242}"/>
                </a:ext>
              </a:extLst>
            </p:cNvPr>
            <p:cNvCxnSpPr>
              <a:cxnSpLocks/>
              <a:stCxn id="21" idx="1"/>
              <a:endCxn id="60" idx="0"/>
            </p:cNvCxnSpPr>
            <p:nvPr/>
          </p:nvCxnSpPr>
          <p:spPr bwMode="auto">
            <a:xfrm rot="10800000" flipV="1">
              <a:off x="2035120" y="4476641"/>
              <a:ext cx="368672" cy="58795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3" name="Oval 72">
              <a:extLst>
                <a:ext uri="{FF2B5EF4-FFF2-40B4-BE49-F238E27FC236}">
                  <a16:creationId xmlns:a16="http://schemas.microsoft.com/office/drawing/2014/main" id="{2E6FFF0E-96B8-9D9F-F53C-91F1C617200F}"/>
                </a:ext>
              </a:extLst>
            </p:cNvPr>
            <p:cNvSpPr/>
            <p:nvPr/>
          </p:nvSpPr>
          <p:spPr bwMode="auto">
            <a:xfrm>
              <a:off x="1836568"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74" name="Connector: Elbow 73">
              <a:extLst>
                <a:ext uri="{FF2B5EF4-FFF2-40B4-BE49-F238E27FC236}">
                  <a16:creationId xmlns:a16="http://schemas.microsoft.com/office/drawing/2014/main" id="{CB5B8111-CACC-EE66-3116-5E2E24982A87}"/>
                </a:ext>
              </a:extLst>
            </p:cNvPr>
            <p:cNvCxnSpPr>
              <a:cxnSpLocks/>
              <a:stCxn id="60" idx="2"/>
              <a:endCxn id="73" idx="0"/>
            </p:cNvCxnSpPr>
            <p:nvPr/>
          </p:nvCxnSpPr>
          <p:spPr bwMode="auto">
            <a:xfrm rot="5400000">
              <a:off x="1851366" y="6113548"/>
              <a:ext cx="364599" cy="291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81" name="Plus Sign 80">
              <a:extLst>
                <a:ext uri="{FF2B5EF4-FFF2-40B4-BE49-F238E27FC236}">
                  <a16:creationId xmlns:a16="http://schemas.microsoft.com/office/drawing/2014/main" id="{0BD33B4F-3B7E-6AEA-EEF2-6B5497988DEF}"/>
                </a:ext>
              </a:extLst>
            </p:cNvPr>
            <p:cNvSpPr/>
            <p:nvPr/>
          </p:nvSpPr>
          <p:spPr bwMode="auto">
            <a:xfrm>
              <a:off x="1926698" y="5707260"/>
              <a:ext cx="195641" cy="177372"/>
            </a:xfrm>
            <a:prstGeom prst="mathPlus">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89" name="TextBox 88">
              <a:extLst>
                <a:ext uri="{FF2B5EF4-FFF2-40B4-BE49-F238E27FC236}">
                  <a16:creationId xmlns:a16="http://schemas.microsoft.com/office/drawing/2014/main" id="{3F12B7D5-F937-2EF3-C16A-B64F021477B9}"/>
                </a:ext>
              </a:extLst>
            </p:cNvPr>
            <p:cNvSpPr txBox="1"/>
            <p:nvPr/>
          </p:nvSpPr>
          <p:spPr>
            <a:xfrm>
              <a:off x="1999659" y="423657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grpSp>
    </p:spTree>
    <p:extLst>
      <p:ext uri="{BB962C8B-B14F-4D97-AF65-F5344CB8AC3E}">
        <p14:creationId xmlns:p14="http://schemas.microsoft.com/office/powerpoint/2010/main" val="382791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09417" y="177945"/>
            <a:ext cx="7606441" cy="1097280"/>
          </a:xfrm>
        </p:spPr>
        <p:txBody>
          <a:bodyPr lIns="91440" tIns="45720" rIns="91440" bIns="45720" anchor="ctr"/>
          <a:lstStyle/>
          <a:p>
            <a:r>
              <a:rPr lang="en-GB" sz="2800" b="1">
                <a:solidFill>
                  <a:srgbClr val="002542"/>
                </a:solidFill>
                <a:latin typeface="Bierstadt"/>
                <a:cs typeface="Arial"/>
              </a:rPr>
              <a:t>Un-roomed Events &amp; Change Requests</a:t>
            </a:r>
            <a:br>
              <a:rPr lang="en-GB" sz="2800">
                <a:latin typeface="Bierstadt" panose="020B0004020202020204" pitchFamily="34" charset="0"/>
              </a:rPr>
            </a:br>
            <a:r>
              <a:rPr lang="en-GB" sz="2000">
                <a:latin typeface="Bierstadt" panose="020B0004020202020204" pitchFamily="34" charset="0"/>
              </a:rPr>
              <a:t>Project</a:t>
            </a:r>
            <a:r>
              <a:rPr lang="en-GB" sz="2800">
                <a:latin typeface="Bierstadt" panose="020B0004020202020204" pitchFamily="34" charset="0"/>
              </a:rPr>
              <a:t> </a:t>
            </a:r>
            <a:r>
              <a:rPr lang="en-GB" sz="2000">
                <a:solidFill>
                  <a:srgbClr val="002542"/>
                </a:solidFill>
                <a:latin typeface="Bierstadt"/>
                <a:cs typeface="Arial"/>
              </a:rPr>
              <a:t>Communications Campaign – to be updated</a:t>
            </a:r>
            <a:endParaRPr lang="en-GB" sz="2800">
              <a:solidFill>
                <a:srgbClr val="002542"/>
              </a:solidFill>
              <a:latin typeface="Bierstadt"/>
              <a:cs typeface="Arial"/>
            </a:endParaRPr>
          </a:p>
        </p:txBody>
      </p:sp>
      <p:sp>
        <p:nvSpPr>
          <p:cNvPr id="4" name="Arrow: Chevron 3">
            <a:extLst>
              <a:ext uri="{FF2B5EF4-FFF2-40B4-BE49-F238E27FC236}">
                <a16:creationId xmlns:a16="http://schemas.microsoft.com/office/drawing/2014/main" id="{76D408C4-D096-2959-0505-0F571D2CC773}"/>
              </a:ext>
            </a:extLst>
          </p:cNvPr>
          <p:cNvSpPr/>
          <p:nvPr/>
        </p:nvSpPr>
        <p:spPr>
          <a:xfrm>
            <a:off x="5403953" y="1419101"/>
            <a:ext cx="3712982" cy="574907"/>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Un-roomed Event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a:ea typeface="+mn-ea"/>
                <a:cs typeface="+mn-cs"/>
              </a:rPr>
              <a:t>June</a:t>
            </a:r>
          </a:p>
        </p:txBody>
      </p:sp>
      <p:sp>
        <p:nvSpPr>
          <p:cNvPr id="5" name="Arrow: Chevron 4">
            <a:extLst>
              <a:ext uri="{FF2B5EF4-FFF2-40B4-BE49-F238E27FC236}">
                <a16:creationId xmlns:a16="http://schemas.microsoft.com/office/drawing/2014/main" id="{EED62404-7ADE-92F5-AF73-78E9824BB5ED}"/>
              </a:ext>
            </a:extLst>
          </p:cNvPr>
          <p:cNvSpPr/>
          <p:nvPr/>
        </p:nvSpPr>
        <p:spPr>
          <a:xfrm>
            <a:off x="8907740" y="1421259"/>
            <a:ext cx="2865384" cy="60148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6" name="Arrow: Chevron 5">
            <a:extLst>
              <a:ext uri="{FF2B5EF4-FFF2-40B4-BE49-F238E27FC236}">
                <a16:creationId xmlns:a16="http://schemas.microsoft.com/office/drawing/2014/main" id="{03BC08DE-4B1D-0D4E-897B-FDFA6B171C85}"/>
              </a:ext>
            </a:extLst>
          </p:cNvPr>
          <p:cNvSpPr/>
          <p:nvPr/>
        </p:nvSpPr>
        <p:spPr>
          <a:xfrm>
            <a:off x="451202" y="1430784"/>
            <a:ext cx="2152383" cy="568424"/>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54047">
                    <a:lumMod val="75000"/>
                  </a:srgbClr>
                </a:solidFill>
                <a:effectLst/>
                <a:uLnTx/>
                <a:uFillTx/>
                <a:latin typeface="Bierstadt"/>
                <a:ea typeface="+mn-ea"/>
                <a:cs typeface="+mn-cs"/>
              </a:rPr>
              <a:t>April</a:t>
            </a:r>
            <a:endParaRPr kumimoji="0" lang="en-GB" sz="1200" b="0" i="0" u="none" strike="noStrike" kern="1200" cap="none" spc="0" normalizeH="0" baseline="0" noProof="0">
              <a:ln>
                <a:noFill/>
              </a:ln>
              <a:solidFill>
                <a:srgbClr val="354047">
                  <a:lumMod val="75000"/>
                </a:srgbClr>
              </a:solidFill>
              <a:effectLst/>
              <a:uLnTx/>
              <a:uFillTx/>
              <a:latin typeface="Bierstadt"/>
              <a:ea typeface="+mn-ea"/>
              <a:cs typeface="+mn-cs"/>
            </a:endParaRPr>
          </a:p>
        </p:txBody>
      </p:sp>
      <p:sp>
        <p:nvSpPr>
          <p:cNvPr id="7" name="Arrow: Chevron 6">
            <a:extLst>
              <a:ext uri="{FF2B5EF4-FFF2-40B4-BE49-F238E27FC236}">
                <a16:creationId xmlns:a16="http://schemas.microsoft.com/office/drawing/2014/main" id="{91963B3B-9763-4A04-09BF-308552C68B49}"/>
              </a:ext>
            </a:extLst>
          </p:cNvPr>
          <p:cNvSpPr/>
          <p:nvPr/>
        </p:nvSpPr>
        <p:spPr>
          <a:xfrm>
            <a:off x="2392388" y="1419101"/>
            <a:ext cx="3222752" cy="580520"/>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a:ea typeface="+mn-ea"/>
                <a:cs typeface="+mn-cs"/>
              </a:rPr>
              <a:t>May</a:t>
            </a:r>
          </a:p>
        </p:txBody>
      </p:sp>
      <p:sp>
        <p:nvSpPr>
          <p:cNvPr id="8" name="Rectangle 7">
            <a:extLst>
              <a:ext uri="{FF2B5EF4-FFF2-40B4-BE49-F238E27FC236}">
                <a16:creationId xmlns:a16="http://schemas.microsoft.com/office/drawing/2014/main" id="{229882C8-3275-BCEE-42F9-784568378FB5}"/>
              </a:ext>
            </a:extLst>
          </p:cNvPr>
          <p:cNvSpPr/>
          <p:nvPr/>
        </p:nvSpPr>
        <p:spPr bwMode="auto">
          <a:xfrm>
            <a:off x="447732" y="2098933"/>
            <a:ext cx="11034770" cy="1106566"/>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11" name="TextBox 10">
            <a:extLst>
              <a:ext uri="{FF2B5EF4-FFF2-40B4-BE49-F238E27FC236}">
                <a16:creationId xmlns:a16="http://schemas.microsoft.com/office/drawing/2014/main" id="{512AED49-0A9D-916D-E456-8C75D801FE6E}"/>
              </a:ext>
            </a:extLst>
          </p:cNvPr>
          <p:cNvSpPr txBox="1"/>
          <p:nvPr/>
        </p:nvSpPr>
        <p:spPr>
          <a:xfrm>
            <a:off x="3705085" y="2605365"/>
            <a:ext cx="1262270" cy="430887"/>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95A4F"/>
                </a:solidFill>
                <a:effectLst/>
                <a:uLnTx/>
                <a:uFillTx/>
                <a:latin typeface="Bierstadt"/>
                <a:ea typeface="+mn-ea"/>
                <a:cs typeface="+mn-cs"/>
              </a:rPr>
              <a:t>28</a:t>
            </a:r>
            <a:r>
              <a:rPr kumimoji="0" lang="en-GB" sz="1100" b="1" i="0" u="none" strike="noStrike" kern="1200" cap="none" spc="0" normalizeH="0" baseline="30000" noProof="0">
                <a:ln>
                  <a:noFill/>
                </a:ln>
                <a:solidFill>
                  <a:srgbClr val="395A4F"/>
                </a:solidFill>
                <a:effectLst/>
                <a:uLnTx/>
                <a:uFillTx/>
                <a:latin typeface="Bierstadt"/>
                <a:ea typeface="+mn-ea"/>
                <a:cs typeface="+mn-cs"/>
              </a:rPr>
              <a:t>th</a:t>
            </a:r>
            <a:r>
              <a:rPr kumimoji="0" lang="en-GB" sz="1100" b="1" i="0" u="none" strike="noStrike" kern="1200" cap="none" spc="0" normalizeH="0" baseline="0" noProof="0">
                <a:ln>
                  <a:noFill/>
                </a:ln>
                <a:solidFill>
                  <a:srgbClr val="395A4F"/>
                </a:solidFill>
                <a:effectLst/>
                <a:uLnTx/>
                <a:uFillTx/>
                <a:latin typeface="Bierstadt"/>
                <a:ea typeface="+mn-ea"/>
                <a:cs typeface="+mn-cs"/>
              </a:rPr>
              <a:t> May</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95A4F"/>
                </a:solidFill>
                <a:effectLst/>
                <a:uLnTx/>
                <a:uFillTx/>
                <a:latin typeface="Bierstadt"/>
                <a:ea typeface="+mn-ea"/>
                <a:cs typeface="+mn-cs"/>
              </a:rPr>
              <a:t>SMG</a:t>
            </a:r>
            <a:endParaRPr kumimoji="0" lang="en-GB" sz="1100" b="0" i="0" u="none" strike="noStrike" kern="1200" cap="none" spc="0" normalizeH="0" baseline="0" noProof="0">
              <a:ln>
                <a:noFill/>
              </a:ln>
              <a:solidFill>
                <a:srgbClr val="395A4F"/>
              </a:solidFill>
              <a:effectLst/>
              <a:uLnTx/>
              <a:uFillTx/>
              <a:latin typeface="Bierstadt" panose="020B0004020202020204" pitchFamily="34" charset="0"/>
              <a:ea typeface="+mn-ea"/>
              <a:cs typeface="+mn-cs"/>
            </a:endParaRPr>
          </a:p>
        </p:txBody>
      </p:sp>
      <p:sp>
        <p:nvSpPr>
          <p:cNvPr id="24" name="TextBox 23">
            <a:extLst>
              <a:ext uri="{FF2B5EF4-FFF2-40B4-BE49-F238E27FC236}">
                <a16:creationId xmlns:a16="http://schemas.microsoft.com/office/drawing/2014/main" id="{AC917B49-06B7-EA56-5040-4566A608CE32}"/>
              </a:ext>
            </a:extLst>
          </p:cNvPr>
          <p:cNvSpPr txBox="1"/>
          <p:nvPr/>
        </p:nvSpPr>
        <p:spPr>
          <a:xfrm>
            <a:off x="681143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ea typeface="+mn-ea"/>
                <a:cs typeface="+mn-cs"/>
              </a:rPr>
              <a:t>Monday 3</a:t>
            </a:r>
            <a:r>
              <a:rPr kumimoji="0" lang="en-GB" sz="1100" b="1" i="0" u="none" strike="noStrike" kern="1200" cap="none" spc="0" normalizeH="0" baseline="30000" noProof="0">
                <a:ln>
                  <a:noFill/>
                </a:ln>
                <a:solidFill>
                  <a:srgbClr val="002542"/>
                </a:solidFill>
                <a:effectLst/>
                <a:uLnTx/>
                <a:uFillTx/>
                <a:latin typeface="Bierstadt" panose="020B0004020202020204" pitchFamily="34" charset="0"/>
                <a:ea typeface="+mn-ea"/>
                <a:cs typeface="+mn-cs"/>
              </a:rPr>
              <a:t>rd</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ea typeface="+mn-ea"/>
                <a:cs typeface="+mn-cs"/>
              </a:rPr>
              <a:t> June</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CMG one-pager</a:t>
            </a:r>
          </a:p>
        </p:txBody>
      </p:sp>
      <p:sp>
        <p:nvSpPr>
          <p:cNvPr id="26" name="TextBox 25">
            <a:extLst>
              <a:ext uri="{FF2B5EF4-FFF2-40B4-BE49-F238E27FC236}">
                <a16:creationId xmlns:a16="http://schemas.microsoft.com/office/drawing/2014/main" id="{C33D2D23-81F4-76C9-D86F-CB3191A596C2}"/>
              </a:ext>
            </a:extLst>
          </p:cNvPr>
          <p:cNvSpPr txBox="1"/>
          <p:nvPr/>
        </p:nvSpPr>
        <p:spPr>
          <a:xfrm>
            <a:off x="963534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ea typeface="+mn-ea"/>
                <a:cs typeface="+mn-cs"/>
              </a:rPr>
              <a:t>Monday 1</a:t>
            </a:r>
            <a:r>
              <a:rPr kumimoji="0" lang="en-GB" sz="1100" b="1" i="0" u="none" strike="noStrike" kern="1200" cap="none" spc="0" normalizeH="0" baseline="30000" noProof="0" err="1">
                <a:ln>
                  <a:noFill/>
                </a:ln>
                <a:solidFill>
                  <a:srgbClr val="767171"/>
                </a:solidFill>
                <a:effectLst/>
                <a:uLnTx/>
                <a:uFillTx/>
                <a:latin typeface="Bierstadt" panose="020B0004020202020204" pitchFamily="34" charset="0"/>
                <a:ea typeface="+mn-ea"/>
                <a:cs typeface="+mn-cs"/>
              </a:rPr>
              <a:t>st</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ea typeface="+mn-ea"/>
                <a:cs typeface="+mn-cs"/>
              </a:rPr>
              <a:t> July</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67171"/>
                </a:solidFill>
                <a:effectLst/>
                <a:uLnTx/>
                <a:uFillTx/>
                <a:latin typeface="Bierstadt" panose="020B0004020202020204" pitchFamily="34" charset="0"/>
                <a:ea typeface="+mn-ea"/>
                <a:cs typeface="+mn-cs"/>
              </a:rPr>
              <a:t>CMG and SMG</a:t>
            </a:r>
          </a:p>
        </p:txBody>
      </p:sp>
      <p:sp>
        <p:nvSpPr>
          <p:cNvPr id="35" name="TextBox 34">
            <a:extLst>
              <a:ext uri="{FF2B5EF4-FFF2-40B4-BE49-F238E27FC236}">
                <a16:creationId xmlns:a16="http://schemas.microsoft.com/office/drawing/2014/main" id="{22EAE860-42A2-F28D-7811-200478F52637}"/>
              </a:ext>
            </a:extLst>
          </p:cNvPr>
          <p:cNvSpPr txBox="1"/>
          <p:nvPr/>
        </p:nvSpPr>
        <p:spPr>
          <a:xfrm>
            <a:off x="447732" y="2459412"/>
            <a:ext cx="15315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Forums</a:t>
            </a:r>
          </a:p>
        </p:txBody>
      </p:sp>
      <p:sp>
        <p:nvSpPr>
          <p:cNvPr id="36" name="Rectangle 35">
            <a:extLst>
              <a:ext uri="{FF2B5EF4-FFF2-40B4-BE49-F238E27FC236}">
                <a16:creationId xmlns:a16="http://schemas.microsoft.com/office/drawing/2014/main" id="{94AC1C25-284B-18E2-61DC-337CE697F05B}"/>
              </a:ext>
            </a:extLst>
          </p:cNvPr>
          <p:cNvSpPr/>
          <p:nvPr/>
        </p:nvSpPr>
        <p:spPr bwMode="auto">
          <a:xfrm>
            <a:off x="447732" y="3304864"/>
            <a:ext cx="11034770" cy="1512491"/>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0" name="TextBox 49">
            <a:extLst>
              <a:ext uri="{FF2B5EF4-FFF2-40B4-BE49-F238E27FC236}">
                <a16:creationId xmlns:a16="http://schemas.microsoft.com/office/drawing/2014/main" id="{93E1D232-8D0F-009E-E933-E0750D4B98CA}"/>
              </a:ext>
            </a:extLst>
          </p:cNvPr>
          <p:cNvSpPr txBox="1"/>
          <p:nvPr/>
        </p:nvSpPr>
        <p:spPr>
          <a:xfrm>
            <a:off x="1690180" y="3892682"/>
            <a:ext cx="1421380" cy="600164"/>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95A4F"/>
                </a:solidFill>
                <a:effectLst/>
                <a:uLnTx/>
                <a:uFillTx/>
                <a:latin typeface="Bierstadt"/>
                <a:ea typeface="+mn-ea"/>
                <a:cs typeface="+mn-cs"/>
              </a:rPr>
              <a:t>26</a:t>
            </a:r>
            <a:r>
              <a:rPr kumimoji="0" lang="en-GB" sz="1100" b="1" i="0" u="none" strike="noStrike" kern="1200" cap="none" spc="0" normalizeH="0" baseline="30000" noProof="0">
                <a:ln>
                  <a:noFill/>
                </a:ln>
                <a:solidFill>
                  <a:srgbClr val="395A4F"/>
                </a:solidFill>
                <a:effectLst/>
                <a:uLnTx/>
                <a:uFillTx/>
                <a:latin typeface="Bierstadt"/>
                <a:ea typeface="+mn-ea"/>
                <a:cs typeface="+mn-cs"/>
              </a:rPr>
              <a:t>th</a:t>
            </a:r>
            <a:r>
              <a:rPr kumimoji="0" lang="en-GB" sz="1100" b="1" i="0" u="none" strike="noStrike" kern="1200" cap="none" spc="0" normalizeH="0" baseline="0" noProof="0">
                <a:ln>
                  <a:noFill/>
                </a:ln>
                <a:solidFill>
                  <a:srgbClr val="395A4F"/>
                </a:solidFill>
                <a:effectLst/>
                <a:uLnTx/>
                <a:uFillTx/>
                <a:latin typeface="Bierstadt"/>
                <a:ea typeface="+mn-ea"/>
                <a:cs typeface="+mn-cs"/>
              </a:rPr>
              <a:t> April</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95A4F"/>
                </a:solidFill>
                <a:effectLst/>
                <a:uLnTx/>
                <a:uFillTx/>
                <a:latin typeface="Bierstadt"/>
                <a:ea typeface="+mn-ea"/>
                <a:cs typeface="+mn-cs"/>
              </a:rPr>
              <a:t>CMIS closes (CMIS users + </a:t>
            </a:r>
            <a:r>
              <a:rPr kumimoji="0" lang="en-GB" sz="1100" b="0" i="0" u="none" strike="noStrike" kern="1200" cap="none" spc="0" normalizeH="0" baseline="0" noProof="0" err="1">
                <a:ln>
                  <a:noFill/>
                </a:ln>
                <a:solidFill>
                  <a:srgbClr val="395A4F"/>
                </a:solidFill>
                <a:effectLst/>
                <a:uLnTx/>
                <a:uFillTx/>
                <a:latin typeface="Bierstadt"/>
                <a:ea typeface="+mn-ea"/>
                <a:cs typeface="+mn-cs"/>
              </a:rPr>
              <a:t>HoPS</a:t>
            </a:r>
            <a:r>
              <a:rPr kumimoji="0" lang="en-GB" sz="1100" b="0" i="0" u="none" strike="noStrike" kern="1200" cap="none" spc="0" normalizeH="0" baseline="0" noProof="0">
                <a:ln>
                  <a:noFill/>
                </a:ln>
                <a:solidFill>
                  <a:srgbClr val="395A4F"/>
                </a:solidFill>
                <a:effectLst/>
                <a:uLnTx/>
                <a:uFillTx/>
                <a:latin typeface="Bierstadt"/>
                <a:ea typeface="+mn-ea"/>
                <a:cs typeface="+mn-cs"/>
              </a:rPr>
              <a:t>)</a:t>
            </a:r>
          </a:p>
        </p:txBody>
      </p:sp>
      <p:sp>
        <p:nvSpPr>
          <p:cNvPr id="1048" name="TextBox 1047">
            <a:extLst>
              <a:ext uri="{FF2B5EF4-FFF2-40B4-BE49-F238E27FC236}">
                <a16:creationId xmlns:a16="http://schemas.microsoft.com/office/drawing/2014/main" id="{8C42FBD7-DF54-741B-1C92-78E05EE76167}"/>
              </a:ext>
            </a:extLst>
          </p:cNvPr>
          <p:cNvSpPr txBox="1"/>
          <p:nvPr/>
        </p:nvSpPr>
        <p:spPr>
          <a:xfrm>
            <a:off x="447732" y="3866461"/>
            <a:ext cx="15315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Comms</a:t>
            </a:r>
          </a:p>
        </p:txBody>
      </p:sp>
      <p:pic>
        <p:nvPicPr>
          <p:cNvPr id="1050" name="Graphic 1049" descr="Users with solid fill">
            <a:extLst>
              <a:ext uri="{FF2B5EF4-FFF2-40B4-BE49-F238E27FC236}">
                <a16:creationId xmlns:a16="http://schemas.microsoft.com/office/drawing/2014/main" id="{E725ABDA-3B44-A67D-38E3-2E3B293D1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8352" y="2218959"/>
            <a:ext cx="505530" cy="505530"/>
          </a:xfrm>
          <a:prstGeom prst="rect">
            <a:avLst/>
          </a:prstGeom>
        </p:spPr>
      </p:pic>
      <p:pic>
        <p:nvPicPr>
          <p:cNvPr id="1051" name="Graphic 1050" descr="Users with solid fill">
            <a:extLst>
              <a:ext uri="{FF2B5EF4-FFF2-40B4-BE49-F238E27FC236}">
                <a16:creationId xmlns:a16="http://schemas.microsoft.com/office/drawing/2014/main" id="{4A210AED-BF94-28B6-2AB7-3A35684A8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0961" y="2197019"/>
            <a:ext cx="505530" cy="505530"/>
          </a:xfrm>
          <a:prstGeom prst="rect">
            <a:avLst/>
          </a:prstGeom>
        </p:spPr>
      </p:pic>
      <p:pic>
        <p:nvPicPr>
          <p:cNvPr id="1052" name="Graphic 1051" descr="Users with solid fill">
            <a:extLst>
              <a:ext uri="{FF2B5EF4-FFF2-40B4-BE49-F238E27FC236}">
                <a16:creationId xmlns:a16="http://schemas.microsoft.com/office/drawing/2014/main" id="{B5DBA6AF-B4A6-69B3-6FE8-A7C3682781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7198" y="2193460"/>
            <a:ext cx="505530" cy="505530"/>
          </a:xfrm>
          <a:prstGeom prst="rect">
            <a:avLst/>
          </a:prstGeom>
        </p:spPr>
      </p:pic>
      <p:pic>
        <p:nvPicPr>
          <p:cNvPr id="1068" name="Graphic 1067" descr="Email with solid fill">
            <a:extLst>
              <a:ext uri="{FF2B5EF4-FFF2-40B4-BE49-F238E27FC236}">
                <a16:creationId xmlns:a16="http://schemas.microsoft.com/office/drawing/2014/main" id="{F2B86E10-4299-43C4-FC03-F51BCFA686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5634" y="3523792"/>
            <a:ext cx="329548" cy="329548"/>
          </a:xfrm>
          <a:prstGeom prst="rect">
            <a:avLst/>
          </a:prstGeom>
        </p:spPr>
      </p:pic>
      <p:sp>
        <p:nvSpPr>
          <p:cNvPr id="1074" name="TextBox 1073">
            <a:extLst>
              <a:ext uri="{FF2B5EF4-FFF2-40B4-BE49-F238E27FC236}">
                <a16:creationId xmlns:a16="http://schemas.microsoft.com/office/drawing/2014/main" id="{1BF7A321-6745-6D82-41F5-3C74881D53B8}"/>
              </a:ext>
            </a:extLst>
          </p:cNvPr>
          <p:cNvSpPr txBox="1"/>
          <p:nvPr/>
        </p:nvSpPr>
        <p:spPr>
          <a:xfrm>
            <a:off x="7160424" y="3932377"/>
            <a:ext cx="1262270" cy="769441"/>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b="1" dirty="0">
                <a:latin typeface="Bierstadt"/>
              </a:rPr>
              <a:t>18</a:t>
            </a:r>
            <a:r>
              <a:rPr lang="en-GB" sz="1100" b="1" baseline="30000" dirty="0">
                <a:latin typeface="Bierstadt"/>
              </a:rPr>
              <a:t>th</a:t>
            </a:r>
            <a:r>
              <a:rPr kumimoji="0" lang="en-GB" sz="1100" b="1" i="0" u="none" strike="noStrike" kern="1200" cap="none" spc="0" normalizeH="0" baseline="0" noProof="0" dirty="0">
                <a:ln>
                  <a:noFill/>
                </a:ln>
                <a:effectLst/>
                <a:uLnTx/>
                <a:uFillTx/>
                <a:latin typeface="Bierstadt"/>
                <a:ea typeface="+mn-ea"/>
                <a:cs typeface="+mn-cs"/>
              </a:rPr>
              <a:t> June</a:t>
            </a:r>
            <a:endParaRPr kumimoji="0" lang="en-GB" sz="1100" b="1" i="0" u="none" strike="noStrike" kern="1200" cap="none" spc="0" normalizeH="0" baseline="0" noProof="0" dirty="0">
              <a:ln>
                <a:noFill/>
              </a:ln>
              <a:effectLst/>
              <a:uLnTx/>
              <a:uFillTx/>
              <a:latin typeface="Bierstadt" panose="020B0004020202020204" pitchFamily="34" charset="0"/>
              <a:ea typeface="+mn-ea"/>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542"/>
                </a:solidFill>
                <a:effectLst/>
                <a:uLnTx/>
                <a:uFillTx/>
                <a:latin typeface="Bierstadt"/>
                <a:ea typeface="+mn-ea"/>
                <a:cs typeface="+mn-cs"/>
              </a:rPr>
              <a:t>Timetable released </a:t>
            </a:r>
            <a:endParaRPr kumimoji="0" lang="en-GB" sz="1100" b="0" i="0" u="none" strike="noStrike" kern="1200" cap="none" spc="0" normalizeH="0" baseline="0" noProof="0" dirty="0">
              <a:ln>
                <a:noFill/>
              </a:ln>
              <a:solidFill>
                <a:srgbClr val="002542"/>
              </a:solidFill>
              <a:effectLst/>
              <a:uLnTx/>
              <a:uFillTx/>
              <a:latin typeface="Bierstadt" panose="020B0004020202020204" pitchFamily="34" charset="0"/>
              <a:ea typeface="+mn-ea"/>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542"/>
                </a:solidFill>
                <a:effectLst/>
                <a:uLnTx/>
                <a:uFillTx/>
                <a:latin typeface="Bierstadt"/>
                <a:ea typeface="+mn-ea"/>
                <a:cs typeface="+mn-cs"/>
              </a:rPr>
              <a:t>email</a:t>
            </a:r>
            <a:endParaRPr lang="en-GB" sz="1100" b="0" i="0" u="none" strike="noStrike" kern="1200" cap="none" spc="0" normalizeH="0" baseline="0" noProof="0" dirty="0">
              <a:ln>
                <a:noFill/>
              </a:ln>
              <a:solidFill>
                <a:srgbClr val="002542"/>
              </a:solidFill>
              <a:effectLst/>
              <a:uLnTx/>
              <a:uFillTx/>
              <a:latin typeface="Bierstadt"/>
            </a:endParaRPr>
          </a:p>
        </p:txBody>
      </p:sp>
      <p:pic>
        <p:nvPicPr>
          <p:cNvPr id="1075" name="Graphic 1074" descr="Email with solid fill">
            <a:extLst>
              <a:ext uri="{FF2B5EF4-FFF2-40B4-BE49-F238E27FC236}">
                <a16:creationId xmlns:a16="http://schemas.microsoft.com/office/drawing/2014/main" id="{B3A10C0F-9A81-ED76-B86B-F0B088972A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3509" y="3522911"/>
            <a:ext cx="329548" cy="329548"/>
          </a:xfrm>
          <a:prstGeom prst="rect">
            <a:avLst/>
          </a:prstGeom>
        </p:spPr>
      </p:pic>
      <p:sp>
        <p:nvSpPr>
          <p:cNvPr id="1078" name="TextBox 1077">
            <a:extLst>
              <a:ext uri="{FF2B5EF4-FFF2-40B4-BE49-F238E27FC236}">
                <a16:creationId xmlns:a16="http://schemas.microsoft.com/office/drawing/2014/main" id="{DBE1CE2C-100E-B2F0-A086-CFE531E8824D}"/>
              </a:ext>
            </a:extLst>
          </p:cNvPr>
          <p:cNvSpPr txBox="1"/>
          <p:nvPr/>
        </p:nvSpPr>
        <p:spPr>
          <a:xfrm>
            <a:off x="9952599" y="3897390"/>
            <a:ext cx="1262270" cy="600164"/>
          </a:xfrm>
          <a:prstGeom prst="rect">
            <a:avLst/>
          </a:prstGeom>
          <a:noFill/>
        </p:spPr>
        <p:txBody>
          <a:bodyPr wrap="square" lIns="91440" tIns="45720" rIns="91440" bIns="45720" anchor="t">
            <a:spAutoFit/>
          </a:bodyPr>
          <a:lstStyle/>
          <a:p>
            <a:pPr algn="ctr" defTabSz="609570">
              <a:defRPr/>
            </a:pPr>
            <a:r>
              <a:rPr lang="en-GB" sz="1100" b="1" dirty="0">
                <a:solidFill>
                  <a:srgbClr val="767171"/>
                </a:solidFill>
                <a:latin typeface="Bierstadt"/>
              </a:rPr>
              <a:t>w/c </a:t>
            </a:r>
            <a:r>
              <a:rPr kumimoji="0" lang="en-GB" sz="1100" b="1" i="0" u="none" strike="noStrike" kern="1200" cap="none" spc="0" normalizeH="0" baseline="0" noProof="0" dirty="0">
                <a:ln>
                  <a:noFill/>
                </a:ln>
                <a:solidFill>
                  <a:srgbClr val="767171"/>
                </a:solidFill>
                <a:effectLst/>
                <a:uLnTx/>
                <a:uFillTx/>
                <a:latin typeface="Bierstadt"/>
                <a:ea typeface="+mn-ea"/>
                <a:cs typeface="+mn-cs"/>
              </a:rPr>
              <a:t>15</a:t>
            </a:r>
            <a:r>
              <a:rPr kumimoji="0" lang="en-GB" sz="1100" b="1" i="0" u="none" strike="noStrike" kern="1200" cap="none" spc="0" normalizeH="0" baseline="30000" noProof="0" dirty="0">
                <a:ln>
                  <a:noFill/>
                </a:ln>
                <a:solidFill>
                  <a:srgbClr val="767171"/>
                </a:solidFill>
                <a:effectLst/>
                <a:uLnTx/>
                <a:uFillTx/>
                <a:latin typeface="Bierstadt"/>
                <a:ea typeface="+mn-ea"/>
                <a:cs typeface="+mn-cs"/>
              </a:rPr>
              <a:t>th</a:t>
            </a:r>
            <a:r>
              <a:rPr kumimoji="0" lang="en-GB" sz="1100" b="1" i="0" u="none" strike="noStrike" kern="1200" cap="none" spc="0" normalizeH="0" baseline="0" noProof="0" dirty="0">
                <a:ln>
                  <a:noFill/>
                </a:ln>
                <a:solidFill>
                  <a:srgbClr val="767171"/>
                </a:solidFill>
                <a:effectLst/>
                <a:uLnTx/>
                <a:uFillTx/>
                <a:latin typeface="Bierstadt"/>
                <a:ea typeface="+mn-ea"/>
                <a:cs typeface="+mn-cs"/>
              </a:rPr>
              <a:t> July</a:t>
            </a:r>
            <a:endParaRPr kumimoji="0" lang="en-US" sz="1800" b="0" i="0" u="none" strike="noStrike" kern="1200" cap="none" spc="0" normalizeH="0" baseline="0" noProof="0" dirty="0">
              <a:ln>
                <a:noFill/>
              </a:ln>
              <a:solidFill>
                <a:srgbClr val="767171"/>
              </a:solidFill>
              <a:effectLst/>
              <a:uLnTx/>
              <a:uFillTx/>
              <a:latin typeface="Calibri"/>
              <a:ea typeface="+mn-ea"/>
              <a:cs typeface="Calibri"/>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67171"/>
                </a:solidFill>
                <a:effectLst/>
                <a:uLnTx/>
                <a:uFillTx/>
                <a:latin typeface="Bierstadt"/>
                <a:ea typeface="+mn-ea"/>
                <a:cs typeface="+mn-cs"/>
              </a:rPr>
              <a:t> Change Requests opens</a:t>
            </a:r>
            <a:endParaRPr kumimoji="0" lang="en-US" sz="1800" b="0" i="0" u="none" strike="noStrike" kern="1200" cap="none" spc="0" normalizeH="0" baseline="0" noProof="0" dirty="0">
              <a:ln>
                <a:noFill/>
              </a:ln>
              <a:solidFill>
                <a:srgbClr val="002542"/>
              </a:solidFill>
              <a:effectLst/>
              <a:uLnTx/>
              <a:uFillTx/>
              <a:latin typeface="Calibri"/>
              <a:ea typeface="+mn-ea"/>
              <a:cs typeface="Calibri"/>
            </a:endParaRPr>
          </a:p>
        </p:txBody>
      </p:sp>
      <p:pic>
        <p:nvPicPr>
          <p:cNvPr id="1079" name="Graphic 1078" descr="Email with solid fill">
            <a:extLst>
              <a:ext uri="{FF2B5EF4-FFF2-40B4-BE49-F238E27FC236}">
                <a16:creationId xmlns:a16="http://schemas.microsoft.com/office/drawing/2014/main" id="{EDB9415B-6481-23AF-D773-070686804E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17954" y="3526660"/>
            <a:ext cx="329548" cy="329548"/>
          </a:xfrm>
          <a:prstGeom prst="rect">
            <a:avLst/>
          </a:prstGeom>
        </p:spPr>
      </p:pic>
      <p:sp>
        <p:nvSpPr>
          <p:cNvPr id="1080" name="Arrow: Pentagon 1079">
            <a:extLst>
              <a:ext uri="{FF2B5EF4-FFF2-40B4-BE49-F238E27FC236}">
                <a16:creationId xmlns:a16="http://schemas.microsoft.com/office/drawing/2014/main" id="{0FD93DDB-3F9B-2402-4269-25A5402105FE}"/>
              </a:ext>
            </a:extLst>
          </p:cNvPr>
          <p:cNvSpPr/>
          <p:nvPr/>
        </p:nvSpPr>
        <p:spPr>
          <a:xfrm>
            <a:off x="431625" y="6185581"/>
            <a:ext cx="11136887" cy="301875"/>
          </a:xfrm>
          <a:prstGeom prst="homePlate">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FFFFFE"/>
                </a:solidFill>
                <a:effectLst/>
                <a:uLnTx/>
                <a:uFillTx/>
                <a:latin typeface="Bierstadt"/>
                <a:ea typeface="Calibri" panose="020F0502020204030204" pitchFamily="34" charset="0"/>
                <a:cs typeface="Arial"/>
              </a:rPr>
              <a:t>Bi –weekly College Engagement Sessions </a:t>
            </a:r>
            <a:endParaRPr kumimoji="0" lang="en-US" sz="1100" b="0" i="0" u="none" strike="noStrike" kern="1200" cap="none" spc="0" normalizeH="0" baseline="0" noProof="0">
              <a:ln>
                <a:noFill/>
              </a:ln>
              <a:solidFill>
                <a:srgbClr val="FFFFFE"/>
              </a:solidFill>
              <a:effectLst/>
              <a:uLnTx/>
              <a:uFillTx/>
              <a:latin typeface="Bierstadt" panose="020B00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4705BC3-9364-8380-6AFF-4AD096E52C72}"/>
              </a:ext>
            </a:extLst>
          </p:cNvPr>
          <p:cNvSpPr/>
          <p:nvPr/>
        </p:nvSpPr>
        <p:spPr bwMode="auto">
          <a:xfrm>
            <a:off x="447732" y="4916719"/>
            <a:ext cx="11034770" cy="1133865"/>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9" name="TextBox 8">
            <a:extLst>
              <a:ext uri="{FF2B5EF4-FFF2-40B4-BE49-F238E27FC236}">
                <a16:creationId xmlns:a16="http://schemas.microsoft.com/office/drawing/2014/main" id="{BA862633-8812-D2E0-B8CF-398D7AE3C149}"/>
              </a:ext>
            </a:extLst>
          </p:cNvPr>
          <p:cNvSpPr txBox="1"/>
          <p:nvPr/>
        </p:nvSpPr>
        <p:spPr>
          <a:xfrm>
            <a:off x="431625" y="5314374"/>
            <a:ext cx="15315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Reporting</a:t>
            </a:r>
          </a:p>
        </p:txBody>
      </p:sp>
      <p:sp>
        <p:nvSpPr>
          <p:cNvPr id="10" name="TextBox 9">
            <a:extLst>
              <a:ext uri="{FF2B5EF4-FFF2-40B4-BE49-F238E27FC236}">
                <a16:creationId xmlns:a16="http://schemas.microsoft.com/office/drawing/2014/main" id="{C7331BBA-01C9-94BD-FE22-B084B5B3D20A}"/>
              </a:ext>
            </a:extLst>
          </p:cNvPr>
          <p:cNvSpPr txBox="1"/>
          <p:nvPr/>
        </p:nvSpPr>
        <p:spPr>
          <a:xfrm>
            <a:off x="68825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ea typeface="+mn-ea"/>
                <a:cs typeface="+mn-cs"/>
              </a:rPr>
              <a:t>w/c 24</a:t>
            </a:r>
            <a:r>
              <a:rPr kumimoji="0" lang="en-GB" sz="1100" b="1" i="0" u="none" strike="noStrike" kern="1200" cap="none" spc="0" normalizeH="0" baseline="30000" noProof="0" err="1">
                <a:ln>
                  <a:noFill/>
                </a:ln>
                <a:solidFill>
                  <a:srgbClr val="002542"/>
                </a:solidFill>
                <a:effectLst/>
                <a:uLnTx/>
                <a:uFillTx/>
                <a:latin typeface="Bierstadt" panose="020B0004020202020204" pitchFamily="34" charset="0"/>
                <a:ea typeface="+mn-ea"/>
                <a:cs typeface="+mn-cs"/>
              </a:rPr>
              <a:t>th</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ea typeface="+mn-ea"/>
                <a:cs typeface="+mn-cs"/>
              </a:rPr>
              <a:t> June &gt;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Weekly Un-roomed  Progress Reporting</a:t>
            </a:r>
          </a:p>
        </p:txBody>
      </p:sp>
      <p:sp>
        <p:nvSpPr>
          <p:cNvPr id="13" name="TextBox 12">
            <a:extLst>
              <a:ext uri="{FF2B5EF4-FFF2-40B4-BE49-F238E27FC236}">
                <a16:creationId xmlns:a16="http://schemas.microsoft.com/office/drawing/2014/main" id="{F3E8DCDA-2BB4-87E3-5519-51F99FC51B2F}"/>
              </a:ext>
            </a:extLst>
          </p:cNvPr>
          <p:cNvSpPr txBox="1"/>
          <p:nvPr/>
        </p:nvSpPr>
        <p:spPr>
          <a:xfrm>
            <a:off x="85814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ea typeface="+mn-ea"/>
                <a:cs typeface="+mn-cs"/>
              </a:rPr>
              <a:t>w/c 15</a:t>
            </a:r>
            <a:r>
              <a:rPr kumimoji="0" lang="en-GB" sz="1100" b="1" i="0" u="none" strike="noStrike" kern="1200" cap="none" spc="0" normalizeH="0" baseline="30000" noProof="0" err="1">
                <a:ln>
                  <a:noFill/>
                </a:ln>
                <a:solidFill>
                  <a:srgbClr val="767171"/>
                </a:solidFill>
                <a:effectLst/>
                <a:uLnTx/>
                <a:uFillTx/>
                <a:latin typeface="Bierstadt" panose="020B0004020202020204" pitchFamily="34" charset="0"/>
                <a:ea typeface="+mn-ea"/>
                <a:cs typeface="+mn-cs"/>
              </a:rPr>
              <a:t>th</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ea typeface="+mn-ea"/>
                <a:cs typeface="+mn-cs"/>
              </a:rPr>
              <a:t> July &gt;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67171"/>
                </a:solidFill>
                <a:effectLst/>
                <a:uLnTx/>
                <a:uFillTx/>
                <a:latin typeface="Bierstadt" panose="020B0004020202020204" pitchFamily="34" charset="0"/>
                <a:ea typeface="+mn-ea"/>
                <a:cs typeface="+mn-cs"/>
              </a:rPr>
              <a:t>Weekly Change Request Reporting</a:t>
            </a:r>
          </a:p>
        </p:txBody>
      </p:sp>
      <p:pic>
        <p:nvPicPr>
          <p:cNvPr id="15" name="Graphic 14" descr="Document with solid fill">
            <a:extLst>
              <a:ext uri="{FF2B5EF4-FFF2-40B4-BE49-F238E27FC236}">
                <a16:creationId xmlns:a16="http://schemas.microsoft.com/office/drawing/2014/main" id="{E20B300B-7D98-627B-3E36-039406D7E1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3529" y="4994861"/>
            <a:ext cx="457200" cy="457200"/>
          </a:xfrm>
          <a:prstGeom prst="rect">
            <a:avLst/>
          </a:prstGeom>
        </p:spPr>
      </p:pic>
      <p:pic>
        <p:nvPicPr>
          <p:cNvPr id="16" name="Graphic 15" descr="Document with solid fill">
            <a:extLst>
              <a:ext uri="{FF2B5EF4-FFF2-40B4-BE49-F238E27FC236}">
                <a16:creationId xmlns:a16="http://schemas.microsoft.com/office/drawing/2014/main" id="{DFE1EC94-D6FC-4B46-EB10-82242B8D6B5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31550" y="4978667"/>
            <a:ext cx="457200" cy="457200"/>
          </a:xfrm>
          <a:prstGeom prst="rect">
            <a:avLst/>
          </a:prstGeom>
        </p:spPr>
      </p:pic>
      <p:sp>
        <p:nvSpPr>
          <p:cNvPr id="14" name="TextBox 13">
            <a:extLst>
              <a:ext uri="{FF2B5EF4-FFF2-40B4-BE49-F238E27FC236}">
                <a16:creationId xmlns:a16="http://schemas.microsoft.com/office/drawing/2014/main" id="{D67B5809-77E2-875B-A033-2655BABAB208}"/>
              </a:ext>
            </a:extLst>
          </p:cNvPr>
          <p:cNvSpPr txBox="1"/>
          <p:nvPr/>
        </p:nvSpPr>
        <p:spPr>
          <a:xfrm>
            <a:off x="4742146" y="3927669"/>
            <a:ext cx="2447601" cy="938719"/>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a:ea typeface="+mn-ea"/>
                <a:cs typeface="+mn-cs"/>
              </a:rPr>
              <a:t>w/c 3</a:t>
            </a:r>
            <a:r>
              <a:rPr kumimoji="0" lang="en-GB" sz="1100" b="1" i="0" u="none" strike="noStrike" kern="1200" cap="none" spc="0" normalizeH="0" baseline="30000" noProof="0">
                <a:ln>
                  <a:noFill/>
                </a:ln>
                <a:solidFill>
                  <a:srgbClr val="002542"/>
                </a:solidFill>
                <a:effectLst/>
                <a:uLnTx/>
                <a:uFillTx/>
                <a:latin typeface="Bierstadt"/>
                <a:ea typeface="+mn-ea"/>
                <a:cs typeface="+mn-cs"/>
              </a:rPr>
              <a:t>rd</a:t>
            </a:r>
            <a:r>
              <a:rPr kumimoji="0" lang="en-GB" sz="1100" b="1" i="0" u="none" strike="noStrike" kern="1200" cap="none" spc="0" normalizeH="0" baseline="0" noProof="0">
                <a:ln>
                  <a:noFill/>
                </a:ln>
                <a:solidFill>
                  <a:srgbClr val="002542"/>
                </a:solidFill>
                <a:effectLst/>
                <a:uLnTx/>
                <a:uFillTx/>
                <a:latin typeface="Bierstadt"/>
                <a:ea typeface="+mn-ea"/>
                <a:cs typeface="+mn-cs"/>
              </a:rPr>
              <a:t> June</a:t>
            </a:r>
            <a:endParaRPr kumimoji="0" lang="en-GB" sz="1100" b="1" i="0" u="none" strike="noStrike" kern="1200" cap="none" spc="0" normalizeH="0" baseline="0" noProof="0">
              <a:ln>
                <a:noFill/>
              </a:ln>
              <a:solidFill>
                <a:srgbClr val="002542"/>
              </a:solidFill>
              <a:effectLst/>
              <a:uLnTx/>
              <a:uFillTx/>
              <a:latin typeface="Bierstadt" panose="020B0004020202020204" pitchFamily="34" charset="0"/>
              <a:ea typeface="+mn-ea"/>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542"/>
                </a:solidFill>
                <a:effectLst/>
                <a:uLnTx/>
                <a:uFillTx/>
                <a:latin typeface="Bierstadt"/>
                <a:ea typeface="+mn-ea"/>
                <a:cs typeface="+mn-cs"/>
              </a:rPr>
              <a:t>Project update and video message from Project Sponsors (+ specific role comms for Un-roomed Events and Change Requests)</a:t>
            </a:r>
            <a:endParaRPr kumimoji="0" lang="en-GB" sz="1100" b="0" i="0" u="none" strike="noStrike" kern="1200" cap="none" spc="0" normalizeH="0" baseline="0" noProof="0">
              <a:ln>
                <a:noFill/>
              </a:ln>
              <a:solidFill>
                <a:srgbClr val="002542"/>
              </a:solidFill>
              <a:effectLst/>
              <a:uLnTx/>
              <a:uFillTx/>
              <a:latin typeface="Bierstadt" panose="020B0004020202020204" pitchFamily="34" charset="0"/>
              <a:ea typeface="+mn-ea"/>
              <a:cs typeface="+mn-cs"/>
            </a:endParaRPr>
          </a:p>
        </p:txBody>
      </p:sp>
      <p:pic>
        <p:nvPicPr>
          <p:cNvPr id="17" name="Graphic 16" descr="Email with solid fill">
            <a:extLst>
              <a:ext uri="{FF2B5EF4-FFF2-40B4-BE49-F238E27FC236}">
                <a16:creationId xmlns:a16="http://schemas.microsoft.com/office/drawing/2014/main" id="{A7AFF967-62BF-6E6D-3E25-8A98091BA0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3706" y="3542394"/>
            <a:ext cx="329548" cy="329548"/>
          </a:xfrm>
          <a:prstGeom prst="rect">
            <a:avLst/>
          </a:prstGeom>
        </p:spPr>
      </p:pic>
    </p:spTree>
    <p:extLst>
      <p:ext uri="{BB962C8B-B14F-4D97-AF65-F5344CB8AC3E}">
        <p14:creationId xmlns:p14="http://schemas.microsoft.com/office/powerpoint/2010/main" val="86864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3C32D9-C0C5-0D8E-45AF-8509BC2C9290}"/>
              </a:ext>
            </a:extLst>
          </p:cNvPr>
          <p:cNvSpPr>
            <a:spLocks noGrp="1"/>
          </p:cNvSpPr>
          <p:nvPr>
            <p:ph type="title" idx="4294967295"/>
          </p:nvPr>
        </p:nvSpPr>
        <p:spPr>
          <a:xfrm>
            <a:off x="1253965" y="282419"/>
            <a:ext cx="6624638" cy="1096963"/>
          </a:xfrm>
          <a:prstGeom prst="rect">
            <a:avLst/>
          </a:prstGeom>
        </p:spPr>
        <p:txBody>
          <a:bodyPr lIns="91440" tIns="45720" rIns="91440" bIns="45720" anchor="t"/>
          <a:lstStyle/>
          <a:p>
            <a:r>
              <a:rPr lang="en-GB" sz="2800">
                <a:solidFill>
                  <a:srgbClr val="002542"/>
                </a:solidFill>
                <a:latin typeface="Bierstadt"/>
              </a:rPr>
              <a:t>AY24/25</a:t>
            </a:r>
            <a:r>
              <a:rPr lang="en-GB" sz="2800" b="1">
                <a:solidFill>
                  <a:srgbClr val="002542"/>
                </a:solidFill>
                <a:latin typeface="Bierstadt"/>
              </a:rPr>
              <a:t> Plan</a:t>
            </a:r>
          </a:p>
        </p:txBody>
      </p:sp>
      <p:sp>
        <p:nvSpPr>
          <p:cNvPr id="10" name="Arrow: Chevron 9">
            <a:extLst>
              <a:ext uri="{FF2B5EF4-FFF2-40B4-BE49-F238E27FC236}">
                <a16:creationId xmlns:a16="http://schemas.microsoft.com/office/drawing/2014/main" id="{BAE0D728-F6E0-A35A-0157-9EFE611EF7D6}"/>
              </a:ext>
            </a:extLst>
          </p:cNvPr>
          <p:cNvSpPr/>
          <p:nvPr/>
        </p:nvSpPr>
        <p:spPr>
          <a:xfrm>
            <a:off x="3996614" y="1352744"/>
            <a:ext cx="3084029" cy="953922"/>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Bierstadt"/>
                <a:ea typeface="+mn-ea"/>
                <a:cs typeface="+mn-cs"/>
              </a:rPr>
              <a:t>Un-roomed Event </a:t>
            </a:r>
            <a:r>
              <a:rPr lang="en-GB" sz="1200" b="1">
                <a:latin typeface="Bierstadt"/>
              </a:rPr>
              <a:t>Resolution</a:t>
            </a:r>
            <a:endParaRPr kumimoji="0" lang="en-GB" sz="1200" b="1" i="0" u="none" strike="noStrike" kern="1200" cap="none" spc="0" normalizeH="0" baseline="0" noProof="0">
              <a:ln>
                <a:noFill/>
              </a:ln>
              <a:effectLst/>
              <a:uLnTx/>
              <a:uFillTx/>
              <a:latin typeface="Bierstad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Bierstadt"/>
                <a:ea typeface="+mn-ea"/>
                <a:cs typeface="+mn-cs"/>
              </a:rPr>
              <a:t>June</a:t>
            </a:r>
            <a:endParaRPr lang="en-GB" sz="1200" b="0" i="0" u="none" strike="noStrike" kern="1200" cap="none" spc="0" normalizeH="0" baseline="0" noProof="0">
              <a:ln>
                <a:noFill/>
              </a:ln>
              <a:effectLst/>
              <a:uLnTx/>
              <a:uFillTx/>
              <a:latin typeface="Bierstadt"/>
            </a:endParaRPr>
          </a:p>
        </p:txBody>
      </p:sp>
      <p:sp>
        <p:nvSpPr>
          <p:cNvPr id="11" name="Arrow: Chevron 10">
            <a:extLst>
              <a:ext uri="{FF2B5EF4-FFF2-40B4-BE49-F238E27FC236}">
                <a16:creationId xmlns:a16="http://schemas.microsoft.com/office/drawing/2014/main" id="{26622A55-43C6-48E9-65A5-53FAFF6881C5}"/>
              </a:ext>
            </a:extLst>
          </p:cNvPr>
          <p:cNvSpPr/>
          <p:nvPr/>
        </p:nvSpPr>
        <p:spPr>
          <a:xfrm>
            <a:off x="6680881" y="1352744"/>
            <a:ext cx="2865384" cy="95024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12" name="Arrow: Chevron 11">
            <a:extLst>
              <a:ext uri="{FF2B5EF4-FFF2-40B4-BE49-F238E27FC236}">
                <a16:creationId xmlns:a16="http://schemas.microsoft.com/office/drawing/2014/main" id="{E4FE9AC9-794C-1442-274D-AD18A9521E93}"/>
              </a:ext>
            </a:extLst>
          </p:cNvPr>
          <p:cNvSpPr/>
          <p:nvPr/>
        </p:nvSpPr>
        <p:spPr>
          <a:xfrm>
            <a:off x="133350" y="1379382"/>
            <a:ext cx="1654779" cy="936038"/>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CMIS closes</a:t>
            </a:r>
            <a:endParaRPr lang="en-GB" sz="1200" b="1">
              <a:solidFill>
                <a:srgbClr val="002542"/>
              </a:solidFill>
              <a:latin typeface="Bierstad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002542"/>
                </a:solidFill>
                <a:effectLst/>
                <a:uLnTx/>
                <a:uFillTx/>
                <a:latin typeface="Bierstadt"/>
                <a:ea typeface="+mn-ea"/>
                <a:cs typeface="+mn-cs"/>
              </a:rPr>
              <a:t>Friday </a:t>
            </a:r>
            <a:r>
              <a:rPr lang="en-GB" sz="1200">
                <a:solidFill>
                  <a:srgbClr val="002542"/>
                </a:solidFill>
                <a:latin typeface="Bierstadt"/>
              </a:rPr>
              <a:t>26</a:t>
            </a:r>
            <a:r>
              <a:rPr lang="en-GB" sz="1200" baseline="30000">
                <a:solidFill>
                  <a:srgbClr val="002542"/>
                </a:solidFill>
                <a:latin typeface="Bierstadt"/>
              </a:rPr>
              <a:t>th</a:t>
            </a:r>
            <a:r>
              <a:rPr kumimoji="0" lang="en-GB" sz="1200" i="0" u="none" strike="noStrike" kern="1200" cap="none" spc="0" normalizeH="0" baseline="0" noProof="0">
                <a:ln>
                  <a:noFill/>
                </a:ln>
                <a:solidFill>
                  <a:srgbClr val="002542"/>
                </a:solidFill>
                <a:effectLst/>
                <a:uLnTx/>
                <a:uFillTx/>
                <a:latin typeface="Bierstadt"/>
                <a:ea typeface="+mn-ea"/>
                <a:cs typeface="+mn-cs"/>
              </a:rPr>
              <a:t> </a:t>
            </a:r>
            <a:r>
              <a:rPr lang="en-GB" sz="1200">
                <a:solidFill>
                  <a:srgbClr val="002542"/>
                </a:solidFill>
                <a:latin typeface="Bierstadt"/>
              </a:rPr>
              <a:t>April</a:t>
            </a:r>
            <a:endParaRPr lang="en-GB" sz="1200" i="0" u="none" strike="noStrike" kern="1200" cap="none" spc="0" normalizeH="0" baseline="0" noProof="0">
              <a:ln>
                <a:noFill/>
              </a:ln>
              <a:solidFill>
                <a:srgbClr val="002542"/>
              </a:solidFill>
              <a:effectLst/>
              <a:uLnTx/>
              <a:uFillTx/>
              <a:latin typeface="Bierstadt"/>
            </a:endParaRPr>
          </a:p>
        </p:txBody>
      </p:sp>
      <p:sp>
        <p:nvSpPr>
          <p:cNvPr id="13" name="Arrow: Chevron 12">
            <a:extLst>
              <a:ext uri="{FF2B5EF4-FFF2-40B4-BE49-F238E27FC236}">
                <a16:creationId xmlns:a16="http://schemas.microsoft.com/office/drawing/2014/main" id="{A51CC655-60D8-6BC6-6DB5-1210F263B4A1}"/>
              </a:ext>
            </a:extLst>
          </p:cNvPr>
          <p:cNvSpPr/>
          <p:nvPr/>
        </p:nvSpPr>
        <p:spPr>
          <a:xfrm>
            <a:off x="1384669" y="1365176"/>
            <a:ext cx="3042497" cy="950244"/>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14" name="TextBox 13">
            <a:extLst>
              <a:ext uri="{FF2B5EF4-FFF2-40B4-BE49-F238E27FC236}">
                <a16:creationId xmlns:a16="http://schemas.microsoft.com/office/drawing/2014/main" id="{359FE667-5C7A-2C30-E0DB-BE7FBD9D1FD2}"/>
              </a:ext>
            </a:extLst>
          </p:cNvPr>
          <p:cNvSpPr txBox="1"/>
          <p:nvPr/>
        </p:nvSpPr>
        <p:spPr>
          <a:xfrm>
            <a:off x="1364811" y="2331881"/>
            <a:ext cx="2544864" cy="646331"/>
          </a:xfrm>
          <a:prstGeom prst="rect">
            <a:avLst/>
          </a:prstGeom>
          <a:solidFill>
            <a:srgbClr val="F7F7F7"/>
          </a:solidFill>
        </p:spPr>
        <p:txBody>
          <a:bodyPr wrap="square" lIns="91440" tIns="45720" rIns="91440" bIns="45720" anchor="t">
            <a:spAutoFit/>
          </a:bodyPr>
          <a:lstStyle/>
          <a:p>
            <a:pPr>
              <a:defRPr/>
            </a:pPr>
            <a:r>
              <a:rPr lang="en-GB" sz="1200" b="1">
                <a:solidFill>
                  <a:srgbClr val="395A4F"/>
                </a:solidFill>
                <a:latin typeface="Bierstadt"/>
              </a:rPr>
              <a:t>First Week of</a:t>
            </a:r>
            <a:r>
              <a:rPr kumimoji="0" lang="en-GB" sz="1200" b="1" i="0" u="none" strike="noStrike" kern="1200" cap="none" spc="0" normalizeH="0" baseline="0" noProof="0">
                <a:ln>
                  <a:noFill/>
                </a:ln>
                <a:solidFill>
                  <a:srgbClr val="395A4F"/>
                </a:solidFill>
                <a:effectLst/>
                <a:uLnTx/>
                <a:uFillTx/>
                <a:latin typeface="Bierstadt"/>
                <a:ea typeface="+mn-ea"/>
                <a:cs typeface="+mn-cs"/>
              </a:rPr>
              <a:t> May</a:t>
            </a:r>
            <a:endParaRPr lang="en-GB" sz="1200" b="1" i="0" u="none" strike="noStrike" kern="1200" cap="none" spc="0" normalizeH="0" baseline="0" noProof="0">
              <a:ln>
                <a:noFill/>
              </a:ln>
              <a:solidFill>
                <a:srgbClr val="395A4F"/>
              </a:solidFill>
              <a:effectLst/>
              <a:uLnTx/>
              <a:uFillTx/>
              <a:latin typeface="Bierstadt"/>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395A4F"/>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395A4F"/>
                </a:solidFill>
                <a:effectLst/>
                <a:uLnTx/>
                <a:uFillTx/>
                <a:latin typeface="Bierstadt"/>
                <a:ea typeface="+mn-ea"/>
                <a:cs typeface="+mn-cs"/>
              </a:rPr>
              <a:t>All Disability data returned</a:t>
            </a:r>
            <a:endParaRPr lang="en-GB" sz="1200" i="0" u="none" strike="noStrike" kern="1200" cap="none" spc="0" normalizeH="0" baseline="0" noProof="0">
              <a:ln>
                <a:noFill/>
              </a:ln>
              <a:solidFill>
                <a:srgbClr val="395A4F"/>
              </a:solidFill>
              <a:effectLst/>
              <a:uLnTx/>
              <a:uFillTx/>
              <a:latin typeface="Bierstadt"/>
            </a:endParaRPr>
          </a:p>
        </p:txBody>
      </p:sp>
      <p:sp>
        <p:nvSpPr>
          <p:cNvPr id="15" name="TextBox 14">
            <a:extLst>
              <a:ext uri="{FF2B5EF4-FFF2-40B4-BE49-F238E27FC236}">
                <a16:creationId xmlns:a16="http://schemas.microsoft.com/office/drawing/2014/main" id="{64DA4799-B658-0E2C-1B7B-1C7EDB6AB7BF}"/>
              </a:ext>
            </a:extLst>
          </p:cNvPr>
          <p:cNvSpPr txBox="1"/>
          <p:nvPr/>
        </p:nvSpPr>
        <p:spPr>
          <a:xfrm>
            <a:off x="3996614" y="2341025"/>
            <a:ext cx="2576065" cy="4154984"/>
          </a:xfrm>
          <a:prstGeom prst="rect">
            <a:avLst/>
          </a:prstGeom>
          <a:solidFill>
            <a:srgbClr val="F7F7F7"/>
          </a:solidFill>
        </p:spPr>
        <p:txBody>
          <a:bodyPr wrap="square" lIns="91440" tIns="45720" rIns="91440" bIns="45720" anchor="t">
            <a:spAutoFit/>
          </a:bodyPr>
          <a:lstStyle/>
          <a:p>
            <a:pPr>
              <a:defRPr/>
            </a:pPr>
            <a:r>
              <a:rPr lang="en-GB" sz="1200" b="1" dirty="0">
                <a:solidFill>
                  <a:srgbClr val="002542"/>
                </a:solidFill>
                <a:latin typeface="Bierstadt"/>
              </a:rPr>
              <a:t>Tuesday 18</a:t>
            </a:r>
            <a:r>
              <a:rPr lang="en-GB" sz="1200" b="1" baseline="30000" dirty="0">
                <a:solidFill>
                  <a:srgbClr val="002542"/>
                </a:solidFill>
                <a:latin typeface="Bierstadt"/>
              </a:rPr>
              <a:t>th</a:t>
            </a:r>
            <a:r>
              <a:rPr lang="en-GB" sz="1200" b="1" dirty="0">
                <a:solidFill>
                  <a:srgbClr val="002542"/>
                </a:solidFill>
                <a:latin typeface="Bierstadt"/>
              </a:rPr>
              <a:t> June </a:t>
            </a:r>
          </a:p>
          <a:p>
            <a:pPr marL="171450" indent="-171450">
              <a:buFont typeface="Arial" panose="020B0604020202020204" pitchFamily="34" charset="0"/>
              <a:buChar char="•"/>
              <a:defRPr/>
            </a:pPr>
            <a:endParaRPr lang="en-GB" sz="1200">
              <a:solidFill>
                <a:srgbClr val="002542"/>
              </a:solidFill>
              <a:latin typeface="Bierstadt"/>
            </a:endParaRPr>
          </a:p>
          <a:p>
            <a:pPr marL="171450" indent="-171450">
              <a:buFont typeface="Arial,Sans-Serif" panose="020B0604020202020204" pitchFamily="34" charset="0"/>
              <a:buChar char="•"/>
              <a:defRPr/>
            </a:pPr>
            <a:r>
              <a:rPr lang="en-GB" sz="1200" dirty="0">
                <a:solidFill>
                  <a:srgbClr val="002542"/>
                </a:solidFill>
                <a:latin typeface="Bierstadt"/>
                <a:cs typeface="Arial"/>
              </a:rPr>
              <a:t>Timetable published </a:t>
            </a:r>
          </a:p>
          <a:p>
            <a:pPr marR="0" lvl="0" defTabSz="914400" rtl="0" eaLnBrk="1" fontAlgn="auto" latinLnBrk="0" hangingPunct="1">
              <a:lnSpc>
                <a:spcPct val="100000"/>
              </a:lnSpc>
              <a:spcBef>
                <a:spcPts val="0"/>
              </a:spcBef>
              <a:spcAft>
                <a:spcPts val="0"/>
              </a:spcAft>
              <a:buClrTx/>
              <a:buSzTx/>
              <a:tabLst/>
              <a:defRPr/>
            </a:pPr>
            <a:endParaRPr lang="en-GB" sz="1200" i="0" u="none" strike="noStrike" kern="1200" cap="none" spc="0" normalizeH="0" baseline="0" noProof="0">
              <a:ln>
                <a:noFill/>
              </a:ln>
              <a:solidFill>
                <a:srgbClr val="002542"/>
              </a:solidFill>
              <a:effectLst/>
              <a:uLnTx/>
              <a:uFillTx/>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CMIS re-opens for Local Teaching Space allocations</a:t>
            </a:r>
            <a:endParaRPr lang="en-US" sz="1200" dirty="0">
              <a:solidFill>
                <a:srgbClr val="002542"/>
              </a:solidFill>
              <a:latin typeface="Bierstadt"/>
              <a:cs typeface="Arial"/>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Un-roomed </a:t>
            </a:r>
            <a:r>
              <a:rPr kumimoji="0" lang="en-GB" sz="1200" i="0" u="none" strike="noStrike" kern="1200" cap="none" spc="0" normalizeH="0" baseline="0" noProof="0" dirty="0">
                <a:ln>
                  <a:noFill/>
                </a:ln>
                <a:solidFill>
                  <a:srgbClr val="002542"/>
                </a:solidFill>
                <a:effectLst/>
                <a:uLnTx/>
                <a:uFillTx/>
                <a:latin typeface="Bierstadt"/>
              </a:rPr>
              <a:t>events identified with SMTT leading on large and critical un-roomed events</a:t>
            </a:r>
            <a:endParaRPr lang="en-GB" sz="1200" dirty="0">
              <a:latin typeface="Bierstadt"/>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Local </a:t>
            </a:r>
            <a:r>
              <a:rPr lang="en-GB" sz="1200" dirty="0" err="1">
                <a:solidFill>
                  <a:srgbClr val="002542"/>
                </a:solidFill>
                <a:latin typeface="Bierstadt"/>
              </a:rPr>
              <a:t>Timetabler</a:t>
            </a:r>
            <a:r>
              <a:rPr lang="en-GB" sz="1200" dirty="0">
                <a:solidFill>
                  <a:srgbClr val="002542"/>
                </a:solidFill>
                <a:latin typeface="Bierstadt"/>
              </a:rPr>
              <a:t> resources leading solutions for smaller un-roomed events</a:t>
            </a:r>
          </a:p>
          <a:p>
            <a:pP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Change Request process opens </a:t>
            </a:r>
            <a:r>
              <a:rPr lang="en-GB" sz="1200" dirty="0">
                <a:solidFill>
                  <a:srgbClr val="002542"/>
                </a:solidFill>
                <a:latin typeface="Bierstadt"/>
              </a:rPr>
              <a:t>(specific CR reasons for Un-roomed Events)</a:t>
            </a: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Weekly College Sessions Engagements continue with focus on un-roomed events</a:t>
            </a:r>
          </a:p>
        </p:txBody>
      </p:sp>
      <p:sp>
        <p:nvSpPr>
          <p:cNvPr id="16" name="TextBox 15">
            <a:extLst>
              <a:ext uri="{FF2B5EF4-FFF2-40B4-BE49-F238E27FC236}">
                <a16:creationId xmlns:a16="http://schemas.microsoft.com/office/drawing/2014/main" id="{F276382F-C71D-C690-971A-8C3991DD621C}"/>
              </a:ext>
            </a:extLst>
          </p:cNvPr>
          <p:cNvSpPr txBox="1"/>
          <p:nvPr/>
        </p:nvSpPr>
        <p:spPr>
          <a:xfrm>
            <a:off x="6659618" y="2326415"/>
            <a:ext cx="2437970" cy="3416320"/>
          </a:xfrm>
          <a:prstGeom prst="rect">
            <a:avLst/>
          </a:prstGeom>
          <a:solidFill>
            <a:srgbClr val="F7F7F7"/>
          </a:solidFill>
        </p:spPr>
        <p:txBody>
          <a:bodyPr wrap="square" lIns="91440" tIns="45720" rIns="91440" bIns="45720" anchor="t">
            <a:spAutoFit/>
          </a:bodyPr>
          <a:lstStyle/>
          <a:p>
            <a:pPr>
              <a:defRPr/>
            </a:pPr>
            <a:r>
              <a:rPr lang="en-GB" sz="1200" b="1" dirty="0">
                <a:solidFill>
                  <a:srgbClr val="767171"/>
                </a:solidFill>
                <a:latin typeface="Bierstadt"/>
              </a:rPr>
              <a:t>W/c 15</a:t>
            </a:r>
            <a:r>
              <a:rPr lang="en-GB" sz="1200" b="1" baseline="30000" dirty="0">
                <a:solidFill>
                  <a:srgbClr val="767171"/>
                </a:solidFill>
                <a:latin typeface="Bierstadt"/>
              </a:rPr>
              <a:t>th</a:t>
            </a:r>
            <a:r>
              <a:rPr lang="en-GB" sz="1200" b="1" dirty="0">
                <a:solidFill>
                  <a:srgbClr val="767171"/>
                </a:solidFill>
                <a:latin typeface="Bierstadt"/>
              </a:rPr>
              <a:t> July</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a:solidFill>
                <a:srgbClr val="767171"/>
              </a:solidFill>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Change Request process opens (All essential changes)</a:t>
            </a:r>
            <a:endParaRPr lang="en-GB" sz="1200"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All course data, including new and additional to be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Facility data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Meetings schedule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a:defRPr/>
            </a:pPr>
            <a:r>
              <a:rPr lang="en-GB" sz="1200" b="1" dirty="0">
                <a:solidFill>
                  <a:srgbClr val="767171"/>
                </a:solidFill>
                <a:latin typeface="Bierstadt"/>
              </a:rPr>
              <a:t>Monday 29</a:t>
            </a:r>
            <a:r>
              <a:rPr lang="en-GB" sz="1200" b="1" baseline="30000" dirty="0">
                <a:solidFill>
                  <a:srgbClr val="767171"/>
                </a:solidFill>
                <a:latin typeface="Bierstadt"/>
              </a:rPr>
              <a:t>th</a:t>
            </a:r>
            <a:r>
              <a:rPr lang="en-GB" sz="1200" b="1" dirty="0">
                <a:solidFill>
                  <a:srgbClr val="767171"/>
                </a:solidFill>
                <a:latin typeface="Bierstadt"/>
              </a:rPr>
              <a:t> of July</a:t>
            </a:r>
            <a:endParaRPr lang="en-GB" sz="1200" b="1"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Checkpoint on opening space for non-teaching events</a:t>
            </a:r>
            <a:endParaRPr lang="en-GB" sz="1200" i="0" u="none" strike="noStrike" kern="1200" cap="none" spc="0" normalizeH="0" baseline="0" noProof="0" dirty="0">
              <a:ln>
                <a:noFill/>
              </a:ln>
              <a:solidFill>
                <a:srgbClr val="767171"/>
              </a:solidFill>
              <a:effectLst/>
              <a:uLnTx/>
              <a:uFillTx/>
              <a:latin typeface="Bierstadt"/>
            </a:endParaRPr>
          </a:p>
        </p:txBody>
      </p:sp>
      <p:sp>
        <p:nvSpPr>
          <p:cNvPr id="19" name="Arrow: Chevron 18">
            <a:extLst>
              <a:ext uri="{FF2B5EF4-FFF2-40B4-BE49-F238E27FC236}">
                <a16:creationId xmlns:a16="http://schemas.microsoft.com/office/drawing/2014/main" id="{DC1E7209-D538-E0FE-C13F-729BD1FDCB2E}"/>
              </a:ext>
            </a:extLst>
          </p:cNvPr>
          <p:cNvSpPr/>
          <p:nvPr/>
        </p:nvSpPr>
        <p:spPr>
          <a:xfrm>
            <a:off x="9161378" y="1352744"/>
            <a:ext cx="2796705" cy="950244"/>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ierstadt"/>
              </a:rPr>
              <a:t>Reg/Enrol &amp; Start of Semester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Bierstadt"/>
              </a:rPr>
              <a:t>August</a:t>
            </a:r>
            <a:endParaRPr lang="en-GB" sz="1200" i="0" u="none" strike="noStrike" kern="1200" cap="none" spc="0" normalizeH="0" baseline="0" noProof="0" dirty="0">
              <a:ln>
                <a:noFill/>
              </a:ln>
              <a:solidFill>
                <a:prstClr val="white"/>
              </a:solidFill>
              <a:effectLst/>
              <a:uLnTx/>
              <a:uFillTx/>
              <a:latin typeface="Bierstadt" panose="020B0004020202020204" pitchFamily="34" charset="0"/>
            </a:endParaRPr>
          </a:p>
        </p:txBody>
      </p:sp>
      <p:sp>
        <p:nvSpPr>
          <p:cNvPr id="20" name="TextBox 19">
            <a:extLst>
              <a:ext uri="{FF2B5EF4-FFF2-40B4-BE49-F238E27FC236}">
                <a16:creationId xmlns:a16="http://schemas.microsoft.com/office/drawing/2014/main" id="{1B2603C8-25CF-F3C5-2281-1B827EC78275}"/>
              </a:ext>
            </a:extLst>
          </p:cNvPr>
          <p:cNvSpPr txBox="1"/>
          <p:nvPr/>
        </p:nvSpPr>
        <p:spPr>
          <a:xfrm>
            <a:off x="9184526" y="2322737"/>
            <a:ext cx="2326989" cy="2492990"/>
          </a:xfrm>
          <a:prstGeom prst="rect">
            <a:avLst/>
          </a:prstGeom>
          <a:solidFill>
            <a:srgbClr val="F7F7F7"/>
          </a:solidFill>
        </p:spPr>
        <p:txBody>
          <a:bodyPr wrap="square" lIns="91440" tIns="45720" rIns="91440" bIns="45720" anchor="t">
            <a:spAutoFit/>
          </a:bodyPr>
          <a:lstStyle/>
          <a:p>
            <a:r>
              <a:rPr lang="en-GB" sz="1200" b="1" dirty="0">
                <a:solidFill>
                  <a:schemeClr val="accent4">
                    <a:lumMod val="75000"/>
                  </a:schemeClr>
                </a:solidFill>
                <a:ea typeface="+mn-lt"/>
                <a:cs typeface="+mn-lt"/>
              </a:rPr>
              <a:t>Monday 5</a:t>
            </a:r>
            <a:r>
              <a:rPr lang="en-GB" sz="1200" b="1" baseline="30000" dirty="0">
                <a:solidFill>
                  <a:schemeClr val="accent4">
                    <a:lumMod val="75000"/>
                  </a:schemeClr>
                </a:solidFill>
                <a:ea typeface="+mn-lt"/>
                <a:cs typeface="+mn-lt"/>
              </a:rPr>
              <a:t>th</a:t>
            </a:r>
            <a:r>
              <a:rPr lang="en-GB" sz="1200" b="1" dirty="0">
                <a:solidFill>
                  <a:schemeClr val="accent4">
                    <a:lumMod val="75000"/>
                  </a:schemeClr>
                </a:solidFill>
                <a:ea typeface="+mn-lt"/>
                <a:cs typeface="+mn-lt"/>
              </a:rPr>
              <a:t> August</a:t>
            </a:r>
            <a:endParaRPr lang="en-GB" sz="1200" dirty="0">
              <a:solidFill>
                <a:schemeClr val="accent4">
                  <a:lumMod val="75000"/>
                </a:schemeClr>
              </a:solidFill>
              <a:ea typeface="+mn-lt"/>
              <a:cs typeface="+mn-lt"/>
            </a:endParaRPr>
          </a:p>
          <a:p>
            <a:endParaRPr lang="en-GB" sz="1200" b="1" dirty="0">
              <a:solidFill>
                <a:schemeClr val="accent4">
                  <a:lumMod val="75000"/>
                </a:schemeClr>
              </a:solidFill>
              <a:ea typeface="+mn-lt"/>
              <a:cs typeface="+mn-lt"/>
            </a:endParaRPr>
          </a:p>
          <a:p>
            <a:pPr marL="171450" indent="-171450">
              <a:buFont typeface="Arial,Sans-Serif"/>
              <a:buChar char="•"/>
            </a:pPr>
            <a:r>
              <a:rPr lang="en-GB" sz="1200" dirty="0">
                <a:solidFill>
                  <a:schemeClr val="accent4">
                    <a:lumMod val="75000"/>
                  </a:schemeClr>
                </a:solidFill>
                <a:ea typeface="+mn-lt"/>
                <a:cs typeface="+mn-lt"/>
              </a:rPr>
              <a:t>Registration &amp; Enrolment opens</a:t>
            </a:r>
            <a:endParaRPr lang="en-GB" dirty="0">
              <a:solidFill>
                <a:schemeClr val="accent4">
                  <a:lumMod val="75000"/>
                </a:schemeClr>
              </a:solidFill>
              <a:ea typeface="+mn-lt"/>
              <a:cs typeface="+mn-lt"/>
            </a:endParaRPr>
          </a:p>
          <a:p>
            <a:endParaRPr lang="en-GB" sz="1200" b="1" dirty="0">
              <a:solidFill>
                <a:schemeClr val="accent4">
                  <a:lumMod val="75000"/>
                </a:schemeClr>
              </a:solidFill>
              <a:latin typeface="Bierstadt"/>
            </a:endParaRPr>
          </a:p>
          <a:p>
            <a:endParaRPr lang="en-GB" sz="1200" b="1" dirty="0">
              <a:solidFill>
                <a:schemeClr val="accent4">
                  <a:lumMod val="75000"/>
                </a:schemeClr>
              </a:solidFill>
              <a:latin typeface="Bierstadt"/>
            </a:endParaRPr>
          </a:p>
          <a:p>
            <a:r>
              <a:rPr lang="en-GB" sz="1200" b="1" dirty="0">
                <a:solidFill>
                  <a:schemeClr val="accent4">
                    <a:lumMod val="75000"/>
                  </a:schemeClr>
                </a:solidFill>
                <a:latin typeface="Bierstadt"/>
              </a:rPr>
              <a:t>Tuesday 6</a:t>
            </a:r>
            <a:r>
              <a:rPr lang="en-GB" sz="1200" b="1" baseline="30000" dirty="0">
                <a:solidFill>
                  <a:schemeClr val="accent4">
                    <a:lumMod val="75000"/>
                  </a:schemeClr>
                </a:solidFill>
                <a:latin typeface="Bierstadt"/>
              </a:rPr>
              <a:t>th</a:t>
            </a:r>
            <a:r>
              <a:rPr lang="en-GB" sz="1200" b="1" dirty="0">
                <a:solidFill>
                  <a:schemeClr val="accent4">
                    <a:lumMod val="75000"/>
                  </a:schemeClr>
                </a:solidFill>
                <a:latin typeface="Bierstadt"/>
              </a:rPr>
              <a:t> August</a:t>
            </a:r>
            <a:endParaRPr lang="en-GB" dirty="0">
              <a:solidFill>
                <a:schemeClr val="accent4">
                  <a:lumMod val="75000"/>
                </a:schemeClr>
              </a:solidFill>
            </a:endParaRPr>
          </a:p>
          <a:p>
            <a:endParaRPr lang="en-GB" sz="1200" b="1" dirty="0">
              <a:solidFill>
                <a:schemeClr val="accent4">
                  <a:lumMod val="75000"/>
                </a:schemeClr>
              </a:solidFill>
              <a:latin typeface="Bierstadt"/>
            </a:endParaRPr>
          </a:p>
          <a:p>
            <a:pPr marL="171450" indent="-171450">
              <a:buFont typeface="Arial" panose="020B0604020202020204" pitchFamily="34" charset="0"/>
              <a:buChar char="•"/>
            </a:pPr>
            <a:r>
              <a:rPr lang="en-GB" sz="1200" dirty="0">
                <a:solidFill>
                  <a:schemeClr val="accent4">
                    <a:lumMod val="75000"/>
                  </a:schemeClr>
                </a:solidFill>
                <a:latin typeface="Bierstadt"/>
              </a:rPr>
              <a:t>Online booking open for Local Non-Teaching Space</a:t>
            </a:r>
          </a:p>
          <a:p>
            <a:pPr marL="90170" marR="0" lvl="0" indent="-9017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a:solidFill>
                <a:schemeClr val="accent4">
                  <a:lumMod val="75000"/>
                </a:schemeClr>
              </a:solidFill>
              <a:latin typeface="Bierstadt" panose="020B0004020202020204" pitchFamily="34"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dirty="0">
              <a:solidFill>
                <a:schemeClr val="accent4">
                  <a:lumMod val="75000"/>
                </a:schemeClr>
              </a:solidFill>
              <a:latin typeface="Bierstadt"/>
            </a:endParaRPr>
          </a:p>
          <a:p>
            <a:pPr marR="0" lvl="0" algn="l" rtl="0" eaLnBrk="1" fontAlgn="auto" latinLnBrk="0" hangingPunct="1">
              <a:lnSpc>
                <a:spcPct val="100000"/>
              </a:lnSpc>
              <a:spcBef>
                <a:spcPts val="0"/>
              </a:spcBef>
              <a:spcAft>
                <a:spcPts val="0"/>
              </a:spcAft>
              <a:buClrTx/>
              <a:buSzTx/>
            </a:pPr>
            <a:endParaRPr lang="en-GB" sz="1200">
              <a:solidFill>
                <a:schemeClr val="accent4">
                  <a:lumMod val="75000"/>
                </a:schemeClr>
              </a:solidFill>
              <a:latin typeface="Bierstadt" panose="020B0004020202020204" pitchFamily="34" charset="0"/>
            </a:endParaRPr>
          </a:p>
          <a:p>
            <a:pPr marR="0" lvl="0" algn="l" rtl="0" eaLnBrk="1" fontAlgn="auto" latinLnBrk="0" hangingPunct="1">
              <a:lnSpc>
                <a:spcPct val="100000"/>
              </a:lnSpc>
              <a:spcBef>
                <a:spcPts val="0"/>
              </a:spcBef>
              <a:spcAft>
                <a:spcPts val="0"/>
              </a:spcAft>
              <a:buClrTx/>
              <a:buSzTx/>
            </a:pPr>
            <a:endParaRPr lang="en-GB" sz="1200" b="1" strike="sngStrike" dirty="0">
              <a:solidFill>
                <a:schemeClr val="accent4">
                  <a:lumMod val="75000"/>
                </a:schemeClr>
              </a:solidFill>
              <a:latin typeface="Bierstadt"/>
            </a:endParaRPr>
          </a:p>
        </p:txBody>
      </p:sp>
    </p:spTree>
    <p:extLst>
      <p:ext uri="{BB962C8B-B14F-4D97-AF65-F5344CB8AC3E}">
        <p14:creationId xmlns:p14="http://schemas.microsoft.com/office/powerpoint/2010/main" val="175163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idx="4294967295"/>
          </p:nvPr>
        </p:nvSpPr>
        <p:spPr>
          <a:xfrm>
            <a:off x="1167970" y="206070"/>
            <a:ext cx="7607300" cy="1096963"/>
          </a:xfrm>
          <a:prstGeom prst="rect">
            <a:avLst/>
          </a:prstGeom>
        </p:spPr>
        <p:txBody>
          <a:bodyPr lIns="91440" tIns="45720" rIns="91440" bIns="45720" anchor="ctr"/>
          <a:lstStyle/>
          <a:p>
            <a:r>
              <a:rPr lang="en-GB" sz="2800" b="1">
                <a:solidFill>
                  <a:srgbClr val="002542"/>
                </a:solidFill>
                <a:latin typeface="Bierstadt"/>
                <a:cs typeface="Arial"/>
              </a:rPr>
              <a:t>Un-roomed Events</a:t>
            </a:r>
            <a:br>
              <a:rPr lang="en-GB" sz="2800" b="1">
                <a:solidFill>
                  <a:srgbClr val="002542"/>
                </a:solidFill>
                <a:latin typeface="Bierstadt"/>
                <a:cs typeface="Arial"/>
              </a:rPr>
            </a:br>
            <a:r>
              <a:rPr lang="en-GB" sz="2000">
                <a:solidFill>
                  <a:srgbClr val="002542"/>
                </a:solidFill>
                <a:latin typeface="Bierstadt"/>
                <a:cs typeface="Arial"/>
              </a:rPr>
              <a:t>Resolution Calls</a:t>
            </a:r>
            <a:endParaRPr lang="en-GB" sz="2800">
              <a:solidFill>
                <a:srgbClr val="002542"/>
              </a:solidFill>
              <a:latin typeface="Bierstadt"/>
              <a:cs typeface="Arial"/>
            </a:endParaRPr>
          </a:p>
        </p:txBody>
      </p:sp>
      <p:sp>
        <p:nvSpPr>
          <p:cNvPr id="4" name="TextBox 3">
            <a:extLst>
              <a:ext uri="{FF2B5EF4-FFF2-40B4-BE49-F238E27FC236}">
                <a16:creationId xmlns:a16="http://schemas.microsoft.com/office/drawing/2014/main" id="{D883A135-37C7-574A-7FCF-4CDD33C5D728}"/>
              </a:ext>
            </a:extLst>
          </p:cNvPr>
          <p:cNvSpPr txBox="1"/>
          <p:nvPr/>
        </p:nvSpPr>
        <p:spPr>
          <a:xfrm>
            <a:off x="442971" y="1758283"/>
            <a:ext cx="5712625" cy="4154984"/>
          </a:xfrm>
          <a:prstGeom prst="rect">
            <a:avLst/>
          </a:prstGeom>
          <a:solidFill>
            <a:srgbClr val="F7F7F7"/>
          </a:solidFill>
        </p:spPr>
        <p:txBody>
          <a:bodyPr wrap="square" lIns="91440" tIns="45720" rIns="91440" bIns="45720" rtlCol="0" anchor="t">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Large Events &amp; Time Critical Events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(greater than 50 in size, events in the first 1 month of teaching)</a:t>
            </a:r>
            <a:endParaRPr kumimoji="0" lang="en-US" sz="1800" b="0" i="0" u="none" strike="noStrike" kern="1200" cap="none" spc="0" normalizeH="0" baseline="0" noProof="0">
              <a:ln>
                <a:noFill/>
              </a:ln>
              <a:solidFill>
                <a:srgbClr val="002542"/>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A resolution call will be scheduled with the identified roles within each of the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The calls will be led by SMTT who will suggest potential solutions, we do not anticipate all the identified roles will be required to attend every call however we do expect decision makers to be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SMTT will update the event in real time if a suitable option has been agreed.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C27F09FD-B773-8F2B-A968-58EDA789E84B}"/>
              </a:ext>
            </a:extLst>
          </p:cNvPr>
          <p:cNvSpPr txBox="1"/>
          <p:nvPr/>
        </p:nvSpPr>
        <p:spPr>
          <a:xfrm>
            <a:off x="6236851" y="1758283"/>
            <a:ext cx="5076837" cy="3785652"/>
          </a:xfrm>
          <a:prstGeom prst="rect">
            <a:avLst/>
          </a:prstGeom>
          <a:solidFill>
            <a:srgbClr val="F7F7F7"/>
          </a:solid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2. All Other Un-roomed Events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(less than size 50)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a:ln>
                <a:noFill/>
              </a:ln>
              <a:solidFill>
                <a:srgbClr val="002542"/>
              </a:solidFill>
              <a:effectLst/>
              <a:uLnTx/>
              <a:uFillTx/>
              <a:latin typeface="Bierstad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Led through the coordinating TT resource already identified.  </a:t>
            </a:r>
            <a:r>
              <a:rPr kumimoji="0" lang="en-GB" sz="1200" b="1" i="0" u="none" strike="noStrike" kern="1200" cap="none" spc="0" normalizeH="0" baseline="0" noProof="0">
                <a:ln>
                  <a:noFill/>
                </a:ln>
                <a:solidFill>
                  <a:srgbClr val="002542"/>
                </a:solidFill>
                <a:effectLst/>
                <a:uLnTx/>
                <a:uFillTx/>
                <a:latin typeface="Bierstadt"/>
                <a:ea typeface="+mn-ea"/>
                <a:cs typeface="+mn-cs"/>
              </a:rPr>
              <a:t>The Timetabling and Enrolment Coordinator/ L&amp;T Assistants </a:t>
            </a:r>
            <a:r>
              <a:rPr kumimoji="0" lang="en-GB" sz="1200" b="0" i="0" u="none" strike="noStrike" kern="1200" cap="none" spc="0" normalizeH="0" baseline="0" noProof="0">
                <a:ln>
                  <a:noFill/>
                </a:ln>
                <a:solidFill>
                  <a:srgbClr val="002542"/>
                </a:solidFill>
                <a:effectLst/>
                <a:uLnTx/>
                <a:uFillTx/>
                <a:latin typeface="Bierstadt"/>
                <a:ea typeface="+mn-ea"/>
                <a:cs typeface="+mn-cs"/>
              </a:rPr>
              <a:t>should review local space first to resolve.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Bierstad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Bierstadt"/>
                <a:ea typeface="+mn-ea"/>
                <a:cs typeface="+mn-cs"/>
              </a:rPr>
              <a:t>Should a </a:t>
            </a:r>
            <a:r>
              <a:rPr kumimoji="0" lang="en-GB" sz="1200" b="1" i="0" u="none" strike="noStrike" kern="1200" cap="none" spc="0" normalizeH="0" baseline="0" noProof="0">
                <a:ln>
                  <a:noFill/>
                </a:ln>
                <a:solidFill>
                  <a:srgbClr val="002542"/>
                </a:solidFill>
                <a:effectLst/>
                <a:uLnTx/>
                <a:uFillTx/>
                <a:latin typeface="Bierstadt"/>
                <a:ea typeface="+mn-ea"/>
                <a:cs typeface="+mn-cs"/>
              </a:rPr>
              <a:t>Timetabling and Enrolment Coordinator/ L&amp;T Assistants </a:t>
            </a:r>
            <a:r>
              <a:rPr kumimoji="0" lang="en-GB" sz="1200" b="0" i="0" u="none" strike="noStrike" kern="1200" cap="none" spc="0" normalizeH="0" baseline="0" noProof="0">
                <a:ln>
                  <a:noFill/>
                </a:ln>
                <a:solidFill>
                  <a:srgbClr val="002542"/>
                </a:solidFill>
                <a:effectLst/>
                <a:uLnTx/>
                <a:uFillTx/>
                <a:latin typeface="Bierstadt"/>
                <a:ea typeface="+mn-ea"/>
                <a:cs typeface="+mn-cs"/>
              </a:rPr>
              <a:t>need to change the event (e.g. time/day) to find a central room, they should:</a:t>
            </a:r>
          </a:p>
          <a:p>
            <a:pPr marL="685800" marR="0" lvl="1" indent="-22860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Arial"/>
                <a:ea typeface="+mn-ea"/>
                <a:cs typeface="Arial"/>
              </a:rPr>
              <a:t>Liaise with the </a:t>
            </a:r>
            <a:r>
              <a:rPr kumimoji="0" lang="en-GB" sz="1200" b="1" i="0" u="none" strike="noStrike" kern="1200" cap="none" spc="0" normalizeH="0" baseline="0" noProof="0">
                <a:ln>
                  <a:noFill/>
                </a:ln>
                <a:solidFill>
                  <a:srgbClr val="002542"/>
                </a:solidFill>
                <a:effectLst/>
                <a:uLnTx/>
                <a:uFillTx/>
                <a:latin typeface="Arial"/>
                <a:ea typeface="+mn-ea"/>
                <a:cs typeface="Arial"/>
              </a:rPr>
              <a:t>L&amp;T Convener, Head of School or Head of Course </a:t>
            </a:r>
            <a:r>
              <a:rPr kumimoji="0" lang="en-GB" sz="1200" b="0" i="0" u="none" strike="noStrike" kern="1200" cap="none" spc="0" normalizeH="0" baseline="0" noProof="0">
                <a:ln>
                  <a:noFill/>
                </a:ln>
                <a:solidFill>
                  <a:srgbClr val="002542"/>
                </a:solidFill>
                <a:effectLst/>
                <a:uLnTx/>
                <a:uFillTx/>
                <a:latin typeface="Arial"/>
                <a:ea typeface="+mn-ea"/>
                <a:cs typeface="Arial"/>
              </a:rPr>
              <a:t>to be aware of potential clashes and explore available options to resolve.</a:t>
            </a:r>
            <a:endParaRPr kumimoji="0" lang="en-US" sz="1200" b="0" i="0" u="none" strike="noStrike" kern="1200" cap="none" spc="0" normalizeH="0" baseline="0" noProof="0">
              <a:ln>
                <a:noFill/>
              </a:ln>
              <a:solidFill>
                <a:srgbClr val="002542"/>
              </a:solidFill>
              <a:effectLst/>
              <a:uLnTx/>
              <a:uFillTx/>
              <a:latin typeface="Arial"/>
              <a:ea typeface="+mn-ea"/>
              <a:cs typeface="Arial"/>
            </a:endParaRPr>
          </a:p>
          <a:p>
            <a:pPr marL="685800" marR="0" lvl="1" indent="-22860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Arial"/>
                <a:ea typeface="+mn-ea"/>
                <a:cs typeface="Arial"/>
              </a:rPr>
              <a:t>Raise a “Central Room Request” to SMTT to room the event via the Change Request process</a:t>
            </a:r>
            <a:endParaRPr kumimoji="0" lang="en-GB" sz="1800" b="0" i="0" u="none" strike="noStrike" kern="1200" cap="none" spc="0" normalizeH="0" baseline="0" noProof="0">
              <a:ln>
                <a:noFill/>
              </a:ln>
              <a:solidFill>
                <a:srgbClr val="002542"/>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542"/>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Bierstadt"/>
                <a:ea typeface="+mn-ea"/>
                <a:cs typeface="Calibri"/>
              </a:rPr>
              <a:t>The CR will be updated when a room has been allocated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2542"/>
                </a:solidFill>
                <a:effectLst/>
                <a:uLnTx/>
                <a:uFillTx/>
                <a:latin typeface="Bierstadt"/>
                <a:ea typeface="+mn-ea"/>
                <a:cs typeface="Calibri"/>
              </a:rPr>
              <a:t>In the event there is no resolution that can be accommodated the </a:t>
            </a:r>
            <a:r>
              <a:rPr kumimoji="0" lang="en-GB" sz="1200" b="1" i="0" u="none" strike="noStrike" kern="1200" cap="none" spc="0" normalizeH="0" baseline="0" noProof="0">
                <a:ln>
                  <a:noFill/>
                </a:ln>
                <a:solidFill>
                  <a:srgbClr val="002542"/>
                </a:solidFill>
                <a:effectLst/>
                <a:uLnTx/>
                <a:uFillTx/>
                <a:latin typeface="Bierstadt"/>
                <a:ea typeface="+mn-ea"/>
                <a:cs typeface="+mn-cs"/>
              </a:rPr>
              <a:t>Timetabling and Enrolment Coordinator/ L&amp;T Assistants </a:t>
            </a:r>
            <a:r>
              <a:rPr kumimoji="0" lang="en-GB" sz="1200" b="0" i="0" u="none" strike="noStrike" kern="1200" cap="none" spc="0" normalizeH="0" baseline="0" noProof="0">
                <a:ln>
                  <a:noFill/>
                </a:ln>
                <a:solidFill>
                  <a:srgbClr val="002542"/>
                </a:solidFill>
                <a:effectLst/>
                <a:uLnTx/>
                <a:uFillTx/>
                <a:latin typeface="Bierstadt"/>
                <a:ea typeface="+mn-ea"/>
                <a:cs typeface="Calibri"/>
              </a:rPr>
              <a:t>should escalate through the </a:t>
            </a:r>
            <a:r>
              <a:rPr kumimoji="0" lang="en-GB" sz="1200" b="0" i="0" u="none" strike="noStrike" kern="1200" cap="none" spc="0" normalizeH="0" baseline="0" noProof="0">
                <a:ln>
                  <a:noFill/>
                </a:ln>
                <a:solidFill>
                  <a:srgbClr val="002542"/>
                </a:solidFill>
                <a:effectLst/>
                <a:uLnTx/>
                <a:uFillTx/>
                <a:latin typeface="Bierstadt"/>
                <a:ea typeface="+mn-ea"/>
                <a:cs typeface="+mn-cs"/>
              </a:rPr>
              <a:t>identified roles  </a:t>
            </a:r>
            <a:r>
              <a:rPr kumimoji="0" lang="en-GB" sz="1200" b="0" i="0" u="none" strike="noStrike" kern="1200" cap="none" spc="0" normalizeH="0" baseline="0" noProof="0">
                <a:ln>
                  <a:noFill/>
                </a:ln>
                <a:solidFill>
                  <a:srgbClr val="002542"/>
                </a:solidFill>
                <a:effectLst/>
                <a:uLnTx/>
                <a:uFillTx/>
                <a:latin typeface="Bierstadt"/>
                <a:ea typeface="+mn-ea"/>
                <a:cs typeface="Calibri"/>
              </a:rPr>
              <a:t>listed for Category 1 events. </a:t>
            </a:r>
          </a:p>
        </p:txBody>
      </p:sp>
      <p:sp>
        <p:nvSpPr>
          <p:cNvPr id="9" name="TextBox 8">
            <a:extLst>
              <a:ext uri="{FF2B5EF4-FFF2-40B4-BE49-F238E27FC236}">
                <a16:creationId xmlns:a16="http://schemas.microsoft.com/office/drawing/2014/main" id="{FA171F44-E7C1-C994-4DB3-4C95F7968178}"/>
              </a:ext>
            </a:extLst>
          </p:cNvPr>
          <p:cNvSpPr txBox="1"/>
          <p:nvPr/>
        </p:nvSpPr>
        <p:spPr>
          <a:xfrm>
            <a:off x="442971" y="1210670"/>
            <a:ext cx="10870717" cy="461665"/>
          </a:xfrm>
          <a:prstGeom prst="rect">
            <a:avLst/>
          </a:prstGeom>
          <a:solidFill>
            <a:srgbClr val="F7F7F7"/>
          </a:solidFill>
        </p:spPr>
        <p:txBody>
          <a:bodyPr wrap="square" lIns="91440" tIns="45720" rIns="91440" bIns="45720" rtlCol="0" anchor="t">
            <a:spAutoFit/>
          </a:bodyPr>
          <a:lstStyle/>
          <a:p>
            <a:pPr>
              <a:defRPr/>
            </a:pPr>
            <a:r>
              <a:rPr lang="en-GB" sz="1200" b="1" dirty="0">
                <a:solidFill>
                  <a:srgbClr val="002542"/>
                </a:solidFill>
                <a:latin typeface="Bierstadt"/>
              </a:rPr>
              <a:t>Process</a:t>
            </a:r>
            <a:endParaRPr lang="en-GB" sz="1200" dirty="0">
              <a:solidFill>
                <a:srgbClr val="002542"/>
              </a:solidFill>
              <a:latin typeface="Bierstadt"/>
            </a:endParaRPr>
          </a:p>
          <a:p>
            <a:pPr>
              <a:defRPr/>
            </a:pPr>
            <a:r>
              <a:rPr lang="en-GB" sz="1200" dirty="0">
                <a:solidFill>
                  <a:srgbClr val="002542"/>
                </a:solidFill>
                <a:latin typeface="Bierstadt"/>
              </a:rPr>
              <a:t>All un-roomed events identified by </a:t>
            </a:r>
            <a:r>
              <a:rPr lang="en-GB" sz="1200" dirty="0">
                <a:latin typeface="Bierstadt"/>
              </a:rPr>
              <a:t>Tuesday, 18</a:t>
            </a:r>
            <a:r>
              <a:rPr lang="en-GB" sz="1200" baseline="30000" dirty="0">
                <a:latin typeface="Bierstadt"/>
              </a:rPr>
              <a:t>th</a:t>
            </a:r>
            <a:r>
              <a:rPr lang="en-GB" sz="1200" dirty="0">
                <a:latin typeface="Bierstadt"/>
              </a:rPr>
              <a:t> June. </a:t>
            </a:r>
            <a:r>
              <a:rPr kumimoji="0" lang="en-GB" sz="1200" b="0" i="0" u="none" strike="noStrike" kern="1200" cap="none" spc="0" normalizeH="0" baseline="0" noProof="0" dirty="0">
                <a:ln>
                  <a:noFill/>
                </a:ln>
                <a:solidFill>
                  <a:srgbClr val="002542"/>
                </a:solidFill>
                <a:effectLst/>
                <a:uLnTx/>
                <a:uFillTx/>
                <a:latin typeface="Bierstadt"/>
                <a:ea typeface="+mn-ea"/>
                <a:cs typeface="+mn-cs"/>
              </a:rPr>
              <a:t>SMTT will split the events into two categories</a:t>
            </a:r>
            <a:endParaRPr lang="en-GB" dirty="0"/>
          </a:p>
        </p:txBody>
      </p:sp>
    </p:spTree>
    <p:extLst>
      <p:ext uri="{BB962C8B-B14F-4D97-AF65-F5344CB8AC3E}">
        <p14:creationId xmlns:p14="http://schemas.microsoft.com/office/powerpoint/2010/main" val="230067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mond 8">
            <a:extLst>
              <a:ext uri="{FF2B5EF4-FFF2-40B4-BE49-F238E27FC236}">
                <a16:creationId xmlns:a16="http://schemas.microsoft.com/office/drawing/2014/main" id="{31F365A3-7A85-295D-B975-C459BFD7DDD5}"/>
              </a:ext>
            </a:extLst>
          </p:cNvPr>
          <p:cNvSpPr/>
          <p:nvPr/>
        </p:nvSpPr>
        <p:spPr bwMode="auto">
          <a:xfrm>
            <a:off x="1425929" y="2756109"/>
            <a:ext cx="1080000" cy="84960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Event be roomed ?</a:t>
            </a:r>
          </a:p>
        </p:txBody>
      </p:sp>
      <p:sp>
        <p:nvSpPr>
          <p:cNvPr id="10" name="Rectangle 9">
            <a:extLst>
              <a:ext uri="{FF2B5EF4-FFF2-40B4-BE49-F238E27FC236}">
                <a16:creationId xmlns:a16="http://schemas.microsoft.com/office/drawing/2014/main" id="{CEDC2E5D-2ECD-E433-BCB9-0C009D1CB550}"/>
              </a:ext>
            </a:extLst>
          </p:cNvPr>
          <p:cNvSpPr/>
          <p:nvPr/>
        </p:nvSpPr>
        <p:spPr bwMode="auto">
          <a:xfrm>
            <a:off x="449951" y="5086506"/>
            <a:ext cx="881915" cy="6867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Event Updated by SMTT </a:t>
            </a:r>
          </a:p>
        </p:txBody>
      </p:sp>
      <p:sp>
        <p:nvSpPr>
          <p:cNvPr id="11" name="Rectangle 10">
            <a:extLst>
              <a:ext uri="{FF2B5EF4-FFF2-40B4-BE49-F238E27FC236}">
                <a16:creationId xmlns:a16="http://schemas.microsoft.com/office/drawing/2014/main" id="{4DE913BF-4B13-876D-3022-0BC7AE28ABA7}"/>
              </a:ext>
            </a:extLst>
          </p:cNvPr>
          <p:cNvSpPr/>
          <p:nvPr/>
        </p:nvSpPr>
        <p:spPr bwMode="auto">
          <a:xfrm>
            <a:off x="2646268" y="3426379"/>
            <a:ext cx="1384451" cy="6867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College representatives to own ‘unresolved event’ offline before setting up call with SMTT</a:t>
            </a: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endParaRPr>
          </a:p>
        </p:txBody>
      </p:sp>
      <p:sp>
        <p:nvSpPr>
          <p:cNvPr id="17" name="Rectangle 16">
            <a:extLst>
              <a:ext uri="{FF2B5EF4-FFF2-40B4-BE49-F238E27FC236}">
                <a16:creationId xmlns:a16="http://schemas.microsoft.com/office/drawing/2014/main" id="{7B678224-5A84-4AB5-E494-878560A46B57}"/>
              </a:ext>
            </a:extLst>
          </p:cNvPr>
          <p:cNvSpPr/>
          <p:nvPr/>
        </p:nvSpPr>
        <p:spPr bwMode="auto">
          <a:xfrm>
            <a:off x="4386408" y="5131065"/>
            <a:ext cx="1092224" cy="597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Escalated Call</a:t>
            </a:r>
          </a:p>
        </p:txBody>
      </p:sp>
      <p:sp>
        <p:nvSpPr>
          <p:cNvPr id="18" name="Oval 17">
            <a:extLst>
              <a:ext uri="{FF2B5EF4-FFF2-40B4-BE49-F238E27FC236}">
                <a16:creationId xmlns:a16="http://schemas.microsoft.com/office/drawing/2014/main" id="{DC5B9AEB-28D2-C017-2C50-791BFECF8B2F}"/>
              </a:ext>
            </a:extLst>
          </p:cNvPr>
          <p:cNvSpPr/>
          <p:nvPr/>
        </p:nvSpPr>
        <p:spPr bwMode="auto">
          <a:xfrm>
            <a:off x="604150"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776"/>
                </a:solidFill>
                <a:effectLst/>
                <a:uLnTx/>
                <a:uFillTx/>
                <a:latin typeface="Bierstadt" panose="020B0004020202020204" pitchFamily="34" charset="0"/>
                <a:ea typeface="ＭＳ Ｐゴシック" charset="-128"/>
                <a:cs typeface="ＭＳ Ｐゴシック" charset="-128"/>
              </a:rPr>
              <a:t>End</a:t>
            </a:r>
          </a:p>
        </p:txBody>
      </p:sp>
      <p:sp>
        <p:nvSpPr>
          <p:cNvPr id="19" name="Diamond 18">
            <a:extLst>
              <a:ext uri="{FF2B5EF4-FFF2-40B4-BE49-F238E27FC236}">
                <a16:creationId xmlns:a16="http://schemas.microsoft.com/office/drawing/2014/main" id="{50831DA4-C70B-410E-558C-BA92AEF36A88}"/>
              </a:ext>
            </a:extLst>
          </p:cNvPr>
          <p:cNvSpPr/>
          <p:nvPr/>
        </p:nvSpPr>
        <p:spPr bwMode="auto">
          <a:xfrm>
            <a:off x="2895083" y="4327577"/>
            <a:ext cx="88681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Event be roomed ?</a:t>
            </a:r>
          </a:p>
        </p:txBody>
      </p:sp>
      <p:sp>
        <p:nvSpPr>
          <p:cNvPr id="29" name="Oval 28">
            <a:extLst>
              <a:ext uri="{FF2B5EF4-FFF2-40B4-BE49-F238E27FC236}">
                <a16:creationId xmlns:a16="http://schemas.microsoft.com/office/drawing/2014/main" id="{6204779A-BC09-EFD5-6765-A518D95F199D}"/>
              </a:ext>
            </a:extLst>
          </p:cNvPr>
          <p:cNvSpPr/>
          <p:nvPr/>
        </p:nvSpPr>
        <p:spPr bwMode="auto">
          <a:xfrm>
            <a:off x="4648382"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31" name="Connector: Elbow 30">
            <a:extLst>
              <a:ext uri="{FF2B5EF4-FFF2-40B4-BE49-F238E27FC236}">
                <a16:creationId xmlns:a16="http://schemas.microsoft.com/office/drawing/2014/main" id="{9742E3C3-EB07-D9B0-DE63-6506E3B7CC21}"/>
              </a:ext>
            </a:extLst>
          </p:cNvPr>
          <p:cNvCxnSpPr>
            <a:cxnSpLocks/>
            <a:stCxn id="9" idx="3"/>
            <a:endCxn id="11" idx="0"/>
          </p:cNvCxnSpPr>
          <p:nvPr/>
        </p:nvCxnSpPr>
        <p:spPr bwMode="auto">
          <a:xfrm>
            <a:off x="2505929" y="3180909"/>
            <a:ext cx="832565" cy="245470"/>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2" name="Connector: Elbow 31">
            <a:extLst>
              <a:ext uri="{FF2B5EF4-FFF2-40B4-BE49-F238E27FC236}">
                <a16:creationId xmlns:a16="http://schemas.microsoft.com/office/drawing/2014/main" id="{195290F1-5714-B8F6-235B-FC3B16225C54}"/>
              </a:ext>
            </a:extLst>
          </p:cNvPr>
          <p:cNvCxnSpPr>
            <a:cxnSpLocks/>
            <a:stCxn id="9" idx="1"/>
            <a:endCxn id="10" idx="0"/>
          </p:cNvCxnSpPr>
          <p:nvPr/>
        </p:nvCxnSpPr>
        <p:spPr bwMode="auto">
          <a:xfrm rot="10800000" flipV="1">
            <a:off x="890909" y="3180908"/>
            <a:ext cx="535020" cy="190559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6212E40F-3DC1-F6EA-B2AA-7325AB95E961}"/>
              </a:ext>
            </a:extLst>
          </p:cNvPr>
          <p:cNvCxnSpPr>
            <a:cxnSpLocks/>
            <a:stCxn id="10" idx="2"/>
            <a:endCxn id="18" idx="0"/>
          </p:cNvCxnSpPr>
          <p:nvPr/>
        </p:nvCxnSpPr>
        <p:spPr bwMode="auto">
          <a:xfrm flipH="1">
            <a:off x="885522" y="5773225"/>
            <a:ext cx="5387" cy="1752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EC0AA5E2-3D90-3C7A-48D6-445BE2161A07}"/>
              </a:ext>
            </a:extLst>
          </p:cNvPr>
          <p:cNvCxnSpPr>
            <a:cxnSpLocks/>
            <a:stCxn id="11" idx="2"/>
            <a:endCxn id="19" idx="0"/>
          </p:cNvCxnSpPr>
          <p:nvPr/>
        </p:nvCxnSpPr>
        <p:spPr bwMode="auto">
          <a:xfrm flipH="1">
            <a:off x="3338493" y="4113096"/>
            <a:ext cx="1" cy="2144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15AAD40A-9EBF-98AB-407A-D5D1F030C7F8}"/>
              </a:ext>
            </a:extLst>
          </p:cNvPr>
          <p:cNvCxnSpPr>
            <a:cxnSpLocks/>
            <a:stCxn id="19" idx="1"/>
            <a:endCxn id="10" idx="0"/>
          </p:cNvCxnSpPr>
          <p:nvPr/>
        </p:nvCxnSpPr>
        <p:spPr bwMode="auto">
          <a:xfrm rot="10800000" flipV="1">
            <a:off x="890909" y="4713472"/>
            <a:ext cx="2004174" cy="373034"/>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0" name="Connector: Elbow 49">
            <a:extLst>
              <a:ext uri="{FF2B5EF4-FFF2-40B4-BE49-F238E27FC236}">
                <a16:creationId xmlns:a16="http://schemas.microsoft.com/office/drawing/2014/main" id="{567FE27C-1B4E-F881-C4D3-D42DB57AE6D2}"/>
              </a:ext>
            </a:extLst>
          </p:cNvPr>
          <p:cNvCxnSpPr>
            <a:cxnSpLocks/>
            <a:stCxn id="19" idx="3"/>
            <a:endCxn id="17" idx="0"/>
          </p:cNvCxnSpPr>
          <p:nvPr/>
        </p:nvCxnSpPr>
        <p:spPr bwMode="auto">
          <a:xfrm>
            <a:off x="3781902" y="4713472"/>
            <a:ext cx="1150618" cy="41759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4" name="Connector: Elbow 53">
            <a:extLst>
              <a:ext uri="{FF2B5EF4-FFF2-40B4-BE49-F238E27FC236}">
                <a16:creationId xmlns:a16="http://schemas.microsoft.com/office/drawing/2014/main" id="{A0EF6D04-EEFB-1FEF-5AB0-A6BB5B398620}"/>
              </a:ext>
            </a:extLst>
          </p:cNvPr>
          <p:cNvCxnSpPr>
            <a:cxnSpLocks/>
            <a:stCxn id="17" idx="2"/>
            <a:endCxn id="29" idx="0"/>
          </p:cNvCxnSpPr>
          <p:nvPr/>
        </p:nvCxnSpPr>
        <p:spPr bwMode="auto">
          <a:xfrm rot="5400000">
            <a:off x="4821208" y="5837211"/>
            <a:ext cx="219859" cy="276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55" name="Callout: Double Bent Line with No Border 54">
            <a:extLst>
              <a:ext uri="{FF2B5EF4-FFF2-40B4-BE49-F238E27FC236}">
                <a16:creationId xmlns:a16="http://schemas.microsoft.com/office/drawing/2014/main" id="{C663B10B-CB4C-DD42-7814-3BEA33B83C5D}"/>
              </a:ext>
            </a:extLst>
          </p:cNvPr>
          <p:cNvSpPr/>
          <p:nvPr/>
        </p:nvSpPr>
        <p:spPr bwMode="auto">
          <a:xfrm>
            <a:off x="5520264" y="5216421"/>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sng" strike="noStrike" kern="1200" cap="none" spc="0" normalizeH="0" baseline="0" noProof="0">
                <a:ln>
                  <a:noFill/>
                </a:ln>
                <a:solidFill>
                  <a:srgbClr val="767171"/>
                </a:solidFill>
                <a:effectLst/>
                <a:uLnTx/>
                <a:uFillTx/>
                <a:latin typeface="Bierstadt" panose="020B0004020202020204" pitchFamily="34" charset="0"/>
                <a:ea typeface="ＭＳ Ｐゴシック" charset="-128"/>
                <a:cs typeface="ＭＳ Ｐゴシック" charset="-128"/>
              </a:rPr>
              <a:t>Final decision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767171"/>
                </a:solidFill>
                <a:effectLst/>
                <a:uLnTx/>
                <a:uFillTx/>
                <a:latin typeface="Bierstadt" panose="020B0004020202020204" pitchFamily="34" charset="0"/>
                <a:ea typeface="ＭＳ Ｐゴシック" charset="-128"/>
                <a:cs typeface="ＭＳ Ｐゴシック" charset="-128"/>
              </a:rPr>
              <a:t>Call organised with Deans of L&amp;T, Student Ops Manager and if appropriate Frank and Moira. </a:t>
            </a:r>
          </a:p>
        </p:txBody>
      </p:sp>
      <p:sp>
        <p:nvSpPr>
          <p:cNvPr id="57" name="Callout: Double Bent Line with No Border 56">
            <a:extLst>
              <a:ext uri="{FF2B5EF4-FFF2-40B4-BE49-F238E27FC236}">
                <a16:creationId xmlns:a16="http://schemas.microsoft.com/office/drawing/2014/main" id="{453A8A37-1B0F-4434-9C28-255A18AEE627}"/>
              </a:ext>
            </a:extLst>
          </p:cNvPr>
          <p:cNvSpPr/>
          <p:nvPr/>
        </p:nvSpPr>
        <p:spPr bwMode="auto">
          <a:xfrm>
            <a:off x="2857454" y="1746472"/>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1" i="0" u="sng"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Identified Roles (School Dependant)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Roles involved in these calls have been identified for each school.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endParaRPr>
          </a:p>
        </p:txBody>
      </p:sp>
      <p:sp>
        <p:nvSpPr>
          <p:cNvPr id="58" name="TextBox 57">
            <a:extLst>
              <a:ext uri="{FF2B5EF4-FFF2-40B4-BE49-F238E27FC236}">
                <a16:creationId xmlns:a16="http://schemas.microsoft.com/office/drawing/2014/main" id="{F183B888-DAC6-A973-4105-36DCAF806E27}"/>
              </a:ext>
            </a:extLst>
          </p:cNvPr>
          <p:cNvSpPr txBox="1"/>
          <p:nvPr/>
        </p:nvSpPr>
        <p:spPr>
          <a:xfrm>
            <a:off x="809894" y="2977303"/>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59" name="TextBox 58">
            <a:extLst>
              <a:ext uri="{FF2B5EF4-FFF2-40B4-BE49-F238E27FC236}">
                <a16:creationId xmlns:a16="http://schemas.microsoft.com/office/drawing/2014/main" id="{E4DF133A-0CFD-34C5-5805-56FFC08BB565}"/>
              </a:ext>
            </a:extLst>
          </p:cNvPr>
          <p:cNvSpPr txBox="1"/>
          <p:nvPr/>
        </p:nvSpPr>
        <p:spPr>
          <a:xfrm>
            <a:off x="2729327" y="2991384"/>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60" name="TextBox 59">
            <a:extLst>
              <a:ext uri="{FF2B5EF4-FFF2-40B4-BE49-F238E27FC236}">
                <a16:creationId xmlns:a16="http://schemas.microsoft.com/office/drawing/2014/main" id="{E43E9B2A-8288-FAB2-9A66-B25E4AD948CE}"/>
              </a:ext>
            </a:extLst>
          </p:cNvPr>
          <p:cNvSpPr txBox="1"/>
          <p:nvPr/>
        </p:nvSpPr>
        <p:spPr>
          <a:xfrm>
            <a:off x="1250025" y="4513214"/>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61" name="TextBox 60">
            <a:extLst>
              <a:ext uri="{FF2B5EF4-FFF2-40B4-BE49-F238E27FC236}">
                <a16:creationId xmlns:a16="http://schemas.microsoft.com/office/drawing/2014/main" id="{E8838A76-2E3D-0E2F-DD51-59E95A3A141E}"/>
              </a:ext>
            </a:extLst>
          </p:cNvPr>
          <p:cNvSpPr txBox="1"/>
          <p:nvPr/>
        </p:nvSpPr>
        <p:spPr>
          <a:xfrm>
            <a:off x="4737254" y="4496217"/>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7" name="Title 1">
            <a:extLst>
              <a:ext uri="{FF2B5EF4-FFF2-40B4-BE49-F238E27FC236}">
                <a16:creationId xmlns:a16="http://schemas.microsoft.com/office/drawing/2014/main" id="{16950FEB-0369-2516-087E-7A4B077B907D}"/>
              </a:ext>
            </a:extLst>
          </p:cNvPr>
          <p:cNvSpPr txBox="1">
            <a:spLocks/>
          </p:cNvSpPr>
          <p:nvPr/>
        </p:nvSpPr>
        <p:spPr>
          <a:xfrm>
            <a:off x="1177968" y="-8974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800" b="1" i="0" u="none" strike="noStrike" kern="0" cap="none" spc="-13" normalizeH="0" baseline="0" noProof="0">
                <a:ln>
                  <a:noFill/>
                </a:ln>
                <a:solidFill>
                  <a:srgbClr val="002542"/>
                </a:solidFill>
                <a:effectLst/>
                <a:uLnTx/>
                <a:uFillTx/>
                <a:latin typeface="Bierstadt"/>
                <a:cs typeface="Arial"/>
              </a:rPr>
              <a:t>Escalation Process</a:t>
            </a:r>
            <a:br>
              <a:rPr kumimoji="0" lang="en-GB" sz="2800" b="0" i="0" u="none" strike="noStrike" kern="0" cap="none" spc="-13" normalizeH="0" baseline="0" noProof="0">
                <a:ln>
                  <a:noFill/>
                </a:ln>
                <a:solidFill>
                  <a:srgbClr val="483F6A"/>
                </a:solidFill>
                <a:effectLst/>
                <a:uLnTx/>
                <a:uFillTx/>
                <a:latin typeface="Bierstadt" panose="020B0004020202020204" pitchFamily="34" charset="0"/>
                <a:cs typeface="Arial" panose="020B0604020202020204" pitchFamily="34" charset="0"/>
              </a:rPr>
            </a:br>
            <a:r>
              <a:rPr kumimoji="0" lang="en-GB" sz="2000" b="0" i="0" u="none" strike="noStrike" kern="0" cap="none" spc="-13" normalizeH="0" baseline="0" noProof="0">
                <a:ln>
                  <a:noFill/>
                </a:ln>
                <a:solidFill>
                  <a:srgbClr val="002542"/>
                </a:solidFill>
                <a:effectLst/>
                <a:uLnTx/>
                <a:uFillTx/>
                <a:latin typeface="Bierstadt"/>
                <a:cs typeface="Arial"/>
              </a:rPr>
              <a:t>Un-roomed Events</a:t>
            </a:r>
            <a:endParaRPr kumimoji="0" lang="en-GB" sz="2800" b="0" i="0" u="none" strike="noStrike" kern="0" cap="none" spc="-13" normalizeH="0" baseline="0" noProof="0">
              <a:ln>
                <a:noFill/>
              </a:ln>
              <a:solidFill>
                <a:srgbClr val="002542"/>
              </a:solidFill>
              <a:effectLst/>
              <a:uLnTx/>
              <a:uFillTx/>
              <a:latin typeface="Bierstadt"/>
              <a:cs typeface="Arial"/>
            </a:endParaRPr>
          </a:p>
        </p:txBody>
      </p:sp>
      <p:sp>
        <p:nvSpPr>
          <p:cNvPr id="53" name="Rectangle 52">
            <a:extLst>
              <a:ext uri="{FF2B5EF4-FFF2-40B4-BE49-F238E27FC236}">
                <a16:creationId xmlns:a16="http://schemas.microsoft.com/office/drawing/2014/main" id="{0597EFF7-483A-10D3-AD78-B2279F868E33}"/>
              </a:ext>
            </a:extLst>
          </p:cNvPr>
          <p:cNvSpPr/>
          <p:nvPr/>
        </p:nvSpPr>
        <p:spPr bwMode="auto">
          <a:xfrm>
            <a:off x="5109422" y="426141"/>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Un-roomed Event identified </a:t>
            </a: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endParaRPr>
          </a:p>
        </p:txBody>
      </p:sp>
      <p:sp>
        <p:nvSpPr>
          <p:cNvPr id="56" name="Diamond 55">
            <a:extLst>
              <a:ext uri="{FF2B5EF4-FFF2-40B4-BE49-F238E27FC236}">
                <a16:creationId xmlns:a16="http://schemas.microsoft.com/office/drawing/2014/main" id="{39447057-4C18-BCE7-D3B6-D53143435E73}"/>
              </a:ext>
            </a:extLst>
          </p:cNvPr>
          <p:cNvSpPr/>
          <p:nvPr/>
        </p:nvSpPr>
        <p:spPr bwMode="auto">
          <a:xfrm>
            <a:off x="5300222" y="1266643"/>
            <a:ext cx="1080000"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Category ?</a:t>
            </a:r>
          </a:p>
        </p:txBody>
      </p:sp>
      <p:cxnSp>
        <p:nvCxnSpPr>
          <p:cNvPr id="71" name="Connector: Elbow 70">
            <a:extLst>
              <a:ext uri="{FF2B5EF4-FFF2-40B4-BE49-F238E27FC236}">
                <a16:creationId xmlns:a16="http://schemas.microsoft.com/office/drawing/2014/main" id="{4938C15C-19D9-4620-ABCC-E596FCD11012}"/>
              </a:ext>
            </a:extLst>
          </p:cNvPr>
          <p:cNvCxnSpPr>
            <a:cxnSpLocks/>
            <a:stCxn id="56" idx="1"/>
            <a:endCxn id="130" idx="0"/>
          </p:cNvCxnSpPr>
          <p:nvPr/>
        </p:nvCxnSpPr>
        <p:spPr bwMode="auto">
          <a:xfrm rot="10800000" flipV="1">
            <a:off x="1965930" y="1691443"/>
            <a:ext cx="3334293" cy="19593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2" name="TextBox 71">
            <a:extLst>
              <a:ext uri="{FF2B5EF4-FFF2-40B4-BE49-F238E27FC236}">
                <a16:creationId xmlns:a16="http://schemas.microsoft.com/office/drawing/2014/main" id="{F665EDEF-3BFC-639B-AEB6-1D4191E4E517}"/>
              </a:ext>
            </a:extLst>
          </p:cNvPr>
          <p:cNvSpPr txBox="1"/>
          <p:nvPr/>
        </p:nvSpPr>
        <p:spPr>
          <a:xfrm>
            <a:off x="1917807" y="1360481"/>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Category 1</a:t>
            </a:r>
          </a:p>
        </p:txBody>
      </p:sp>
      <p:sp>
        <p:nvSpPr>
          <p:cNvPr id="82" name="Diamond 81">
            <a:extLst>
              <a:ext uri="{FF2B5EF4-FFF2-40B4-BE49-F238E27FC236}">
                <a16:creationId xmlns:a16="http://schemas.microsoft.com/office/drawing/2014/main" id="{59AF9879-F8BB-BC1A-221E-764ECEE3722E}"/>
              </a:ext>
            </a:extLst>
          </p:cNvPr>
          <p:cNvSpPr/>
          <p:nvPr/>
        </p:nvSpPr>
        <p:spPr bwMode="auto">
          <a:xfrm>
            <a:off x="8372978" y="2640771"/>
            <a:ext cx="1073906"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local space resolve the event?</a:t>
            </a:r>
          </a:p>
        </p:txBody>
      </p:sp>
      <p:cxnSp>
        <p:nvCxnSpPr>
          <p:cNvPr id="89" name="Connector: Elbow 88">
            <a:extLst>
              <a:ext uri="{FF2B5EF4-FFF2-40B4-BE49-F238E27FC236}">
                <a16:creationId xmlns:a16="http://schemas.microsoft.com/office/drawing/2014/main" id="{2A12895D-CADD-CE27-88E7-475948520AAE}"/>
              </a:ext>
            </a:extLst>
          </p:cNvPr>
          <p:cNvCxnSpPr>
            <a:cxnSpLocks/>
            <a:stCxn id="2" idx="2"/>
            <a:endCxn id="82" idx="0"/>
          </p:cNvCxnSpPr>
          <p:nvPr/>
        </p:nvCxnSpPr>
        <p:spPr bwMode="auto">
          <a:xfrm rot="5400000">
            <a:off x="8847558" y="2573700"/>
            <a:ext cx="129445" cy="469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04" name="Rectangle 103">
            <a:extLst>
              <a:ext uri="{FF2B5EF4-FFF2-40B4-BE49-F238E27FC236}">
                <a16:creationId xmlns:a16="http://schemas.microsoft.com/office/drawing/2014/main" id="{45BCB332-94E4-7EAE-C005-3F91D096D119}"/>
              </a:ext>
            </a:extLst>
          </p:cNvPr>
          <p:cNvSpPr/>
          <p:nvPr/>
        </p:nvSpPr>
        <p:spPr bwMode="auto">
          <a:xfrm>
            <a:off x="7047369" y="3370872"/>
            <a:ext cx="1036800" cy="5311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Event Roomed Locally (as per local process)</a:t>
            </a:r>
          </a:p>
        </p:txBody>
      </p:sp>
      <p:cxnSp>
        <p:nvCxnSpPr>
          <p:cNvPr id="107" name="Connector: Elbow 106">
            <a:extLst>
              <a:ext uri="{FF2B5EF4-FFF2-40B4-BE49-F238E27FC236}">
                <a16:creationId xmlns:a16="http://schemas.microsoft.com/office/drawing/2014/main" id="{33B481B3-9B45-6E18-CC49-47A9F2E86015}"/>
              </a:ext>
            </a:extLst>
          </p:cNvPr>
          <p:cNvCxnSpPr>
            <a:cxnSpLocks/>
            <a:stCxn id="82" idx="3"/>
            <a:endCxn id="186" idx="0"/>
          </p:cNvCxnSpPr>
          <p:nvPr/>
        </p:nvCxnSpPr>
        <p:spPr bwMode="auto">
          <a:xfrm>
            <a:off x="9446884" y="3065571"/>
            <a:ext cx="846966" cy="79185"/>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109" name="Connector: Elbow 108">
            <a:extLst>
              <a:ext uri="{FF2B5EF4-FFF2-40B4-BE49-F238E27FC236}">
                <a16:creationId xmlns:a16="http://schemas.microsoft.com/office/drawing/2014/main" id="{7F75B536-FEA3-713A-4A32-6247EA4A0D60}"/>
              </a:ext>
            </a:extLst>
          </p:cNvPr>
          <p:cNvCxnSpPr>
            <a:cxnSpLocks/>
            <a:stCxn id="82" idx="1"/>
            <a:endCxn id="104" idx="0"/>
          </p:cNvCxnSpPr>
          <p:nvPr/>
        </p:nvCxnSpPr>
        <p:spPr bwMode="auto">
          <a:xfrm rot="10800000" flipV="1">
            <a:off x="7565770" y="3065570"/>
            <a:ext cx="807209" cy="30530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113" name="TextBox 112">
            <a:extLst>
              <a:ext uri="{FF2B5EF4-FFF2-40B4-BE49-F238E27FC236}">
                <a16:creationId xmlns:a16="http://schemas.microsoft.com/office/drawing/2014/main" id="{A223C10D-7144-F2FE-D448-EF9DDFC0DAAE}"/>
              </a:ext>
            </a:extLst>
          </p:cNvPr>
          <p:cNvSpPr txBox="1"/>
          <p:nvPr/>
        </p:nvSpPr>
        <p:spPr>
          <a:xfrm>
            <a:off x="9551678" y="2684118"/>
            <a:ext cx="10359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 Central Space required</a:t>
            </a:r>
          </a:p>
        </p:txBody>
      </p:sp>
      <p:sp>
        <p:nvSpPr>
          <p:cNvPr id="114" name="TextBox 113">
            <a:extLst>
              <a:ext uri="{FF2B5EF4-FFF2-40B4-BE49-F238E27FC236}">
                <a16:creationId xmlns:a16="http://schemas.microsoft.com/office/drawing/2014/main" id="{A7940CF4-061D-CDD2-80CB-D816B2A526E9}"/>
              </a:ext>
            </a:extLst>
          </p:cNvPr>
          <p:cNvSpPr txBox="1"/>
          <p:nvPr/>
        </p:nvSpPr>
        <p:spPr>
          <a:xfrm>
            <a:off x="8052861" y="2782195"/>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15" name="Oval 114">
            <a:extLst>
              <a:ext uri="{FF2B5EF4-FFF2-40B4-BE49-F238E27FC236}">
                <a16:creationId xmlns:a16="http://schemas.microsoft.com/office/drawing/2014/main" id="{E072DF82-FB61-5375-D9C1-2520DE3D109A}"/>
              </a:ext>
            </a:extLst>
          </p:cNvPr>
          <p:cNvSpPr/>
          <p:nvPr/>
        </p:nvSpPr>
        <p:spPr bwMode="auto">
          <a:xfrm>
            <a:off x="8956829"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116" name="Oval 115">
            <a:extLst>
              <a:ext uri="{FF2B5EF4-FFF2-40B4-BE49-F238E27FC236}">
                <a16:creationId xmlns:a16="http://schemas.microsoft.com/office/drawing/2014/main" id="{F034772B-A6BB-F060-2367-15B9593B40F1}"/>
              </a:ext>
            </a:extLst>
          </p:cNvPr>
          <p:cNvSpPr/>
          <p:nvPr/>
        </p:nvSpPr>
        <p:spPr bwMode="auto">
          <a:xfrm>
            <a:off x="7285357" y="5964938"/>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117" name="Connector: Elbow 116">
            <a:extLst>
              <a:ext uri="{FF2B5EF4-FFF2-40B4-BE49-F238E27FC236}">
                <a16:creationId xmlns:a16="http://schemas.microsoft.com/office/drawing/2014/main" id="{BE2BE454-AB93-E31F-E9F8-3C5BE34FF6E6}"/>
              </a:ext>
            </a:extLst>
          </p:cNvPr>
          <p:cNvCxnSpPr>
            <a:cxnSpLocks/>
            <a:stCxn id="104" idx="2"/>
            <a:endCxn id="116" idx="0"/>
          </p:cNvCxnSpPr>
          <p:nvPr/>
        </p:nvCxnSpPr>
        <p:spPr bwMode="auto">
          <a:xfrm rot="16200000" flipH="1">
            <a:off x="6534805" y="4933013"/>
            <a:ext cx="2062889" cy="96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27" name="TextBox 126">
            <a:extLst>
              <a:ext uri="{FF2B5EF4-FFF2-40B4-BE49-F238E27FC236}">
                <a16:creationId xmlns:a16="http://schemas.microsoft.com/office/drawing/2014/main" id="{7E538EBB-14CD-8E54-1815-271EC5CD0C02}"/>
              </a:ext>
            </a:extLst>
          </p:cNvPr>
          <p:cNvSpPr txBox="1"/>
          <p:nvPr/>
        </p:nvSpPr>
        <p:spPr>
          <a:xfrm>
            <a:off x="8298738" y="1375727"/>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Category 2 </a:t>
            </a:r>
          </a:p>
        </p:txBody>
      </p:sp>
      <p:cxnSp>
        <p:nvCxnSpPr>
          <p:cNvPr id="129" name="Connector: Elbow 128">
            <a:extLst>
              <a:ext uri="{FF2B5EF4-FFF2-40B4-BE49-F238E27FC236}">
                <a16:creationId xmlns:a16="http://schemas.microsoft.com/office/drawing/2014/main" id="{67568DEA-C40A-CA0E-8255-3DDB700F56FB}"/>
              </a:ext>
            </a:extLst>
          </p:cNvPr>
          <p:cNvCxnSpPr>
            <a:stCxn id="53" idx="2"/>
            <a:endCxn id="56" idx="0"/>
          </p:cNvCxnSpPr>
          <p:nvPr/>
        </p:nvCxnSpPr>
        <p:spPr bwMode="auto">
          <a:xfrm rot="16200000" flipH="1">
            <a:off x="5717740" y="1144161"/>
            <a:ext cx="244004" cy="959"/>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30" name="Rectangle 129">
            <a:extLst>
              <a:ext uri="{FF2B5EF4-FFF2-40B4-BE49-F238E27FC236}">
                <a16:creationId xmlns:a16="http://schemas.microsoft.com/office/drawing/2014/main" id="{841D1086-A4D1-7CDF-3811-612A63B1296E}"/>
              </a:ext>
            </a:extLst>
          </p:cNvPr>
          <p:cNvSpPr/>
          <p:nvPr/>
        </p:nvSpPr>
        <p:spPr bwMode="auto">
          <a:xfrm>
            <a:off x="1236088" y="1887379"/>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SMTT to set up call with College representatives to resolve</a:t>
            </a: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endParaRPr>
          </a:p>
        </p:txBody>
      </p:sp>
      <p:cxnSp>
        <p:nvCxnSpPr>
          <p:cNvPr id="154" name="Straight Arrow Connector 153">
            <a:extLst>
              <a:ext uri="{FF2B5EF4-FFF2-40B4-BE49-F238E27FC236}">
                <a16:creationId xmlns:a16="http://schemas.microsoft.com/office/drawing/2014/main" id="{7100B725-66AC-B41E-874C-435F3A2DE3C3}"/>
              </a:ext>
            </a:extLst>
          </p:cNvPr>
          <p:cNvCxnSpPr>
            <a:cxnSpLocks/>
            <a:stCxn id="130" idx="2"/>
            <a:endCxn id="9" idx="0"/>
          </p:cNvCxnSpPr>
          <p:nvPr/>
        </p:nvCxnSpPr>
        <p:spPr bwMode="auto">
          <a:xfrm>
            <a:off x="1965929" y="2483877"/>
            <a:ext cx="0" cy="2722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6" name="Rectangle 185">
            <a:extLst>
              <a:ext uri="{FF2B5EF4-FFF2-40B4-BE49-F238E27FC236}">
                <a16:creationId xmlns:a16="http://schemas.microsoft.com/office/drawing/2014/main" id="{AD0E5DF9-BCDB-69C5-6A73-60A389674FF5}"/>
              </a:ext>
            </a:extLst>
          </p:cNvPr>
          <p:cNvSpPr/>
          <p:nvPr/>
        </p:nvSpPr>
        <p:spPr bwMode="auto">
          <a:xfrm>
            <a:off x="9720551" y="3144756"/>
            <a:ext cx="1146598" cy="8135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L&amp;T Admin to set up a call with College representatives</a:t>
            </a:r>
          </a:p>
        </p:txBody>
      </p:sp>
      <p:sp>
        <p:nvSpPr>
          <p:cNvPr id="8" name="Diamond 7">
            <a:extLst>
              <a:ext uri="{FF2B5EF4-FFF2-40B4-BE49-F238E27FC236}">
                <a16:creationId xmlns:a16="http://schemas.microsoft.com/office/drawing/2014/main" id="{9484DB7D-751F-A24D-69B8-BE576E6CD61A}"/>
              </a:ext>
            </a:extLst>
          </p:cNvPr>
          <p:cNvSpPr/>
          <p:nvPr/>
        </p:nvSpPr>
        <p:spPr bwMode="auto">
          <a:xfrm>
            <a:off x="9826100" y="4202799"/>
            <a:ext cx="93549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Event be roomed ?</a:t>
            </a:r>
          </a:p>
        </p:txBody>
      </p:sp>
      <p:sp>
        <p:nvSpPr>
          <p:cNvPr id="12" name="Rectangle 11">
            <a:extLst>
              <a:ext uri="{FF2B5EF4-FFF2-40B4-BE49-F238E27FC236}">
                <a16:creationId xmlns:a16="http://schemas.microsoft.com/office/drawing/2014/main" id="{1077934C-4F23-FB62-2AE6-58C703522EDD}"/>
              </a:ext>
            </a:extLst>
          </p:cNvPr>
          <p:cNvSpPr/>
          <p:nvPr/>
        </p:nvSpPr>
        <p:spPr bwMode="auto">
          <a:xfrm>
            <a:off x="8690507" y="4853740"/>
            <a:ext cx="1087401" cy="7378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Event updated by </a:t>
            </a:r>
            <a:r>
              <a:rPr kumimoji="0" lang="en-GB" sz="900" b="0" i="0" u="none" strike="noStrike" kern="1200" cap="none" spc="0" normalizeH="0" baseline="0" noProof="0">
                <a:ln>
                  <a:noFill/>
                </a:ln>
                <a:solidFill>
                  <a:srgbClr val="002542"/>
                </a:solidFill>
                <a:effectLst/>
                <a:uLnTx/>
                <a:uFillTx/>
                <a:latin typeface="Bierstadt"/>
                <a:ea typeface="ＭＳ Ｐゴシック"/>
                <a:cs typeface="ＭＳ Ｐゴシック" charset="-128"/>
              </a:rPr>
              <a:t>L&amp;T Admin</a:t>
            </a: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 submit request to SMTT for rooming</a:t>
            </a:r>
          </a:p>
        </p:txBody>
      </p:sp>
      <p:cxnSp>
        <p:nvCxnSpPr>
          <p:cNvPr id="14" name="Straight Arrow Connector 13">
            <a:extLst>
              <a:ext uri="{FF2B5EF4-FFF2-40B4-BE49-F238E27FC236}">
                <a16:creationId xmlns:a16="http://schemas.microsoft.com/office/drawing/2014/main" id="{AF542E39-E9B0-7915-E257-D2CB683EB6DA}"/>
              </a:ext>
            </a:extLst>
          </p:cNvPr>
          <p:cNvCxnSpPr>
            <a:cxnSpLocks/>
            <a:stCxn id="186" idx="2"/>
            <a:endCxn id="8" idx="0"/>
          </p:cNvCxnSpPr>
          <p:nvPr/>
        </p:nvCxnSpPr>
        <p:spPr bwMode="auto">
          <a:xfrm>
            <a:off x="10293850" y="3958292"/>
            <a:ext cx="0" cy="2445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19AEA2EE-6B0B-9C13-91F9-D19111C478F1}"/>
              </a:ext>
            </a:extLst>
          </p:cNvPr>
          <p:cNvCxnSpPr>
            <a:cxnSpLocks/>
            <a:stCxn id="8" idx="1"/>
            <a:endCxn id="12" idx="0"/>
          </p:cNvCxnSpPr>
          <p:nvPr/>
        </p:nvCxnSpPr>
        <p:spPr bwMode="auto">
          <a:xfrm rot="10800000" flipV="1">
            <a:off x="9234208" y="4588694"/>
            <a:ext cx="591892" cy="26504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5BAC6089-BE1B-0DAA-7107-4973F6E969C5}"/>
              </a:ext>
            </a:extLst>
          </p:cNvPr>
          <p:cNvSpPr txBox="1"/>
          <p:nvPr/>
        </p:nvSpPr>
        <p:spPr>
          <a:xfrm>
            <a:off x="9093378" y="4360311"/>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24" name="TextBox 23">
            <a:extLst>
              <a:ext uri="{FF2B5EF4-FFF2-40B4-BE49-F238E27FC236}">
                <a16:creationId xmlns:a16="http://schemas.microsoft.com/office/drawing/2014/main" id="{EC64943D-213B-B673-0362-D7C54F94C49A}"/>
              </a:ext>
            </a:extLst>
          </p:cNvPr>
          <p:cNvSpPr txBox="1"/>
          <p:nvPr/>
        </p:nvSpPr>
        <p:spPr>
          <a:xfrm>
            <a:off x="11261517" y="4340005"/>
            <a:ext cx="8523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27" name="Rectangle 26">
            <a:extLst>
              <a:ext uri="{FF2B5EF4-FFF2-40B4-BE49-F238E27FC236}">
                <a16:creationId xmlns:a16="http://schemas.microsoft.com/office/drawing/2014/main" id="{5E67DEB8-7379-0DF1-D8AB-BD46B0246945}"/>
              </a:ext>
            </a:extLst>
          </p:cNvPr>
          <p:cNvSpPr/>
          <p:nvPr/>
        </p:nvSpPr>
        <p:spPr bwMode="auto">
          <a:xfrm>
            <a:off x="10881454" y="4871182"/>
            <a:ext cx="1206074" cy="7550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a:ea typeface="ＭＳ Ｐゴシック"/>
                <a:cs typeface="ＭＳ Ｐゴシック" charset="-128"/>
              </a:rPr>
              <a:t>Senior L&amp;T Admin escalates issue to the roles for resolution as per Escalation Point 1. </a:t>
            </a:r>
          </a:p>
        </p:txBody>
      </p:sp>
      <p:sp>
        <p:nvSpPr>
          <p:cNvPr id="30" name="Oval 29">
            <a:extLst>
              <a:ext uri="{FF2B5EF4-FFF2-40B4-BE49-F238E27FC236}">
                <a16:creationId xmlns:a16="http://schemas.microsoft.com/office/drawing/2014/main" id="{6A24B429-76AC-2044-4D84-981B5E279A44}"/>
              </a:ext>
            </a:extLst>
          </p:cNvPr>
          <p:cNvSpPr/>
          <p:nvPr/>
        </p:nvSpPr>
        <p:spPr bwMode="auto">
          <a:xfrm>
            <a:off x="11202566"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41" name="Straight Arrow Connector 40">
            <a:extLst>
              <a:ext uri="{FF2B5EF4-FFF2-40B4-BE49-F238E27FC236}">
                <a16:creationId xmlns:a16="http://schemas.microsoft.com/office/drawing/2014/main" id="{A70AC834-EE8F-14C5-D60B-DC3C686E8C86}"/>
              </a:ext>
            </a:extLst>
          </p:cNvPr>
          <p:cNvCxnSpPr>
            <a:cxnSpLocks/>
            <a:stCxn id="12" idx="2"/>
            <a:endCxn id="115" idx="0"/>
          </p:cNvCxnSpPr>
          <p:nvPr/>
        </p:nvCxnSpPr>
        <p:spPr bwMode="auto">
          <a:xfrm>
            <a:off x="9234208" y="5591591"/>
            <a:ext cx="3993" cy="3569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Connector: Elbow 42">
            <a:extLst>
              <a:ext uri="{FF2B5EF4-FFF2-40B4-BE49-F238E27FC236}">
                <a16:creationId xmlns:a16="http://schemas.microsoft.com/office/drawing/2014/main" id="{4A7775E6-3B5D-DF10-93A6-28F3556CD509}"/>
              </a:ext>
            </a:extLst>
          </p:cNvPr>
          <p:cNvCxnSpPr>
            <a:cxnSpLocks/>
            <a:stCxn id="27" idx="2"/>
            <a:endCxn id="30" idx="0"/>
          </p:cNvCxnSpPr>
          <p:nvPr/>
        </p:nvCxnSpPr>
        <p:spPr bwMode="auto">
          <a:xfrm rot="5400000">
            <a:off x="11323068" y="5787099"/>
            <a:ext cx="322295" cy="553"/>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5" name="Connector: Elbow 44">
            <a:extLst>
              <a:ext uri="{FF2B5EF4-FFF2-40B4-BE49-F238E27FC236}">
                <a16:creationId xmlns:a16="http://schemas.microsoft.com/office/drawing/2014/main" id="{2100C046-1454-5904-88AB-89A3FD478807}"/>
              </a:ext>
            </a:extLst>
          </p:cNvPr>
          <p:cNvCxnSpPr>
            <a:cxnSpLocks/>
            <a:stCxn id="8" idx="3"/>
            <a:endCxn id="27" idx="0"/>
          </p:cNvCxnSpPr>
          <p:nvPr/>
        </p:nvCxnSpPr>
        <p:spPr bwMode="auto">
          <a:xfrm>
            <a:off x="10761599" y="4588694"/>
            <a:ext cx="722892" cy="282488"/>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 name="Rectangle 1">
            <a:extLst>
              <a:ext uri="{FF2B5EF4-FFF2-40B4-BE49-F238E27FC236}">
                <a16:creationId xmlns:a16="http://schemas.microsoft.com/office/drawing/2014/main" id="{15E0828C-F8CC-EFC2-53BA-08507ADCE0AC}"/>
              </a:ext>
            </a:extLst>
          </p:cNvPr>
          <p:cNvSpPr/>
          <p:nvPr/>
        </p:nvSpPr>
        <p:spPr bwMode="auto">
          <a:xfrm>
            <a:off x="8351465" y="1827235"/>
            <a:ext cx="1126326" cy="68409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a:ea typeface="ＭＳ Ｐゴシック"/>
                <a:cs typeface="ＭＳ Ｐゴシック" charset="-128"/>
              </a:rPr>
              <a:t>Un-roomed Events list provided to  L&amp;T Admin​</a:t>
            </a:r>
          </a:p>
        </p:txBody>
      </p:sp>
      <p:sp>
        <p:nvSpPr>
          <p:cNvPr id="62" name="Callout: Double Bent Line with No Border 61">
            <a:extLst>
              <a:ext uri="{FF2B5EF4-FFF2-40B4-BE49-F238E27FC236}">
                <a16:creationId xmlns:a16="http://schemas.microsoft.com/office/drawing/2014/main" id="{47EE6BCC-A823-9B3C-092E-0283BAF9B285}"/>
              </a:ext>
            </a:extLst>
          </p:cNvPr>
          <p:cNvSpPr/>
          <p:nvPr/>
        </p:nvSpPr>
        <p:spPr bwMode="auto">
          <a:xfrm>
            <a:off x="1388466" y="5175709"/>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sng" strike="noStrike" kern="1200" cap="none" spc="0" normalizeH="0" baseline="0" noProof="0">
                <a:ln>
                  <a:noFill/>
                </a:ln>
                <a:solidFill>
                  <a:srgbClr val="767171"/>
                </a:solidFill>
                <a:effectLst/>
                <a:uLnTx/>
                <a:uFillTx/>
                <a:latin typeface="Bierstadt" panose="020B0004020202020204" pitchFamily="34" charset="0"/>
                <a:ea typeface="ＭＳ Ｐゴシック" charset="-128"/>
                <a:cs typeface="ＭＳ Ｐゴシック" charset="-128"/>
              </a:rPr>
              <a:t>Note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767171"/>
                </a:solidFill>
                <a:effectLst/>
                <a:uLnTx/>
                <a:uFillTx/>
                <a:latin typeface="Bierstadt" panose="020B0004020202020204" pitchFamily="34" charset="0"/>
                <a:ea typeface="ＭＳ Ｐゴシック" charset="-128"/>
                <a:cs typeface="ＭＳ Ｐゴシック" charset="-128"/>
              </a:rPr>
              <a:t>Larger events will always take priority over smaller events. Therefore a move of a set of Lectures, may impact a series of smaller seminars.  </a:t>
            </a:r>
          </a:p>
        </p:txBody>
      </p:sp>
      <p:cxnSp>
        <p:nvCxnSpPr>
          <p:cNvPr id="87" name="Connector: Elbow 86">
            <a:extLst>
              <a:ext uri="{FF2B5EF4-FFF2-40B4-BE49-F238E27FC236}">
                <a16:creationId xmlns:a16="http://schemas.microsoft.com/office/drawing/2014/main" id="{9003E436-B444-9673-5E6D-3867EFB2EC7F}"/>
              </a:ext>
            </a:extLst>
          </p:cNvPr>
          <p:cNvCxnSpPr>
            <a:cxnSpLocks/>
            <a:stCxn id="56" idx="3"/>
            <a:endCxn id="2" idx="0"/>
          </p:cNvCxnSpPr>
          <p:nvPr/>
        </p:nvCxnSpPr>
        <p:spPr bwMode="auto">
          <a:xfrm>
            <a:off x="6380222" y="1691443"/>
            <a:ext cx="2534406" cy="135792"/>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9" name="Callout: Double Bent Line with No Border 48">
            <a:extLst>
              <a:ext uri="{FF2B5EF4-FFF2-40B4-BE49-F238E27FC236}">
                <a16:creationId xmlns:a16="http://schemas.microsoft.com/office/drawing/2014/main" id="{060F83C0-EED2-BB45-7E29-88A00E0FC9A9}"/>
              </a:ext>
            </a:extLst>
          </p:cNvPr>
          <p:cNvSpPr/>
          <p:nvPr/>
        </p:nvSpPr>
        <p:spPr bwMode="auto">
          <a:xfrm>
            <a:off x="10895641" y="2450603"/>
            <a:ext cx="1318491"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1" i="0" u="sng"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Identified Roles (School Dependant)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Roles involved in these calls have been identified for each school.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endParaRPr>
          </a:p>
        </p:txBody>
      </p:sp>
      <p:sp>
        <p:nvSpPr>
          <p:cNvPr id="51" name="Callout: Double Bent Line with No Border 50">
            <a:extLst>
              <a:ext uri="{FF2B5EF4-FFF2-40B4-BE49-F238E27FC236}">
                <a16:creationId xmlns:a16="http://schemas.microsoft.com/office/drawing/2014/main" id="{A1EBED9D-36F1-4814-1AB3-7CF051489A6D}"/>
              </a:ext>
            </a:extLst>
          </p:cNvPr>
          <p:cNvSpPr/>
          <p:nvPr/>
        </p:nvSpPr>
        <p:spPr bwMode="auto">
          <a:xfrm>
            <a:off x="4143069" y="2860083"/>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1" i="0" u="sng"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Identified Roles (School Dependant)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Roles involved in these calls have been determined by the Advisory Group at a school level.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rPr>
              <a:t>Please see slide 6 to 11  for details on the roles identified for each school.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a:cs typeface="ＭＳ Ｐゴシック" charset="-128"/>
            </a:endParaRPr>
          </a:p>
        </p:txBody>
      </p:sp>
    </p:spTree>
    <p:extLst>
      <p:ext uri="{BB962C8B-B14F-4D97-AF65-F5344CB8AC3E}">
        <p14:creationId xmlns:p14="http://schemas.microsoft.com/office/powerpoint/2010/main" val="409512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39926" y="7868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ASBS</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699011620"/>
              </p:ext>
            </p:extLst>
          </p:nvPr>
        </p:nvGraphicFramePr>
        <p:xfrm>
          <a:off x="455238" y="5439994"/>
          <a:ext cx="6284610" cy="998485"/>
        </p:xfrm>
        <a:graphic>
          <a:graphicData uri="http://schemas.openxmlformats.org/drawingml/2006/table">
            <a:tbl>
              <a:tblPr firstRow="1" bandRow="1">
                <a:tableStyleId>{5C22544A-7EE6-4342-B048-85BDC9FD1C3A}</a:tableStyleId>
              </a:tblPr>
              <a:tblGrid>
                <a:gridCol w="3308207">
                  <a:extLst>
                    <a:ext uri="{9D8B030D-6E8A-4147-A177-3AD203B41FA5}">
                      <a16:colId xmlns:a16="http://schemas.microsoft.com/office/drawing/2014/main" val="3847887352"/>
                    </a:ext>
                  </a:extLst>
                </a:gridCol>
                <a:gridCol w="1932834">
                  <a:extLst>
                    <a:ext uri="{9D8B030D-6E8A-4147-A177-3AD203B41FA5}">
                      <a16:colId xmlns:a16="http://schemas.microsoft.com/office/drawing/2014/main" val="1469406743"/>
                    </a:ext>
                  </a:extLst>
                </a:gridCol>
                <a:gridCol w="1043569">
                  <a:extLst>
                    <a:ext uri="{9D8B030D-6E8A-4147-A177-3AD203B41FA5}">
                      <a16:colId xmlns:a16="http://schemas.microsoft.com/office/drawing/2014/main" val="1491758983"/>
                    </a:ext>
                  </a:extLst>
                </a:gridCol>
              </a:tblGrid>
              <a:tr h="247578">
                <a:tc gridSpan="3">
                  <a:txBody>
                    <a:bodyPr/>
                    <a:lstStyle/>
                    <a:p>
                      <a:pPr fontAlgn="b"/>
                      <a:r>
                        <a:rPr lang="en-GB" sz="1000" b="0" dirty="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247578">
                <a:tc>
                  <a:txBody>
                    <a:bodyPr/>
                    <a:lstStyle/>
                    <a:p>
                      <a:pPr fontAlgn="b"/>
                      <a:r>
                        <a:rPr lang="en-GB" sz="1000" b="0" dirty="0">
                          <a:solidFill>
                            <a:schemeClr val="bg1"/>
                          </a:solidFill>
                          <a:effectLst/>
                          <a:latin typeface="Bierstadt"/>
                        </a:rPr>
                        <a:t>Name</a:t>
                      </a:r>
                    </a:p>
                  </a:txBody>
                  <a:tcPr marL="9525" marR="9525" marT="9525" anchor="b">
                    <a:solidFill>
                      <a:srgbClr val="00355F"/>
                    </a:solidFill>
                  </a:tcPr>
                </a:tc>
                <a:tc>
                  <a:txBody>
                    <a:bodyPr/>
                    <a:lstStyle/>
                    <a:p>
                      <a:pPr fontAlgn="b"/>
                      <a:r>
                        <a:rPr lang="en-GB" sz="1000" b="0" dirty="0">
                          <a:solidFill>
                            <a:schemeClr val="bg1"/>
                          </a:solidFill>
                          <a:effectLst/>
                          <a:latin typeface="Bierstadt"/>
                        </a:rPr>
                        <a:t>Role</a:t>
                      </a:r>
                    </a:p>
                  </a:txBody>
                  <a:tcPr marL="9525" marR="9525" marT="9525" anchor="b">
                    <a:solidFill>
                      <a:srgbClr val="00355F"/>
                    </a:solidFill>
                  </a:tcPr>
                </a:tc>
                <a:tc>
                  <a:txBody>
                    <a:bodyPr/>
                    <a:lstStyle/>
                    <a:p>
                      <a:pPr fontAlgn="b"/>
                      <a:r>
                        <a:rPr lang="en-GB" sz="1000" b="0" dirty="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51665">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baseline="0" noProof="0" dirty="0">
                          <a:solidFill>
                            <a:srgbClr val="00355F"/>
                          </a:solidFill>
                          <a:effectLst/>
                          <a:latin typeface="Bierstadt"/>
                          <a:ea typeface="DengXian" panose="02010600030101010101" pitchFamily="2" charset="-122"/>
                          <a:cs typeface="Arial" panose="020B0604020202020204" pitchFamily="34" charset="0"/>
                        </a:rPr>
                        <a:t>Claire Manning</a:t>
                      </a:r>
                      <a:endParaRPr lang="en-GB" sz="1000" dirty="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4" marR="9524" marT="9524" anchor="b"/>
                </a:tc>
                <a:tc>
                  <a:txBody>
                    <a:bodyPr/>
                    <a:lstStyle/>
                    <a:p>
                      <a:pPr lvl="0">
                        <a:lnSpc>
                          <a:spcPct val="107000"/>
                        </a:lnSpc>
                        <a:spcAft>
                          <a:spcPts val="800"/>
                        </a:spcAft>
                        <a:buNone/>
                      </a:pPr>
                      <a:r>
                        <a:rPr lang="en-GB" sz="1000" b="0" i="0" u="none" strike="noStrike" noProof="0" dirty="0">
                          <a:solidFill>
                            <a:srgbClr val="00355F"/>
                          </a:solidFill>
                          <a:effectLst/>
                          <a:latin typeface="+mn-lt"/>
                        </a:rPr>
                        <a:t>Lead School </a:t>
                      </a:r>
                      <a:r>
                        <a:rPr lang="en-GB" sz="1000" b="0" i="0" u="none" strike="noStrike" noProof="0" dirty="0" err="1">
                          <a:solidFill>
                            <a:srgbClr val="00355F"/>
                          </a:solidFill>
                          <a:effectLst/>
                          <a:latin typeface="+mn-lt"/>
                        </a:rPr>
                        <a:t>Timetabler</a:t>
                      </a:r>
                      <a:endParaRPr lang="en-GB" sz="1000" b="0" i="0" u="none" strike="noStrike" noProof="0" dirty="0">
                        <a:solidFill>
                          <a:srgbClr val="00355F"/>
                        </a:solidFill>
                        <a:effectLst/>
                        <a:latin typeface="+mn-lt"/>
                      </a:endParaRPr>
                    </a:p>
                  </a:txBody>
                  <a:tcPr marL="9524" marR="9524" marT="9524" anchor="b"/>
                </a:tc>
                <a:tc>
                  <a:txBody>
                    <a:bodyPr/>
                    <a:lstStyle/>
                    <a:p>
                      <a:pPr lvl="0">
                        <a:lnSpc>
                          <a:spcPct val="107000"/>
                        </a:lnSpc>
                        <a:spcAft>
                          <a:spcPts val="800"/>
                        </a:spcAft>
                        <a:buNone/>
                      </a:pPr>
                      <a:r>
                        <a:rPr lang="en-GB" sz="1000" dirty="0">
                          <a:solidFill>
                            <a:srgbClr val="00355F"/>
                          </a:solidFill>
                          <a:effectLst/>
                          <a:latin typeface="Bierstadt"/>
                          <a:ea typeface="DengXian"/>
                          <a:cs typeface="Arial"/>
                        </a:rPr>
                        <a:t>All</a:t>
                      </a:r>
                    </a:p>
                  </a:txBody>
                  <a:tcPr marL="9524" marR="9524" marT="9524"/>
                </a:tc>
                <a:extLst>
                  <a:ext uri="{0D108BD9-81ED-4DB2-BD59-A6C34878D82A}">
                    <a16:rowId xmlns:a16="http://schemas.microsoft.com/office/drawing/2014/main" val="1357409606"/>
                  </a:ext>
                </a:extLst>
              </a:tr>
              <a:tr h="251664">
                <a:tc>
                  <a:txBody>
                    <a:bodyPr/>
                    <a:lstStyle/>
                    <a:p>
                      <a:pPr marL="0" lvl="0" indent="0" algn="l">
                        <a:lnSpc>
                          <a:spcPct val="107000"/>
                        </a:lnSpc>
                        <a:spcBef>
                          <a:spcPts val="0"/>
                        </a:spcBef>
                        <a:spcAft>
                          <a:spcPts val="800"/>
                        </a:spcAft>
                        <a:buNone/>
                      </a:pPr>
                      <a:r>
                        <a:rPr lang="en-GB" sz="1000" b="0" i="0" u="none" strike="noStrike" baseline="0" noProof="0" dirty="0">
                          <a:solidFill>
                            <a:srgbClr val="00355F"/>
                          </a:solidFill>
                          <a:effectLst/>
                          <a:latin typeface="Bierstadt"/>
                          <a:ea typeface="DengXian"/>
                          <a:cs typeface="Arial"/>
                        </a:rPr>
                        <a:t>Multiple please email Business School Timetabling inbox</a:t>
                      </a:r>
                    </a:p>
                  </a:txBody>
                  <a:tcPr marL="9524" marR="9524" marT="9524" anchor="b"/>
                </a:tc>
                <a:tc>
                  <a:txBody>
                    <a:bodyPr/>
                    <a:lstStyle/>
                    <a:p>
                      <a:pPr lvl="0">
                        <a:lnSpc>
                          <a:spcPct val="107000"/>
                        </a:lnSpc>
                        <a:spcAft>
                          <a:spcPts val="800"/>
                        </a:spcAft>
                        <a:buNone/>
                      </a:pPr>
                      <a:r>
                        <a:rPr lang="en-GB" sz="1000" b="0" i="0" u="none" strike="noStrike" noProof="0" dirty="0">
                          <a:solidFill>
                            <a:srgbClr val="00355F"/>
                          </a:solidFill>
                          <a:effectLst/>
                          <a:latin typeface="+mn-lt"/>
                        </a:rPr>
                        <a:t>School </a:t>
                      </a:r>
                      <a:r>
                        <a:rPr lang="en-GB" sz="1000" b="0" i="0" u="none" strike="noStrike" noProof="0" dirty="0" err="1">
                          <a:solidFill>
                            <a:srgbClr val="00355F"/>
                          </a:solidFill>
                          <a:effectLst/>
                          <a:latin typeface="+mn-lt"/>
                        </a:rPr>
                        <a:t>Timetabler</a:t>
                      </a:r>
                    </a:p>
                  </a:txBody>
                  <a:tcPr marL="9524" marR="9524" marT="9524" anchor="b"/>
                </a:tc>
                <a:tc>
                  <a:txBody>
                    <a:bodyPr/>
                    <a:lstStyle/>
                    <a:p>
                      <a:pPr lvl="0">
                        <a:lnSpc>
                          <a:spcPct val="107000"/>
                        </a:lnSpc>
                        <a:spcAft>
                          <a:spcPts val="800"/>
                        </a:spcAft>
                        <a:buNone/>
                      </a:pPr>
                      <a:r>
                        <a:rPr lang="en-GB" sz="1000" dirty="0">
                          <a:solidFill>
                            <a:srgbClr val="00355F"/>
                          </a:solidFill>
                          <a:effectLst/>
                          <a:latin typeface="Bierstadt"/>
                          <a:ea typeface="DengXian"/>
                          <a:cs typeface="Arial"/>
                        </a:rPr>
                        <a:t>All</a:t>
                      </a:r>
                    </a:p>
                  </a:txBody>
                  <a:tcPr marL="9524" marR="9524" marT="9524"/>
                </a:tc>
                <a:extLst>
                  <a:ext uri="{0D108BD9-81ED-4DB2-BD59-A6C34878D82A}">
                    <a16:rowId xmlns:a16="http://schemas.microsoft.com/office/drawing/2014/main" val="812133623"/>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2711294192"/>
              </p:ext>
            </p:extLst>
          </p:nvPr>
        </p:nvGraphicFramePr>
        <p:xfrm>
          <a:off x="6817894" y="2366210"/>
          <a:ext cx="5192864" cy="1066584"/>
        </p:xfrm>
        <a:graphic>
          <a:graphicData uri="http://schemas.openxmlformats.org/drawingml/2006/table">
            <a:tbl>
              <a:tblPr firstRow="1" bandRow="1">
                <a:tableStyleId>{5C22544A-7EE6-4342-B048-85BDC9FD1C3A}</a:tableStyleId>
              </a:tblPr>
              <a:tblGrid>
                <a:gridCol w="1483894">
                  <a:extLst>
                    <a:ext uri="{9D8B030D-6E8A-4147-A177-3AD203B41FA5}">
                      <a16:colId xmlns:a16="http://schemas.microsoft.com/office/drawing/2014/main" val="3847887352"/>
                    </a:ext>
                  </a:extLst>
                </a:gridCol>
                <a:gridCol w="2384228">
                  <a:extLst>
                    <a:ext uri="{9D8B030D-6E8A-4147-A177-3AD203B41FA5}">
                      <a16:colId xmlns:a16="http://schemas.microsoft.com/office/drawing/2014/main" val="1469406743"/>
                    </a:ext>
                  </a:extLst>
                </a:gridCol>
                <a:gridCol w="1324742">
                  <a:extLst>
                    <a:ext uri="{9D8B030D-6E8A-4147-A177-3AD203B41FA5}">
                      <a16:colId xmlns:a16="http://schemas.microsoft.com/office/drawing/2014/main" val="1491758983"/>
                    </a:ext>
                  </a:extLst>
                </a:gridCol>
              </a:tblGrid>
              <a:tr h="202253">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202253">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217098">
                <a:tc>
                  <a:txBody>
                    <a:bodyPr/>
                    <a:lstStyle/>
                    <a:p>
                      <a:r>
                        <a:rPr lang="en-GB" sz="1000">
                          <a:solidFill>
                            <a:srgbClr val="00355F"/>
                          </a:solidFill>
                          <a:effectLst/>
                          <a:latin typeface="Bierstadt" panose="020B0004020202020204" pitchFamily="34" charset="0"/>
                          <a:ea typeface="DengXian" panose="02010600030101010101" pitchFamily="2" charset="-122"/>
                        </a:rPr>
                        <a:t>Alison Gibb</a:t>
                      </a:r>
                    </a:p>
                  </a:txBody>
                  <a:tcPr marL="9525" marR="9525" marT="9525" anchor="ctr"/>
                </a:tc>
                <a:tc>
                  <a:txBody>
                    <a:bodyPr/>
                    <a:lstStyle/>
                    <a:p>
                      <a:r>
                        <a:rPr lang="en-GB" sz="1000">
                          <a:solidFill>
                            <a:srgbClr val="00355F"/>
                          </a:solidFill>
                          <a:effectLst/>
                          <a:latin typeface="Bierstadt" panose="020B0004020202020204" pitchFamily="34" charset="0"/>
                          <a:ea typeface="DengXian" panose="02010600030101010101" pitchFamily="2" charset="-122"/>
                        </a:rPr>
                        <a:t>Associate Director of L&amp;T</a:t>
                      </a:r>
                    </a:p>
                  </a:txBody>
                  <a:tcPr marL="9525" marR="9525" marT="9525" anchor="ctr"/>
                </a:tc>
                <a:tc>
                  <a:txBody>
                    <a:bodyPr/>
                    <a:lstStyle/>
                    <a:p>
                      <a:r>
                        <a:rPr lang="en-GB" sz="1000">
                          <a:solidFill>
                            <a:srgbClr val="00355F"/>
                          </a:solidFill>
                          <a:effectLst/>
                          <a:latin typeface="Bierstadt" panose="020B0004020202020204" pitchFamily="34" charset="0"/>
                          <a:ea typeface="DengXian" panose="02010600030101010101" pitchFamily="2" charset="-122"/>
                        </a:rPr>
                        <a:t>School (ASBS)</a:t>
                      </a:r>
                    </a:p>
                  </a:txBody>
                  <a:tcPr marL="9525" marR="9525" marT="9525" anchor="ctr"/>
                </a:tc>
                <a:extLst>
                  <a:ext uri="{0D108BD9-81ED-4DB2-BD59-A6C34878D82A}">
                    <a16:rowId xmlns:a16="http://schemas.microsoft.com/office/drawing/2014/main" val="4193464935"/>
                  </a:ext>
                </a:extLst>
              </a:tr>
              <a:tr h="217098">
                <a:tc>
                  <a:txBody>
                    <a:bodyPr/>
                    <a:lstStyle/>
                    <a:p>
                      <a:r>
                        <a:rPr lang="en-GB" sz="1000">
                          <a:solidFill>
                            <a:srgbClr val="00355F"/>
                          </a:solidFill>
                          <a:effectLst/>
                          <a:latin typeface="Bierstadt" panose="020B0004020202020204" pitchFamily="34" charset="0"/>
                          <a:ea typeface="DengXian" panose="02010600030101010101" pitchFamily="2" charset="-122"/>
                        </a:rPr>
                        <a:t>Anthony Devine</a:t>
                      </a:r>
                    </a:p>
                  </a:txBody>
                  <a:tcPr marL="9525" marR="9525" marT="9525" anchor="ctr"/>
                </a:tc>
                <a:tc>
                  <a:txBody>
                    <a:bodyPr/>
                    <a:lstStyle/>
                    <a:p>
                      <a:r>
                        <a:rPr lang="en-GB" sz="1000">
                          <a:solidFill>
                            <a:srgbClr val="00355F"/>
                          </a:solidFill>
                          <a:effectLst/>
                          <a:latin typeface="Bierstadt" panose="020B0004020202020204" pitchFamily="34" charset="0"/>
                          <a:ea typeface="DengXian" panose="02010600030101010101" pitchFamily="2" charset="-122"/>
                        </a:rPr>
                        <a:t>Director of L&amp;T</a:t>
                      </a:r>
                    </a:p>
                  </a:txBody>
                  <a:tcPr marL="9525" marR="9525" marT="9525" anchor="ctr"/>
                </a:tc>
                <a:tc>
                  <a:txBody>
                    <a:bodyPr/>
                    <a:lstStyle/>
                    <a:p>
                      <a:r>
                        <a:rPr lang="en-GB" sz="1000">
                          <a:solidFill>
                            <a:srgbClr val="00355F"/>
                          </a:solidFill>
                          <a:effectLst/>
                          <a:latin typeface="Bierstadt" panose="020B0004020202020204" pitchFamily="34" charset="0"/>
                          <a:ea typeface="DengXian" panose="02010600030101010101" pitchFamily="2" charset="-122"/>
                        </a:rPr>
                        <a:t>School (ASBS)</a:t>
                      </a:r>
                    </a:p>
                  </a:txBody>
                  <a:tcPr marL="9525" marR="9525" marT="9525" anchor="ctr"/>
                </a:tc>
                <a:extLst>
                  <a:ext uri="{0D108BD9-81ED-4DB2-BD59-A6C34878D82A}">
                    <a16:rowId xmlns:a16="http://schemas.microsoft.com/office/drawing/2014/main" val="2031989179"/>
                  </a:ext>
                </a:extLst>
              </a:tr>
              <a:tr h="217098">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panose="020B0004020202020204" pitchFamily="34" charset="0"/>
                          <a:ea typeface="DengXian"/>
                          <a:cs typeface="Arial"/>
                        </a:rPr>
                        <a:t>Duncan Ross</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a:cs typeface="Arial"/>
                        </a:rPr>
                        <a:t>Dean of Learning &amp; Teaching</a:t>
                      </a:r>
                    </a:p>
                  </a:txBody>
                  <a:tcPr marL="9525" marR="9525" marT="9525" anchor="ctr"/>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a:cs typeface="Arial"/>
                        </a:rPr>
                        <a:t>All</a:t>
                      </a:r>
                    </a:p>
                  </a:txBody>
                  <a:tcPr marL="9525" marR="9525" marT="9525" anchor="ctr"/>
                </a:tc>
                <a:extLst>
                  <a:ext uri="{0D108BD9-81ED-4DB2-BD59-A6C34878D82A}">
                    <a16:rowId xmlns:a16="http://schemas.microsoft.com/office/drawing/2014/main" val="348793872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329384" y="986291"/>
            <a:ext cx="5002138" cy="4339650"/>
          </a:xfrm>
          <a:prstGeom prst="rect">
            <a:avLst/>
          </a:prstGeom>
          <a:noFill/>
        </p:spPr>
        <p:txBody>
          <a:bodyPr wrap="square" lIns="91440" tIns="45720" rIns="91440" bIns="45720" anchor="t">
            <a:spAutoFit/>
          </a:bodyPr>
          <a:lstStyle/>
          <a:p>
            <a:r>
              <a:rPr lang="en-GB" sz="1200" b="1" dirty="0">
                <a:latin typeface="Bierstadt"/>
              </a:rPr>
              <a:t>Resolution Calls:</a:t>
            </a:r>
          </a:p>
          <a:p>
            <a:endParaRPr lang="en-GB" sz="1200" b="1" dirty="0">
              <a:latin typeface="Bierstadt"/>
            </a:endParaRPr>
          </a:p>
          <a:p>
            <a:pPr marL="228600" indent="-228600">
              <a:buAutoNum type="arabicPeriod"/>
            </a:pPr>
            <a:r>
              <a:rPr lang="en-GB" sz="1200" b="1" dirty="0">
                <a:latin typeface="Bierstadt"/>
              </a:rPr>
              <a:t>Large Events &amp; Time Critical Events </a:t>
            </a:r>
            <a:r>
              <a:rPr lang="en-GB" sz="1200" dirty="0">
                <a:latin typeface="Bierstadt"/>
              </a:rPr>
              <a:t>(greater than 50 in size, events in the first 1 month of teaching) </a:t>
            </a:r>
            <a:r>
              <a:rPr lang="en-GB" sz="1200" b="1" dirty="0">
                <a:latin typeface="Bierstadt"/>
              </a:rPr>
              <a:t>– </a:t>
            </a:r>
            <a:r>
              <a:rPr lang="en-GB" sz="1200" dirty="0">
                <a:latin typeface="Bierstadt"/>
              </a:rPr>
              <a:t>calls will be organised by </a:t>
            </a:r>
            <a:r>
              <a:rPr lang="en-GB" sz="1200" b="1" dirty="0">
                <a:latin typeface="Bierstadt"/>
              </a:rPr>
              <a:t>SMTT </a:t>
            </a:r>
            <a:r>
              <a:rPr lang="en-GB" sz="1200" dirty="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b="1" dirty="0">
              <a:latin typeface="Bierstadt"/>
            </a:endParaRPr>
          </a:p>
          <a:p>
            <a:pPr marL="228600" indent="-228600">
              <a:buAutoNum type="arabicPeriod"/>
            </a:pPr>
            <a:endParaRPr lang="en-GB" sz="1200" b="1" dirty="0">
              <a:latin typeface="Bierstadt"/>
            </a:endParaRPr>
          </a:p>
          <a:p>
            <a:pPr marL="228600" indent="-228600">
              <a:buAutoNum type="arabicPeriod"/>
            </a:pPr>
            <a:endParaRPr lang="en-GB" sz="1200" b="1" dirty="0">
              <a:latin typeface="Bierstadt"/>
            </a:endParaRPr>
          </a:p>
          <a:p>
            <a:pPr marL="228600" indent="-228600">
              <a:buAutoNum type="arabicPeriod"/>
            </a:pPr>
            <a:endParaRPr lang="en-GB" sz="1200" b="1" dirty="0">
              <a:latin typeface="Bierstadt"/>
            </a:endParaRPr>
          </a:p>
          <a:p>
            <a:pPr marL="228600" indent="-228600">
              <a:buAutoNum type="arabicPeriod"/>
            </a:pPr>
            <a:endParaRPr lang="en-GB" sz="1200" b="1" dirty="0">
              <a:latin typeface="Bierstadt"/>
            </a:endParaRPr>
          </a:p>
          <a:p>
            <a:pPr marL="228600" indent="-228600">
              <a:buAutoNum type="arabicPeriod"/>
            </a:pPr>
            <a:endParaRPr lang="en-GB" sz="1200" b="1" dirty="0">
              <a:latin typeface="Bierstadt"/>
            </a:endParaRPr>
          </a:p>
          <a:p>
            <a:pPr marL="228600" indent="-228600">
              <a:buAutoNum type="arabicPeriod"/>
            </a:pPr>
            <a:endParaRPr lang="en-GB" sz="1200" b="1" dirty="0">
              <a:latin typeface="Bierstadt"/>
            </a:endParaRPr>
          </a:p>
          <a:p>
            <a:pPr marL="228600" indent="-228600">
              <a:buAutoNum type="arabicPeriod"/>
            </a:pPr>
            <a:endParaRPr lang="en-GB" sz="1200" b="1" dirty="0">
              <a:latin typeface="Bierstadt"/>
            </a:endParaRPr>
          </a:p>
          <a:p>
            <a:pPr marL="228600" indent="-228600">
              <a:buAutoNum type="arabicPeriod"/>
            </a:pPr>
            <a:r>
              <a:rPr lang="en-GB" sz="1200" b="1" dirty="0">
                <a:latin typeface="Bierstadt"/>
              </a:rPr>
              <a:t>All Other Un-roomed Events </a:t>
            </a:r>
            <a:r>
              <a:rPr lang="en-GB" sz="1200" dirty="0">
                <a:latin typeface="Bierstadt"/>
              </a:rPr>
              <a:t>(less than size 50) - led by the </a:t>
            </a:r>
            <a:r>
              <a:rPr lang="en-GB" sz="1200" b="1" dirty="0">
                <a:latin typeface="Bierstadt"/>
              </a:rPr>
              <a:t>School Timetable Coordinators </a:t>
            </a:r>
            <a:r>
              <a:rPr lang="en-GB" sz="1200" dirty="0">
                <a:latin typeface="Bierstadt"/>
              </a:rPr>
              <a:t>who will liaise with the </a:t>
            </a:r>
            <a:r>
              <a:rPr lang="en-GB" sz="1200" b="1" dirty="0">
                <a:latin typeface="Bierstadt"/>
              </a:rPr>
              <a:t>Senior Programme Lead and Programme Lead </a:t>
            </a:r>
            <a:r>
              <a:rPr lang="en-GB" sz="1200" dirty="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3007108981"/>
              </p:ext>
            </p:extLst>
          </p:nvPr>
        </p:nvGraphicFramePr>
        <p:xfrm>
          <a:off x="455238" y="2560087"/>
          <a:ext cx="6182962" cy="873147"/>
        </p:xfrm>
        <a:graphic>
          <a:graphicData uri="http://schemas.openxmlformats.org/drawingml/2006/table">
            <a:tbl>
              <a:tblPr firstRow="1" bandRow="1">
                <a:tableStyleId>{5C22544A-7EE6-4342-B048-85BDC9FD1C3A}</a:tableStyleId>
              </a:tblPr>
              <a:tblGrid>
                <a:gridCol w="3166851">
                  <a:extLst>
                    <a:ext uri="{9D8B030D-6E8A-4147-A177-3AD203B41FA5}">
                      <a16:colId xmlns:a16="http://schemas.microsoft.com/office/drawing/2014/main" val="3847887352"/>
                    </a:ext>
                  </a:extLst>
                </a:gridCol>
                <a:gridCol w="2032987">
                  <a:extLst>
                    <a:ext uri="{9D8B030D-6E8A-4147-A177-3AD203B41FA5}">
                      <a16:colId xmlns:a16="http://schemas.microsoft.com/office/drawing/2014/main" val="1469406743"/>
                    </a:ext>
                  </a:extLst>
                </a:gridCol>
                <a:gridCol w="983124">
                  <a:extLst>
                    <a:ext uri="{9D8B030D-6E8A-4147-A177-3AD203B41FA5}">
                      <a16:colId xmlns:a16="http://schemas.microsoft.com/office/drawing/2014/main" val="1491758983"/>
                    </a:ext>
                  </a:extLst>
                </a:gridCol>
              </a:tblGrid>
              <a:tr h="179259">
                <a:tc gridSpan="3">
                  <a:txBody>
                    <a:bodyPr/>
                    <a:lstStyle/>
                    <a:p>
                      <a:pPr fontAlgn="b"/>
                      <a:r>
                        <a:rPr lang="en-GB" sz="1000" b="0" dirty="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79259">
                <a:tc>
                  <a:txBody>
                    <a:bodyPr/>
                    <a:lstStyle/>
                    <a:p>
                      <a:pPr fontAlgn="b"/>
                      <a:r>
                        <a:rPr lang="en-GB" sz="1000" b="0" dirty="0">
                          <a:solidFill>
                            <a:schemeClr val="bg1"/>
                          </a:solidFill>
                          <a:effectLst/>
                          <a:latin typeface="Bierstadt"/>
                        </a:rPr>
                        <a:t>Name</a:t>
                      </a:r>
                    </a:p>
                  </a:txBody>
                  <a:tcPr marL="9525" marR="9525" marT="9525" anchor="b">
                    <a:solidFill>
                      <a:srgbClr val="00355F"/>
                    </a:solidFill>
                  </a:tcPr>
                </a:tc>
                <a:tc>
                  <a:txBody>
                    <a:bodyPr/>
                    <a:lstStyle/>
                    <a:p>
                      <a:pPr fontAlgn="b"/>
                      <a:r>
                        <a:rPr lang="en-GB" sz="1000" b="0" dirty="0">
                          <a:solidFill>
                            <a:schemeClr val="bg1"/>
                          </a:solidFill>
                          <a:effectLst/>
                          <a:latin typeface="Bierstadt"/>
                        </a:rPr>
                        <a:t>Role</a:t>
                      </a:r>
                    </a:p>
                  </a:txBody>
                  <a:tcPr marL="9525" marR="9525" marT="9525" anchor="b">
                    <a:solidFill>
                      <a:srgbClr val="00355F"/>
                    </a:solidFill>
                  </a:tcPr>
                </a:tc>
                <a:tc>
                  <a:txBody>
                    <a:bodyPr/>
                    <a:lstStyle/>
                    <a:p>
                      <a:pPr fontAlgn="b"/>
                      <a:r>
                        <a:rPr lang="en-GB" sz="1000" b="0" dirty="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28929">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baseline="0" noProof="0" dirty="0">
                          <a:solidFill>
                            <a:srgbClr val="00355F"/>
                          </a:solidFill>
                          <a:effectLst/>
                          <a:latin typeface="Bierstadt"/>
                          <a:ea typeface="DengXian" panose="02010600030101010101" pitchFamily="2" charset="-122"/>
                          <a:cs typeface="Arial" panose="020B0604020202020204" pitchFamily="34" charset="0"/>
                        </a:rPr>
                        <a:t>Claire Manning</a:t>
                      </a:r>
                      <a:endParaRPr lang="en-GB" sz="1000" dirty="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4" marR="9524" marT="9524" anchor="b"/>
                </a:tc>
                <a:tc>
                  <a:txBody>
                    <a:bodyPr/>
                    <a:lstStyle/>
                    <a:p>
                      <a:pPr lvl="0">
                        <a:lnSpc>
                          <a:spcPct val="107000"/>
                        </a:lnSpc>
                        <a:spcAft>
                          <a:spcPts val="800"/>
                        </a:spcAft>
                        <a:buNone/>
                      </a:pPr>
                      <a:r>
                        <a:rPr lang="en-GB" sz="1000" b="0" i="0" u="none" strike="noStrike" noProof="0" dirty="0">
                          <a:solidFill>
                            <a:srgbClr val="00355F"/>
                          </a:solidFill>
                          <a:effectLst/>
                          <a:latin typeface="+mn-lt"/>
                        </a:rPr>
                        <a:t>Lead School </a:t>
                      </a:r>
                      <a:r>
                        <a:rPr lang="en-GB" sz="1000" b="0" i="0" u="none" strike="noStrike" noProof="0" dirty="0" err="1">
                          <a:solidFill>
                            <a:srgbClr val="00355F"/>
                          </a:solidFill>
                          <a:effectLst/>
                          <a:latin typeface="+mn-lt"/>
                        </a:rPr>
                        <a:t>Timetabler</a:t>
                      </a:r>
                      <a:endParaRPr lang="en-GB" sz="1000" b="0" i="0" u="none" strike="noStrike" noProof="0" dirty="0">
                        <a:solidFill>
                          <a:srgbClr val="00355F"/>
                        </a:solidFill>
                        <a:effectLst/>
                        <a:latin typeface="+mn-lt"/>
                      </a:endParaRPr>
                    </a:p>
                  </a:txBody>
                  <a:tcPr marL="9524" marR="9524" marT="9524" anchor="b"/>
                </a:tc>
                <a:tc>
                  <a:txBody>
                    <a:bodyPr/>
                    <a:lstStyle/>
                    <a:p>
                      <a:pPr lvl="0">
                        <a:lnSpc>
                          <a:spcPct val="107000"/>
                        </a:lnSpc>
                        <a:spcAft>
                          <a:spcPts val="800"/>
                        </a:spcAft>
                        <a:buNone/>
                      </a:pPr>
                      <a:r>
                        <a:rPr lang="en-GB" sz="1000" dirty="0">
                          <a:solidFill>
                            <a:srgbClr val="00355F"/>
                          </a:solidFill>
                          <a:effectLst/>
                          <a:latin typeface="Bierstadt"/>
                          <a:ea typeface="DengXian"/>
                          <a:cs typeface="Arial"/>
                        </a:rPr>
                        <a:t>All</a:t>
                      </a:r>
                    </a:p>
                  </a:txBody>
                  <a:tcPr marL="9524" marR="9524" marT="9524" anchor="b"/>
                </a:tc>
                <a:extLst>
                  <a:ext uri="{0D108BD9-81ED-4DB2-BD59-A6C34878D82A}">
                    <a16:rowId xmlns:a16="http://schemas.microsoft.com/office/drawing/2014/main" val="3396001491"/>
                  </a:ext>
                </a:extLst>
              </a:tr>
              <a:tr h="228928">
                <a:tc>
                  <a:txBody>
                    <a:bodyPr/>
                    <a:lstStyle/>
                    <a:p>
                      <a:pPr marL="0" lvl="0" indent="0" algn="l">
                        <a:lnSpc>
                          <a:spcPct val="107000"/>
                        </a:lnSpc>
                        <a:spcBef>
                          <a:spcPts val="0"/>
                        </a:spcBef>
                        <a:spcAft>
                          <a:spcPts val="800"/>
                        </a:spcAft>
                        <a:buNone/>
                      </a:pPr>
                      <a:r>
                        <a:rPr lang="en-GB" sz="1000" b="0" i="0" u="none" strike="noStrike" baseline="0" noProof="0" dirty="0">
                          <a:solidFill>
                            <a:srgbClr val="00355F"/>
                          </a:solidFill>
                          <a:effectLst/>
                          <a:latin typeface="Bierstadt"/>
                          <a:ea typeface="DengXian"/>
                          <a:cs typeface="Arial"/>
                        </a:rPr>
                        <a:t>Multiple please email Business School Timetabling inbox</a:t>
                      </a:r>
                    </a:p>
                  </a:txBody>
                  <a:tcPr marL="9524" marR="9524" marT="9524" anchor="b"/>
                </a:tc>
                <a:tc>
                  <a:txBody>
                    <a:bodyPr/>
                    <a:lstStyle/>
                    <a:p>
                      <a:pPr lvl="0">
                        <a:lnSpc>
                          <a:spcPct val="107000"/>
                        </a:lnSpc>
                        <a:spcAft>
                          <a:spcPts val="800"/>
                        </a:spcAft>
                        <a:buNone/>
                      </a:pPr>
                      <a:r>
                        <a:rPr lang="en-GB" sz="1000" b="0" i="0" u="none" strike="noStrike" noProof="0" dirty="0">
                          <a:solidFill>
                            <a:srgbClr val="00355F"/>
                          </a:solidFill>
                          <a:effectLst/>
                          <a:latin typeface="+mn-lt"/>
                        </a:rPr>
                        <a:t>School </a:t>
                      </a:r>
                      <a:r>
                        <a:rPr lang="en-GB" sz="1000" b="0" i="0" u="none" strike="noStrike" noProof="0" dirty="0" err="1">
                          <a:solidFill>
                            <a:srgbClr val="00355F"/>
                          </a:solidFill>
                          <a:effectLst/>
                          <a:latin typeface="+mn-lt"/>
                        </a:rPr>
                        <a:t>Timetabler</a:t>
                      </a:r>
                    </a:p>
                  </a:txBody>
                  <a:tcPr marL="9524" marR="9524" marT="9524" anchor="b"/>
                </a:tc>
                <a:tc>
                  <a:txBody>
                    <a:bodyPr/>
                    <a:lstStyle/>
                    <a:p>
                      <a:pPr lvl="0">
                        <a:lnSpc>
                          <a:spcPct val="107000"/>
                        </a:lnSpc>
                        <a:spcAft>
                          <a:spcPts val="800"/>
                        </a:spcAft>
                        <a:buNone/>
                      </a:pPr>
                      <a:r>
                        <a:rPr lang="en-GB" sz="1000" dirty="0">
                          <a:solidFill>
                            <a:srgbClr val="00355F"/>
                          </a:solidFill>
                          <a:effectLst/>
                          <a:latin typeface="Bierstadt"/>
                          <a:ea typeface="DengXian"/>
                          <a:cs typeface="Arial"/>
                        </a:rPr>
                        <a:t>All</a:t>
                      </a:r>
                    </a:p>
                  </a:txBody>
                  <a:tcPr marL="9524" marR="9524" marT="9524" anchor="b"/>
                </a:tc>
                <a:extLst>
                  <a:ext uri="{0D108BD9-81ED-4DB2-BD59-A6C34878D82A}">
                    <a16:rowId xmlns:a16="http://schemas.microsoft.com/office/drawing/2014/main" val="3286546524"/>
                  </a:ext>
                </a:extLst>
              </a:tr>
            </a:tbl>
          </a:graphicData>
        </a:graphic>
      </p:graphicFrame>
    </p:spTree>
    <p:extLst>
      <p:ext uri="{BB962C8B-B14F-4D97-AF65-F5344CB8AC3E}">
        <p14:creationId xmlns:p14="http://schemas.microsoft.com/office/powerpoint/2010/main" val="103852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39926" y="7868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Education</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219227692"/>
              </p:ext>
            </p:extLst>
          </p:nvPr>
        </p:nvGraphicFramePr>
        <p:xfrm>
          <a:off x="565121" y="5572034"/>
          <a:ext cx="5825404" cy="1046799"/>
        </p:xfrm>
        <a:graphic>
          <a:graphicData uri="http://schemas.openxmlformats.org/drawingml/2006/table">
            <a:tbl>
              <a:tblPr firstRow="1" bandRow="1">
                <a:tableStyleId>{5C22544A-7EE6-4342-B048-85BDC9FD1C3A}</a:tableStyleId>
              </a:tblPr>
              <a:tblGrid>
                <a:gridCol w="3039213">
                  <a:extLst>
                    <a:ext uri="{9D8B030D-6E8A-4147-A177-3AD203B41FA5}">
                      <a16:colId xmlns:a16="http://schemas.microsoft.com/office/drawing/2014/main" val="3847887352"/>
                    </a:ext>
                  </a:extLst>
                </a:gridCol>
                <a:gridCol w="1784412">
                  <a:extLst>
                    <a:ext uri="{9D8B030D-6E8A-4147-A177-3AD203B41FA5}">
                      <a16:colId xmlns:a16="http://schemas.microsoft.com/office/drawing/2014/main" val="1469406743"/>
                    </a:ext>
                  </a:extLst>
                </a:gridCol>
                <a:gridCol w="1001779">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please consult Resource Planning Manger </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Programme Lead</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2352042735"/>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Sabine Mohan</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Resource Planning Manager</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2199864533"/>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please consult Resource Planning Manger </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School </a:t>
                      </a:r>
                      <a:r>
                        <a:rPr lang="en-GB" sz="1000" err="1">
                          <a:solidFill>
                            <a:srgbClr val="00355F"/>
                          </a:solidFill>
                          <a:effectLst/>
                          <a:latin typeface="Bierstadt" panose="020B0004020202020204" pitchFamily="34" charset="0"/>
                          <a:ea typeface="DengXian" panose="02010600030101010101" pitchFamily="2" charset="-122"/>
                          <a:cs typeface="Arial" panose="020B0604020202020204" pitchFamily="34" charset="0"/>
                        </a:rPr>
                        <a:t>Timetabler</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1357409606"/>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1946391204"/>
              </p:ext>
            </p:extLst>
          </p:nvPr>
        </p:nvGraphicFramePr>
        <p:xfrm>
          <a:off x="6673051" y="2586910"/>
          <a:ext cx="4953829" cy="1217296"/>
        </p:xfrm>
        <a:graphic>
          <a:graphicData uri="http://schemas.openxmlformats.org/drawingml/2006/table">
            <a:tbl>
              <a:tblPr firstRow="1" bandRow="1">
                <a:tableStyleId>{5C22544A-7EE6-4342-B048-85BDC9FD1C3A}</a:tableStyleId>
              </a:tblPr>
              <a:tblGrid>
                <a:gridCol w="1707469">
                  <a:extLst>
                    <a:ext uri="{9D8B030D-6E8A-4147-A177-3AD203B41FA5}">
                      <a16:colId xmlns:a16="http://schemas.microsoft.com/office/drawing/2014/main" val="3847887352"/>
                    </a:ext>
                  </a:extLst>
                </a:gridCol>
                <a:gridCol w="2041864">
                  <a:extLst>
                    <a:ext uri="{9D8B030D-6E8A-4147-A177-3AD203B41FA5}">
                      <a16:colId xmlns:a16="http://schemas.microsoft.com/office/drawing/2014/main" val="1469406743"/>
                    </a:ext>
                  </a:extLst>
                </a:gridCol>
                <a:gridCol w="1204496">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381000">
                <a:tc>
                  <a:txBody>
                    <a:bodyPr/>
                    <a:lstStyle/>
                    <a:p>
                      <a:pPr>
                        <a:lnSpc>
                          <a:spcPct val="107000"/>
                        </a:lnSpc>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Ines Alves</a:t>
                      </a:r>
                    </a:p>
                    <a:p>
                      <a:pPr>
                        <a:lnSpc>
                          <a:spcPct val="107000"/>
                        </a:lnSpc>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Jennifer Farrar</a:t>
                      </a:r>
                    </a:p>
                  </a:txBody>
                  <a:tcPr marL="9525" marR="9525" marT="9525" anchor="ctr"/>
                </a:tc>
                <a:tc>
                  <a:txBody>
                    <a:bodyPr/>
                    <a:lstStyle/>
                    <a:p>
                      <a:pPr>
                        <a:lnSpc>
                          <a:spcPct val="107000"/>
                        </a:lnSpc>
                        <a:spcAft>
                          <a:spcPts val="0"/>
                        </a:spcAft>
                      </a:pPr>
                      <a:r>
                        <a:rPr lang="en-GB" sz="1000">
                          <a:solidFill>
                            <a:srgbClr val="00355F"/>
                          </a:solidFill>
                          <a:effectLst/>
                          <a:latin typeface="Bierstadt"/>
                          <a:ea typeface="DengXian"/>
                          <a:cs typeface="Arial"/>
                        </a:rPr>
                        <a:t>PGT Director </a:t>
                      </a:r>
                    </a:p>
                    <a:p>
                      <a:pPr>
                        <a:lnSpc>
                          <a:spcPct val="107000"/>
                        </a:lnSpc>
                        <a:spcAft>
                          <a:spcPts val="0"/>
                        </a:spcAft>
                      </a:pPr>
                      <a:r>
                        <a:rPr lang="en-GB" sz="1000">
                          <a:solidFill>
                            <a:srgbClr val="00355F"/>
                          </a:solidFill>
                          <a:effectLst/>
                          <a:latin typeface="Bierstadt"/>
                          <a:ea typeface="DengXian"/>
                          <a:cs typeface="Arial"/>
                        </a:rPr>
                        <a:t>UG &amp; ITE Director</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Duncan Ross</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Learning &amp; Teaching</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ctr"/>
                </a:tc>
                <a:extLst>
                  <a:ext uri="{0D108BD9-81ED-4DB2-BD59-A6C34878D82A}">
                    <a16:rowId xmlns:a16="http://schemas.microsoft.com/office/drawing/2014/main" val="2031989179"/>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Sabine Mohan</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Resource Planning Manager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All</a:t>
                      </a:r>
                    </a:p>
                  </a:txBody>
                  <a:tcPr marL="9525" marR="9525" marT="9525" anchor="ctr"/>
                </a:tc>
                <a:extLst>
                  <a:ext uri="{0D108BD9-81ED-4DB2-BD59-A6C34878D82A}">
                    <a16:rowId xmlns:a16="http://schemas.microsoft.com/office/drawing/2014/main" val="1406409961"/>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590493" y="994572"/>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329384" y="986291"/>
            <a:ext cx="5002138" cy="4524315"/>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School </a:t>
            </a:r>
            <a:r>
              <a:rPr lang="en-GB" sz="1200" b="1" err="1">
                <a:latin typeface="Bierstadt"/>
              </a:rPr>
              <a:t>Timetabler</a:t>
            </a:r>
            <a:r>
              <a:rPr lang="en-GB" sz="1200" b="1">
                <a:latin typeface="Bierstadt"/>
              </a:rPr>
              <a:t> </a:t>
            </a:r>
            <a:r>
              <a:rPr lang="en-GB" sz="1200">
                <a:latin typeface="Bierstadt"/>
              </a:rPr>
              <a:t>who will liaise with the </a:t>
            </a:r>
            <a:r>
              <a:rPr lang="en-GB" sz="1200" b="1">
                <a:latin typeface="Bierstadt"/>
              </a:rPr>
              <a:t>Resource Planning Manager and Programme Lead </a:t>
            </a:r>
            <a:r>
              <a:rPr lang="en-GB" sz="120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3701759859"/>
              </p:ext>
            </p:extLst>
          </p:nvPr>
        </p:nvGraphicFramePr>
        <p:xfrm>
          <a:off x="565120" y="2586910"/>
          <a:ext cx="5825405" cy="1046799"/>
        </p:xfrm>
        <a:graphic>
          <a:graphicData uri="http://schemas.openxmlformats.org/drawingml/2006/table">
            <a:tbl>
              <a:tblPr firstRow="1" bandRow="1">
                <a:tableStyleId>{5C22544A-7EE6-4342-B048-85BDC9FD1C3A}</a:tableStyleId>
              </a:tblPr>
              <a:tblGrid>
                <a:gridCol w="3030336">
                  <a:extLst>
                    <a:ext uri="{9D8B030D-6E8A-4147-A177-3AD203B41FA5}">
                      <a16:colId xmlns:a16="http://schemas.microsoft.com/office/drawing/2014/main" val="3847887352"/>
                    </a:ext>
                  </a:extLst>
                </a:gridCol>
                <a:gridCol w="1837678">
                  <a:extLst>
                    <a:ext uri="{9D8B030D-6E8A-4147-A177-3AD203B41FA5}">
                      <a16:colId xmlns:a16="http://schemas.microsoft.com/office/drawing/2014/main" val="1469406743"/>
                    </a:ext>
                  </a:extLst>
                </a:gridCol>
                <a:gridCol w="957391">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25039">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please consult Resource Planning Manger</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Programme Lead</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2199864533"/>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Sabine Mohan</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Resource Planning Manager</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1357409606"/>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please consult Resource Planning Manger</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School </a:t>
                      </a:r>
                      <a:r>
                        <a:rPr lang="en-GB" sz="1000" err="1">
                          <a:solidFill>
                            <a:srgbClr val="00355F"/>
                          </a:solidFill>
                          <a:effectLst/>
                          <a:latin typeface="Bierstadt" panose="020B0004020202020204" pitchFamily="34" charset="0"/>
                          <a:ea typeface="DengXian" panose="02010600030101010101" pitchFamily="2" charset="-122"/>
                          <a:cs typeface="Arial" panose="020B0604020202020204" pitchFamily="34" charset="0"/>
                        </a:rPr>
                        <a:t>Timetabler</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2031989179"/>
                  </a:ext>
                </a:extLst>
              </a:tr>
            </a:tbl>
          </a:graphicData>
        </a:graphic>
      </p:graphicFrame>
    </p:spTree>
    <p:extLst>
      <p:ext uri="{BB962C8B-B14F-4D97-AF65-F5344CB8AC3E}">
        <p14:creationId xmlns:p14="http://schemas.microsoft.com/office/powerpoint/2010/main" val="239144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39926" y="7868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Law</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660771811"/>
              </p:ext>
            </p:extLst>
          </p:nvPr>
        </p:nvGraphicFramePr>
        <p:xfrm>
          <a:off x="343636" y="5382651"/>
          <a:ext cx="5900012" cy="1064495"/>
        </p:xfrm>
        <a:graphic>
          <a:graphicData uri="http://schemas.openxmlformats.org/drawingml/2006/table">
            <a:tbl>
              <a:tblPr firstRow="1" bandRow="1">
                <a:tableStyleId>{5C22544A-7EE6-4342-B048-85BDC9FD1C3A}</a:tableStyleId>
              </a:tblPr>
              <a:tblGrid>
                <a:gridCol w="1773591">
                  <a:extLst>
                    <a:ext uri="{9D8B030D-6E8A-4147-A177-3AD203B41FA5}">
                      <a16:colId xmlns:a16="http://schemas.microsoft.com/office/drawing/2014/main" val="3847887352"/>
                    </a:ext>
                  </a:extLst>
                </a:gridCol>
                <a:gridCol w="1910895">
                  <a:extLst>
                    <a:ext uri="{9D8B030D-6E8A-4147-A177-3AD203B41FA5}">
                      <a16:colId xmlns:a16="http://schemas.microsoft.com/office/drawing/2014/main" val="1469406743"/>
                    </a:ext>
                  </a:extLst>
                </a:gridCol>
                <a:gridCol w="2215526">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nSpc>
                          <a:spcPct val="107000"/>
                        </a:lnSpc>
                        <a:spcAft>
                          <a:spcPts val="800"/>
                        </a:spcAft>
                      </a:pPr>
                      <a:r>
                        <a:rPr lang="en-GB" sz="1000">
                          <a:solidFill>
                            <a:srgbClr val="00355F"/>
                          </a:solidFill>
                          <a:effectLst/>
                          <a:latin typeface="Bierstadt"/>
                          <a:ea typeface="DengXian"/>
                          <a:cs typeface="Arial"/>
                        </a:rPr>
                        <a:t>Thomas Heraghty</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Resource Planning Lead</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599023181"/>
                  </a:ext>
                </a:extLst>
              </a:tr>
              <a:tr h="228199">
                <a:tc>
                  <a:txBody>
                    <a:bodyPr/>
                    <a:lstStyle/>
                    <a:p>
                      <a:pPr>
                        <a:lnSpc>
                          <a:spcPct val="107000"/>
                        </a:lnSpc>
                        <a:spcAft>
                          <a:spcPts val="800"/>
                        </a:spcAft>
                      </a:pPr>
                      <a:r>
                        <a:rPr lang="en-GB" sz="1000">
                          <a:solidFill>
                            <a:srgbClr val="00355F"/>
                          </a:solidFill>
                          <a:effectLst/>
                          <a:latin typeface="Bierstadt"/>
                          <a:ea typeface="DengXian"/>
                          <a:cs typeface="Arial"/>
                        </a:rPr>
                        <a:t>Zoma Choudary</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UG Administrator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 UG</a:t>
                      </a:r>
                    </a:p>
                  </a:txBody>
                  <a:tcPr marL="9525" marR="9525" marT="9525" anchor="b"/>
                </a:tc>
                <a:extLst>
                  <a:ext uri="{0D108BD9-81ED-4DB2-BD59-A6C34878D82A}">
                    <a16:rowId xmlns:a16="http://schemas.microsoft.com/office/drawing/2014/main" val="2199864533"/>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Donna Lavery</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DPLP Administrator</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 DPLP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extLst>
                  <a:ext uri="{0D108BD9-81ED-4DB2-BD59-A6C34878D82A}">
                    <a16:rowId xmlns:a16="http://schemas.microsoft.com/office/drawing/2014/main" val="2410016239"/>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438158565"/>
              </p:ext>
            </p:extLst>
          </p:nvPr>
        </p:nvGraphicFramePr>
        <p:xfrm>
          <a:off x="6598445" y="2291773"/>
          <a:ext cx="5249919" cy="1372935"/>
        </p:xfrm>
        <a:graphic>
          <a:graphicData uri="http://schemas.openxmlformats.org/drawingml/2006/table">
            <a:tbl>
              <a:tblPr firstRow="1" bandRow="1">
                <a:tableStyleId>{5C22544A-7EE6-4342-B048-85BDC9FD1C3A}</a:tableStyleId>
              </a:tblPr>
              <a:tblGrid>
                <a:gridCol w="1776062">
                  <a:extLst>
                    <a:ext uri="{9D8B030D-6E8A-4147-A177-3AD203B41FA5}">
                      <a16:colId xmlns:a16="http://schemas.microsoft.com/office/drawing/2014/main" val="3847887352"/>
                    </a:ext>
                  </a:extLst>
                </a:gridCol>
                <a:gridCol w="2352073">
                  <a:extLst>
                    <a:ext uri="{9D8B030D-6E8A-4147-A177-3AD203B41FA5}">
                      <a16:colId xmlns:a16="http://schemas.microsoft.com/office/drawing/2014/main" val="1469406743"/>
                    </a:ext>
                  </a:extLst>
                </a:gridCol>
                <a:gridCol w="1121784">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marL="0" marR="0" lvl="0" indent="0" algn="l" defTabSz="609570" rtl="0" eaLnBrk="1" fontAlgn="auto" latinLnBrk="0" hangingPunct="1">
                        <a:lnSpc>
                          <a:spcPct val="107000"/>
                        </a:lnSpc>
                        <a:spcBef>
                          <a:spcPts val="0"/>
                        </a:spcBef>
                        <a:spcAft>
                          <a:spcPts val="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Alan Brown</a:t>
                      </a:r>
                    </a:p>
                    <a:p>
                      <a:pPr>
                        <a:lnSpc>
                          <a:spcPct val="107000"/>
                        </a:lnSpc>
                        <a:spcBef>
                          <a:spcPts val="0"/>
                        </a:spcBef>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Konstantinos </a:t>
                      </a:r>
                      <a:r>
                        <a:rPr lang="en-GB" sz="1000" err="1">
                          <a:solidFill>
                            <a:srgbClr val="00355F"/>
                          </a:solidFill>
                          <a:effectLst/>
                          <a:latin typeface="Bierstadt" panose="020B0004020202020204" pitchFamily="34" charset="0"/>
                          <a:ea typeface="DengXian" panose="02010600030101010101" pitchFamily="2" charset="-122"/>
                          <a:cs typeface="Arial" panose="020B0604020202020204" pitchFamily="34" charset="0"/>
                        </a:rPr>
                        <a:t>Sergakis</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p>
                      <a:pPr>
                        <a:lnSpc>
                          <a:spcPct val="107000"/>
                        </a:lnSpc>
                        <a:spcBef>
                          <a:spcPts val="0"/>
                        </a:spcBef>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Kerry </a:t>
                      </a:r>
                      <a:r>
                        <a:rPr lang="en-GB" sz="1000" err="1">
                          <a:solidFill>
                            <a:srgbClr val="00355F"/>
                          </a:solidFill>
                          <a:effectLst/>
                          <a:latin typeface="Bierstadt" panose="020B0004020202020204" pitchFamily="34" charset="0"/>
                          <a:ea typeface="DengXian" panose="02010600030101010101" pitchFamily="2" charset="-122"/>
                          <a:cs typeface="Arial" panose="020B0604020202020204" pitchFamily="34" charset="0"/>
                        </a:rPr>
                        <a:t>Trewern</a:t>
                      </a: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 Donna Lavery</a:t>
                      </a:r>
                    </a:p>
                  </a:txBody>
                  <a:tcPr marL="9525" marR="9525" marT="9525"/>
                </a:tc>
                <a:tc>
                  <a:txBody>
                    <a:bodyPr/>
                    <a:lstStyle/>
                    <a:p>
                      <a:pPr>
                        <a:lnSpc>
                          <a:spcPct val="107000"/>
                        </a:lnSpc>
                        <a:spcBef>
                          <a:spcPts val="0"/>
                        </a:spcBef>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UG Director</a:t>
                      </a:r>
                    </a:p>
                    <a:p>
                      <a:pPr>
                        <a:lnSpc>
                          <a:spcPct val="107000"/>
                        </a:lnSpc>
                        <a:spcBef>
                          <a:spcPts val="0"/>
                        </a:spcBef>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LLM Director</a:t>
                      </a:r>
                    </a:p>
                    <a:p>
                      <a:pPr>
                        <a:lnSpc>
                          <a:spcPct val="107000"/>
                        </a:lnSpc>
                        <a:spcBef>
                          <a:spcPts val="0"/>
                        </a:spcBef>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Director DPLP/Administrator</a:t>
                      </a:r>
                    </a:p>
                  </a:txBody>
                  <a:tcPr marL="9525" marR="9525" marT="9525"/>
                </a:tc>
                <a:tc>
                  <a:txBody>
                    <a:bodyPr/>
                    <a:lstStyle/>
                    <a:p>
                      <a:pPr>
                        <a:lnSpc>
                          <a:spcPct val="107000"/>
                        </a:lnSpc>
                        <a:spcBef>
                          <a:spcPts val="0"/>
                        </a:spcBef>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 UG</a:t>
                      </a:r>
                    </a:p>
                    <a:p>
                      <a:pPr>
                        <a:lnSpc>
                          <a:spcPct val="107000"/>
                        </a:lnSpc>
                        <a:spcBef>
                          <a:spcPts val="0"/>
                        </a:spcBef>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 PGT</a:t>
                      </a:r>
                    </a:p>
                    <a:p>
                      <a:pPr>
                        <a:lnSpc>
                          <a:spcPct val="107000"/>
                        </a:lnSpc>
                        <a:spcBef>
                          <a:spcPts val="0"/>
                        </a:spcBef>
                        <a:spcAft>
                          <a:spcPts val="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 DPLP</a:t>
                      </a:r>
                    </a:p>
                  </a:txBody>
                  <a:tcPr marL="9525" marR="9525" marT="9525"/>
                </a:tc>
                <a:extLst>
                  <a:ext uri="{0D108BD9-81ED-4DB2-BD59-A6C34878D82A}">
                    <a16:rowId xmlns:a16="http://schemas.microsoft.com/office/drawing/2014/main" val="1709989140"/>
                  </a:ext>
                </a:extLst>
              </a:tr>
              <a:tr h="192054">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Prof. Adam Tomkins</a:t>
                      </a:r>
                    </a:p>
                  </a:txBody>
                  <a:tcPr marL="9525" marR="9525" marT="9525" anchor="ctr"/>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Director of Learning and Teaching </a:t>
                      </a:r>
                      <a:r>
                        <a:rPr lang="en-GB" sz="1000" err="1">
                          <a:solidFill>
                            <a:srgbClr val="00355F"/>
                          </a:solidFill>
                          <a:effectLst/>
                          <a:latin typeface="Bierstadt" panose="020B0004020202020204" pitchFamily="34" charset="0"/>
                          <a:ea typeface="DengXian" panose="02010600030101010101" pitchFamily="2" charset="-122"/>
                          <a:cs typeface="Arial" panose="020B0604020202020204" pitchFamily="34" charset="0"/>
                        </a:rPr>
                        <a:t>SoL</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Duncan Ross</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Learning &amp; Teaching</a:t>
                      </a:r>
                    </a:p>
                  </a:txBody>
                  <a:tcPr marL="9525" marR="9525" marT="9525" anchor="ctr"/>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598445" y="906778"/>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151805" y="1148310"/>
            <a:ext cx="5540078" cy="4154984"/>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a:t>
            </a:r>
            <a:r>
              <a:rPr lang="en-GB" sz="1200" b="1">
                <a:latin typeface="Bierstadt"/>
              </a:rPr>
              <a:t>the </a:t>
            </a:r>
            <a:r>
              <a:rPr lang="en-GB" sz="1200" b="1">
                <a:solidFill>
                  <a:srgbClr val="00355F"/>
                </a:solidFill>
                <a:effectLst/>
                <a:latin typeface="Bierstadt" panose="020B0004020202020204" pitchFamily="34" charset="0"/>
                <a:ea typeface="DengXian" panose="02010600030101010101" pitchFamily="2" charset="-122"/>
                <a:cs typeface="Arial" panose="020B0604020202020204" pitchFamily="34" charset="0"/>
              </a:rPr>
              <a:t>LLM Administrator and Senior UG Administrator </a:t>
            </a:r>
            <a:r>
              <a:rPr lang="en-GB" sz="1200" b="1">
                <a:latin typeface="Bierstadt"/>
              </a:rPr>
              <a:t> </a:t>
            </a:r>
            <a:r>
              <a:rPr lang="en-GB" sz="1200">
                <a:latin typeface="Bierstadt"/>
              </a:rPr>
              <a:t>who will liaise with the relevant </a:t>
            </a:r>
            <a:r>
              <a:rPr lang="en-GB" sz="1200" b="1" err="1">
                <a:latin typeface="Bierstadt"/>
              </a:rPr>
              <a:t>Timetabler</a:t>
            </a:r>
            <a:r>
              <a:rPr lang="en-GB" sz="1200" b="1">
                <a:latin typeface="Bierstadt"/>
              </a:rPr>
              <a:t> and Resource Planning Manager  </a:t>
            </a:r>
            <a:r>
              <a:rPr lang="en-GB" sz="1200">
                <a:latin typeface="Bierstadt"/>
              </a:rPr>
              <a:t>to be aware of potential clashes and explore available options to resolve. They will raise a “Central Room Request” to SMTT to room the event via the Change Request process should they find a solution.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1085820854"/>
              </p:ext>
            </p:extLst>
          </p:nvPr>
        </p:nvGraphicFramePr>
        <p:xfrm>
          <a:off x="343636" y="2517573"/>
          <a:ext cx="5900012" cy="1096337"/>
        </p:xfrm>
        <a:graphic>
          <a:graphicData uri="http://schemas.openxmlformats.org/drawingml/2006/table">
            <a:tbl>
              <a:tblPr firstRow="1" bandRow="1">
                <a:tableStyleId>{5C22544A-7EE6-4342-B048-85BDC9FD1C3A}</a:tableStyleId>
              </a:tblPr>
              <a:tblGrid>
                <a:gridCol w="2080687">
                  <a:extLst>
                    <a:ext uri="{9D8B030D-6E8A-4147-A177-3AD203B41FA5}">
                      <a16:colId xmlns:a16="http://schemas.microsoft.com/office/drawing/2014/main" val="3847887352"/>
                    </a:ext>
                  </a:extLst>
                </a:gridCol>
                <a:gridCol w="1768682">
                  <a:extLst>
                    <a:ext uri="{9D8B030D-6E8A-4147-A177-3AD203B41FA5}">
                      <a16:colId xmlns:a16="http://schemas.microsoft.com/office/drawing/2014/main" val="1469406743"/>
                    </a:ext>
                  </a:extLst>
                </a:gridCol>
                <a:gridCol w="2050643">
                  <a:extLst>
                    <a:ext uri="{9D8B030D-6E8A-4147-A177-3AD203B41FA5}">
                      <a16:colId xmlns:a16="http://schemas.microsoft.com/office/drawing/2014/main" val="1491758983"/>
                    </a:ext>
                  </a:extLst>
                </a:gridCol>
              </a:tblGrid>
              <a:tr h="217471">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217471">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20465">
                <a:tc>
                  <a:txBody>
                    <a:bodyPr/>
                    <a:lstStyle/>
                    <a:p>
                      <a:pPr>
                        <a:lnSpc>
                          <a:spcPct val="107000"/>
                        </a:lnSpc>
                        <a:spcAft>
                          <a:spcPts val="800"/>
                        </a:spcAft>
                      </a:pPr>
                      <a:r>
                        <a:rPr lang="en-GB" sz="1000">
                          <a:solidFill>
                            <a:srgbClr val="00355F"/>
                          </a:solidFill>
                          <a:effectLst/>
                          <a:latin typeface="Bierstadt"/>
                          <a:ea typeface="DengXian"/>
                          <a:cs typeface="Arial"/>
                        </a:rPr>
                        <a:t>Thomas Heraghty</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Resource Planning Lead</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199864533"/>
                  </a:ext>
                </a:extLst>
              </a:tr>
              <a:tr h="220465">
                <a:tc>
                  <a:txBody>
                    <a:bodyPr/>
                    <a:lstStyle/>
                    <a:p>
                      <a:pPr>
                        <a:lnSpc>
                          <a:spcPct val="107000"/>
                        </a:lnSpc>
                        <a:spcAft>
                          <a:spcPts val="800"/>
                        </a:spcAft>
                      </a:pPr>
                      <a:r>
                        <a:rPr lang="en-GB" sz="1000">
                          <a:solidFill>
                            <a:srgbClr val="00355F"/>
                          </a:solidFill>
                          <a:effectLst/>
                          <a:latin typeface="Bierstadt"/>
                          <a:ea typeface="DengXian"/>
                          <a:cs typeface="Arial"/>
                        </a:rPr>
                        <a:t>Zoma Choudary</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UG Administrator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 UG</a:t>
                      </a:r>
                    </a:p>
                  </a:txBody>
                  <a:tcPr marL="9525" marR="9525" marT="9525" anchor="b"/>
                </a:tc>
                <a:extLst>
                  <a:ext uri="{0D108BD9-81ED-4DB2-BD59-A6C34878D82A}">
                    <a16:rowId xmlns:a16="http://schemas.microsoft.com/office/drawing/2014/main" val="1357409606"/>
                  </a:ext>
                </a:extLst>
              </a:tr>
              <a:tr h="22046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Donna Lavery</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DPLP Administrator</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 DPLP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extLst>
                  <a:ext uri="{0D108BD9-81ED-4DB2-BD59-A6C34878D82A}">
                    <a16:rowId xmlns:a16="http://schemas.microsoft.com/office/drawing/2014/main" val="3995208933"/>
                  </a:ext>
                </a:extLst>
              </a:tr>
            </a:tbl>
          </a:graphicData>
        </a:graphic>
      </p:graphicFrame>
    </p:spTree>
    <p:extLst>
      <p:ext uri="{BB962C8B-B14F-4D97-AF65-F5344CB8AC3E}">
        <p14:creationId xmlns:p14="http://schemas.microsoft.com/office/powerpoint/2010/main" val="76437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39926" y="7868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SPS</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741866815"/>
              </p:ext>
            </p:extLst>
          </p:nvPr>
        </p:nvGraphicFramePr>
        <p:xfrm>
          <a:off x="6364691" y="3899494"/>
          <a:ext cx="5546649" cy="2141411"/>
        </p:xfrm>
        <a:graphic>
          <a:graphicData uri="http://schemas.openxmlformats.org/drawingml/2006/table">
            <a:tbl>
              <a:tblPr firstRow="1" bandRow="1">
                <a:tableStyleId>{5C22544A-7EE6-4342-B048-85BDC9FD1C3A}</a:tableStyleId>
              </a:tblPr>
              <a:tblGrid>
                <a:gridCol w="2459712">
                  <a:extLst>
                    <a:ext uri="{9D8B030D-6E8A-4147-A177-3AD203B41FA5}">
                      <a16:colId xmlns:a16="http://schemas.microsoft.com/office/drawing/2014/main" val="3847887352"/>
                    </a:ext>
                  </a:extLst>
                </a:gridCol>
                <a:gridCol w="1961658">
                  <a:extLst>
                    <a:ext uri="{9D8B030D-6E8A-4147-A177-3AD203B41FA5}">
                      <a16:colId xmlns:a16="http://schemas.microsoft.com/office/drawing/2014/main" val="1469406743"/>
                    </a:ext>
                  </a:extLst>
                </a:gridCol>
                <a:gridCol w="1125279">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lvl="0">
                        <a:lnSpc>
                          <a:spcPct val="107000"/>
                        </a:lnSpc>
                        <a:spcAft>
                          <a:spcPts val="800"/>
                        </a:spcAft>
                        <a:buNone/>
                      </a:pPr>
                      <a:r>
                        <a:rPr lang="en-GB" sz="1000">
                          <a:solidFill>
                            <a:srgbClr val="00355F"/>
                          </a:solidFill>
                          <a:effectLst/>
                          <a:latin typeface="Bierstadt"/>
                          <a:ea typeface="DengXian"/>
                          <a:cs typeface="Arial"/>
                        </a:rPr>
                        <a:t>PGT Course &amp; Programme </a:t>
                      </a:r>
                      <a:r>
                        <a:rPr lang="en-GB" sz="1000" b="0" i="0" u="none" strike="noStrike" noProof="0">
                          <a:solidFill>
                            <a:srgbClr val="00355F"/>
                          </a:solidFill>
                          <a:effectLst/>
                          <a:latin typeface="Bierstadt"/>
                          <a:ea typeface="DengXian"/>
                          <a:cs typeface="Arial"/>
                        </a:rPr>
                        <a:t>C</a:t>
                      </a:r>
                      <a:r>
                        <a:rPr lang="en-GB" sz="1000" b="0" i="0" u="none" strike="noStrike" noProof="0">
                          <a:effectLst/>
                        </a:rPr>
                        <a:t>onveners </a:t>
                      </a:r>
                      <a:r>
                        <a:rPr lang="en-GB" sz="1000">
                          <a:solidFill>
                            <a:srgbClr val="00355F"/>
                          </a:solidFill>
                          <a:effectLst/>
                          <a:latin typeface="Bierstadt"/>
                          <a:ea typeface="DengXian"/>
                          <a:cs typeface="Arial"/>
                        </a:rPr>
                        <a:t> (Various)</a:t>
                      </a:r>
                    </a:p>
                  </a:txBody>
                  <a:tcPr marL="9525" marR="9525" marT="9525"/>
                </a:tc>
                <a:tc>
                  <a:txBody>
                    <a:bodyPr/>
                    <a:lstStyle/>
                    <a:p>
                      <a:pPr lvl="0">
                        <a:lnSpc>
                          <a:spcPct val="107000"/>
                        </a:lnSpc>
                        <a:spcAft>
                          <a:spcPts val="800"/>
                        </a:spcAft>
                        <a:buNone/>
                      </a:pPr>
                      <a:r>
                        <a:rPr lang="en-GB" sz="1000" b="0" i="0" u="none" strike="noStrike" noProof="0">
                          <a:solidFill>
                            <a:srgbClr val="00355F"/>
                          </a:solidFill>
                          <a:effectLst/>
                        </a:rPr>
                        <a:t>PGT Course &amp; Programme </a:t>
                      </a:r>
                      <a:r>
                        <a:rPr lang="en-GB" sz="1000" b="0" i="0" u="none" strike="noStrike" noProof="0">
                          <a:solidFill>
                            <a:srgbClr val="00355F"/>
                          </a:solidFill>
                          <a:effectLst/>
                          <a:latin typeface="Calibri"/>
                        </a:rPr>
                        <a:t>C</a:t>
                      </a:r>
                      <a:r>
                        <a:rPr lang="en-GB" sz="1000" b="0" i="0" u="none" strike="noStrike" noProof="0">
                          <a:effectLst/>
                          <a:latin typeface="Calibri"/>
                        </a:rPr>
                        <a:t>onveners </a:t>
                      </a:r>
                      <a:endParaRPr lang="en-US"/>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tc>
                <a:extLst>
                  <a:ext uri="{0D108BD9-81ED-4DB2-BD59-A6C34878D82A}">
                    <a16:rowId xmlns:a16="http://schemas.microsoft.com/office/drawing/2014/main" val="1357409606"/>
                  </a:ext>
                </a:extLst>
              </a:tr>
              <a:tr h="160183">
                <a:tc>
                  <a:txBody>
                    <a:bodyPr/>
                    <a:lstStyle/>
                    <a:p>
                      <a:pPr lvl="0">
                        <a:lnSpc>
                          <a:spcPct val="107000"/>
                        </a:lnSpc>
                        <a:spcAft>
                          <a:spcPts val="0"/>
                        </a:spcAft>
                        <a:buNone/>
                      </a:pPr>
                      <a:r>
                        <a:rPr lang="en-GB" sz="1000" b="0" i="0" u="none" strike="noStrike" noProof="0">
                          <a:solidFill>
                            <a:srgbClr val="00355F"/>
                          </a:solidFill>
                          <a:effectLst/>
                        </a:rPr>
                        <a:t>U</a:t>
                      </a:r>
                      <a:r>
                        <a:rPr lang="en-GB" sz="1000" b="0" i="0" u="none" strike="noStrike" noProof="0">
                          <a:solidFill>
                            <a:srgbClr val="00355F"/>
                          </a:solidFill>
                          <a:effectLst/>
                          <a:latin typeface="Bierstadt"/>
                        </a:rPr>
                        <a:t>G- Margaret Murray (Politics), Olive Bredin (Sociology &amp; CEES),</a:t>
                      </a:r>
                    </a:p>
                    <a:p>
                      <a:pPr lvl="0">
                        <a:lnSpc>
                          <a:spcPct val="107000"/>
                        </a:lnSpc>
                        <a:spcAft>
                          <a:spcPts val="0"/>
                        </a:spcAft>
                        <a:buNone/>
                      </a:pPr>
                      <a:r>
                        <a:rPr lang="en-GB" sz="1000" b="0" i="0" u="none" strike="noStrike" noProof="0">
                          <a:solidFill>
                            <a:srgbClr val="00355F"/>
                          </a:solidFill>
                          <a:effectLst/>
                          <a:latin typeface="Bierstadt"/>
                        </a:rPr>
                        <a:t>Suzanne Hendry (ESH), </a:t>
                      </a:r>
                    </a:p>
                    <a:p>
                      <a:pPr lvl="0">
                        <a:lnSpc>
                          <a:spcPct val="107000"/>
                        </a:lnSpc>
                        <a:spcAft>
                          <a:spcPts val="0"/>
                        </a:spcAft>
                        <a:buNone/>
                      </a:pPr>
                      <a:r>
                        <a:rPr lang="en-GB" sz="1000" b="0" i="0" u="none" strike="noStrike" noProof="0">
                          <a:solidFill>
                            <a:srgbClr val="00355F"/>
                          </a:solidFill>
                          <a:effectLst/>
                          <a:latin typeface="Bierstadt"/>
                        </a:rPr>
                        <a:t>Susanna Oelschlagel (Public Policy)  </a:t>
                      </a:r>
                      <a:endParaRPr lang="en-US">
                        <a:latin typeface="Bierstadt"/>
                      </a:endParaRPr>
                    </a:p>
                    <a:p>
                      <a:pPr lvl="0">
                        <a:lnSpc>
                          <a:spcPct val="107000"/>
                        </a:lnSpc>
                        <a:spcAft>
                          <a:spcPts val="0"/>
                        </a:spcAft>
                        <a:buNone/>
                      </a:pPr>
                      <a:r>
                        <a:rPr lang="en-GB" sz="1000" b="0" i="0" u="none" strike="noStrike" noProof="0">
                          <a:solidFill>
                            <a:srgbClr val="00355F"/>
                          </a:solidFill>
                          <a:effectLst/>
                          <a:latin typeface="Bierstadt"/>
                        </a:rPr>
                        <a:t>Clare Robertson (UG Methods)</a:t>
                      </a:r>
                    </a:p>
                    <a:p>
                      <a:pPr lvl="0">
                        <a:lnSpc>
                          <a:spcPct val="107000"/>
                        </a:lnSpc>
                        <a:spcAft>
                          <a:spcPts val="0"/>
                        </a:spcAft>
                        <a:buNone/>
                      </a:pPr>
                      <a:r>
                        <a:rPr lang="en-GB" sz="1000" b="0" i="0" u="none" strike="noStrike" noProof="0">
                          <a:solidFill>
                            <a:srgbClr val="00355F"/>
                          </a:solidFill>
                          <a:effectLst/>
                          <a:latin typeface="Bierstadt"/>
                        </a:rPr>
                        <a:t>Lesley Scott (QStep)</a:t>
                      </a:r>
                    </a:p>
                    <a:p>
                      <a:pPr lvl="0">
                        <a:lnSpc>
                          <a:spcPct val="107000"/>
                        </a:lnSpc>
                        <a:spcAft>
                          <a:spcPts val="0"/>
                        </a:spcAft>
                        <a:buNone/>
                      </a:pPr>
                      <a:r>
                        <a:rPr lang="en-GB" sz="1000" b="0" i="0" u="none" strike="noStrike" noProof="0">
                          <a:solidFill>
                            <a:srgbClr val="00355F"/>
                          </a:solidFill>
                          <a:effectLst/>
                          <a:latin typeface="Bierstadt"/>
                        </a:rPr>
                        <a:t>PGT - Clair Clark, David Donaldson, </a:t>
                      </a:r>
                      <a:r>
                        <a:rPr lang="en-GB" sz="1000" b="0" i="0" u="none" strike="noStrike" noProof="0">
                          <a:effectLst/>
                          <a:latin typeface="Bierstadt"/>
                        </a:rPr>
                        <a:t>Adam Cabuk, Jayne Pearson, Kim Somers</a:t>
                      </a:r>
                      <a:endParaRPr lang="en-US">
                        <a:latin typeface="Bierstadt"/>
                      </a:endParaRP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School Timetable Coordinators</a:t>
                      </a:r>
                    </a:p>
                  </a:txBody>
                  <a:tcPr marL="9525" marR="9525" marT="9525"/>
                </a:tc>
                <a:tc>
                  <a:txBody>
                    <a:bodyPr/>
                    <a:lstStyle/>
                    <a:p>
                      <a:pPr lvl="0">
                        <a:lnSpc>
                          <a:spcPct val="107000"/>
                        </a:lnSpc>
                        <a:spcAft>
                          <a:spcPts val="800"/>
                        </a:spcAft>
                        <a:buNone/>
                      </a:pPr>
                      <a:r>
                        <a:rPr lang="en-GB" sz="1000">
                          <a:solidFill>
                            <a:srgbClr val="00355F"/>
                          </a:solidFill>
                          <a:effectLst/>
                          <a:latin typeface="Bierstadt"/>
                          <a:ea typeface="DengXian"/>
                          <a:cs typeface="Arial"/>
                        </a:rPr>
                        <a:t>UG &amp; PGT Various</a:t>
                      </a:r>
                    </a:p>
                  </a:txBody>
                  <a:tcPr marL="9525" marR="9525" marT="9525"/>
                </a:tc>
                <a:extLst>
                  <a:ext uri="{0D108BD9-81ED-4DB2-BD59-A6C34878D82A}">
                    <a16:rowId xmlns:a16="http://schemas.microsoft.com/office/drawing/2014/main" val="4131907379"/>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910198237"/>
              </p:ext>
            </p:extLst>
          </p:nvPr>
        </p:nvGraphicFramePr>
        <p:xfrm>
          <a:off x="6364691" y="2467362"/>
          <a:ext cx="5546650" cy="1046799"/>
        </p:xfrm>
        <a:graphic>
          <a:graphicData uri="http://schemas.openxmlformats.org/drawingml/2006/table">
            <a:tbl>
              <a:tblPr firstRow="1" bandRow="1">
                <a:tableStyleId>{5C22544A-7EE6-4342-B048-85BDC9FD1C3A}</a:tableStyleId>
              </a:tblPr>
              <a:tblGrid>
                <a:gridCol w="2210002">
                  <a:extLst>
                    <a:ext uri="{9D8B030D-6E8A-4147-A177-3AD203B41FA5}">
                      <a16:colId xmlns:a16="http://schemas.microsoft.com/office/drawing/2014/main" val="3847887352"/>
                    </a:ext>
                  </a:extLst>
                </a:gridCol>
                <a:gridCol w="2067532">
                  <a:extLst>
                    <a:ext uri="{9D8B030D-6E8A-4147-A177-3AD203B41FA5}">
                      <a16:colId xmlns:a16="http://schemas.microsoft.com/office/drawing/2014/main" val="1469406743"/>
                    </a:ext>
                  </a:extLst>
                </a:gridCol>
                <a:gridCol w="1269116">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Eammon Butler McIntosh </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L&amp;T Convenor</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92054">
                <a:tc>
                  <a:txBody>
                    <a:bodyPr/>
                    <a:lstStyle/>
                    <a:p>
                      <a:pPr>
                        <a:lnSpc>
                          <a:spcPct val="107000"/>
                        </a:lnSpc>
                        <a:spcAft>
                          <a:spcPts val="800"/>
                        </a:spcAft>
                      </a:pPr>
                      <a:r>
                        <a:rPr lang="en-GB" sz="1000">
                          <a:solidFill>
                            <a:srgbClr val="00355F"/>
                          </a:solidFill>
                          <a:effectLst/>
                          <a:latin typeface="Bierstadt"/>
                          <a:ea typeface="DengXian"/>
                          <a:cs typeface="Arial"/>
                        </a:rPr>
                        <a:t>Ty Solomon</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PGT Director</a:t>
                      </a:r>
                    </a:p>
                  </a:txBody>
                  <a:tcPr marL="9525" marR="9525" marT="9525"/>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PGT Only</a:t>
                      </a:r>
                    </a:p>
                  </a:txBody>
                  <a:tcPr marL="9525" marR="9525" marT="9525"/>
                </a:tc>
                <a:extLst>
                  <a:ext uri="{0D108BD9-81ED-4DB2-BD59-A6C34878D82A}">
                    <a16:rowId xmlns:a16="http://schemas.microsoft.com/office/drawing/2014/main" val="1508133932"/>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Duncan Ross</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Learning &amp; Teaching</a:t>
                      </a:r>
                    </a:p>
                  </a:txBody>
                  <a:tcPr marL="9525" marR="9525" marT="9525" anchor="ctr"/>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364692" y="1243203"/>
            <a:ext cx="5546649" cy="1200329"/>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95429" y="1140036"/>
            <a:ext cx="6118939" cy="4893647"/>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a:t>
            </a:r>
            <a:r>
              <a:rPr lang="en-GB" sz="1200" err="1">
                <a:latin typeface="Bierstadt"/>
              </a:rPr>
              <a:t>Processs</a:t>
            </a:r>
            <a:r>
              <a:rPr lang="en-GB" sz="1200">
                <a:latin typeface="Bierstadt"/>
              </a:rPr>
              <a:t>.</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School Timetable Coordinators </a:t>
            </a:r>
            <a:r>
              <a:rPr lang="en-GB" sz="1200">
                <a:latin typeface="Bierstadt"/>
              </a:rPr>
              <a:t>who will liaise with the </a:t>
            </a:r>
            <a:r>
              <a:rPr lang="en-GB" sz="1200" b="1">
                <a:latin typeface="Bierstadt"/>
              </a:rPr>
              <a:t>L&amp;T Convenor and Advising Team </a:t>
            </a:r>
            <a:r>
              <a:rPr lang="en-GB" sz="120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endParaRPr lang="en-GB">
              <a:cs typeface="Calibri"/>
            </a:endParaRP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3167825568"/>
              </p:ext>
            </p:extLst>
          </p:nvPr>
        </p:nvGraphicFramePr>
        <p:xfrm>
          <a:off x="280658" y="2661039"/>
          <a:ext cx="5789943" cy="1706245"/>
        </p:xfrm>
        <a:graphic>
          <a:graphicData uri="http://schemas.openxmlformats.org/drawingml/2006/table">
            <a:tbl>
              <a:tblPr firstRow="1" bandRow="1">
                <a:tableStyleId>{5C22544A-7EE6-4342-B048-85BDC9FD1C3A}</a:tableStyleId>
              </a:tblPr>
              <a:tblGrid>
                <a:gridCol w="3553046">
                  <a:extLst>
                    <a:ext uri="{9D8B030D-6E8A-4147-A177-3AD203B41FA5}">
                      <a16:colId xmlns:a16="http://schemas.microsoft.com/office/drawing/2014/main" val="3847887352"/>
                    </a:ext>
                  </a:extLst>
                </a:gridCol>
                <a:gridCol w="1736648">
                  <a:extLst>
                    <a:ext uri="{9D8B030D-6E8A-4147-A177-3AD203B41FA5}">
                      <a16:colId xmlns:a16="http://schemas.microsoft.com/office/drawing/2014/main" val="1469406743"/>
                    </a:ext>
                  </a:extLst>
                </a:gridCol>
                <a:gridCol w="500249">
                  <a:extLst>
                    <a:ext uri="{9D8B030D-6E8A-4147-A177-3AD203B41FA5}">
                      <a16:colId xmlns:a16="http://schemas.microsoft.com/office/drawing/2014/main" val="1491758983"/>
                    </a:ext>
                  </a:extLst>
                </a:gridCol>
              </a:tblGrid>
              <a:tr h="195510">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95510">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3810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Clare McManus, Rose Elliot, Mo Hume, Niccole Pamphilis, Simon Joss, Les Back, Thees Spreckelsen</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Heads of Subject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tc>
                <a:extLst>
                  <a:ext uri="{0D108BD9-81ED-4DB2-BD59-A6C34878D82A}">
                    <a16:rowId xmlns:a16="http://schemas.microsoft.com/office/drawing/2014/main" val="2031989179"/>
                  </a:ext>
                </a:extLst>
              </a:tr>
              <a:tr h="204012">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David Donaldson, </a:t>
                      </a:r>
                      <a:r>
                        <a:rPr lang="en-GB" sz="1000" b="0" i="0" u="none" strike="noStrike" noProof="0">
                          <a:solidFill>
                            <a:srgbClr val="00355F"/>
                          </a:solidFill>
                          <a:effectLst/>
                        </a:rPr>
                        <a:t>Clair Clark, David Donaldson, </a:t>
                      </a:r>
                      <a:r>
                        <a:rPr lang="en-GB" sz="1000" b="0" i="0" u="none" strike="noStrike" noProof="0">
                          <a:solidFill>
                            <a:srgbClr val="002542"/>
                          </a:solidFill>
                          <a:effectLst/>
                        </a:rPr>
                        <a:t>Adam Cabuk, Jayne Pearson, Kim Somers</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School Timetable Coordinators</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tc>
                <a:extLst>
                  <a:ext uri="{0D108BD9-81ED-4DB2-BD59-A6C34878D82A}">
                    <a16:rowId xmlns:a16="http://schemas.microsoft.com/office/drawing/2014/main" val="1190268504"/>
                  </a:ext>
                </a:extLst>
              </a:tr>
              <a:tr h="510029">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Margaret Murray (Politics), Olive Bredin (Sociology &amp; CEES),  Suzanne Hendry (ESH), Susanna Oelschlagel (Public Policy) Clare Robertson (UG Methods) Lesley Scott (QStep)</a:t>
                      </a:r>
                      <a:endParaRPr lang="en-GB" sz="1000" b="0" i="0" u="none" strike="noStrike" noProof="0">
                        <a:effectLst/>
                        <a:latin typeface="Arial"/>
                      </a:endParaRPr>
                    </a:p>
                  </a:txBody>
                  <a:tcPr marL="9525" marR="9525" marT="9525"/>
                </a:tc>
                <a:tc>
                  <a:txBody>
                    <a:bodyPr/>
                    <a:lstStyle/>
                    <a:p>
                      <a:pPr lvl="0" algn="l">
                        <a:lnSpc>
                          <a:spcPct val="100000"/>
                        </a:lnSpc>
                        <a:spcBef>
                          <a:spcPts val="0"/>
                        </a:spcBef>
                        <a:spcAft>
                          <a:spcPts val="0"/>
                        </a:spcAft>
                        <a:buNone/>
                      </a:pPr>
                      <a:r>
                        <a:rPr lang="en-GB" sz="1000" b="0" i="0" u="none" strike="noStrike" noProof="0">
                          <a:solidFill>
                            <a:srgbClr val="00355F"/>
                          </a:solidFill>
                          <a:effectLst/>
                          <a:latin typeface="Bierstadt"/>
                        </a:rPr>
                        <a:t>School Timetable Coordinators</a:t>
                      </a:r>
                    </a:p>
                    <a:p>
                      <a:pPr lvl="0">
                        <a:lnSpc>
                          <a:spcPct val="107000"/>
                        </a:lnSpc>
                        <a:spcAft>
                          <a:spcPts val="800"/>
                        </a:spcAft>
                        <a:buNone/>
                      </a:pPr>
                      <a:endParaRPr lang="en-GB" sz="1000">
                        <a:solidFill>
                          <a:srgbClr val="00355F"/>
                        </a:solidFill>
                        <a:effectLst/>
                        <a:latin typeface="Bierstadt"/>
                        <a:ea typeface="DengXian"/>
                        <a:cs typeface="Arial"/>
                      </a:endParaRP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UG</a:t>
                      </a:r>
                    </a:p>
                  </a:txBody>
                  <a:tcPr marL="9525" marR="9525" marT="9525"/>
                </a:tc>
                <a:extLst>
                  <a:ext uri="{0D108BD9-81ED-4DB2-BD59-A6C34878D82A}">
                    <a16:rowId xmlns:a16="http://schemas.microsoft.com/office/drawing/2014/main" val="134713536"/>
                  </a:ext>
                </a:extLst>
              </a:tr>
            </a:tbl>
          </a:graphicData>
        </a:graphic>
      </p:graphicFrame>
    </p:spTree>
    <p:extLst>
      <p:ext uri="{BB962C8B-B14F-4D97-AF65-F5344CB8AC3E}">
        <p14:creationId xmlns:p14="http://schemas.microsoft.com/office/powerpoint/2010/main" val="217427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D01053D-C49F-4D80-579E-C3AE67EB4DD5}"/>
              </a:ext>
            </a:extLst>
          </p:cNvPr>
          <p:cNvGraphicFramePr>
            <a:graphicFrameLocks noGrp="1"/>
          </p:cNvGraphicFramePr>
          <p:nvPr>
            <p:extLst>
              <p:ext uri="{D42A27DB-BD31-4B8C-83A1-F6EECF244321}">
                <p14:modId xmlns:p14="http://schemas.microsoft.com/office/powerpoint/2010/main" val="679403637"/>
              </p:ext>
            </p:extLst>
          </p:nvPr>
        </p:nvGraphicFramePr>
        <p:xfrm>
          <a:off x="796247" y="3234618"/>
          <a:ext cx="10757293" cy="1226147"/>
        </p:xfrm>
        <a:graphic>
          <a:graphicData uri="http://schemas.openxmlformats.org/drawingml/2006/table">
            <a:tbl>
              <a:tblPr firstRow="1" bandRow="1">
                <a:tableStyleId>{073A0DAA-6AF3-43AB-8588-CEC1D06C72B9}</a:tableStyleId>
              </a:tblPr>
              <a:tblGrid>
                <a:gridCol w="697341">
                  <a:extLst>
                    <a:ext uri="{9D8B030D-6E8A-4147-A177-3AD203B41FA5}">
                      <a16:colId xmlns:a16="http://schemas.microsoft.com/office/drawing/2014/main" val="257983968"/>
                    </a:ext>
                  </a:extLst>
                </a:gridCol>
                <a:gridCol w="2275176">
                  <a:extLst>
                    <a:ext uri="{9D8B030D-6E8A-4147-A177-3AD203B41FA5}">
                      <a16:colId xmlns:a16="http://schemas.microsoft.com/office/drawing/2014/main" val="2175069164"/>
                    </a:ext>
                  </a:extLst>
                </a:gridCol>
                <a:gridCol w="7784776">
                  <a:extLst>
                    <a:ext uri="{9D8B030D-6E8A-4147-A177-3AD203B41FA5}">
                      <a16:colId xmlns:a16="http://schemas.microsoft.com/office/drawing/2014/main" val="1143952108"/>
                    </a:ext>
                  </a:extLst>
                </a:gridCol>
              </a:tblGrid>
              <a:tr h="224719">
                <a:tc>
                  <a:txBody>
                    <a:bodyPr/>
                    <a:lstStyle/>
                    <a:p>
                      <a:pPr algn="ctr"/>
                      <a:r>
                        <a:rPr lang="en-GB" sz="1400" dirty="0">
                          <a:latin typeface="Bierstadt"/>
                        </a:rPr>
                        <a:t>No.</a:t>
                      </a:r>
                    </a:p>
                  </a:txBody>
                  <a:tcPr>
                    <a:solidFill>
                      <a:srgbClr val="00355F"/>
                    </a:solidFill>
                  </a:tcPr>
                </a:tc>
                <a:tc>
                  <a:txBody>
                    <a:bodyPr/>
                    <a:lstStyle/>
                    <a:p>
                      <a:pPr algn="ctr"/>
                      <a:r>
                        <a:rPr lang="en-GB" sz="1400" dirty="0">
                          <a:latin typeface="Bierstadt"/>
                        </a:rPr>
                        <a:t>Essential Reason</a:t>
                      </a:r>
                    </a:p>
                  </a:txBody>
                  <a:tcPr>
                    <a:solidFill>
                      <a:srgbClr val="00355F"/>
                    </a:solidFill>
                  </a:tcPr>
                </a:tc>
                <a:tc>
                  <a:txBody>
                    <a:bodyPr/>
                    <a:lstStyle/>
                    <a:p>
                      <a:pPr algn="ctr"/>
                      <a:r>
                        <a:rPr lang="en-GB" sz="1400" dirty="0">
                          <a:latin typeface="Bierstadt"/>
                        </a:rPr>
                        <a:t>Description</a:t>
                      </a:r>
                    </a:p>
                  </a:txBody>
                  <a:tcPr>
                    <a:solidFill>
                      <a:srgbClr val="00355F"/>
                    </a:solidFill>
                  </a:tcPr>
                </a:tc>
                <a:extLst>
                  <a:ext uri="{0D108BD9-81ED-4DB2-BD59-A6C34878D82A}">
                    <a16:rowId xmlns:a16="http://schemas.microsoft.com/office/drawing/2014/main" val="65280081"/>
                  </a:ext>
                </a:extLst>
              </a:tr>
              <a:tr h="516853">
                <a:tc>
                  <a:txBody>
                    <a:bodyPr/>
                    <a:lstStyle/>
                    <a:p>
                      <a:pPr algn="ctr"/>
                      <a:r>
                        <a:rPr lang="en-GB" sz="900" dirty="0">
                          <a:latin typeface="Bierstadt"/>
                        </a:rPr>
                        <a:t>5</a:t>
                      </a:r>
                    </a:p>
                  </a:txBody>
                  <a:tcPr anchor="ctr"/>
                </a:tc>
                <a:tc>
                  <a:txBody>
                    <a:bodyPr/>
                    <a:lstStyle/>
                    <a:p>
                      <a:pPr algn="l"/>
                      <a:r>
                        <a:rPr lang="en-GB" sz="900" dirty="0">
                          <a:latin typeface="Bierstadt"/>
                        </a:rPr>
                        <a:t>Accessibility requirement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If an accessibility requirement  was not identified during Edit &amp; Prep or if the requirement has changed. Include information on the nature of the accessibility that needs to be accommodated, e.g. wheelchair access, hearing assistance, etc.</a:t>
                      </a:r>
                    </a:p>
                  </a:txBody>
                  <a:tcPr anchor="ctr"/>
                </a:tc>
                <a:extLst>
                  <a:ext uri="{0D108BD9-81ED-4DB2-BD59-A6C34878D82A}">
                    <a16:rowId xmlns:a16="http://schemas.microsoft.com/office/drawing/2014/main" val="2684041103"/>
                  </a:ext>
                </a:extLst>
              </a:tr>
              <a:tr h="404494">
                <a:tc>
                  <a:txBody>
                    <a:bodyPr/>
                    <a:lstStyle/>
                    <a:p>
                      <a:pPr algn="ctr"/>
                      <a:r>
                        <a:rPr lang="en-GB" sz="900" kern="1200" dirty="0">
                          <a:solidFill>
                            <a:schemeClr val="dk1"/>
                          </a:solidFill>
                          <a:latin typeface="Bierstadt"/>
                          <a:ea typeface="+mn-ea"/>
                          <a:cs typeface="+mn-cs"/>
                        </a:rPr>
                        <a:t>6</a:t>
                      </a:r>
                    </a:p>
                  </a:txBody>
                  <a:tcPr anchor="ctr"/>
                </a:tc>
                <a:tc>
                  <a:txBody>
                    <a:bodyPr/>
                    <a:lstStyle/>
                    <a:p>
                      <a:pPr lvl="0" algn="l">
                        <a:buNone/>
                      </a:pPr>
                      <a:r>
                        <a:rPr lang="en-GB" sz="900" kern="1200" dirty="0">
                          <a:solidFill>
                            <a:schemeClr val="dk1"/>
                          </a:solidFill>
                          <a:latin typeface="Bierstadt"/>
                          <a:ea typeface="+mn-ea"/>
                          <a:cs typeface="+mn-cs"/>
                        </a:rPr>
                        <a:t>Change in size </a:t>
                      </a:r>
                      <a:endParaRPr lang="en-US" sz="900" kern="1200">
                        <a:solidFill>
                          <a:schemeClr val="dk1"/>
                        </a:solidFill>
                        <a:latin typeface="Bierstadt"/>
                        <a:ea typeface="+mn-ea"/>
                        <a:cs typeface="+mn-cs"/>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dirty="0">
                          <a:latin typeface="Bierstadt"/>
                        </a:rPr>
                        <a:t>If the number of students enrolled differs from the allocated space and the room is no longer suitable. Update the size of associated subgroup(s) before submitting a change request. </a:t>
                      </a:r>
                      <a:endParaRPr lang="en-GB" sz="900">
                        <a:latin typeface="Bierstadt"/>
                      </a:endParaRPr>
                    </a:p>
                  </a:txBody>
                  <a:tcPr anchor="ctr"/>
                </a:tc>
                <a:extLst>
                  <a:ext uri="{0D108BD9-81ED-4DB2-BD59-A6C34878D82A}">
                    <a16:rowId xmlns:a16="http://schemas.microsoft.com/office/drawing/2014/main" val="1979306499"/>
                  </a:ext>
                </a:extLst>
              </a:tr>
            </a:tbl>
          </a:graphicData>
        </a:graphic>
      </p:graphicFrame>
      <p:graphicFrame>
        <p:nvGraphicFramePr>
          <p:cNvPr id="4" name="Table 3">
            <a:extLst>
              <a:ext uri="{FF2B5EF4-FFF2-40B4-BE49-F238E27FC236}">
                <a16:creationId xmlns:a16="http://schemas.microsoft.com/office/drawing/2014/main" id="{9C4D6391-096D-6136-6B24-16075C657EA6}"/>
              </a:ext>
            </a:extLst>
          </p:cNvPr>
          <p:cNvGraphicFramePr>
            <a:graphicFrameLocks noGrp="1"/>
          </p:cNvGraphicFramePr>
          <p:nvPr/>
        </p:nvGraphicFramePr>
        <p:xfrm>
          <a:off x="791807" y="1608300"/>
          <a:ext cx="10737438" cy="1493520"/>
        </p:xfrm>
        <a:graphic>
          <a:graphicData uri="http://schemas.openxmlformats.org/drawingml/2006/table">
            <a:tbl>
              <a:tblPr firstRow="1" bandRow="1">
                <a:tableStyleId>{073A0DAA-6AF3-43AB-8588-CEC1D06C72B9}</a:tableStyleId>
              </a:tblPr>
              <a:tblGrid>
                <a:gridCol w="693505">
                  <a:extLst>
                    <a:ext uri="{9D8B030D-6E8A-4147-A177-3AD203B41FA5}">
                      <a16:colId xmlns:a16="http://schemas.microsoft.com/office/drawing/2014/main" val="257983968"/>
                    </a:ext>
                  </a:extLst>
                </a:gridCol>
                <a:gridCol w="2286000">
                  <a:extLst>
                    <a:ext uri="{9D8B030D-6E8A-4147-A177-3AD203B41FA5}">
                      <a16:colId xmlns:a16="http://schemas.microsoft.com/office/drawing/2014/main" val="2175069164"/>
                    </a:ext>
                  </a:extLst>
                </a:gridCol>
                <a:gridCol w="7757933">
                  <a:extLst>
                    <a:ext uri="{9D8B030D-6E8A-4147-A177-3AD203B41FA5}">
                      <a16:colId xmlns:a16="http://schemas.microsoft.com/office/drawing/2014/main" val="1143952108"/>
                    </a:ext>
                  </a:extLst>
                </a:gridCol>
              </a:tblGrid>
              <a:tr h="0">
                <a:tc>
                  <a:txBody>
                    <a:bodyPr/>
                    <a:lstStyle/>
                    <a:p>
                      <a:pPr algn="ctr"/>
                      <a:r>
                        <a:rPr lang="en-GB" sz="1400">
                          <a:latin typeface="Bierstadt"/>
                        </a:rPr>
                        <a:t>No.</a:t>
                      </a:r>
                    </a:p>
                  </a:txBody>
                  <a:tcPr>
                    <a:solidFill>
                      <a:srgbClr val="00355F"/>
                    </a:solidFill>
                  </a:tcPr>
                </a:tc>
                <a:tc>
                  <a:txBody>
                    <a:bodyPr/>
                    <a:lstStyle/>
                    <a:p>
                      <a:pPr algn="ctr"/>
                      <a:r>
                        <a:rPr lang="en-GB" sz="1400">
                          <a:latin typeface="Bierstadt"/>
                        </a:rPr>
                        <a:t>Essential Reason</a:t>
                      </a:r>
                    </a:p>
                  </a:txBody>
                  <a:tcPr>
                    <a:solidFill>
                      <a:srgbClr val="00355F"/>
                    </a:solidFill>
                  </a:tcPr>
                </a:tc>
                <a:tc>
                  <a:txBody>
                    <a:bodyPr/>
                    <a:lstStyle/>
                    <a:p>
                      <a:pPr algn="ctr"/>
                      <a:r>
                        <a:rPr lang="en-GB" sz="1400">
                          <a:latin typeface="Bierstadt"/>
                        </a:rPr>
                        <a:t>Description</a:t>
                      </a:r>
                    </a:p>
                  </a:txBody>
                  <a:tcPr>
                    <a:solidFill>
                      <a:srgbClr val="00355F"/>
                    </a:solidFill>
                  </a:tcPr>
                </a:tc>
                <a:extLst>
                  <a:ext uri="{0D108BD9-81ED-4DB2-BD59-A6C34878D82A}">
                    <a16:rowId xmlns:a16="http://schemas.microsoft.com/office/drawing/2014/main" val="65280081"/>
                  </a:ext>
                </a:extLst>
              </a:tr>
              <a:tr h="0">
                <a:tc>
                  <a:txBody>
                    <a:bodyPr/>
                    <a:lstStyle/>
                    <a:p>
                      <a:pPr algn="ctr"/>
                      <a:r>
                        <a:rPr lang="en-GB" sz="900">
                          <a:latin typeface="Bierstadt"/>
                        </a:rPr>
                        <a:t>1</a:t>
                      </a:r>
                    </a:p>
                  </a:txBody>
                  <a:tcPr anchor="ctr"/>
                </a:tc>
                <a:tc>
                  <a:txBody>
                    <a:bodyPr/>
                    <a:lstStyle/>
                    <a:p>
                      <a:pPr algn="l"/>
                      <a:r>
                        <a:rPr lang="en-GB" sz="900">
                          <a:latin typeface="Bierstadt"/>
                        </a:rPr>
                        <a:t>Room no longer required </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strike="noStrike">
                          <a:latin typeface="Bierstadt"/>
                        </a:rPr>
                        <a:t>If a room is no longer required due to an event being cancelled, changed to online, or roomed locally</a:t>
                      </a:r>
                    </a:p>
                  </a:txBody>
                  <a:tcPr anchor="ctr"/>
                </a:tc>
                <a:extLst>
                  <a:ext uri="{0D108BD9-81ED-4DB2-BD59-A6C34878D82A}">
                    <a16:rowId xmlns:a16="http://schemas.microsoft.com/office/drawing/2014/main" val="403117541"/>
                  </a:ext>
                </a:extLst>
              </a:tr>
              <a:tr h="0">
                <a:tc>
                  <a:txBody>
                    <a:bodyPr/>
                    <a:lstStyle/>
                    <a:p>
                      <a:pPr algn="ctr"/>
                      <a:r>
                        <a:rPr lang="en-GB" sz="900">
                          <a:latin typeface="Bierstadt"/>
                        </a:rPr>
                        <a:t>2</a:t>
                      </a:r>
                    </a:p>
                  </a:txBody>
                  <a:tcPr anchor="ctr"/>
                </a:tc>
                <a:tc>
                  <a:txBody>
                    <a:bodyPr/>
                    <a:lstStyle/>
                    <a:p>
                      <a:pPr algn="l"/>
                      <a:r>
                        <a:rPr lang="en-GB" sz="900">
                          <a:latin typeface="Bierstadt"/>
                        </a:rPr>
                        <a:t>Central room request</a:t>
                      </a:r>
                    </a:p>
                  </a:txBody>
                  <a:tcPr anchor="ctr"/>
                </a:tc>
                <a:tc>
                  <a:txBody>
                    <a:bodyPr/>
                    <a:lstStyle/>
                    <a:p>
                      <a:pPr algn="l" rtl="0" fontAlgn="base"/>
                      <a:r>
                        <a:rPr lang="en-GB" sz="900" b="0" i="0">
                          <a:solidFill>
                            <a:srgbClr val="002542"/>
                          </a:solidFill>
                          <a:effectLst/>
                          <a:latin typeface="Bierstadt" panose="020B0004020202020204" pitchFamily="34" charset="0"/>
                        </a:rPr>
                        <a:t>For existing un-roomed events that you have found a solution for.</a:t>
                      </a:r>
                      <a:endParaRPr lang="en-GB" b="0" i="0">
                        <a:effectLst/>
                        <a:highlight>
                          <a:srgbClr val="D9D9D9"/>
                        </a:highlight>
                      </a:endParaRPr>
                    </a:p>
                  </a:txBody>
                  <a:tcPr anchor="ctr">
                    <a:solidFill>
                      <a:srgbClr val="E7E8E9"/>
                    </a:solidFill>
                  </a:tcPr>
                </a:tc>
                <a:extLst>
                  <a:ext uri="{0D108BD9-81ED-4DB2-BD59-A6C34878D82A}">
                    <a16:rowId xmlns:a16="http://schemas.microsoft.com/office/drawing/2014/main" val="2567829922"/>
                  </a:ext>
                </a:extLst>
              </a:tr>
              <a:tr h="0">
                <a:tc>
                  <a:txBody>
                    <a:bodyPr/>
                    <a:lstStyle/>
                    <a:p>
                      <a:pPr algn="ctr"/>
                      <a:r>
                        <a:rPr lang="en-GB" sz="900">
                          <a:latin typeface="Bierstadt"/>
                        </a:rPr>
                        <a:t>3</a:t>
                      </a:r>
                    </a:p>
                  </a:txBody>
                  <a:tcPr anchor="ctr"/>
                </a:tc>
                <a:tc>
                  <a:txBody>
                    <a:bodyPr/>
                    <a:lstStyle/>
                    <a:p>
                      <a:pPr marL="0" indent="0" algn="l">
                        <a:buFont typeface="Arial" panose="020B0604020202020204" pitchFamily="34" charset="0"/>
                        <a:buNone/>
                      </a:pPr>
                      <a:r>
                        <a:rPr lang="en-GB" sz="900">
                          <a:latin typeface="Bierstadt"/>
                        </a:rPr>
                        <a:t>Use of another area's local space </a:t>
                      </a:r>
                    </a:p>
                  </a:txBody>
                  <a:tcPr anchor="ctr"/>
                </a:tc>
                <a:tc>
                  <a:txBody>
                    <a:bodyPr/>
                    <a:lstStyle/>
                    <a:p>
                      <a:pPr algn="l" rtl="0" fontAlgn="base"/>
                      <a:r>
                        <a:rPr lang="en-GB" sz="900" b="0" i="0">
                          <a:solidFill>
                            <a:srgbClr val="002542"/>
                          </a:solidFill>
                          <a:effectLst/>
                          <a:latin typeface="Bierstadt" panose="020B0004020202020204" pitchFamily="34" charset="0"/>
                        </a:rPr>
                        <a:t>If you have agreed to use another School’s local space. Include the evidence of the agreement with the local space manager in the Supporting Documents field</a:t>
                      </a:r>
                      <a:endParaRPr lang="en-GB" b="0" i="0">
                        <a:effectLst/>
                        <a:highlight>
                          <a:srgbClr val="E7E8E9"/>
                        </a:highlight>
                      </a:endParaRPr>
                    </a:p>
                  </a:txBody>
                  <a:tcPr anchor="ctr">
                    <a:solidFill>
                      <a:srgbClr val="CBCDCF"/>
                    </a:solidFill>
                  </a:tcPr>
                </a:tc>
                <a:extLst>
                  <a:ext uri="{0D108BD9-81ED-4DB2-BD59-A6C34878D82A}">
                    <a16:rowId xmlns:a16="http://schemas.microsoft.com/office/drawing/2014/main" val="2179073128"/>
                  </a:ext>
                </a:extLst>
              </a:tr>
              <a:tr h="0">
                <a:tc>
                  <a:txBody>
                    <a:bodyPr/>
                    <a:lstStyle/>
                    <a:p>
                      <a:pPr algn="ctr"/>
                      <a:r>
                        <a:rPr lang="en-GB" sz="900">
                          <a:latin typeface="Bierstadt"/>
                        </a:rPr>
                        <a:t>4</a:t>
                      </a:r>
                    </a:p>
                  </a:txBody>
                  <a:tcPr anchor="ctr"/>
                </a:tc>
                <a:tc>
                  <a:txBody>
                    <a:bodyPr/>
                    <a:lstStyle/>
                    <a:p>
                      <a:pPr marL="0" indent="0" algn="l">
                        <a:buFont typeface="Arial" panose="020B0604020202020204" pitchFamily="34" charset="0"/>
                        <a:buNone/>
                      </a:pPr>
                      <a:r>
                        <a:rPr lang="en-GB" sz="900">
                          <a:latin typeface="Bierstadt"/>
                        </a:rPr>
                        <a:t>Data quality issue</a:t>
                      </a:r>
                    </a:p>
                  </a:txBody>
                  <a:tcPr anchor="ctr"/>
                </a:tc>
                <a:tc>
                  <a:txBody>
                    <a:bodyPr/>
                    <a:lstStyle/>
                    <a:p>
                      <a:pPr marL="0" algn="l" defTabSz="609570" rtl="0" eaLnBrk="1" fontAlgn="base" latinLnBrk="0" hangingPunct="1"/>
                      <a:r>
                        <a:rPr lang="en-GB" sz="900" b="0" i="0" kern="1200">
                          <a:solidFill>
                            <a:srgbClr val="002542"/>
                          </a:solidFill>
                          <a:effectLst/>
                          <a:latin typeface="Bierstadt" panose="020B0004020202020204" pitchFamily="34" charset="0"/>
                          <a:ea typeface="+mn-ea"/>
                          <a:cs typeface="+mn-cs"/>
                        </a:rPr>
                        <a:t>To rectify data entry issues in CMIS, for example updating the contact, swapping like-for-like courses or subgroups on events, changing the Source on events, etc. </a:t>
                      </a:r>
                    </a:p>
                  </a:txBody>
                  <a:tcPr anchor="ctr">
                    <a:solidFill>
                      <a:srgbClr val="E7E8E9"/>
                    </a:solidFill>
                  </a:tcPr>
                </a:tc>
                <a:extLst>
                  <a:ext uri="{0D108BD9-81ED-4DB2-BD59-A6C34878D82A}">
                    <a16:rowId xmlns:a16="http://schemas.microsoft.com/office/drawing/2014/main" val="1052805071"/>
                  </a:ext>
                </a:extLst>
              </a:tr>
            </a:tbl>
          </a:graphicData>
        </a:graphic>
      </p:graphicFrame>
      <p:sp>
        <p:nvSpPr>
          <p:cNvPr id="8" name="TextBox 7">
            <a:extLst>
              <a:ext uri="{FF2B5EF4-FFF2-40B4-BE49-F238E27FC236}">
                <a16:creationId xmlns:a16="http://schemas.microsoft.com/office/drawing/2014/main" id="{58FE5A9C-EF2D-2304-6633-3744BBC67139}"/>
              </a:ext>
            </a:extLst>
          </p:cNvPr>
          <p:cNvSpPr txBox="1"/>
          <p:nvPr/>
        </p:nvSpPr>
        <p:spPr>
          <a:xfrm>
            <a:off x="733980" y="1340881"/>
            <a:ext cx="7774511" cy="230832"/>
          </a:xfrm>
          <a:prstGeom prst="rect">
            <a:avLst/>
          </a:prstGeom>
          <a:noFill/>
        </p:spPr>
        <p:txBody>
          <a:bodyPr wrap="square" lIns="91440" tIns="45720" rIns="91440" bIns="45720" rtlCol="0" anchor="t">
            <a:spAutoFit/>
          </a:bodyPr>
          <a:lstStyle/>
          <a:p>
            <a:pPr>
              <a:defRPr/>
            </a:pPr>
            <a:r>
              <a:rPr kumimoji="0" lang="en-GB" sz="900" b="1" i="0" u="none" strike="noStrike" kern="1200" cap="none" spc="0" normalizeH="0" baseline="0" noProof="0">
                <a:ln>
                  <a:noFill/>
                </a:ln>
                <a:solidFill>
                  <a:srgbClr val="002542"/>
                </a:solidFill>
                <a:effectLst/>
                <a:uLnTx/>
                <a:uFillTx/>
                <a:latin typeface="Bierstadt"/>
              </a:rPr>
              <a:t>Clear description of change required</a:t>
            </a:r>
            <a:r>
              <a:rPr lang="en-GB" sz="900" b="1">
                <a:solidFill>
                  <a:srgbClr val="002542"/>
                </a:solidFill>
                <a:latin typeface="Bierstadt"/>
              </a:rPr>
              <a:t> </a:t>
            </a:r>
            <a:r>
              <a:rPr kumimoji="0" lang="en-GB" sz="900" b="1" i="0" u="none" strike="noStrike" kern="1200" cap="none" spc="0" normalizeH="0" baseline="0" noProof="0">
                <a:ln>
                  <a:noFill/>
                </a:ln>
                <a:solidFill>
                  <a:srgbClr val="002542"/>
                </a:solidFill>
                <a:effectLst/>
                <a:uLnTx/>
                <a:uFillTx/>
                <a:latin typeface="Bierstadt"/>
              </a:rPr>
              <a:t> in “Change Description” section of Change Request Form</a:t>
            </a:r>
            <a:endParaRPr lang="en-GB" sz="900" b="1" i="0" u="none" strike="noStrike" kern="1200" cap="none" spc="0" normalizeH="0" baseline="0" noProof="0">
              <a:ln>
                <a:noFill/>
              </a:ln>
              <a:solidFill>
                <a:srgbClr val="002542"/>
              </a:solidFill>
              <a:effectLst/>
              <a:uLnTx/>
              <a:uFillTx/>
              <a:latin typeface="Bierstadt"/>
            </a:endParaRPr>
          </a:p>
        </p:txBody>
      </p:sp>
      <p:graphicFrame>
        <p:nvGraphicFramePr>
          <p:cNvPr id="9" name="Table 8">
            <a:extLst>
              <a:ext uri="{FF2B5EF4-FFF2-40B4-BE49-F238E27FC236}">
                <a16:creationId xmlns:a16="http://schemas.microsoft.com/office/drawing/2014/main" id="{673B7BEA-A9D3-E66C-66EC-4A296FFB2E79}"/>
              </a:ext>
            </a:extLst>
          </p:cNvPr>
          <p:cNvGraphicFramePr>
            <a:graphicFrameLocks noGrp="1"/>
          </p:cNvGraphicFramePr>
          <p:nvPr/>
        </p:nvGraphicFramePr>
        <p:xfrm>
          <a:off x="791807" y="4460765"/>
          <a:ext cx="10749466" cy="1463040"/>
        </p:xfrm>
        <a:graphic>
          <a:graphicData uri="http://schemas.openxmlformats.org/drawingml/2006/table">
            <a:tbl>
              <a:tblPr bandRow="1">
                <a:tableStyleId>{073A0DAA-6AF3-43AB-8588-CEC1D06C72B9}</a:tableStyleId>
              </a:tblPr>
              <a:tblGrid>
                <a:gridCol w="693495">
                  <a:extLst>
                    <a:ext uri="{9D8B030D-6E8A-4147-A177-3AD203B41FA5}">
                      <a16:colId xmlns:a16="http://schemas.microsoft.com/office/drawing/2014/main" val="257983968"/>
                    </a:ext>
                  </a:extLst>
                </a:gridCol>
                <a:gridCol w="2283810">
                  <a:extLst>
                    <a:ext uri="{9D8B030D-6E8A-4147-A177-3AD203B41FA5}">
                      <a16:colId xmlns:a16="http://schemas.microsoft.com/office/drawing/2014/main" val="2175069164"/>
                    </a:ext>
                  </a:extLst>
                </a:gridCol>
                <a:gridCol w="7772161">
                  <a:extLst>
                    <a:ext uri="{9D8B030D-6E8A-4147-A177-3AD203B41FA5}">
                      <a16:colId xmlns:a16="http://schemas.microsoft.com/office/drawing/2014/main" val="1143952108"/>
                    </a:ext>
                  </a:extLst>
                </a:gridCol>
              </a:tblGrid>
              <a:tr h="172015">
                <a:tc>
                  <a:txBody>
                    <a:bodyPr/>
                    <a:lstStyle/>
                    <a:p>
                      <a:pPr algn="ctr"/>
                      <a:r>
                        <a:rPr lang="en-GB" sz="900">
                          <a:latin typeface="Bierstadt"/>
                        </a:rPr>
                        <a:t>7</a:t>
                      </a:r>
                    </a:p>
                  </a:txBody>
                  <a:tcPr anchor="ctr"/>
                </a:tc>
                <a:tc>
                  <a:txBody>
                    <a:bodyPr/>
                    <a:lstStyle/>
                    <a:p>
                      <a:pPr marL="0" indent="0" algn="l">
                        <a:buFont typeface="Arial" panose="020B0604020202020204" pitchFamily="34" charset="0"/>
                        <a:buNone/>
                      </a:pPr>
                      <a:r>
                        <a:rPr lang="en-GB" sz="900">
                          <a:latin typeface="Bierstadt"/>
                        </a:rPr>
                        <a:t>New course/event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New courses approved after the end of Edit &amp; Prep or new events on existing courses. The timing of events should be checked against availability of spaces before submitting a request. </a:t>
                      </a:r>
                    </a:p>
                  </a:txBody>
                  <a:tcPr anchor="ctr"/>
                </a:tc>
                <a:extLst>
                  <a:ext uri="{0D108BD9-81ED-4DB2-BD59-A6C34878D82A}">
                    <a16:rowId xmlns:a16="http://schemas.microsoft.com/office/drawing/2014/main" val="354792266"/>
                  </a:ext>
                </a:extLst>
              </a:tr>
              <a:tr h="172015">
                <a:tc>
                  <a:txBody>
                    <a:bodyPr/>
                    <a:lstStyle/>
                    <a:p>
                      <a:pPr algn="ctr"/>
                      <a:r>
                        <a:rPr lang="en-GB" sz="900">
                          <a:latin typeface="Bierstadt"/>
                        </a:rPr>
                        <a:t>8</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Time/Day change</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kern="1200">
                          <a:solidFill>
                            <a:schemeClr val="dk1"/>
                          </a:solidFill>
                          <a:effectLst/>
                          <a:latin typeface="Bierstadt"/>
                          <a:ea typeface="+mn-ea"/>
                          <a:cs typeface="+mn-cs"/>
                        </a:rPr>
                        <a:t>If the date, time, or duration of an existing event needs to be changed. The timing of events should be checked against availability of spaces before submitting a request. </a:t>
                      </a:r>
                    </a:p>
                  </a:txBody>
                  <a:tcPr anchor="ctr"/>
                </a:tc>
                <a:extLst>
                  <a:ext uri="{0D108BD9-81ED-4DB2-BD59-A6C34878D82A}">
                    <a16:rowId xmlns:a16="http://schemas.microsoft.com/office/drawing/2014/main" val="2626854929"/>
                  </a:ext>
                </a:extLst>
              </a:tr>
              <a:tr h="185934">
                <a:tc>
                  <a:txBody>
                    <a:bodyPr/>
                    <a:lstStyle/>
                    <a:p>
                      <a:pPr algn="ctr"/>
                      <a:r>
                        <a:rPr lang="en-GB" sz="900">
                          <a:latin typeface="Bierstadt"/>
                        </a:rPr>
                        <a:t>9</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Equipment/Features change </a:t>
                      </a:r>
                    </a:p>
                  </a:txBody>
                  <a:tcPr anchor="ctr"/>
                </a:tc>
                <a:tc>
                  <a:txBody>
                    <a:bodyPr/>
                    <a:lstStyle/>
                    <a:p>
                      <a:pPr marL="0" indent="0">
                        <a:buFont typeface="Arial" panose="020B0604020202020204" pitchFamily="34" charset="0"/>
                        <a:buNone/>
                      </a:pPr>
                      <a:r>
                        <a:rPr lang="en-GB" sz="900">
                          <a:latin typeface="Bierstadt"/>
                        </a:rPr>
                        <a:t>If the room allocated does not have the required equipment and/or features, Include details of the requirement. For accessibility requirements use the separate reason for this purpose. </a:t>
                      </a:r>
                    </a:p>
                  </a:txBody>
                  <a:tcPr anchor="ctr"/>
                </a:tc>
                <a:extLst>
                  <a:ext uri="{0D108BD9-81ED-4DB2-BD59-A6C34878D82A}">
                    <a16:rowId xmlns:a16="http://schemas.microsoft.com/office/drawing/2014/main" val="424834112"/>
                  </a:ext>
                </a:extLst>
              </a:tr>
              <a:tr h="185934">
                <a:tc>
                  <a:txBody>
                    <a:bodyPr/>
                    <a:lstStyle/>
                    <a:p>
                      <a:pPr lvl="0" algn="ctr">
                        <a:buNone/>
                      </a:pPr>
                      <a:r>
                        <a:rPr lang="en-GB" sz="900">
                          <a:latin typeface="Bierstadt"/>
                        </a:rPr>
                        <a:t>10</a:t>
                      </a:r>
                    </a:p>
                  </a:txBody>
                  <a:tcPr anchor="ctr"/>
                </a:tc>
                <a:tc>
                  <a:txBody>
                    <a:bodyPr/>
                    <a:lstStyle/>
                    <a:p>
                      <a:pPr marL="0" lvl="0" indent="0" algn="l">
                        <a:lnSpc>
                          <a:spcPct val="100000"/>
                        </a:lnSpc>
                        <a:spcBef>
                          <a:spcPts val="0"/>
                        </a:spcBef>
                        <a:spcAft>
                          <a:spcPts val="0"/>
                        </a:spcAft>
                        <a:buNone/>
                      </a:pPr>
                      <a:r>
                        <a:rPr lang="en-GB" sz="900" kern="1200">
                          <a:solidFill>
                            <a:schemeClr val="dk1"/>
                          </a:solidFill>
                          <a:effectLst/>
                          <a:latin typeface="Bierstadt"/>
                          <a:ea typeface="+mn-ea"/>
                          <a:cs typeface="+mn-cs"/>
                        </a:rPr>
                        <a:t>'Opt-out' of lecture recording (as per policy)</a:t>
                      </a:r>
                    </a:p>
                  </a:txBody>
                  <a:tcPr anchor="ctr"/>
                </a:tc>
                <a:tc>
                  <a:txBody>
                    <a:bodyPr/>
                    <a:lstStyle/>
                    <a:p>
                      <a:pPr marL="0" lvl="0" indent="0">
                        <a:buNone/>
                      </a:pPr>
                      <a:r>
                        <a:rPr lang="en-GB" sz="900" kern="1200" noProof="0">
                          <a:solidFill>
                            <a:schemeClr val="dk1"/>
                          </a:solidFill>
                          <a:effectLst/>
                          <a:latin typeface="Bierstadt"/>
                          <a:ea typeface="+mn-ea"/>
                          <a:cs typeface="+mn-cs"/>
                        </a:rPr>
                        <a:t>If the event has been tagged for lecture recording, but the academic wants to opt-out of recording. Where possible please ensure the lecturer’s name is attached to the event in CMIS. </a:t>
                      </a:r>
                      <a:endParaRPr lang="en-US" sz="900" kern="1200">
                        <a:solidFill>
                          <a:schemeClr val="dk1"/>
                        </a:solidFill>
                        <a:effectLst/>
                        <a:latin typeface="Bierstadt"/>
                        <a:ea typeface="+mn-ea"/>
                        <a:cs typeface="+mn-cs"/>
                      </a:endParaRPr>
                    </a:p>
                  </a:txBody>
                  <a:tcPr anchor="ctr"/>
                </a:tc>
                <a:extLst>
                  <a:ext uri="{0D108BD9-81ED-4DB2-BD59-A6C34878D82A}">
                    <a16:rowId xmlns:a16="http://schemas.microsoft.com/office/drawing/2014/main" val="646611436"/>
                  </a:ext>
                </a:extLst>
              </a:tr>
            </a:tbl>
          </a:graphicData>
        </a:graphic>
      </p:graphicFrame>
      <p:sp>
        <p:nvSpPr>
          <p:cNvPr id="14" name="Title 1">
            <a:extLst>
              <a:ext uri="{FF2B5EF4-FFF2-40B4-BE49-F238E27FC236}">
                <a16:creationId xmlns:a16="http://schemas.microsoft.com/office/drawing/2014/main" id="{B279B067-5647-6FDD-D809-B1E7D350A8E5}"/>
              </a:ext>
            </a:extLst>
          </p:cNvPr>
          <p:cNvSpPr txBox="1">
            <a:spLocks/>
          </p:cNvSpPr>
          <p:nvPr/>
        </p:nvSpPr>
        <p:spPr>
          <a:xfrm>
            <a:off x="1263885" y="283465"/>
            <a:ext cx="8858795" cy="845965"/>
          </a:xfrm>
          <a:prstGeom prst="rect">
            <a:avLst/>
          </a:prstGeom>
        </p:spPr>
        <p:txBody>
          <a:bodyPr/>
          <a:lst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US" sz="2400" kern="0">
                <a:solidFill>
                  <a:srgbClr val="002060"/>
                </a:solidFill>
                <a:latin typeface="Calibri (headings)"/>
              </a:rPr>
              <a:t>Essential Change Requests</a:t>
            </a:r>
          </a:p>
          <a:p>
            <a:r>
              <a:rPr lang="en-US" sz="2000" b="0" kern="0">
                <a:solidFill>
                  <a:srgbClr val="002060"/>
                </a:solidFill>
                <a:latin typeface="Calibri (headings)"/>
              </a:rPr>
              <a:t>Reasons for AY 24-25</a:t>
            </a:r>
          </a:p>
        </p:txBody>
      </p:sp>
      <p:sp>
        <p:nvSpPr>
          <p:cNvPr id="15" name="Rectangle: Rounded Corners 14">
            <a:extLst>
              <a:ext uri="{FF2B5EF4-FFF2-40B4-BE49-F238E27FC236}">
                <a16:creationId xmlns:a16="http://schemas.microsoft.com/office/drawing/2014/main" id="{2386E775-4796-4609-37B3-DAEB4D0D7629}"/>
              </a:ext>
            </a:extLst>
          </p:cNvPr>
          <p:cNvSpPr/>
          <p:nvPr/>
        </p:nvSpPr>
        <p:spPr>
          <a:xfrm>
            <a:off x="89645" y="1573387"/>
            <a:ext cx="449544" cy="1576563"/>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6" name="TextBox 15">
            <a:extLst>
              <a:ext uri="{FF2B5EF4-FFF2-40B4-BE49-F238E27FC236}">
                <a16:creationId xmlns:a16="http://schemas.microsoft.com/office/drawing/2014/main" id="{09774ED1-5B8D-9896-652B-DE05643C21D7}"/>
              </a:ext>
            </a:extLst>
          </p:cNvPr>
          <p:cNvSpPr txBox="1"/>
          <p:nvPr/>
        </p:nvSpPr>
        <p:spPr>
          <a:xfrm rot="16200000">
            <a:off x="-471892" y="2144616"/>
            <a:ext cx="1568967" cy="44169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Un-roomed events period</a:t>
            </a:r>
          </a:p>
        </p:txBody>
      </p:sp>
      <p:grpSp>
        <p:nvGrpSpPr>
          <p:cNvPr id="17" name="Group 16">
            <a:extLst>
              <a:ext uri="{FF2B5EF4-FFF2-40B4-BE49-F238E27FC236}">
                <a16:creationId xmlns:a16="http://schemas.microsoft.com/office/drawing/2014/main" id="{F38743DB-75C5-C3BA-A6D8-DD3ACFC5B1F6}"/>
              </a:ext>
            </a:extLst>
          </p:cNvPr>
          <p:cNvGrpSpPr/>
          <p:nvPr/>
        </p:nvGrpSpPr>
        <p:grpSpPr>
          <a:xfrm>
            <a:off x="93299" y="3220512"/>
            <a:ext cx="440142" cy="2703294"/>
            <a:chOff x="193753" y="1348746"/>
            <a:chExt cx="359609" cy="5541977"/>
          </a:xfrm>
        </p:grpSpPr>
        <p:sp>
          <p:nvSpPr>
            <p:cNvPr id="18" name="Rectangle: Rounded Corners 17">
              <a:extLst>
                <a:ext uri="{FF2B5EF4-FFF2-40B4-BE49-F238E27FC236}">
                  <a16:creationId xmlns:a16="http://schemas.microsoft.com/office/drawing/2014/main" id="{29CCC121-76FD-5880-0013-3C0CEE5A3B9F}"/>
                </a:ext>
              </a:extLst>
            </p:cNvPr>
            <p:cNvSpPr/>
            <p:nvPr/>
          </p:nvSpPr>
          <p:spPr>
            <a:xfrm>
              <a:off x="193753" y="1349061"/>
              <a:ext cx="359609" cy="5541662"/>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9" name="TextBox 18">
              <a:extLst>
                <a:ext uri="{FF2B5EF4-FFF2-40B4-BE49-F238E27FC236}">
                  <a16:creationId xmlns:a16="http://schemas.microsoft.com/office/drawing/2014/main" id="{2545930C-45F6-4367-B0A3-C17236D9EDF7}"/>
                </a:ext>
              </a:extLst>
            </p:cNvPr>
            <p:cNvSpPr txBox="1"/>
            <p:nvPr/>
          </p:nvSpPr>
          <p:spPr>
            <a:xfrm rot="16200000">
              <a:off x="-2111456" y="3670587"/>
              <a:ext cx="4959070" cy="31538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 Change request period – additional reasons</a:t>
              </a:r>
            </a:p>
          </p:txBody>
        </p:sp>
      </p:grpSp>
      <p:sp>
        <p:nvSpPr>
          <p:cNvPr id="12" name="Rectangle 11">
            <a:extLst>
              <a:ext uri="{FF2B5EF4-FFF2-40B4-BE49-F238E27FC236}">
                <a16:creationId xmlns:a16="http://schemas.microsoft.com/office/drawing/2014/main" id="{8A50CC0F-D3B8-D117-C065-FD04F182CDF5}"/>
              </a:ext>
            </a:extLst>
          </p:cNvPr>
          <p:cNvSpPr/>
          <p:nvPr/>
        </p:nvSpPr>
        <p:spPr bwMode="auto">
          <a:xfrm>
            <a:off x="6200078" y="1137423"/>
            <a:ext cx="5329167" cy="432660"/>
          </a:xfrm>
          <a:prstGeom prst="rect">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bg1"/>
                </a:solidFill>
                <a:effectLst/>
                <a:latin typeface="Arial" charset="0"/>
                <a:ea typeface="ＭＳ Ｐゴシック" charset="-128"/>
                <a:cs typeface="ＭＳ Ｐゴシック" charset="-128"/>
              </a:rPr>
              <a:t>No approval required for submitting a Change Request</a:t>
            </a:r>
          </a:p>
        </p:txBody>
      </p:sp>
      <p:sp>
        <p:nvSpPr>
          <p:cNvPr id="5" name="Explosion: 14 Points 4">
            <a:extLst>
              <a:ext uri="{FF2B5EF4-FFF2-40B4-BE49-F238E27FC236}">
                <a16:creationId xmlns:a16="http://schemas.microsoft.com/office/drawing/2014/main" id="{203C516B-D098-321E-B6B7-1D2B6AC86777}"/>
              </a:ext>
            </a:extLst>
          </p:cNvPr>
          <p:cNvSpPr/>
          <p:nvPr/>
        </p:nvSpPr>
        <p:spPr bwMode="auto">
          <a:xfrm>
            <a:off x="2686316" y="2754049"/>
            <a:ext cx="1082796" cy="439713"/>
          </a:xfrm>
          <a:prstGeom prst="irregularSeal2">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a:ln>
                  <a:noFill/>
                </a:ln>
                <a:solidFill>
                  <a:schemeClr val="bg1"/>
                </a:solidFill>
                <a:effectLst/>
                <a:latin typeface="Arial" charset="0"/>
                <a:ea typeface="ＭＳ Ｐゴシック" charset="-128"/>
                <a:cs typeface="ＭＳ Ｐゴシック" charset="-128"/>
              </a:rPr>
              <a:t>New</a:t>
            </a:r>
          </a:p>
        </p:txBody>
      </p:sp>
    </p:spTree>
    <p:extLst>
      <p:ext uri="{BB962C8B-B14F-4D97-AF65-F5344CB8AC3E}">
        <p14:creationId xmlns:p14="http://schemas.microsoft.com/office/powerpoint/2010/main" val="1191825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3.xml><?xml version="1.0" encoding="utf-8"?>
<a:theme xmlns:a="http://schemas.openxmlformats.org/drawingml/2006/main" name="5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4.xml><?xml version="1.0" encoding="utf-8"?>
<a:theme xmlns:a="http://schemas.openxmlformats.org/drawingml/2006/main" name="6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c7cb90-6946-4dd6-9e6b-9a3310914b6d">
      <Terms xmlns="http://schemas.microsoft.com/office/infopath/2007/PartnerControls"/>
    </lcf76f155ced4ddcb4097134ff3c332f>
    <SharedWithUsers xmlns="f6b6659f-53f3-4bbe-bd4c-aa19ed48e76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EE4FFE325F8446BC9F77AC821639F4" ma:contentTypeVersion="13" ma:contentTypeDescription="Create a new document." ma:contentTypeScope="" ma:versionID="a17ab9926a4ba80bf4d63629cd62b0aa">
  <xsd:schema xmlns:xsd="http://www.w3.org/2001/XMLSchema" xmlns:xs="http://www.w3.org/2001/XMLSchema" xmlns:p="http://schemas.microsoft.com/office/2006/metadata/properties" xmlns:ns2="86c7cb90-6946-4dd6-9e6b-9a3310914b6d" xmlns:ns3="f6b6659f-53f3-4bbe-bd4c-aa19ed48e760" targetNamespace="http://schemas.microsoft.com/office/2006/metadata/properties" ma:root="true" ma:fieldsID="9cdc7254abbe1a3a0e7fdec0821460ed" ns2:_="" ns3:_="">
    <xsd:import namespace="86c7cb90-6946-4dd6-9e6b-9a3310914b6d"/>
    <xsd:import namespace="f6b6659f-53f3-4bbe-bd4c-aa19ed48e7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7cb90-6946-4dd6-9e6b-9a3310914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6659f-53f3-4bbe-bd4c-aa19ed48e7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C9A428-8DC5-4B80-98E7-4A8C1622BF23}">
  <ds:schemaRef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f6b6659f-53f3-4bbe-bd4c-aa19ed48e760"/>
    <ds:schemaRef ds:uri="86c7cb90-6946-4dd6-9e6b-9a3310914b6d"/>
    <ds:schemaRef ds:uri="http://schemas.microsoft.com/office/2006/metadata/properties"/>
  </ds:schemaRefs>
</ds:datastoreItem>
</file>

<file path=customXml/itemProps2.xml><?xml version="1.0" encoding="utf-8"?>
<ds:datastoreItem xmlns:ds="http://schemas.openxmlformats.org/officeDocument/2006/customXml" ds:itemID="{4465290A-A8CD-4636-9EA7-A7F4B2D09BBF}">
  <ds:schemaRefs>
    <ds:schemaRef ds:uri="86c7cb90-6946-4dd6-9e6b-9a3310914b6d"/>
    <ds:schemaRef ds:uri="f6b6659f-53f3-4bbe-bd4c-aa19ed48e7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2422E2-E466-417F-B874-13EC21789B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2634</Words>
  <Application>Microsoft Office PowerPoint</Application>
  <PresentationFormat>Widescreen</PresentationFormat>
  <Paragraphs>451</Paragraphs>
  <Slides>11</Slides>
  <Notes>9</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4_UoG_PowerPoint_16.9</vt:lpstr>
      <vt:lpstr>5_UoG_PowerPoint_16.9</vt:lpstr>
      <vt:lpstr>6_UoG_PowerPoint_16.9</vt:lpstr>
      <vt:lpstr>AY 24/25 Timetabling Project   Unroomed Events and Change Requests  College of Social Sciences</vt:lpstr>
      <vt:lpstr>AY24/25 Plan</vt:lpstr>
      <vt:lpstr>Un-roomed Events Resolution Calls</vt:lpstr>
      <vt:lpstr>PowerPoint Presentation</vt:lpstr>
      <vt:lpstr>PowerPoint Presentation</vt:lpstr>
      <vt:lpstr>PowerPoint Presentation</vt:lpstr>
      <vt:lpstr>PowerPoint Presentation</vt:lpstr>
      <vt:lpstr>PowerPoint Presentation</vt:lpstr>
      <vt:lpstr>PowerPoint Presentation</vt:lpstr>
      <vt:lpstr>Escalation Process Change Requests</vt:lpstr>
      <vt:lpstr>Un-roomed Events &amp; Change Requests Project Communications Campaign – to be updated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 22/23 Timetabling Project   Unroomed Events and Change Requests  College of Arts</dc:title>
  <dc:creator>Gary Wright</dc:creator>
  <cp:lastModifiedBy>Oana Baboolal</cp:lastModifiedBy>
  <cp:revision>47</cp:revision>
  <dcterms:created xsi:type="dcterms:W3CDTF">2023-04-19T19:12:35Z</dcterms:created>
  <dcterms:modified xsi:type="dcterms:W3CDTF">2024-06-13T14:38:52Z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0x0101006BEE4FFE325F8446BC9F77AC821639F4</vt:lpwstr>
  </property>
  <property fmtid="{D5CDD505-2E9C-101B-9397-08002B2CF9AE}" pid="3" name="MediaServiceImageTags">
    <vt:lpwstr/>
  </property>
  <property fmtid="{D5CDD505-2E9C-101B-9397-08002B2CF9AE}" pid="4" name="Order">
    <vt:r8>145800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haredFileIndex">
    <vt:lpwstr/>
  </property>
  <property fmtid="{D5CDD505-2E9C-101B-9397-08002B2CF9AE}" pid="12" name="_SourceUrl">
    <vt:lpwstr/>
  </property>
</Properties>
</file>