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86" r:id="rId6"/>
    <p:sldMasterId id="2147483700" r:id="rId7"/>
  </p:sldMasterIdLst>
  <p:notesMasterIdLst>
    <p:notesMasterId r:id="rId22"/>
  </p:notesMasterIdLst>
  <p:sldIdLst>
    <p:sldId id="838840401" r:id="rId8"/>
    <p:sldId id="838840326" r:id="rId9"/>
    <p:sldId id="838840330" r:id="rId10"/>
    <p:sldId id="838840445" r:id="rId11"/>
    <p:sldId id="838840458" r:id="rId12"/>
    <p:sldId id="838840459" r:id="rId13"/>
    <p:sldId id="838840461" r:id="rId14"/>
    <p:sldId id="838840462" r:id="rId15"/>
    <p:sldId id="838840463" r:id="rId16"/>
    <p:sldId id="838840460" r:id="rId17"/>
    <p:sldId id="838840451" r:id="rId18"/>
    <p:sldId id="838840465" r:id="rId19"/>
    <p:sldId id="838840331" r:id="rId20"/>
    <p:sldId id="8388404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F5B1F4-D54B-46A7-9982-5EE812B0D2D7}">
          <p14:sldIdLst>
            <p14:sldId id="838840401"/>
            <p14:sldId id="838840326"/>
          </p14:sldIdLst>
        </p14:section>
        <p14:section name="Unroomed Events" id="{48CB0F61-E7CF-4EF0-89F8-89A66202AF4F}">
          <p14:sldIdLst>
            <p14:sldId id="838840330"/>
            <p14:sldId id="838840445"/>
          </p14:sldIdLst>
        </p14:section>
        <p14:section name="Medicine" id="{21A65961-7AF2-4C6D-8E6E-955CD9F6AB2F}">
          <p14:sldIdLst>
            <p14:sldId id="838840458"/>
          </p14:sldIdLst>
        </p14:section>
        <p14:section name="Nursing" id="{9E35F7F3-6679-4701-9E29-D7C8E0EF5C99}">
          <p14:sldIdLst>
            <p14:sldId id="838840459"/>
          </p14:sldIdLst>
        </p14:section>
        <p14:section name="Psychology &amp; Neuroscience" id="{05AE8BB4-524E-4285-84AF-8A596F33D015}">
          <p14:sldIdLst>
            <p14:sldId id="838840461"/>
          </p14:sldIdLst>
        </p14:section>
        <p14:section name="Life Sciences" id="{361CFD93-E2E7-4AC4-91C9-3377D0B7A1BA}">
          <p14:sldIdLst>
            <p14:sldId id="838840462"/>
          </p14:sldIdLst>
        </p14:section>
        <p14:section name="Post Graduate Studies" id="{92E08074-7E58-4ADB-968C-C3CFD9877A3F}">
          <p14:sldIdLst>
            <p14:sldId id="838840463"/>
          </p14:sldIdLst>
        </p14:section>
        <p14:section name="Vet Medicine" id="{0D2BF815-CDFE-49C2-87EA-7D5A1420BAB0}">
          <p14:sldIdLst>
            <p14:sldId id="838840460"/>
          </p14:sldIdLst>
        </p14:section>
        <p14:section name="Dentistry" id="{F19CC314-4FAD-41A7-8C58-8273280E799D}">
          <p14:sldIdLst>
            <p14:sldId id="838840451"/>
          </p14:sldIdLst>
        </p14:section>
        <p14:section name="Change Requests" id="{258B4F41-100B-4DBE-A44B-DE9805096D0F}">
          <p14:sldIdLst>
            <p14:sldId id="838840465"/>
            <p14:sldId id="838840331"/>
          </p14:sldIdLst>
        </p14:section>
        <p14:section name="Communication plan" id="{8FBB1B36-09C2-4727-8215-FF407F89C661}">
          <p14:sldIdLst>
            <p14:sldId id="8388404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E1872-37A5-41D4-3545-C430FEB9B763}" name="Maureen Bain" initials="MB" userId="S::maureen.bain@glasgow.ac.uk::52d25312-c6be-449e-9761-cadf43d08c76" providerId="AD"/>
  <p188:author id="{308E3AA1-FCEE-C07B-DE8A-01F0244538E9}" name="Maureen Bain" initials="MB" userId="S::Maureen.Bain@glasgow.ac.uk::52d25312-c6be-449e-9761-cadf43d08c7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CBC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DC732-020E-1FAA-A4D8-FDDA92A0114F}" v="3" dt="2024-06-13T14:39:15.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Bain" userId="S::maureen.bain@glasgow.ac.uk::52d25312-c6be-449e-9761-cadf43d08c76" providerId="AD" clId="Web-{88C2F2A7-2AD9-1251-C3F8-1D5F1305798E}"/>
    <pc:docChg chg="modSld">
      <pc:chgData name="Maureen Bain" userId="S::maureen.bain@glasgow.ac.uk::52d25312-c6be-449e-9761-cadf43d08c76" providerId="AD" clId="Web-{88C2F2A7-2AD9-1251-C3F8-1D5F1305798E}" dt="2023-05-09T11:51:18.650" v="179"/>
      <pc:docMkLst>
        <pc:docMk/>
      </pc:docMkLst>
      <pc:sldChg chg="modSp">
        <pc:chgData name="Maureen Bain" userId="S::maureen.bain@glasgow.ac.uk::52d25312-c6be-449e-9761-cadf43d08c76" providerId="AD" clId="Web-{88C2F2A7-2AD9-1251-C3F8-1D5F1305798E}" dt="2023-05-09T11:48:23.724" v="1"/>
        <pc:sldMkLst>
          <pc:docMk/>
          <pc:sldMk cId="1103243066" sldId="838840450"/>
        </pc:sldMkLst>
        <pc:graphicFrameChg chg="mod modGraphic">
          <ac:chgData name="Maureen Bain" userId="S::maureen.bain@glasgow.ac.uk::52d25312-c6be-449e-9761-cadf43d08c76" providerId="AD" clId="Web-{88C2F2A7-2AD9-1251-C3F8-1D5F1305798E}" dt="2023-05-09T11:48:23.724" v="1"/>
          <ac:graphicFrameMkLst>
            <pc:docMk/>
            <pc:sldMk cId="1103243066" sldId="838840450"/>
            <ac:graphicFrameMk id="9" creationId="{9DF9FC06-1FDE-245B-1217-F84552FB51F4}"/>
          </ac:graphicFrameMkLst>
        </pc:graphicFrameChg>
      </pc:sldChg>
      <pc:sldChg chg="modSp">
        <pc:chgData name="Maureen Bain" userId="S::maureen.bain@glasgow.ac.uk::52d25312-c6be-449e-9761-cadf43d08c76" providerId="AD" clId="Web-{88C2F2A7-2AD9-1251-C3F8-1D5F1305798E}" dt="2023-05-09T11:49:33.773" v="29"/>
        <pc:sldMkLst>
          <pc:docMk/>
          <pc:sldMk cId="336648249" sldId="838840459"/>
        </pc:sldMkLst>
        <pc:graphicFrameChg chg="mod modGraphic">
          <ac:chgData name="Maureen Bain" userId="S::maureen.bain@glasgow.ac.uk::52d25312-c6be-449e-9761-cadf43d08c76" providerId="AD" clId="Web-{88C2F2A7-2AD9-1251-C3F8-1D5F1305798E}" dt="2023-05-09T11:49:33.773" v="29"/>
          <ac:graphicFrameMkLst>
            <pc:docMk/>
            <pc:sldMk cId="336648249" sldId="838840459"/>
            <ac:graphicFrameMk id="10" creationId="{6E02F2B2-E06B-1357-4BAF-3A88B94FE049}"/>
          </ac:graphicFrameMkLst>
        </pc:graphicFrameChg>
      </pc:sldChg>
      <pc:sldChg chg="modSp">
        <pc:chgData name="Maureen Bain" userId="S::maureen.bain@glasgow.ac.uk::52d25312-c6be-449e-9761-cadf43d08c76" providerId="AD" clId="Web-{88C2F2A7-2AD9-1251-C3F8-1D5F1305798E}" dt="2023-05-09T11:51:18.650" v="179"/>
        <pc:sldMkLst>
          <pc:docMk/>
          <pc:sldMk cId="2099605339" sldId="838840462"/>
        </pc:sldMkLst>
        <pc:graphicFrameChg chg="mod modGraphic">
          <ac:chgData name="Maureen Bain" userId="S::maureen.bain@glasgow.ac.uk::52d25312-c6be-449e-9761-cadf43d08c76" providerId="AD" clId="Web-{88C2F2A7-2AD9-1251-C3F8-1D5F1305798E}" dt="2023-05-09T11:51:18.650" v="179"/>
          <ac:graphicFrameMkLst>
            <pc:docMk/>
            <pc:sldMk cId="2099605339" sldId="838840462"/>
            <ac:graphicFrameMk id="10" creationId="{6E02F2B2-E06B-1357-4BAF-3A88B94FE049}"/>
          </ac:graphicFrameMkLst>
        </pc:graphicFrameChg>
      </pc:sldChg>
    </pc:docChg>
  </pc:docChgLst>
  <pc:docChgLst>
    <pc:chgData name="Oana Baboolal" userId="S::oana.baboolal@glasgow.ac.uk::278b5f7d-88be-4854-b0c9-55dea0c04c4b" providerId="AD" clId="Web-{60435017-E250-4125-D1B7-5CD56ACAFDB5}"/>
    <pc:docChg chg="addSld delSld sldOrd modMainMaster addSection modSection">
      <pc:chgData name="Oana Baboolal" userId="S::oana.baboolal@glasgow.ac.uk::278b5f7d-88be-4854-b0c9-55dea0c04c4b" providerId="AD" clId="Web-{60435017-E250-4125-D1B7-5CD56ACAFDB5}" dt="2024-05-23T09:22:48.248" v="12"/>
      <pc:docMkLst>
        <pc:docMk/>
      </pc:docMkLst>
      <pc:sldChg chg="add del">
        <pc:chgData name="Oana Baboolal" userId="S::oana.baboolal@glasgow.ac.uk::278b5f7d-88be-4854-b0c9-55dea0c04c4b" providerId="AD" clId="Web-{60435017-E250-4125-D1B7-5CD56ACAFDB5}" dt="2024-05-23T09:17:32.772" v="2"/>
        <pc:sldMkLst>
          <pc:docMk/>
          <pc:sldMk cId="1751635025" sldId="838840326"/>
        </pc:sldMkLst>
      </pc:sldChg>
      <pc:sldChg chg="add">
        <pc:chgData name="Oana Baboolal" userId="S::oana.baboolal@glasgow.ac.uk::278b5f7d-88be-4854-b0c9-55dea0c04c4b" providerId="AD" clId="Web-{60435017-E250-4125-D1B7-5CD56ACAFDB5}" dt="2024-05-23T09:18:01.132" v="3"/>
        <pc:sldMkLst>
          <pc:docMk/>
          <pc:sldMk cId="2300677195" sldId="838840330"/>
        </pc:sldMkLst>
      </pc:sldChg>
      <pc:sldChg chg="add">
        <pc:chgData name="Oana Baboolal" userId="S::oana.baboolal@glasgow.ac.uk::278b5f7d-88be-4854-b0c9-55dea0c04c4b" providerId="AD" clId="Web-{60435017-E250-4125-D1B7-5CD56ACAFDB5}" dt="2024-05-23T09:19:36.275" v="8"/>
        <pc:sldMkLst>
          <pc:docMk/>
          <pc:sldMk cId="3827918788" sldId="838840331"/>
        </pc:sldMkLst>
      </pc:sldChg>
      <pc:sldChg chg="add ord">
        <pc:chgData name="Oana Baboolal" userId="S::oana.baboolal@glasgow.ac.uk::278b5f7d-88be-4854-b0c9-55dea0c04c4b" providerId="AD" clId="Web-{60435017-E250-4125-D1B7-5CD56ACAFDB5}" dt="2024-05-23T09:22:48.248" v="12"/>
        <pc:sldMkLst>
          <pc:docMk/>
          <pc:sldMk cId="868646987" sldId="838840443"/>
        </pc:sldMkLst>
      </pc:sldChg>
      <pc:sldChg chg="add">
        <pc:chgData name="Oana Baboolal" userId="S::oana.baboolal@glasgow.ac.uk::278b5f7d-88be-4854-b0c9-55dea0c04c4b" providerId="AD" clId="Web-{60435017-E250-4125-D1B7-5CD56ACAFDB5}" dt="2024-05-23T09:18:01.148" v="4"/>
        <pc:sldMkLst>
          <pc:docMk/>
          <pc:sldMk cId="4095128225" sldId="838840445"/>
        </pc:sldMkLst>
      </pc:sldChg>
      <pc:sldChg chg="add">
        <pc:chgData name="Oana Baboolal" userId="S::oana.baboolal@glasgow.ac.uk::278b5f7d-88be-4854-b0c9-55dea0c04c4b" providerId="AD" clId="Web-{60435017-E250-4125-D1B7-5CD56ACAFDB5}" dt="2024-05-23T09:19:36.259" v="7"/>
        <pc:sldMkLst>
          <pc:docMk/>
          <pc:sldMk cId="1191825954" sldId="838840465"/>
        </pc:sldMkLst>
      </pc:sldChg>
      <pc:sldMasterChg chg="addSldLayout">
        <pc:chgData name="Oana Baboolal" userId="S::oana.baboolal@glasgow.ac.uk::278b5f7d-88be-4854-b0c9-55dea0c04c4b" providerId="AD" clId="Web-{60435017-E250-4125-D1B7-5CD56ACAFDB5}" dt="2024-05-23T09:17:32.772" v="2"/>
        <pc:sldMasterMkLst>
          <pc:docMk/>
          <pc:sldMasterMk cId="3994258943" sldId="2147483661"/>
        </pc:sldMasterMkLst>
        <pc:sldLayoutChg chg="add">
          <pc:chgData name="Oana Baboolal" userId="S::oana.baboolal@glasgow.ac.uk::278b5f7d-88be-4854-b0c9-55dea0c04c4b" providerId="AD" clId="Web-{60435017-E250-4125-D1B7-5CD56ACAFDB5}" dt="2024-05-23T09:17:32.772" v="2"/>
          <pc:sldLayoutMkLst>
            <pc:docMk/>
            <pc:sldMasterMk cId="3994258943" sldId="2147483661"/>
            <pc:sldLayoutMk cId="4231777711" sldId="2147483674"/>
          </pc:sldLayoutMkLst>
        </pc:sldLayoutChg>
      </pc:sldMasterChg>
      <pc:sldMasterChg chg="addSldLayout delSldLayout modSldLayout">
        <pc:chgData name="Oana Baboolal" userId="S::oana.baboolal@glasgow.ac.uk::278b5f7d-88be-4854-b0c9-55dea0c04c4b" providerId="AD" clId="Web-{60435017-E250-4125-D1B7-5CD56ACAFDB5}" dt="2024-05-23T09:17:32.772" v="2"/>
        <pc:sldMasterMkLst>
          <pc:docMk/>
          <pc:sldMasterMk cId="3993863080" sldId="2147483673"/>
        </pc:sldMasterMkLst>
        <pc:sldLayoutChg chg="replId">
          <pc:chgData name="Oana Baboolal" userId="S::oana.baboolal@glasgow.ac.uk::278b5f7d-88be-4854-b0c9-55dea0c04c4b" providerId="AD" clId="Web-{60435017-E250-4125-D1B7-5CD56ACAFDB5}" dt="2024-05-23T09:17:32.772" v="2"/>
          <pc:sldLayoutMkLst>
            <pc:docMk/>
            <pc:sldMasterMk cId="3993863080" sldId="2147483673"/>
            <pc:sldLayoutMk cId="465864644" sldId="2147483714"/>
          </pc:sldLayoutMkLst>
        </pc:sldLayoutChg>
        <pc:sldLayoutChg chg="add del replId">
          <pc:chgData name="Oana Baboolal" userId="S::oana.baboolal@glasgow.ac.uk::278b5f7d-88be-4854-b0c9-55dea0c04c4b" providerId="AD" clId="Web-{60435017-E250-4125-D1B7-5CD56ACAFDB5}" dt="2024-05-23T09:17:32.616" v="1"/>
          <pc:sldLayoutMkLst>
            <pc:docMk/>
            <pc:sldMasterMk cId="3993863080" sldId="2147483673"/>
            <pc:sldLayoutMk cId="2792926073" sldId="2147483714"/>
          </pc:sldLayoutMkLst>
        </pc:sldLayoutChg>
      </pc:sldMasterChg>
    </pc:docChg>
  </pc:docChgLst>
  <pc:docChgLst>
    <pc:chgData name="Veronika Flaskarova" userId="S::veronika.flaskarova@glasgow.ac.uk::cbd0ecc9-c924-49a3-879e-da072f88e935" providerId="AD" clId="Web-{01AE1E7A-C959-473D-A816-BC4E26A2962A}"/>
    <pc:docChg chg="modSld">
      <pc:chgData name="Veronika Flaskarova" userId="S::veronika.flaskarova@glasgow.ac.uk::cbd0ecc9-c924-49a3-879e-da072f88e935" providerId="AD" clId="Web-{01AE1E7A-C959-473D-A816-BC4E26A2962A}" dt="2024-05-03T15:44:17.094" v="113" actId="1076"/>
      <pc:docMkLst>
        <pc:docMk/>
      </pc:docMkLst>
      <pc:sldChg chg="modSp">
        <pc:chgData name="Veronika Flaskarova" userId="S::veronika.flaskarova@glasgow.ac.uk::cbd0ecc9-c924-49a3-879e-da072f88e935" providerId="AD" clId="Web-{01AE1E7A-C959-473D-A816-BC4E26A2962A}" dt="2024-05-03T15:44:17.094" v="113" actId="1076"/>
        <pc:sldMkLst>
          <pc:docMk/>
          <pc:sldMk cId="3865867220" sldId="838840458"/>
        </pc:sldMkLst>
        <pc:graphicFrameChg chg="mod modGraphic">
          <ac:chgData name="Veronika Flaskarova" userId="S::veronika.flaskarova@glasgow.ac.uk::cbd0ecc9-c924-49a3-879e-da072f88e935" providerId="AD" clId="Web-{01AE1E7A-C959-473D-A816-BC4E26A2962A}" dt="2024-05-03T15:44:17.094" v="113" actId="1076"/>
          <ac:graphicFrameMkLst>
            <pc:docMk/>
            <pc:sldMk cId="3865867220" sldId="838840458"/>
            <ac:graphicFrameMk id="2" creationId="{45B49A00-5D93-DBA8-7431-739EDB3468DE}"/>
          </ac:graphicFrameMkLst>
        </pc:graphicFrameChg>
        <pc:graphicFrameChg chg="mod modGraphic">
          <ac:chgData name="Veronika Flaskarova" userId="S::veronika.flaskarova@glasgow.ac.uk::cbd0ecc9-c924-49a3-879e-da072f88e935" providerId="AD" clId="Web-{01AE1E7A-C959-473D-A816-BC4E26A2962A}" dt="2024-05-03T15:43:56.593" v="112" actId="1076"/>
          <ac:graphicFrameMkLst>
            <pc:docMk/>
            <pc:sldMk cId="3865867220" sldId="838840458"/>
            <ac:graphicFrameMk id="3" creationId="{031BCD76-49B2-4FB3-14E0-A4C08E884F3A}"/>
          </ac:graphicFrameMkLst>
        </pc:graphicFrameChg>
        <pc:graphicFrameChg chg="mod modGraphic">
          <ac:chgData name="Veronika Flaskarova" userId="S::veronika.flaskarova@glasgow.ac.uk::cbd0ecc9-c924-49a3-879e-da072f88e935" providerId="AD" clId="Web-{01AE1E7A-C959-473D-A816-BC4E26A2962A}" dt="2024-05-03T15:42:54.701" v="109"/>
          <ac:graphicFrameMkLst>
            <pc:docMk/>
            <pc:sldMk cId="3865867220" sldId="838840458"/>
            <ac:graphicFrameMk id="10" creationId="{6E02F2B2-E06B-1357-4BAF-3A88B94FE049}"/>
          </ac:graphicFrameMkLst>
        </pc:graphicFrameChg>
      </pc:sldChg>
    </pc:docChg>
  </pc:docChgLst>
  <pc:docChgLst>
    <pc:chgData name="Rickaan Muirhead" userId="S::rickaan.muirhead@glasgow.ac.uk::25453114-07a1-4140-98c2-4f1e3b4752f9" providerId="AD" clId="Web-{D3CE86EF-E63E-420F-3DC7-543C97885BCC}"/>
    <pc:docChg chg="modSld">
      <pc:chgData name="Rickaan Muirhead" userId="S::rickaan.muirhead@glasgow.ac.uk::25453114-07a1-4140-98c2-4f1e3b4752f9" providerId="AD" clId="Web-{D3CE86EF-E63E-420F-3DC7-543C97885BCC}" dt="2023-05-04T10:49:20.584" v="95"/>
      <pc:docMkLst>
        <pc:docMk/>
      </pc:docMkLst>
      <pc:sldChg chg="modSp">
        <pc:chgData name="Rickaan Muirhead" userId="S::rickaan.muirhead@glasgow.ac.uk::25453114-07a1-4140-98c2-4f1e3b4752f9" providerId="AD" clId="Web-{D3CE86EF-E63E-420F-3DC7-543C97885BCC}" dt="2023-05-04T10:49:20.584" v="95"/>
        <pc:sldMkLst>
          <pc:docMk/>
          <pc:sldMk cId="1038527235" sldId="838840451"/>
        </pc:sldMkLst>
        <pc:spChg chg="mod">
          <ac:chgData name="Rickaan Muirhead" userId="S::rickaan.muirhead@glasgow.ac.uk::25453114-07a1-4140-98c2-4f1e3b4752f9" providerId="AD" clId="Web-{D3CE86EF-E63E-420F-3DC7-543C97885BCC}" dt="2023-05-04T10:48:05.973" v="51" actId="20577"/>
          <ac:spMkLst>
            <pc:docMk/>
            <pc:sldMk cId="1038527235" sldId="838840451"/>
            <ac:spMk id="12" creationId="{F0CFB23A-1DDC-E9DD-D090-221DEF33FDFB}"/>
          </ac:spMkLst>
        </pc:spChg>
        <pc:graphicFrameChg chg="mod modGraphic">
          <ac:chgData name="Rickaan Muirhead" userId="S::rickaan.muirhead@glasgow.ac.uk::25453114-07a1-4140-98c2-4f1e3b4752f9" providerId="AD" clId="Web-{D3CE86EF-E63E-420F-3DC7-543C97885BCC}" dt="2023-05-04T10:47:59.801" v="44" actId="1076"/>
          <ac:graphicFrameMkLst>
            <pc:docMk/>
            <pc:sldMk cId="1038527235" sldId="838840451"/>
            <ac:graphicFrameMk id="3" creationId="{031BCD76-49B2-4FB3-14E0-A4C08E884F3A}"/>
          </ac:graphicFrameMkLst>
        </pc:graphicFrameChg>
        <pc:graphicFrameChg chg="mod modGraphic">
          <ac:chgData name="Rickaan Muirhead" userId="S::rickaan.muirhead@glasgow.ac.uk::25453114-07a1-4140-98c2-4f1e3b4752f9" providerId="AD" clId="Web-{D3CE86EF-E63E-420F-3DC7-543C97885BCC}" dt="2023-05-04T10:48:25.208" v="71"/>
          <ac:graphicFrameMkLst>
            <pc:docMk/>
            <pc:sldMk cId="1038527235" sldId="838840451"/>
            <ac:graphicFrameMk id="7" creationId="{259BEACB-54D3-E5FB-6E9C-A3343639084B}"/>
          </ac:graphicFrameMkLst>
        </pc:graphicFrameChg>
        <pc:graphicFrameChg chg="mod modGraphic">
          <ac:chgData name="Rickaan Muirhead" userId="S::rickaan.muirhead@glasgow.ac.uk::25453114-07a1-4140-98c2-4f1e3b4752f9" providerId="AD" clId="Web-{D3CE86EF-E63E-420F-3DC7-543C97885BCC}" dt="2023-05-04T10:49:20.584" v="95"/>
          <ac:graphicFrameMkLst>
            <pc:docMk/>
            <pc:sldMk cId="1038527235" sldId="838840451"/>
            <ac:graphicFrameMk id="10" creationId="{6E02F2B2-E06B-1357-4BAF-3A88B94FE049}"/>
          </ac:graphicFrameMkLst>
        </pc:graphicFrameChg>
      </pc:sldChg>
    </pc:docChg>
  </pc:docChgLst>
  <pc:docChgLst>
    <pc:chgData name="Theresa Taylor" userId="S::theresa.taylor@glasgow.ac.uk::ba98ba81-9be6-4f2b-8492-be2851ca13bc" providerId="AD" clId="Web-{C2267A95-2BB8-9F29-01EF-F6F4F66708AB}"/>
    <pc:docChg chg="modSld">
      <pc:chgData name="Theresa Taylor" userId="S::theresa.taylor@glasgow.ac.uk::ba98ba81-9be6-4f2b-8492-be2851ca13bc" providerId="AD" clId="Web-{C2267A95-2BB8-9F29-01EF-F6F4F66708AB}" dt="2023-04-27T14:21:45.551" v="101"/>
      <pc:docMkLst>
        <pc:docMk/>
      </pc:docMkLst>
      <pc:sldChg chg="modSp">
        <pc:chgData name="Theresa Taylor" userId="S::theresa.taylor@glasgow.ac.uk::ba98ba81-9be6-4f2b-8492-be2851ca13bc" providerId="AD" clId="Web-{C2267A95-2BB8-9F29-01EF-F6F4F66708AB}" dt="2023-04-27T14:21:45.551" v="101"/>
        <pc:sldMkLst>
          <pc:docMk/>
          <pc:sldMk cId="2099605339" sldId="838840462"/>
        </pc:sldMkLst>
        <pc:graphicFrameChg chg="mod modGraphic">
          <ac:chgData name="Theresa Taylor" userId="S::theresa.taylor@glasgow.ac.uk::ba98ba81-9be6-4f2b-8492-be2851ca13bc" providerId="AD" clId="Web-{C2267A95-2BB8-9F29-01EF-F6F4F66708AB}" dt="2023-04-27T14:21:45.551" v="101"/>
          <ac:graphicFrameMkLst>
            <pc:docMk/>
            <pc:sldMk cId="2099605339" sldId="838840462"/>
            <ac:graphicFrameMk id="7" creationId="{259BEACB-54D3-E5FB-6E9C-A3343639084B}"/>
          </ac:graphicFrameMkLst>
        </pc:graphicFrameChg>
      </pc:sldChg>
    </pc:docChg>
  </pc:docChgLst>
  <pc:docChgLst>
    <pc:chgData name="Oana Baboolal" userId="S::oana.baboolal@glasgow.ac.uk::278b5f7d-88be-4854-b0c9-55dea0c04c4b" providerId="AD" clId="Web-{1BD1ACCC-0C5E-8307-9276-68EB223DDC11}"/>
    <pc:docChg chg="modSld">
      <pc:chgData name="Oana Baboolal" userId="S::oana.baboolal@glasgow.ac.uk::278b5f7d-88be-4854-b0c9-55dea0c04c4b" providerId="AD" clId="Web-{1BD1ACCC-0C5E-8307-9276-68EB223DDC11}" dt="2024-05-31T13:50:29.800" v="11"/>
      <pc:docMkLst>
        <pc:docMk/>
      </pc:docMkLst>
      <pc:sldChg chg="modSp">
        <pc:chgData name="Oana Baboolal" userId="S::oana.baboolal@glasgow.ac.uk::278b5f7d-88be-4854-b0c9-55dea0c04c4b" providerId="AD" clId="Web-{1BD1ACCC-0C5E-8307-9276-68EB223DDC11}" dt="2024-05-31T13:49:34.517" v="5"/>
        <pc:sldMkLst>
          <pc:docMk/>
          <pc:sldMk cId="2099605339" sldId="838840462"/>
        </pc:sldMkLst>
        <pc:graphicFrameChg chg="mod modGraphic">
          <ac:chgData name="Oana Baboolal" userId="S::oana.baboolal@glasgow.ac.uk::278b5f7d-88be-4854-b0c9-55dea0c04c4b" providerId="AD" clId="Web-{1BD1ACCC-0C5E-8307-9276-68EB223DDC11}" dt="2024-05-31T13:49:34.517" v="5"/>
          <ac:graphicFrameMkLst>
            <pc:docMk/>
            <pc:sldMk cId="2099605339" sldId="838840462"/>
            <ac:graphicFrameMk id="3" creationId="{031BCD76-49B2-4FB3-14E0-A4C08E884F3A}"/>
          </ac:graphicFrameMkLst>
        </pc:graphicFrameChg>
        <pc:graphicFrameChg chg="mod modGraphic">
          <ac:chgData name="Oana Baboolal" userId="S::oana.baboolal@glasgow.ac.uk::278b5f7d-88be-4854-b0c9-55dea0c04c4b" providerId="AD" clId="Web-{1BD1ACCC-0C5E-8307-9276-68EB223DDC11}" dt="2024-05-31T13:49:31.157" v="1"/>
          <ac:graphicFrameMkLst>
            <pc:docMk/>
            <pc:sldMk cId="2099605339" sldId="838840462"/>
            <ac:graphicFrameMk id="7" creationId="{259BEACB-54D3-E5FB-6E9C-A3343639084B}"/>
          </ac:graphicFrameMkLst>
        </pc:graphicFrameChg>
        <pc:graphicFrameChg chg="mod modGraphic">
          <ac:chgData name="Oana Baboolal" userId="S::oana.baboolal@glasgow.ac.uk::278b5f7d-88be-4854-b0c9-55dea0c04c4b" providerId="AD" clId="Web-{1BD1ACCC-0C5E-8307-9276-68EB223DDC11}" dt="2024-05-31T13:49:33.454" v="3"/>
          <ac:graphicFrameMkLst>
            <pc:docMk/>
            <pc:sldMk cId="2099605339" sldId="838840462"/>
            <ac:graphicFrameMk id="10" creationId="{6E02F2B2-E06B-1357-4BAF-3A88B94FE049}"/>
          </ac:graphicFrameMkLst>
        </pc:graphicFrameChg>
      </pc:sldChg>
      <pc:sldChg chg="modSp">
        <pc:chgData name="Oana Baboolal" userId="S::oana.baboolal@glasgow.ac.uk::278b5f7d-88be-4854-b0c9-55dea0c04c4b" providerId="AD" clId="Web-{1BD1ACCC-0C5E-8307-9276-68EB223DDC11}" dt="2024-05-31T13:50:29.800" v="11"/>
        <pc:sldMkLst>
          <pc:docMk/>
          <pc:sldMk cId="3440599210" sldId="838840463"/>
        </pc:sldMkLst>
        <pc:graphicFrameChg chg="mod modGraphic">
          <ac:chgData name="Oana Baboolal" userId="S::oana.baboolal@glasgow.ac.uk::278b5f7d-88be-4854-b0c9-55dea0c04c4b" providerId="AD" clId="Web-{1BD1ACCC-0C5E-8307-9276-68EB223DDC11}" dt="2024-05-31T13:50:29.800" v="11"/>
          <ac:graphicFrameMkLst>
            <pc:docMk/>
            <pc:sldMk cId="3440599210" sldId="838840463"/>
            <ac:graphicFrameMk id="3" creationId="{031BCD76-49B2-4FB3-14E0-A4C08E884F3A}"/>
          </ac:graphicFrameMkLst>
        </pc:graphicFrameChg>
        <pc:graphicFrameChg chg="mod modGraphic">
          <ac:chgData name="Oana Baboolal" userId="S::oana.baboolal@glasgow.ac.uk::278b5f7d-88be-4854-b0c9-55dea0c04c4b" providerId="AD" clId="Web-{1BD1ACCC-0C5E-8307-9276-68EB223DDC11}" dt="2024-05-31T13:50:25.441" v="7"/>
          <ac:graphicFrameMkLst>
            <pc:docMk/>
            <pc:sldMk cId="3440599210" sldId="838840463"/>
            <ac:graphicFrameMk id="7" creationId="{259BEACB-54D3-E5FB-6E9C-A3343639084B}"/>
          </ac:graphicFrameMkLst>
        </pc:graphicFrameChg>
        <pc:graphicFrameChg chg="mod modGraphic">
          <ac:chgData name="Oana Baboolal" userId="S::oana.baboolal@glasgow.ac.uk::278b5f7d-88be-4854-b0c9-55dea0c04c4b" providerId="AD" clId="Web-{1BD1ACCC-0C5E-8307-9276-68EB223DDC11}" dt="2024-05-31T13:50:28.644" v="9"/>
          <ac:graphicFrameMkLst>
            <pc:docMk/>
            <pc:sldMk cId="3440599210" sldId="838840463"/>
            <ac:graphicFrameMk id="10" creationId="{6E02F2B2-E06B-1357-4BAF-3A88B94FE049}"/>
          </ac:graphicFrameMkLst>
        </pc:graphicFrameChg>
      </pc:sldChg>
    </pc:docChg>
  </pc:docChgLst>
  <pc:docChgLst>
    <pc:chgData name="Arlene Macrae" userId="S::arlene.macrae@glasgow.ac.uk::14fd9c24-383f-47b0-91ab-8dcdde796ba8" providerId="AD" clId="Web-{55D50662-37F4-B0AF-A0A3-1A740FFAF02E}"/>
    <pc:docChg chg="modSld">
      <pc:chgData name="Arlene Macrae" userId="S::arlene.macrae@glasgow.ac.uk::14fd9c24-383f-47b0-91ab-8dcdde796ba8" providerId="AD" clId="Web-{55D50662-37F4-B0AF-A0A3-1A740FFAF02E}" dt="2023-04-27T14:17:24.189" v="143"/>
      <pc:docMkLst>
        <pc:docMk/>
      </pc:docMkLst>
      <pc:sldChg chg="modSp">
        <pc:chgData name="Arlene Macrae" userId="S::arlene.macrae@glasgow.ac.uk::14fd9c24-383f-47b0-91ab-8dcdde796ba8" providerId="AD" clId="Web-{55D50662-37F4-B0AF-A0A3-1A740FFAF02E}" dt="2023-04-27T14:17:24.189" v="143"/>
        <pc:sldMkLst>
          <pc:docMk/>
          <pc:sldMk cId="1678978652" sldId="838840457"/>
        </pc:sldMkLst>
        <pc:graphicFrameChg chg="mod modGraphic">
          <ac:chgData name="Arlene Macrae" userId="S::arlene.macrae@glasgow.ac.uk::14fd9c24-383f-47b0-91ab-8dcdde796ba8" providerId="AD" clId="Web-{55D50662-37F4-B0AF-A0A3-1A740FFAF02E}" dt="2023-04-27T14:17:24.189" v="143"/>
          <ac:graphicFrameMkLst>
            <pc:docMk/>
            <pc:sldMk cId="1678978652" sldId="838840457"/>
            <ac:graphicFrameMk id="12" creationId="{BF7D358B-73CB-5DD8-A51E-2F3A4FFE2143}"/>
          </ac:graphicFrameMkLst>
        </pc:graphicFrameChg>
      </pc:sldChg>
    </pc:docChg>
  </pc:docChgLst>
  <pc:docChgLst>
    <pc:chgData name="Nicola Cumming" userId="S::nicola.cumming@glasgow.ac.uk::df6c9e73-bbbe-47cc-ba7f-b1171e0d2f05" providerId="AD" clId="Web-{B3D042E6-060F-8B16-AE17-8A606F5D0FC3}"/>
    <pc:docChg chg="modSld">
      <pc:chgData name="Nicola Cumming" userId="S::nicola.cumming@glasgow.ac.uk::df6c9e73-bbbe-47cc-ba7f-b1171e0d2f05" providerId="AD" clId="Web-{B3D042E6-060F-8B16-AE17-8A606F5D0FC3}" dt="2023-04-27T14:24:53.736" v="87"/>
      <pc:docMkLst>
        <pc:docMk/>
      </pc:docMkLst>
      <pc:sldChg chg="modSp">
        <pc:chgData name="Nicola Cumming" userId="S::nicola.cumming@glasgow.ac.uk::df6c9e73-bbbe-47cc-ba7f-b1171e0d2f05" providerId="AD" clId="Web-{B3D042E6-060F-8B16-AE17-8A606F5D0FC3}" dt="2023-04-27T14:24:53.736" v="87"/>
        <pc:sldMkLst>
          <pc:docMk/>
          <pc:sldMk cId="3865867220" sldId="838840458"/>
        </pc:sldMkLst>
        <pc:graphicFrameChg chg="mod modGraphic">
          <ac:chgData name="Nicola Cumming" userId="S::nicola.cumming@glasgow.ac.uk::df6c9e73-bbbe-47cc-ba7f-b1171e0d2f05" providerId="AD" clId="Web-{B3D042E6-060F-8B16-AE17-8A606F5D0FC3}" dt="2023-04-27T14:24:53.736" v="87"/>
          <ac:graphicFrameMkLst>
            <pc:docMk/>
            <pc:sldMk cId="3865867220" sldId="838840458"/>
            <ac:graphicFrameMk id="10" creationId="{6E02F2B2-E06B-1357-4BAF-3A88B94FE049}"/>
          </ac:graphicFrameMkLst>
        </pc:graphicFrameChg>
      </pc:sldChg>
    </pc:docChg>
  </pc:docChgLst>
  <pc:docChgLst>
    <pc:chgData name="Claire Crompton" userId="e6fd4236-e548-4605-9a43-9316851a6f08" providerId="ADAL" clId="{FF2F8FBD-D5DC-496E-AE16-AC08A336FC85}"/>
    <pc:docChg chg="undo custSel addSld delSld modSld modSection">
      <pc:chgData name="Claire Crompton" userId="e6fd4236-e548-4605-9a43-9316851a6f08" providerId="ADAL" clId="{FF2F8FBD-D5DC-496E-AE16-AC08A336FC85}" dt="2023-06-12T08:52:24.086" v="3" actId="14734"/>
      <pc:docMkLst>
        <pc:docMk/>
      </pc:docMkLst>
      <pc:sldChg chg="modSp mod">
        <pc:chgData name="Claire Crompton" userId="e6fd4236-e548-4605-9a43-9316851a6f08" providerId="ADAL" clId="{FF2F8FBD-D5DC-496E-AE16-AC08A336FC85}" dt="2023-06-12T08:52:24.086" v="3" actId="14734"/>
        <pc:sldMkLst>
          <pc:docMk/>
          <pc:sldMk cId="3906580485" sldId="838840460"/>
        </pc:sldMkLst>
        <pc:graphicFrameChg chg="modGraphic">
          <ac:chgData name="Claire Crompton" userId="e6fd4236-e548-4605-9a43-9316851a6f08" providerId="ADAL" clId="{FF2F8FBD-D5DC-496E-AE16-AC08A336FC85}" dt="2023-06-12T08:52:24.086" v="3" actId="14734"/>
          <ac:graphicFrameMkLst>
            <pc:docMk/>
            <pc:sldMk cId="3906580485" sldId="838840460"/>
            <ac:graphicFrameMk id="10" creationId="{6E02F2B2-E06B-1357-4BAF-3A88B94FE049}"/>
          </ac:graphicFrameMkLst>
        </pc:graphicFrameChg>
      </pc:sldChg>
      <pc:sldChg chg="del">
        <pc:chgData name="Claire Crompton" userId="e6fd4236-e548-4605-9a43-9316851a6f08" providerId="ADAL" clId="{FF2F8FBD-D5DC-496E-AE16-AC08A336FC85}" dt="2023-06-09T08:33:05.412" v="1" actId="47"/>
        <pc:sldMkLst>
          <pc:docMk/>
          <pc:sldMk cId="1612570008" sldId="838840464"/>
        </pc:sldMkLst>
      </pc:sldChg>
      <pc:sldChg chg="add">
        <pc:chgData name="Claire Crompton" userId="e6fd4236-e548-4605-9a43-9316851a6f08" providerId="ADAL" clId="{FF2F8FBD-D5DC-496E-AE16-AC08A336FC85}" dt="2023-06-09T08:33:00.804" v="0"/>
        <pc:sldMkLst>
          <pc:docMk/>
          <pc:sldMk cId="1191825954" sldId="838840465"/>
        </pc:sldMkLst>
      </pc:sldChg>
      <pc:sldMasterChg chg="delSldLayout">
        <pc:chgData name="Claire Crompton" userId="e6fd4236-e548-4605-9a43-9316851a6f08" providerId="ADAL" clId="{FF2F8FBD-D5DC-496E-AE16-AC08A336FC85}" dt="2023-06-09T08:33:05.412" v="1" actId="47"/>
        <pc:sldMasterMkLst>
          <pc:docMk/>
          <pc:sldMasterMk cId="3384873314" sldId="2147483700"/>
        </pc:sldMasterMkLst>
        <pc:sldLayoutChg chg="del">
          <pc:chgData name="Claire Crompton" userId="e6fd4236-e548-4605-9a43-9316851a6f08" providerId="ADAL" clId="{FF2F8FBD-D5DC-496E-AE16-AC08A336FC85}" dt="2023-06-09T08:33:05.412" v="1" actId="47"/>
          <pc:sldLayoutMkLst>
            <pc:docMk/>
            <pc:sldMasterMk cId="3384873314" sldId="2147483700"/>
            <pc:sldLayoutMk cId="700845702" sldId="2147483712"/>
          </pc:sldLayoutMkLst>
        </pc:sldLayoutChg>
      </pc:sldMasterChg>
    </pc:docChg>
  </pc:docChgLst>
  <pc:docChgLst>
    <pc:chgData name="Veronika Flaskarova" userId="S::veronika.flaskarova@glasgow.ac.uk::cbd0ecc9-c924-49a3-879e-da072f88e935" providerId="AD" clId="Web-{036B846F-7797-464E-BEAE-A8D88B091745}"/>
    <pc:docChg chg="modSld">
      <pc:chgData name="Veronika Flaskarova" userId="S::veronika.flaskarova@glasgow.ac.uk::cbd0ecc9-c924-49a3-879e-da072f88e935" providerId="AD" clId="Web-{036B846F-7797-464E-BEAE-A8D88B091745}" dt="2024-05-03T15:40:01.771" v="101"/>
      <pc:docMkLst>
        <pc:docMk/>
      </pc:docMkLst>
      <pc:sldChg chg="modSp">
        <pc:chgData name="Veronika Flaskarova" userId="S::veronika.flaskarova@glasgow.ac.uk::cbd0ecc9-c924-49a3-879e-da072f88e935" providerId="AD" clId="Web-{036B846F-7797-464E-BEAE-A8D88B091745}" dt="2024-05-03T15:40:01.771" v="101"/>
        <pc:sldMkLst>
          <pc:docMk/>
          <pc:sldMk cId="3865867220" sldId="838840458"/>
        </pc:sldMkLst>
        <pc:graphicFrameChg chg="mod modGraphic">
          <ac:chgData name="Veronika Flaskarova" userId="S::veronika.flaskarova@glasgow.ac.uk::cbd0ecc9-c924-49a3-879e-da072f88e935" providerId="AD" clId="Web-{036B846F-7797-464E-BEAE-A8D88B091745}" dt="2024-05-03T15:40:01.771" v="101"/>
          <ac:graphicFrameMkLst>
            <pc:docMk/>
            <pc:sldMk cId="3865867220" sldId="838840458"/>
            <ac:graphicFrameMk id="3" creationId="{031BCD76-49B2-4FB3-14E0-A4C08E884F3A}"/>
          </ac:graphicFrameMkLst>
        </pc:graphicFrameChg>
      </pc:sldChg>
    </pc:docChg>
  </pc:docChgLst>
  <pc:docChgLst>
    <pc:chgData name="Sarah Morrison" userId="S::sarah.morrison@glasgow.ac.uk::ffca34cf-4c68-497e-aa60-db91518e8d70" providerId="AD" clId="Web-{DA2C182A-5EFA-7BDD-6E82-EE68B5EC77C5}"/>
    <pc:docChg chg="modSld">
      <pc:chgData name="Sarah Morrison" userId="S::sarah.morrison@glasgow.ac.uk::ffca34cf-4c68-497e-aa60-db91518e8d70" providerId="AD" clId="Web-{DA2C182A-5EFA-7BDD-6E82-EE68B5EC77C5}" dt="2023-05-15T09:46:21.362" v="20"/>
      <pc:docMkLst>
        <pc:docMk/>
      </pc:docMkLst>
      <pc:sldChg chg="modSp">
        <pc:chgData name="Sarah Morrison" userId="S::sarah.morrison@glasgow.ac.uk::ffca34cf-4c68-497e-aa60-db91518e8d70" providerId="AD" clId="Web-{DA2C182A-5EFA-7BDD-6E82-EE68B5EC77C5}" dt="2023-05-15T09:46:21.362" v="20"/>
        <pc:sldMkLst>
          <pc:docMk/>
          <pc:sldMk cId="1038527235" sldId="838840451"/>
        </pc:sldMkLst>
        <pc:graphicFrameChg chg="mod modGraphic">
          <ac:chgData name="Sarah Morrison" userId="S::sarah.morrison@glasgow.ac.uk::ffca34cf-4c68-497e-aa60-db91518e8d70" providerId="AD" clId="Web-{DA2C182A-5EFA-7BDD-6E82-EE68B5EC77C5}" dt="2023-05-15T09:46:21.362" v="20"/>
          <ac:graphicFrameMkLst>
            <pc:docMk/>
            <pc:sldMk cId="1038527235" sldId="838840451"/>
            <ac:graphicFrameMk id="3" creationId="{031BCD76-49B2-4FB3-14E0-A4C08E884F3A}"/>
          </ac:graphicFrameMkLst>
        </pc:graphicFrameChg>
      </pc:sldChg>
      <pc:sldChg chg="modSp">
        <pc:chgData name="Sarah Morrison" userId="S::sarah.morrison@glasgow.ac.uk::ffca34cf-4c68-497e-aa60-db91518e8d70" providerId="AD" clId="Web-{DA2C182A-5EFA-7BDD-6E82-EE68B5EC77C5}" dt="2023-05-15T08:04:32.831" v="0" actId="1076"/>
        <pc:sldMkLst>
          <pc:docMk/>
          <pc:sldMk cId="336648249" sldId="838840459"/>
        </pc:sldMkLst>
        <pc:spChg chg="mod">
          <ac:chgData name="Sarah Morrison" userId="S::sarah.morrison@glasgow.ac.uk::ffca34cf-4c68-497e-aa60-db91518e8d70" providerId="AD" clId="Web-{DA2C182A-5EFA-7BDD-6E82-EE68B5EC77C5}" dt="2023-05-15T08:04:32.831" v="0" actId="1076"/>
          <ac:spMkLst>
            <pc:docMk/>
            <pc:sldMk cId="336648249" sldId="838840459"/>
            <ac:spMk id="5" creationId="{AE7E2DCC-741E-5578-5187-0B7C4ECA42D0}"/>
          </ac:spMkLst>
        </pc:spChg>
      </pc:sldChg>
    </pc:docChg>
  </pc:docChgLst>
  <pc:docChgLst>
    <pc:chgData name="Nicola Cumming" userId="S::nicola.cumming@glasgow.ac.uk::df6c9e73-bbbe-47cc-ba7f-b1171e0d2f05" providerId="AD" clId="Web-{D7675D51-7894-905C-66BB-BBD13BCD97C5}"/>
    <pc:docChg chg="sldOrd">
      <pc:chgData name="Nicola Cumming" userId="S::nicola.cumming@glasgow.ac.uk::df6c9e73-bbbe-47cc-ba7f-b1171e0d2f05" providerId="AD" clId="Web-{D7675D51-7894-905C-66BB-BBD13BCD97C5}" dt="2024-05-07T08:30:08.875" v="0"/>
      <pc:docMkLst>
        <pc:docMk/>
      </pc:docMkLst>
      <pc:sldChg chg="ord">
        <pc:chgData name="Nicola Cumming" userId="S::nicola.cumming@glasgow.ac.uk::df6c9e73-bbbe-47cc-ba7f-b1171e0d2f05" providerId="AD" clId="Web-{D7675D51-7894-905C-66BB-BBD13BCD97C5}" dt="2024-05-07T08:30:08.875" v="0"/>
        <pc:sldMkLst>
          <pc:docMk/>
          <pc:sldMk cId="3865867220" sldId="838840458"/>
        </pc:sldMkLst>
      </pc:sldChg>
    </pc:docChg>
  </pc:docChgLst>
  <pc:docChgLst>
    <pc:chgData name="Rickaan Muirhead" userId="S::rickaan.muirhead@glasgow.ac.uk::25453114-07a1-4140-98c2-4f1e3b4752f9" providerId="AD" clId="Web-{7AEDDE91-51D7-84BE-FC80-35998FA5CF39}"/>
    <pc:docChg chg="modSld">
      <pc:chgData name="Rickaan Muirhead" userId="S::rickaan.muirhead@glasgow.ac.uk::25453114-07a1-4140-98c2-4f1e3b4752f9" providerId="AD" clId="Web-{7AEDDE91-51D7-84BE-FC80-35998FA5CF39}" dt="2023-05-04T11:02:20.063" v="160"/>
      <pc:docMkLst>
        <pc:docMk/>
      </pc:docMkLst>
      <pc:sldChg chg="modSp">
        <pc:chgData name="Rickaan Muirhead" userId="S::rickaan.muirhead@glasgow.ac.uk::25453114-07a1-4140-98c2-4f1e3b4752f9" providerId="AD" clId="Web-{7AEDDE91-51D7-84BE-FC80-35998FA5CF39}" dt="2023-05-04T11:02:20.063" v="160"/>
        <pc:sldMkLst>
          <pc:docMk/>
          <pc:sldMk cId="1038527235" sldId="838840451"/>
        </pc:sldMkLst>
        <pc:graphicFrameChg chg="mod modGraphic">
          <ac:chgData name="Rickaan Muirhead" userId="S::rickaan.muirhead@glasgow.ac.uk::25453114-07a1-4140-98c2-4f1e3b4752f9" providerId="AD" clId="Web-{7AEDDE91-51D7-84BE-FC80-35998FA5CF39}" dt="2023-05-04T11:02:20.063" v="160"/>
          <ac:graphicFrameMkLst>
            <pc:docMk/>
            <pc:sldMk cId="1038527235" sldId="838840451"/>
            <ac:graphicFrameMk id="3" creationId="{031BCD76-49B2-4FB3-14E0-A4C08E884F3A}"/>
          </ac:graphicFrameMkLst>
        </pc:graphicFrameChg>
      </pc:sldChg>
      <pc:sldChg chg="modSp">
        <pc:chgData name="Rickaan Muirhead" userId="S::rickaan.muirhead@glasgow.ac.uk::25453114-07a1-4140-98c2-4f1e3b4752f9" providerId="AD" clId="Web-{7AEDDE91-51D7-84BE-FC80-35998FA5CF39}" dt="2023-05-04T11:00:37.983" v="34"/>
        <pc:sldMkLst>
          <pc:docMk/>
          <pc:sldMk cId="3906580485" sldId="838840460"/>
        </pc:sldMkLst>
        <pc:graphicFrameChg chg="mod modGraphic">
          <ac:chgData name="Rickaan Muirhead" userId="S::rickaan.muirhead@glasgow.ac.uk::25453114-07a1-4140-98c2-4f1e3b4752f9" providerId="AD" clId="Web-{7AEDDE91-51D7-84BE-FC80-35998FA5CF39}" dt="2023-05-04T10:58:58.230" v="1"/>
          <ac:graphicFrameMkLst>
            <pc:docMk/>
            <pc:sldMk cId="3906580485" sldId="838840460"/>
            <ac:graphicFrameMk id="2" creationId="{8C5FFA5A-032C-EE1B-6FBA-39FAEB7ED400}"/>
          </ac:graphicFrameMkLst>
        </pc:graphicFrameChg>
        <pc:graphicFrameChg chg="mod modGraphic">
          <ac:chgData name="Rickaan Muirhead" userId="S::rickaan.muirhead@glasgow.ac.uk::25453114-07a1-4140-98c2-4f1e3b4752f9" providerId="AD" clId="Web-{7AEDDE91-51D7-84BE-FC80-35998FA5CF39}" dt="2023-05-04T10:59:07.731" v="3"/>
          <ac:graphicFrameMkLst>
            <pc:docMk/>
            <pc:sldMk cId="3906580485" sldId="838840460"/>
            <ac:graphicFrameMk id="7" creationId="{259BEACB-54D3-E5FB-6E9C-A3343639084B}"/>
          </ac:graphicFrameMkLst>
        </pc:graphicFrameChg>
        <pc:graphicFrameChg chg="mod modGraphic">
          <ac:chgData name="Rickaan Muirhead" userId="S::rickaan.muirhead@glasgow.ac.uk::25453114-07a1-4140-98c2-4f1e3b4752f9" providerId="AD" clId="Web-{7AEDDE91-51D7-84BE-FC80-35998FA5CF39}" dt="2023-05-04T11:00:37.983" v="34"/>
          <ac:graphicFrameMkLst>
            <pc:docMk/>
            <pc:sldMk cId="3906580485" sldId="838840460"/>
            <ac:graphicFrameMk id="10" creationId="{6E02F2B2-E06B-1357-4BAF-3A88B94FE049}"/>
          </ac:graphicFrameMkLst>
        </pc:graphicFrameChg>
      </pc:sldChg>
    </pc:docChg>
  </pc:docChgLst>
  <pc:docChgLst>
    <pc:chgData name="Oana Baboolal" userId="S::oana.baboolal@glasgow.ac.uk::278b5f7d-88be-4854-b0c9-55dea0c04c4b" providerId="AD" clId="Web-{4717C707-38D4-727B-BF89-50887D0F9A00}"/>
    <pc:docChg chg="modSld">
      <pc:chgData name="Oana Baboolal" userId="S::oana.baboolal@glasgow.ac.uk::278b5f7d-88be-4854-b0c9-55dea0c04c4b" providerId="AD" clId="Web-{4717C707-38D4-727B-BF89-50887D0F9A00}" dt="2024-06-04T11:37:20.972" v="29" actId="20577"/>
      <pc:docMkLst>
        <pc:docMk/>
      </pc:docMkLst>
      <pc:sldChg chg="modSp">
        <pc:chgData name="Oana Baboolal" userId="S::oana.baboolal@glasgow.ac.uk::278b5f7d-88be-4854-b0c9-55dea0c04c4b" providerId="AD" clId="Web-{4717C707-38D4-727B-BF89-50887D0F9A00}" dt="2024-06-04T11:36:31.212" v="15" actId="20577"/>
        <pc:sldMkLst>
          <pc:docMk/>
          <pc:sldMk cId="1751635025" sldId="838840326"/>
        </pc:sldMkLst>
        <pc:spChg chg="mod">
          <ac:chgData name="Oana Baboolal" userId="S::oana.baboolal@glasgow.ac.uk::278b5f7d-88be-4854-b0c9-55dea0c04c4b" providerId="AD" clId="Web-{4717C707-38D4-727B-BF89-50887D0F9A00}" dt="2024-06-04T11:36:21.180" v="7" actId="20577"/>
          <ac:spMkLst>
            <pc:docMk/>
            <pc:sldMk cId="1751635025" sldId="838840326"/>
            <ac:spMk id="15" creationId="{64DA4799-B658-0E2C-1B7B-1C7EDB6AB7BF}"/>
          </ac:spMkLst>
        </pc:spChg>
        <pc:spChg chg="mod">
          <ac:chgData name="Oana Baboolal" userId="S::oana.baboolal@glasgow.ac.uk::278b5f7d-88be-4854-b0c9-55dea0c04c4b" providerId="AD" clId="Web-{4717C707-38D4-727B-BF89-50887D0F9A00}" dt="2024-06-04T11:36:31.212" v="15" actId="20577"/>
          <ac:spMkLst>
            <pc:docMk/>
            <pc:sldMk cId="1751635025" sldId="838840326"/>
            <ac:spMk id="16" creationId="{F276382F-C71D-C690-971A-8C3991DD621C}"/>
          </ac:spMkLst>
        </pc:spChg>
      </pc:sldChg>
      <pc:sldChg chg="modSp">
        <pc:chgData name="Oana Baboolal" userId="S::oana.baboolal@glasgow.ac.uk::278b5f7d-88be-4854-b0c9-55dea0c04c4b" providerId="AD" clId="Web-{4717C707-38D4-727B-BF89-50887D0F9A00}" dt="2024-06-04T11:36:57.112" v="23" actId="20577"/>
        <pc:sldMkLst>
          <pc:docMk/>
          <pc:sldMk cId="2300677195" sldId="838840330"/>
        </pc:sldMkLst>
        <pc:spChg chg="mod">
          <ac:chgData name="Oana Baboolal" userId="S::oana.baboolal@glasgow.ac.uk::278b5f7d-88be-4854-b0c9-55dea0c04c4b" providerId="AD" clId="Web-{4717C707-38D4-727B-BF89-50887D0F9A00}" dt="2024-06-04T11:36:57.112" v="23" actId="20577"/>
          <ac:spMkLst>
            <pc:docMk/>
            <pc:sldMk cId="2300677195" sldId="838840330"/>
            <ac:spMk id="9" creationId="{FA171F44-E7C1-C994-4DB3-4C95F7968178}"/>
          </ac:spMkLst>
        </pc:spChg>
      </pc:sldChg>
      <pc:sldChg chg="modSp">
        <pc:chgData name="Oana Baboolal" userId="S::oana.baboolal@glasgow.ac.uk::278b5f7d-88be-4854-b0c9-55dea0c04c4b" providerId="AD" clId="Web-{4717C707-38D4-727B-BF89-50887D0F9A00}" dt="2024-06-04T11:37:20.972" v="29" actId="20577"/>
        <pc:sldMkLst>
          <pc:docMk/>
          <pc:sldMk cId="868646987" sldId="838840443"/>
        </pc:sldMkLst>
        <pc:spChg chg="mod">
          <ac:chgData name="Oana Baboolal" userId="S::oana.baboolal@glasgow.ac.uk::278b5f7d-88be-4854-b0c9-55dea0c04c4b" providerId="AD" clId="Web-{4717C707-38D4-727B-BF89-50887D0F9A00}" dt="2024-06-04T11:37:11.159" v="26" actId="20577"/>
          <ac:spMkLst>
            <pc:docMk/>
            <pc:sldMk cId="868646987" sldId="838840443"/>
            <ac:spMk id="1074" creationId="{1BF7A321-6745-6D82-41F5-3C74881D53B8}"/>
          </ac:spMkLst>
        </pc:spChg>
        <pc:spChg chg="mod">
          <ac:chgData name="Oana Baboolal" userId="S::oana.baboolal@glasgow.ac.uk::278b5f7d-88be-4854-b0c9-55dea0c04c4b" providerId="AD" clId="Web-{4717C707-38D4-727B-BF89-50887D0F9A00}" dt="2024-06-04T11:37:20.972" v="29" actId="20577"/>
          <ac:spMkLst>
            <pc:docMk/>
            <pc:sldMk cId="868646987" sldId="838840443"/>
            <ac:spMk id="1078" creationId="{DBE1CE2C-100E-B2F0-A086-CFE531E8824D}"/>
          </ac:spMkLst>
        </pc:spChg>
      </pc:sldChg>
    </pc:docChg>
  </pc:docChgLst>
  <pc:docChgLst>
    <pc:chgData name="Oana Baboolal" userId="S::oana.baboolal@glasgow.ac.uk::278b5f7d-88be-4854-b0c9-55dea0c04c4b" providerId="AD" clId="Web-{541E1A61-1B46-AC39-C9E2-B512D41A7C77}"/>
    <pc:docChg chg="modSld">
      <pc:chgData name="Oana Baboolal" userId="S::oana.baboolal@glasgow.ac.uk::278b5f7d-88be-4854-b0c9-55dea0c04c4b" providerId="AD" clId="Web-{541E1A61-1B46-AC39-C9E2-B512D41A7C77}" dt="2024-05-30T12:19:45.132" v="26" actId="1076"/>
      <pc:docMkLst>
        <pc:docMk/>
      </pc:docMkLst>
      <pc:sldChg chg="modSp">
        <pc:chgData name="Oana Baboolal" userId="S::oana.baboolal@glasgow.ac.uk::278b5f7d-88be-4854-b0c9-55dea0c04c4b" providerId="AD" clId="Web-{541E1A61-1B46-AC39-C9E2-B512D41A7C77}" dt="2024-05-30T12:18:37.615" v="16" actId="20577"/>
        <pc:sldMkLst>
          <pc:docMk/>
          <pc:sldMk cId="1751635025" sldId="838840326"/>
        </pc:sldMkLst>
        <pc:spChg chg="mod">
          <ac:chgData name="Oana Baboolal" userId="S::oana.baboolal@glasgow.ac.uk::278b5f7d-88be-4854-b0c9-55dea0c04c4b" providerId="AD" clId="Web-{541E1A61-1B46-AC39-C9E2-B512D41A7C77}" dt="2024-05-30T12:18:27.912" v="13" actId="20577"/>
          <ac:spMkLst>
            <pc:docMk/>
            <pc:sldMk cId="1751635025" sldId="838840326"/>
            <ac:spMk id="15" creationId="{64DA4799-B658-0E2C-1B7B-1C7EDB6AB7BF}"/>
          </ac:spMkLst>
        </pc:spChg>
        <pc:spChg chg="mod">
          <ac:chgData name="Oana Baboolal" userId="S::oana.baboolal@glasgow.ac.uk::278b5f7d-88be-4854-b0c9-55dea0c04c4b" providerId="AD" clId="Web-{541E1A61-1B46-AC39-C9E2-B512D41A7C77}" dt="2024-05-30T12:18:37.615" v="16" actId="20577"/>
          <ac:spMkLst>
            <pc:docMk/>
            <pc:sldMk cId="1751635025" sldId="838840326"/>
            <ac:spMk id="16" creationId="{F276382F-C71D-C690-971A-8C3991DD621C}"/>
          </ac:spMkLst>
        </pc:spChg>
      </pc:sldChg>
      <pc:sldChg chg="modSp">
        <pc:chgData name="Oana Baboolal" userId="S::oana.baboolal@glasgow.ac.uk::278b5f7d-88be-4854-b0c9-55dea0c04c4b" providerId="AD" clId="Web-{541E1A61-1B46-AC39-C9E2-B512D41A7C77}" dt="2024-05-30T12:18:49.959" v="18" actId="20577"/>
        <pc:sldMkLst>
          <pc:docMk/>
          <pc:sldMk cId="2300677195" sldId="838840330"/>
        </pc:sldMkLst>
        <pc:spChg chg="mod">
          <ac:chgData name="Oana Baboolal" userId="S::oana.baboolal@glasgow.ac.uk::278b5f7d-88be-4854-b0c9-55dea0c04c4b" providerId="AD" clId="Web-{541E1A61-1B46-AC39-C9E2-B512D41A7C77}" dt="2024-05-30T12:18:49.959" v="18" actId="20577"/>
          <ac:spMkLst>
            <pc:docMk/>
            <pc:sldMk cId="2300677195" sldId="838840330"/>
            <ac:spMk id="9" creationId="{FA171F44-E7C1-C994-4DB3-4C95F7968178}"/>
          </ac:spMkLst>
        </pc:spChg>
      </pc:sldChg>
      <pc:sldChg chg="modSp">
        <pc:chgData name="Oana Baboolal" userId="S::oana.baboolal@glasgow.ac.uk::278b5f7d-88be-4854-b0c9-55dea0c04c4b" providerId="AD" clId="Web-{541E1A61-1B46-AC39-C9E2-B512D41A7C77}" dt="2024-05-30T12:19:45.132" v="26" actId="1076"/>
        <pc:sldMkLst>
          <pc:docMk/>
          <pc:sldMk cId="868646987" sldId="838840443"/>
        </pc:sldMkLst>
        <pc:spChg chg="mod">
          <ac:chgData name="Oana Baboolal" userId="S::oana.baboolal@glasgow.ac.uk::278b5f7d-88be-4854-b0c9-55dea0c04c4b" providerId="AD" clId="Web-{541E1A61-1B46-AC39-C9E2-B512D41A7C77}" dt="2024-05-30T12:19:26.788" v="22" actId="20577"/>
          <ac:spMkLst>
            <pc:docMk/>
            <pc:sldMk cId="868646987" sldId="838840443"/>
            <ac:spMk id="1074" creationId="{1BF7A321-6745-6D82-41F5-3C74881D53B8}"/>
          </ac:spMkLst>
        </pc:spChg>
        <pc:spChg chg="mod">
          <ac:chgData name="Oana Baboolal" userId="S::oana.baboolal@glasgow.ac.uk::278b5f7d-88be-4854-b0c9-55dea0c04c4b" providerId="AD" clId="Web-{541E1A61-1B46-AC39-C9E2-B512D41A7C77}" dt="2024-05-30T12:19:45.132" v="26" actId="1076"/>
          <ac:spMkLst>
            <pc:docMk/>
            <pc:sldMk cId="868646987" sldId="838840443"/>
            <ac:spMk id="1078" creationId="{DBE1CE2C-100E-B2F0-A086-CFE531E8824D}"/>
          </ac:spMkLst>
        </pc:spChg>
      </pc:sldChg>
    </pc:docChg>
  </pc:docChgLst>
  <pc:docChgLst>
    <pc:chgData name="Emma Craddock" userId="S::emma.craddock@glasgow.ac.uk::462199a8-9d5b-4aae-8b89-e00e6eacaff4" providerId="AD" clId="Web-{2A36FCC8-656E-40C6-9645-7F51A7B6B0E4}"/>
    <pc:docChg chg="modSld sldOrd">
      <pc:chgData name="Emma Craddock" userId="S::emma.craddock@glasgow.ac.uk::462199a8-9d5b-4aae-8b89-e00e6eacaff4" providerId="AD" clId="Web-{2A36FCC8-656E-40C6-9645-7F51A7B6B0E4}" dt="2024-05-07T07:32:22.695" v="123"/>
      <pc:docMkLst>
        <pc:docMk/>
      </pc:docMkLst>
      <pc:sldChg chg="modSp ord">
        <pc:chgData name="Emma Craddock" userId="S::emma.craddock@glasgow.ac.uk::462199a8-9d5b-4aae-8b89-e00e6eacaff4" providerId="AD" clId="Web-{2A36FCC8-656E-40C6-9645-7F51A7B6B0E4}" dt="2024-05-07T07:32:22.695" v="123"/>
        <pc:sldMkLst>
          <pc:docMk/>
          <pc:sldMk cId="3440599210" sldId="838840463"/>
        </pc:sldMkLst>
        <pc:graphicFrameChg chg="mod modGraphic">
          <ac:chgData name="Emma Craddock" userId="S::emma.craddock@glasgow.ac.uk::462199a8-9d5b-4aae-8b89-e00e6eacaff4" providerId="AD" clId="Web-{2A36FCC8-656E-40C6-9645-7F51A7B6B0E4}" dt="2024-05-07T07:32:16.773" v="119"/>
          <ac:graphicFrameMkLst>
            <pc:docMk/>
            <pc:sldMk cId="3440599210" sldId="838840463"/>
            <ac:graphicFrameMk id="3" creationId="{031BCD76-49B2-4FB3-14E0-A4C08E884F3A}"/>
          </ac:graphicFrameMkLst>
        </pc:graphicFrameChg>
        <pc:graphicFrameChg chg="mod modGraphic">
          <ac:chgData name="Emma Craddock" userId="S::emma.craddock@glasgow.ac.uk::462199a8-9d5b-4aae-8b89-e00e6eacaff4" providerId="AD" clId="Web-{2A36FCC8-656E-40C6-9645-7F51A7B6B0E4}" dt="2024-05-07T07:32:20.789" v="121"/>
          <ac:graphicFrameMkLst>
            <pc:docMk/>
            <pc:sldMk cId="3440599210" sldId="838840463"/>
            <ac:graphicFrameMk id="7" creationId="{259BEACB-54D3-E5FB-6E9C-A3343639084B}"/>
          </ac:graphicFrameMkLst>
        </pc:graphicFrameChg>
        <pc:graphicFrameChg chg="mod modGraphic">
          <ac:chgData name="Emma Craddock" userId="S::emma.craddock@glasgow.ac.uk::462199a8-9d5b-4aae-8b89-e00e6eacaff4" providerId="AD" clId="Web-{2A36FCC8-656E-40C6-9645-7F51A7B6B0E4}" dt="2024-05-07T07:32:22.695" v="123"/>
          <ac:graphicFrameMkLst>
            <pc:docMk/>
            <pc:sldMk cId="3440599210" sldId="838840463"/>
            <ac:graphicFrameMk id="10" creationId="{6E02F2B2-E06B-1357-4BAF-3A88B94FE049}"/>
          </ac:graphicFrameMkLst>
        </pc:graphicFrameChg>
      </pc:sldChg>
    </pc:docChg>
  </pc:docChgLst>
  <pc:docChgLst>
    <pc:chgData name="Rickaan Muirhead" userId="S::rickaan.muirhead@glasgow.ac.uk::25453114-07a1-4140-98c2-4f1e3b4752f9" providerId="AD" clId="Web-{398D775E-C33A-6EEE-FEF0-CBA0B3D1A8B1}"/>
    <pc:docChg chg="modSld">
      <pc:chgData name="Rickaan Muirhead" userId="S::rickaan.muirhead@glasgow.ac.uk::25453114-07a1-4140-98c2-4f1e3b4752f9" providerId="AD" clId="Web-{398D775E-C33A-6EEE-FEF0-CBA0B3D1A8B1}" dt="2023-05-09T15:15:49.187" v="0"/>
      <pc:docMkLst>
        <pc:docMk/>
      </pc:docMkLst>
      <pc:sldChg chg="modSp">
        <pc:chgData name="Rickaan Muirhead" userId="S::rickaan.muirhead@glasgow.ac.uk::25453114-07a1-4140-98c2-4f1e3b4752f9" providerId="AD" clId="Web-{398D775E-C33A-6EEE-FEF0-CBA0B3D1A8B1}" dt="2023-05-09T15:15:49.187" v="0"/>
        <pc:sldMkLst>
          <pc:docMk/>
          <pc:sldMk cId="3906580485" sldId="838840460"/>
        </pc:sldMkLst>
        <pc:graphicFrameChg chg="modGraphic">
          <ac:chgData name="Rickaan Muirhead" userId="S::rickaan.muirhead@glasgow.ac.uk::25453114-07a1-4140-98c2-4f1e3b4752f9" providerId="AD" clId="Web-{398D775E-C33A-6EEE-FEF0-CBA0B3D1A8B1}" dt="2023-05-09T15:15:49.187" v="0"/>
          <ac:graphicFrameMkLst>
            <pc:docMk/>
            <pc:sldMk cId="3906580485" sldId="838840460"/>
            <ac:graphicFrameMk id="10" creationId="{6E02F2B2-E06B-1357-4BAF-3A88B94FE049}"/>
          </ac:graphicFrameMkLst>
        </pc:graphicFrameChg>
      </pc:sldChg>
    </pc:docChg>
  </pc:docChgLst>
  <pc:docChgLst>
    <pc:chgData name="Emma Craddock" userId="S::emma.craddock@glasgow.ac.uk::462199a8-9d5b-4aae-8b89-e00e6eacaff4" providerId="AD" clId="Web-{7C8DF73E-896B-C3E8-4699-34E801F80EC0}"/>
    <pc:docChg chg="modSld">
      <pc:chgData name="Emma Craddock" userId="S::emma.craddock@glasgow.ac.uk::462199a8-9d5b-4aae-8b89-e00e6eacaff4" providerId="AD" clId="Web-{7C8DF73E-896B-C3E8-4699-34E801F80EC0}" dt="2023-05-02T10:08:48.656" v="79"/>
      <pc:docMkLst>
        <pc:docMk/>
      </pc:docMkLst>
      <pc:sldChg chg="modSp">
        <pc:chgData name="Emma Craddock" userId="S::emma.craddock@glasgow.ac.uk::462199a8-9d5b-4aae-8b89-e00e6eacaff4" providerId="AD" clId="Web-{7C8DF73E-896B-C3E8-4699-34E801F80EC0}" dt="2023-05-02T10:08:48.656" v="79"/>
        <pc:sldMkLst>
          <pc:docMk/>
          <pc:sldMk cId="3440599210" sldId="838840463"/>
        </pc:sldMkLst>
        <pc:graphicFrameChg chg="mod modGraphic">
          <ac:chgData name="Emma Craddock" userId="S::emma.craddock@glasgow.ac.uk::462199a8-9d5b-4aae-8b89-e00e6eacaff4" providerId="AD" clId="Web-{7C8DF73E-896B-C3E8-4699-34E801F80EC0}" dt="2023-05-02T10:08:48.656" v="79"/>
          <ac:graphicFrameMkLst>
            <pc:docMk/>
            <pc:sldMk cId="3440599210" sldId="838840463"/>
            <ac:graphicFrameMk id="10" creationId="{6E02F2B2-E06B-1357-4BAF-3A88B94FE049}"/>
          </ac:graphicFrameMkLst>
        </pc:graphicFrameChg>
      </pc:sldChg>
    </pc:docChg>
  </pc:docChgLst>
  <pc:docChgLst>
    <pc:chgData name="Oana Baboolal" userId="S::oana.baboolal@glasgow.ac.uk::278b5f7d-88be-4854-b0c9-55dea0c04c4b" providerId="AD" clId="Web-{4B5C729E-F22B-7E4A-57C2-392389680BF8}"/>
    <pc:docChg chg="delSld modSld delSection modSection">
      <pc:chgData name="Oana Baboolal" userId="S::oana.baboolal@glasgow.ac.uk::278b5f7d-88be-4854-b0c9-55dea0c04c4b" providerId="AD" clId="Web-{4B5C729E-F22B-7E4A-57C2-392389680BF8}" dt="2024-05-03T12:50:58.619" v="12"/>
      <pc:docMkLst>
        <pc:docMk/>
      </pc:docMkLst>
      <pc:sldChg chg="del">
        <pc:chgData name="Oana Baboolal" userId="S::oana.baboolal@glasgow.ac.uk::278b5f7d-88be-4854-b0c9-55dea0c04c4b" providerId="AD" clId="Web-{4B5C729E-F22B-7E4A-57C2-392389680BF8}" dt="2024-05-03T12:50:35.227" v="5"/>
        <pc:sldMkLst>
          <pc:docMk/>
          <pc:sldMk cId="1751635025" sldId="838840326"/>
        </pc:sldMkLst>
      </pc:sldChg>
      <pc:sldChg chg="del">
        <pc:chgData name="Oana Baboolal" userId="S::oana.baboolal@glasgow.ac.uk::278b5f7d-88be-4854-b0c9-55dea0c04c4b" providerId="AD" clId="Web-{4B5C729E-F22B-7E4A-57C2-392389680BF8}" dt="2024-05-03T12:50:38.196" v="7"/>
        <pc:sldMkLst>
          <pc:docMk/>
          <pc:sldMk cId="2493406954" sldId="838840329"/>
        </pc:sldMkLst>
      </pc:sldChg>
      <pc:sldChg chg="del">
        <pc:chgData name="Oana Baboolal" userId="S::oana.baboolal@glasgow.ac.uk::278b5f7d-88be-4854-b0c9-55dea0c04c4b" providerId="AD" clId="Web-{4B5C729E-F22B-7E4A-57C2-392389680BF8}" dt="2024-05-03T12:50:38.165" v="6"/>
        <pc:sldMkLst>
          <pc:docMk/>
          <pc:sldMk cId="2300677195" sldId="838840330"/>
        </pc:sldMkLst>
      </pc:sldChg>
      <pc:sldChg chg="del">
        <pc:chgData name="Oana Baboolal" userId="S::oana.baboolal@glasgow.ac.uk::278b5f7d-88be-4854-b0c9-55dea0c04c4b" providerId="AD" clId="Web-{4B5C729E-F22B-7E4A-57C2-392389680BF8}" dt="2024-05-03T12:50:47.587" v="9"/>
        <pc:sldMkLst>
          <pc:docMk/>
          <pc:sldMk cId="3827918788" sldId="838840331"/>
        </pc:sldMkLst>
      </pc:sldChg>
      <pc:sldChg chg="modSp">
        <pc:chgData name="Oana Baboolal" userId="S::oana.baboolal@glasgow.ac.uk::278b5f7d-88be-4854-b0c9-55dea0c04c4b" providerId="AD" clId="Web-{4B5C729E-F22B-7E4A-57C2-392389680BF8}" dt="2024-05-03T12:50:30.915" v="3" actId="20577"/>
        <pc:sldMkLst>
          <pc:docMk/>
          <pc:sldMk cId="2335738614" sldId="838840401"/>
        </pc:sldMkLst>
        <pc:spChg chg="mod">
          <ac:chgData name="Oana Baboolal" userId="S::oana.baboolal@glasgow.ac.uk::278b5f7d-88be-4854-b0c9-55dea0c04c4b" providerId="AD" clId="Web-{4B5C729E-F22B-7E4A-57C2-392389680BF8}" dt="2024-05-03T12:50:30.915" v="3" actId="20577"/>
          <ac:spMkLst>
            <pc:docMk/>
            <pc:sldMk cId="2335738614" sldId="838840401"/>
            <ac:spMk id="2" creationId="{E2BFCA98-6E23-488F-8F56-3B60F7EF8A75}"/>
          </ac:spMkLst>
        </pc:spChg>
      </pc:sldChg>
      <pc:sldChg chg="del">
        <pc:chgData name="Oana Baboolal" userId="S::oana.baboolal@glasgow.ac.uk::278b5f7d-88be-4854-b0c9-55dea0c04c4b" providerId="AD" clId="Web-{4B5C729E-F22B-7E4A-57C2-392389680BF8}" dt="2024-05-03T12:50:54.884" v="11"/>
        <pc:sldMkLst>
          <pc:docMk/>
          <pc:sldMk cId="868646987" sldId="838840443"/>
        </pc:sldMkLst>
      </pc:sldChg>
      <pc:sldChg chg="del">
        <pc:chgData name="Oana Baboolal" userId="S::oana.baboolal@glasgow.ac.uk::278b5f7d-88be-4854-b0c9-55dea0c04c4b" providerId="AD" clId="Web-{4B5C729E-F22B-7E4A-57C2-392389680BF8}" dt="2024-05-03T12:50:34.868" v="4"/>
        <pc:sldMkLst>
          <pc:docMk/>
          <pc:sldMk cId="1103243066" sldId="838840450"/>
        </pc:sldMkLst>
      </pc:sldChg>
      <pc:sldChg chg="del">
        <pc:chgData name="Oana Baboolal" userId="S::oana.baboolal@glasgow.ac.uk::278b5f7d-88be-4854-b0c9-55dea0c04c4b" providerId="AD" clId="Web-{4B5C729E-F22B-7E4A-57C2-392389680BF8}" dt="2024-05-03T12:50:48.228" v="10"/>
        <pc:sldMkLst>
          <pc:docMk/>
          <pc:sldMk cId="1678978652" sldId="838840457"/>
        </pc:sldMkLst>
      </pc:sldChg>
      <pc:sldChg chg="del">
        <pc:chgData name="Oana Baboolal" userId="S::oana.baboolal@glasgow.ac.uk::278b5f7d-88be-4854-b0c9-55dea0c04c4b" providerId="AD" clId="Web-{4B5C729E-F22B-7E4A-57C2-392389680BF8}" dt="2024-05-03T12:50:46.743" v="8"/>
        <pc:sldMkLst>
          <pc:docMk/>
          <pc:sldMk cId="1191825954" sldId="838840465"/>
        </pc:sldMkLst>
      </pc:sldChg>
    </pc:docChg>
  </pc:docChgLst>
  <pc:docChgLst>
    <pc:chgData name="Lynda Young" userId="S::lynda.young@glasgow.ac.uk::fd1422d0-0392-49a7-8dae-18c3570d4b4a" providerId="AD" clId="Web-{F67AA8BD-794D-4587-B8C6-476FD4E3E8FE}"/>
    <pc:docChg chg="modSld">
      <pc:chgData name="Lynda Young" userId="S::lynda.young@glasgow.ac.uk::fd1422d0-0392-49a7-8dae-18c3570d4b4a" providerId="AD" clId="Web-{F67AA8BD-794D-4587-B8C6-476FD4E3E8FE}" dt="2024-05-07T08:10:49.536" v="66"/>
      <pc:docMkLst>
        <pc:docMk/>
      </pc:docMkLst>
      <pc:sldChg chg="modSp">
        <pc:chgData name="Lynda Young" userId="S::lynda.young@glasgow.ac.uk::fd1422d0-0392-49a7-8dae-18c3570d4b4a" providerId="AD" clId="Web-{F67AA8BD-794D-4587-B8C6-476FD4E3E8FE}" dt="2024-05-07T08:10:49.536" v="66"/>
        <pc:sldMkLst>
          <pc:docMk/>
          <pc:sldMk cId="1318241095" sldId="838840461"/>
        </pc:sldMkLst>
        <pc:graphicFrameChg chg="mod modGraphic">
          <ac:chgData name="Lynda Young" userId="S::lynda.young@glasgow.ac.uk::fd1422d0-0392-49a7-8dae-18c3570d4b4a" providerId="AD" clId="Web-{F67AA8BD-794D-4587-B8C6-476FD4E3E8FE}" dt="2024-05-07T08:10:19.926" v="57"/>
          <ac:graphicFrameMkLst>
            <pc:docMk/>
            <pc:sldMk cId="1318241095" sldId="838840461"/>
            <ac:graphicFrameMk id="3" creationId="{031BCD76-49B2-4FB3-14E0-A4C08E884F3A}"/>
          </ac:graphicFrameMkLst>
        </pc:graphicFrameChg>
        <pc:graphicFrameChg chg="mod modGraphic">
          <ac:chgData name="Lynda Young" userId="S::lynda.young@glasgow.ac.uk::fd1422d0-0392-49a7-8dae-18c3570d4b4a" providerId="AD" clId="Web-{F67AA8BD-794D-4587-B8C6-476FD4E3E8FE}" dt="2024-05-07T08:10:49.536" v="66"/>
          <ac:graphicFrameMkLst>
            <pc:docMk/>
            <pc:sldMk cId="1318241095" sldId="838840461"/>
            <ac:graphicFrameMk id="7" creationId="{259BEACB-54D3-E5FB-6E9C-A3343639084B}"/>
          </ac:graphicFrameMkLst>
        </pc:graphicFrameChg>
      </pc:sldChg>
    </pc:docChg>
  </pc:docChgLst>
  <pc:docChgLst>
    <pc:chgData name="Emma Craddock" userId="S::emma.craddock@glasgow.ac.uk::462199a8-9d5b-4aae-8b89-e00e6eacaff4" providerId="AD" clId="Web-{1B34C6C2-F41C-4A60-A2EA-CB08D3B7339A}"/>
    <pc:docChg chg="modSld">
      <pc:chgData name="Emma Craddock" userId="S::emma.craddock@glasgow.ac.uk::462199a8-9d5b-4aae-8b89-e00e6eacaff4" providerId="AD" clId="Web-{1B34C6C2-F41C-4A60-A2EA-CB08D3B7339A}" dt="2024-05-07T10:03:54.969" v="1"/>
      <pc:docMkLst>
        <pc:docMk/>
      </pc:docMkLst>
      <pc:sldChg chg="modSp">
        <pc:chgData name="Emma Craddock" userId="S::emma.craddock@glasgow.ac.uk::462199a8-9d5b-4aae-8b89-e00e6eacaff4" providerId="AD" clId="Web-{1B34C6C2-F41C-4A60-A2EA-CB08D3B7339A}" dt="2024-05-07T10:03:54.969" v="1"/>
        <pc:sldMkLst>
          <pc:docMk/>
          <pc:sldMk cId="3906580485" sldId="838840460"/>
        </pc:sldMkLst>
        <pc:graphicFrameChg chg="modGraphic">
          <ac:chgData name="Emma Craddock" userId="S::emma.craddock@glasgow.ac.uk::462199a8-9d5b-4aae-8b89-e00e6eacaff4" providerId="AD" clId="Web-{1B34C6C2-F41C-4A60-A2EA-CB08D3B7339A}" dt="2024-05-07T10:03:54.969" v="1"/>
          <ac:graphicFrameMkLst>
            <pc:docMk/>
            <pc:sldMk cId="3906580485" sldId="838840460"/>
            <ac:graphicFrameMk id="7" creationId="{259BEACB-54D3-E5FB-6E9C-A3343639084B}"/>
          </ac:graphicFrameMkLst>
        </pc:graphicFrameChg>
      </pc:sldChg>
    </pc:docChg>
  </pc:docChgLst>
  <pc:docChgLst>
    <pc:chgData name="Oana Baboolal" userId="S::oana.baboolal@glasgow.ac.uk::278b5f7d-88be-4854-b0c9-55dea0c04c4b" providerId="AD" clId="Web-{8DEDC732-020E-1FAA-A4D8-FDDA92A0114F}"/>
    <pc:docChg chg="addSld delSld modSection">
      <pc:chgData name="Oana Baboolal" userId="S::oana.baboolal@glasgow.ac.uk::278b5f7d-88be-4854-b0c9-55dea0c04c4b" providerId="AD" clId="Web-{8DEDC732-020E-1FAA-A4D8-FDDA92A0114F}" dt="2024-06-13T14:39:15.997" v="3"/>
      <pc:docMkLst>
        <pc:docMk/>
      </pc:docMkLst>
      <pc:sldChg chg="add del">
        <pc:chgData name="Oana Baboolal" userId="S::oana.baboolal@glasgow.ac.uk::278b5f7d-88be-4854-b0c9-55dea0c04c4b" providerId="AD" clId="Web-{8DEDC732-020E-1FAA-A4D8-FDDA92A0114F}" dt="2024-06-13T14:39:15.997" v="3"/>
        <pc:sldMkLst>
          <pc:docMk/>
          <pc:sldMk cId="1751635025" sldId="838840326"/>
        </pc:sldMkLst>
      </pc:sldChg>
      <pc:sldMasterChg chg="addSldLayout delSldLayout">
        <pc:chgData name="Oana Baboolal" userId="S::oana.baboolal@glasgow.ac.uk::278b5f7d-88be-4854-b0c9-55dea0c04c4b" providerId="AD" clId="Web-{8DEDC732-020E-1FAA-A4D8-FDDA92A0114F}" dt="2024-06-13T14:39:15.872" v="2"/>
        <pc:sldMasterMkLst>
          <pc:docMk/>
          <pc:sldMasterMk cId="3993863080" sldId="2147483673"/>
        </pc:sldMasterMkLst>
        <pc:sldLayoutChg chg="add del">
          <pc:chgData name="Oana Baboolal" userId="S::oana.baboolal@glasgow.ac.uk::278b5f7d-88be-4854-b0c9-55dea0c04c4b" providerId="AD" clId="Web-{8DEDC732-020E-1FAA-A4D8-FDDA92A0114F}" dt="2024-06-13T14:39:15.872" v="2"/>
          <pc:sldLayoutMkLst>
            <pc:docMk/>
            <pc:sldMasterMk cId="3993863080" sldId="2147483673"/>
            <pc:sldLayoutMk cId="20762514" sldId="2147483715"/>
          </pc:sldLayoutMkLst>
        </pc:sldLayoutChg>
      </pc:sldMasterChg>
    </pc:docChg>
  </pc:docChgLst>
  <pc:docChgLst>
    <pc:chgData name="Oana Baboolal" userId="S::oana.baboolal@glasgow.ac.uk::278b5f7d-88be-4854-b0c9-55dea0c04c4b" providerId="AD" clId="Web-{1C5366FD-DADF-7CC0-2E87-0DCAE4052E97}"/>
    <pc:docChg chg="modSld">
      <pc:chgData name="Oana Baboolal" userId="S::oana.baboolal@glasgow.ac.uk::278b5f7d-88be-4854-b0c9-55dea0c04c4b" providerId="AD" clId="Web-{1C5366FD-DADF-7CC0-2E87-0DCAE4052E97}" dt="2024-05-30T13:37:24.506" v="1"/>
      <pc:docMkLst>
        <pc:docMk/>
      </pc:docMkLst>
      <pc:sldChg chg="modSp">
        <pc:chgData name="Oana Baboolal" userId="S::oana.baboolal@glasgow.ac.uk::278b5f7d-88be-4854-b0c9-55dea0c04c4b" providerId="AD" clId="Web-{1C5366FD-DADF-7CC0-2E87-0DCAE4052E97}" dt="2024-05-30T13:37:24.506" v="1"/>
        <pc:sldMkLst>
          <pc:docMk/>
          <pc:sldMk cId="1191825954" sldId="838840465"/>
        </pc:sldMkLst>
        <pc:graphicFrameChg chg="mod modGraphic">
          <ac:chgData name="Oana Baboolal" userId="S::oana.baboolal@glasgow.ac.uk::278b5f7d-88be-4854-b0c9-55dea0c04c4b" providerId="AD" clId="Web-{1C5366FD-DADF-7CC0-2E87-0DCAE4052E97}" dt="2024-05-30T13:37:24.506" v="1"/>
          <ac:graphicFrameMkLst>
            <pc:docMk/>
            <pc:sldMk cId="1191825954" sldId="838840465"/>
            <ac:graphicFrameMk id="3" creationId="{6D01053D-C49F-4D80-579E-C3AE67EB4DD5}"/>
          </ac:graphicFrameMkLst>
        </pc:graphicFrameChg>
      </pc:sldChg>
    </pc:docChg>
  </pc:docChgLst>
  <pc:docChgLst>
    <pc:chgData name="Claire Crompton" userId="e6fd4236-e548-4605-9a43-9316851a6f08" providerId="ADAL" clId="{66AB2D1B-AE99-4D6B-8ED6-57B5B22D5A58}"/>
    <pc:docChg chg="delSld modSld modSection">
      <pc:chgData name="Claire Crompton" userId="e6fd4236-e548-4605-9a43-9316851a6f08" providerId="ADAL" clId="{66AB2D1B-AE99-4D6B-8ED6-57B5B22D5A58}" dt="2023-05-25T18:10:38.701" v="2"/>
      <pc:docMkLst>
        <pc:docMk/>
      </pc:docMkLst>
      <pc:sldChg chg="delSp">
        <pc:chgData name="Claire Crompton" userId="e6fd4236-e548-4605-9a43-9316851a6f08" providerId="ADAL" clId="{66AB2D1B-AE99-4D6B-8ED6-57B5B22D5A58}" dt="2023-05-25T18:10:38.701" v="2"/>
        <pc:sldMkLst>
          <pc:docMk/>
          <pc:sldMk cId="1038527235" sldId="838840451"/>
        </pc:sldMkLst>
        <pc:graphicFrameChg chg="del">
          <ac:chgData name="Claire Crompton" userId="e6fd4236-e548-4605-9a43-9316851a6f08" providerId="ADAL" clId="{66AB2D1B-AE99-4D6B-8ED6-57B5B22D5A58}" dt="2023-05-25T18:10:38.701" v="2"/>
          <ac:graphicFrameMkLst>
            <pc:docMk/>
            <pc:sldMk cId="1038527235" sldId="838840451"/>
            <ac:graphicFrameMk id="5" creationId="{988B48E7-9DA6-19FA-A594-2608102243A5}"/>
          </ac:graphicFrameMkLst>
        </pc:graphicFrameChg>
      </pc:sldChg>
      <pc:sldChg chg="modSp mod">
        <pc:chgData name="Claire Crompton" userId="e6fd4236-e548-4605-9a43-9316851a6f08" providerId="ADAL" clId="{66AB2D1B-AE99-4D6B-8ED6-57B5B22D5A58}" dt="2023-05-25T18:10:27.484" v="0" actId="1076"/>
        <pc:sldMkLst>
          <pc:docMk/>
          <pc:sldMk cId="3865867220" sldId="838840458"/>
        </pc:sldMkLst>
        <pc:spChg chg="mod">
          <ac:chgData name="Claire Crompton" userId="e6fd4236-e548-4605-9a43-9316851a6f08" providerId="ADAL" clId="{66AB2D1B-AE99-4D6B-8ED6-57B5B22D5A58}" dt="2023-05-25T18:10:27.484" v="0" actId="1076"/>
          <ac:spMkLst>
            <pc:docMk/>
            <pc:sldMk cId="3865867220" sldId="838840458"/>
            <ac:spMk id="5" creationId="{688838B6-C7A8-C989-0486-D5A9D62433FC}"/>
          </ac:spMkLst>
        </pc:spChg>
      </pc:sldChg>
      <pc:sldChg chg="del">
        <pc:chgData name="Claire Crompton" userId="e6fd4236-e548-4605-9a43-9316851a6f08" providerId="ADAL" clId="{66AB2D1B-AE99-4D6B-8ED6-57B5B22D5A58}" dt="2023-05-25T18:10:32.757" v="1" actId="47"/>
        <pc:sldMkLst>
          <pc:docMk/>
          <pc:sldMk cId="1612570008" sldId="838840464"/>
        </pc:sldMkLst>
      </pc:sldChg>
      <pc:sldMasterChg chg="delSldLayout">
        <pc:chgData name="Claire Crompton" userId="e6fd4236-e548-4605-9a43-9316851a6f08" providerId="ADAL" clId="{66AB2D1B-AE99-4D6B-8ED6-57B5B22D5A58}" dt="2023-05-25T18:10:32.757" v="1" actId="47"/>
        <pc:sldMasterMkLst>
          <pc:docMk/>
          <pc:sldMasterMk cId="3181030383" sldId="2147483686"/>
        </pc:sldMasterMkLst>
        <pc:sldLayoutChg chg="del">
          <pc:chgData name="Claire Crompton" userId="e6fd4236-e548-4605-9a43-9316851a6f08" providerId="ADAL" clId="{66AB2D1B-AE99-4D6B-8ED6-57B5B22D5A58}" dt="2023-05-25T18:10:32.757" v="1" actId="47"/>
          <pc:sldLayoutMkLst>
            <pc:docMk/>
            <pc:sldMasterMk cId="3181030383" sldId="2147483686"/>
            <pc:sldLayoutMk cId="3736722613" sldId="2147483698"/>
          </pc:sldLayoutMkLst>
        </pc:sldLayoutChg>
      </pc:sldMasterChg>
    </pc:docChg>
  </pc:docChgLst>
  <pc:docChgLst>
    <pc:chgData name="Renata Boschi" userId="S::renata.boschi@glasgow.ac.uk::5cdb7e40-2bef-47fb-bdc4-db9879a723b7" providerId="AD" clId="Web-{5897BE54-757D-46A3-AC22-A8442841B37D}"/>
    <pc:docChg chg="modSld">
      <pc:chgData name="Renata Boschi" userId="S::renata.boschi@glasgow.ac.uk::5cdb7e40-2bef-47fb-bdc4-db9879a723b7" providerId="AD" clId="Web-{5897BE54-757D-46A3-AC22-A8442841B37D}" dt="2024-05-07T08:17:47.520" v="61"/>
      <pc:docMkLst>
        <pc:docMk/>
      </pc:docMkLst>
      <pc:sldChg chg="modSp">
        <pc:chgData name="Renata Boschi" userId="S::renata.boschi@glasgow.ac.uk::5cdb7e40-2bef-47fb-bdc4-db9879a723b7" providerId="AD" clId="Web-{5897BE54-757D-46A3-AC22-A8442841B37D}" dt="2024-05-07T08:17:47.520" v="61"/>
        <pc:sldMkLst>
          <pc:docMk/>
          <pc:sldMk cId="336648249" sldId="838840459"/>
        </pc:sldMkLst>
        <pc:graphicFrameChg chg="mod modGraphic">
          <ac:chgData name="Renata Boschi" userId="S::renata.boschi@glasgow.ac.uk::5cdb7e40-2bef-47fb-bdc4-db9879a723b7" providerId="AD" clId="Web-{5897BE54-757D-46A3-AC22-A8442841B37D}" dt="2024-05-07T08:17:37.614" v="33"/>
          <ac:graphicFrameMkLst>
            <pc:docMk/>
            <pc:sldMk cId="336648249" sldId="838840459"/>
            <ac:graphicFrameMk id="3" creationId="{031BCD76-49B2-4FB3-14E0-A4C08E884F3A}"/>
          </ac:graphicFrameMkLst>
        </pc:graphicFrameChg>
        <pc:graphicFrameChg chg="mod modGraphic">
          <ac:chgData name="Renata Boschi" userId="S::renata.boschi@glasgow.ac.uk::5cdb7e40-2bef-47fb-bdc4-db9879a723b7" providerId="AD" clId="Web-{5897BE54-757D-46A3-AC22-A8442841B37D}" dt="2024-05-07T08:17:47.520" v="61"/>
          <ac:graphicFrameMkLst>
            <pc:docMk/>
            <pc:sldMk cId="336648249" sldId="838840459"/>
            <ac:graphicFrameMk id="7" creationId="{259BEACB-54D3-E5FB-6E9C-A3343639084B}"/>
          </ac:graphicFrameMkLst>
        </pc:graphicFrameChg>
      </pc:sldChg>
    </pc:docChg>
  </pc:docChgLst>
  <pc:docChgLst>
    <pc:chgData name="Oana Baboolal" userId="S::oana.baboolal@glasgow.ac.uk::278b5f7d-88be-4854-b0c9-55dea0c04c4b" providerId="AD" clId="Web-{D597AE5F-24FD-CD9A-B71C-DD4317FDBDE7}"/>
    <pc:docChg chg="sldOrd modSection">
      <pc:chgData name="Oana Baboolal" userId="S::oana.baboolal@glasgow.ac.uk::278b5f7d-88be-4854-b0c9-55dea0c04c4b" providerId="AD" clId="Web-{D597AE5F-24FD-CD9A-B71C-DD4317FDBDE7}" dt="2024-05-23T09:24:36.468" v="3"/>
      <pc:docMkLst>
        <pc:docMk/>
      </pc:docMkLst>
      <pc:sldChg chg="ord">
        <pc:chgData name="Oana Baboolal" userId="S::oana.baboolal@glasgow.ac.uk::278b5f7d-88be-4854-b0c9-55dea0c04c4b" providerId="AD" clId="Web-{D597AE5F-24FD-CD9A-B71C-DD4317FDBDE7}" dt="2024-05-23T09:24:36.468" v="3"/>
        <pc:sldMkLst>
          <pc:docMk/>
          <pc:sldMk cId="2300677195" sldId="838840330"/>
        </pc:sldMkLst>
      </pc:sldChg>
      <pc:sldChg chg="ord">
        <pc:chgData name="Oana Baboolal" userId="S::oana.baboolal@glasgow.ac.uk::278b5f7d-88be-4854-b0c9-55dea0c04c4b" providerId="AD" clId="Web-{D597AE5F-24FD-CD9A-B71C-DD4317FDBDE7}" dt="2024-05-23T09:23:29.795" v="0"/>
        <pc:sldMkLst>
          <pc:docMk/>
          <pc:sldMk cId="3827918788" sldId="838840331"/>
        </pc:sldMkLst>
      </pc:sldChg>
      <pc:sldChg chg="ord">
        <pc:chgData name="Oana Baboolal" userId="S::oana.baboolal@glasgow.ac.uk::278b5f7d-88be-4854-b0c9-55dea0c04c4b" providerId="AD" clId="Web-{D597AE5F-24FD-CD9A-B71C-DD4317FDBDE7}" dt="2024-05-23T09:24:36.468" v="2"/>
        <pc:sldMkLst>
          <pc:docMk/>
          <pc:sldMk cId="4095128225" sldId="838840445"/>
        </pc:sldMkLst>
      </pc:sldChg>
      <pc:sldChg chg="ord">
        <pc:chgData name="Oana Baboolal" userId="S::oana.baboolal@glasgow.ac.uk::278b5f7d-88be-4854-b0c9-55dea0c04c4b" providerId="AD" clId="Web-{D597AE5F-24FD-CD9A-B71C-DD4317FDBDE7}" dt="2024-05-23T09:23:29.795" v="1"/>
        <pc:sldMkLst>
          <pc:docMk/>
          <pc:sldMk cId="1191825954" sldId="838840465"/>
        </pc:sldMkLst>
      </pc:sldChg>
    </pc:docChg>
  </pc:docChgLst>
  <pc:docChgLst>
    <pc:chgData name="Lynda Young" userId="S::lynda.young@glasgow.ac.uk::fd1422d0-0392-49a7-8dae-18c3570d4b4a" providerId="AD" clId="Web-{DF689418-BDF6-DC3C-92B0-68BA03BBA1D6}"/>
    <pc:docChg chg="modSld">
      <pc:chgData name="Lynda Young" userId="S::lynda.young@glasgow.ac.uk::fd1422d0-0392-49a7-8dae-18c3570d4b4a" providerId="AD" clId="Web-{DF689418-BDF6-DC3C-92B0-68BA03BBA1D6}" dt="2023-05-04T11:45:58.461" v="13"/>
      <pc:docMkLst>
        <pc:docMk/>
      </pc:docMkLst>
      <pc:sldChg chg="modSp">
        <pc:chgData name="Lynda Young" userId="S::lynda.young@glasgow.ac.uk::fd1422d0-0392-49a7-8dae-18c3570d4b4a" providerId="AD" clId="Web-{DF689418-BDF6-DC3C-92B0-68BA03BBA1D6}" dt="2023-05-04T11:45:58.461" v="13"/>
        <pc:sldMkLst>
          <pc:docMk/>
          <pc:sldMk cId="1318241095" sldId="838840461"/>
        </pc:sldMkLst>
        <pc:graphicFrameChg chg="mod modGraphic">
          <ac:chgData name="Lynda Young" userId="S::lynda.young@glasgow.ac.uk::fd1422d0-0392-49a7-8dae-18c3570d4b4a" providerId="AD" clId="Web-{DF689418-BDF6-DC3C-92B0-68BA03BBA1D6}" dt="2023-05-04T11:45:47.758" v="5"/>
          <ac:graphicFrameMkLst>
            <pc:docMk/>
            <pc:sldMk cId="1318241095" sldId="838840461"/>
            <ac:graphicFrameMk id="3" creationId="{031BCD76-49B2-4FB3-14E0-A4C08E884F3A}"/>
          </ac:graphicFrameMkLst>
        </pc:graphicFrameChg>
        <pc:graphicFrameChg chg="mod modGraphic">
          <ac:chgData name="Lynda Young" userId="S::lynda.young@glasgow.ac.uk::fd1422d0-0392-49a7-8dae-18c3570d4b4a" providerId="AD" clId="Web-{DF689418-BDF6-DC3C-92B0-68BA03BBA1D6}" dt="2023-05-04T11:45:53.477" v="9"/>
          <ac:graphicFrameMkLst>
            <pc:docMk/>
            <pc:sldMk cId="1318241095" sldId="838840461"/>
            <ac:graphicFrameMk id="7" creationId="{259BEACB-54D3-E5FB-6E9C-A3343639084B}"/>
          </ac:graphicFrameMkLst>
        </pc:graphicFrameChg>
        <pc:graphicFrameChg chg="mod modGraphic">
          <ac:chgData name="Lynda Young" userId="S::lynda.young@glasgow.ac.uk::fd1422d0-0392-49a7-8dae-18c3570d4b4a" providerId="AD" clId="Web-{DF689418-BDF6-DC3C-92B0-68BA03BBA1D6}" dt="2023-05-04T11:45:58.461" v="13"/>
          <ac:graphicFrameMkLst>
            <pc:docMk/>
            <pc:sldMk cId="1318241095" sldId="838840461"/>
            <ac:graphicFrameMk id="10" creationId="{6E02F2B2-E06B-1357-4BAF-3A88B94FE049}"/>
          </ac:graphicFrameMkLst>
        </pc:graphicFrameChg>
      </pc:sldChg>
    </pc:docChg>
  </pc:docChgLst>
  <pc:docChgLst>
    <pc:chgData name="Maureen Bain" userId="S::maureen.bain@glasgow.ac.uk::52d25312-c6be-449e-9761-cadf43d08c76" providerId="AD" clId="Web-{A4D159AD-80EF-D0AA-72BD-91A1B25A128C}"/>
    <pc:docChg chg="mod modSld">
      <pc:chgData name="Maureen Bain" userId="S::maureen.bain@glasgow.ac.uk::52d25312-c6be-449e-9761-cadf43d08c76" providerId="AD" clId="Web-{A4D159AD-80EF-D0AA-72BD-91A1B25A128C}" dt="2023-05-18T08:54:19.728" v="188"/>
      <pc:docMkLst>
        <pc:docMk/>
      </pc:docMkLst>
      <pc:sldChg chg="modSp">
        <pc:chgData name="Maureen Bain" userId="S::maureen.bain@glasgow.ac.uk::52d25312-c6be-449e-9761-cadf43d08c76" providerId="AD" clId="Web-{A4D159AD-80EF-D0AA-72BD-91A1B25A128C}" dt="2023-05-18T08:53:43.024" v="186"/>
        <pc:sldMkLst>
          <pc:docMk/>
          <pc:sldMk cId="1038527235" sldId="838840451"/>
        </pc:sldMkLst>
        <pc:graphicFrameChg chg="mod modGraphic">
          <ac:chgData name="Maureen Bain" userId="S::maureen.bain@glasgow.ac.uk::52d25312-c6be-449e-9761-cadf43d08c76" providerId="AD" clId="Web-{A4D159AD-80EF-D0AA-72BD-91A1B25A128C}" dt="2023-05-18T08:53:43.024" v="186"/>
          <ac:graphicFrameMkLst>
            <pc:docMk/>
            <pc:sldMk cId="1038527235" sldId="838840451"/>
            <ac:graphicFrameMk id="10" creationId="{6E02F2B2-E06B-1357-4BAF-3A88B94FE049}"/>
          </ac:graphicFrameMkLst>
        </pc:graphicFrameChg>
      </pc:sldChg>
      <pc:sldChg chg="addCm">
        <pc:chgData name="Maureen Bain" userId="S::maureen.bain@glasgow.ac.uk::52d25312-c6be-449e-9761-cadf43d08c76" providerId="AD" clId="Web-{A4D159AD-80EF-D0AA-72BD-91A1B25A128C}" dt="2023-05-18T08:54:19.728" v="188"/>
        <pc:sldMkLst>
          <pc:docMk/>
          <pc:sldMk cId="1678978652" sldId="838840457"/>
        </pc:sldMkLst>
        <pc:extLst>
          <p:ext xmlns:p="http://schemas.openxmlformats.org/presentationml/2006/main" uri="{D6D511B9-2390-475A-947B-AFAB55BFBCF1}">
            <pc226:cmChg xmlns:pc226="http://schemas.microsoft.com/office/powerpoint/2022/06/main/command" chg="add">
              <pc226:chgData name="Maureen Bain" userId="S::maureen.bain@glasgow.ac.uk::52d25312-c6be-449e-9761-cadf43d08c76" providerId="AD" clId="Web-{A4D159AD-80EF-D0AA-72BD-91A1B25A128C}" dt="2023-05-18T08:54:19.728" v="188"/>
              <pc2:cmMkLst xmlns:pc2="http://schemas.microsoft.com/office/powerpoint/2019/9/main/command">
                <pc:docMk/>
                <pc:sldMk cId="1678978652" sldId="838840457"/>
                <pc2:cmMk id="{F3765152-FA9F-44C8-89DA-6D4443A5553F}"/>
              </pc2:cmMkLst>
            </pc226:cmChg>
          </p:ext>
        </pc:extLst>
      </pc:sldChg>
      <pc:sldChg chg="modSp">
        <pc:chgData name="Maureen Bain" userId="S::maureen.bain@glasgow.ac.uk::52d25312-c6be-449e-9761-cadf43d08c76" providerId="AD" clId="Web-{A4D159AD-80EF-D0AA-72BD-91A1B25A128C}" dt="2023-05-18T08:53:05.351" v="114"/>
        <pc:sldMkLst>
          <pc:docMk/>
          <pc:sldMk cId="3906580485" sldId="838840460"/>
        </pc:sldMkLst>
        <pc:graphicFrameChg chg="mod modGraphic">
          <ac:chgData name="Maureen Bain" userId="S::maureen.bain@glasgow.ac.uk::52d25312-c6be-449e-9761-cadf43d08c76" providerId="AD" clId="Web-{A4D159AD-80EF-D0AA-72BD-91A1B25A128C}" dt="2023-05-18T08:53:05.351" v="114"/>
          <ac:graphicFrameMkLst>
            <pc:docMk/>
            <pc:sldMk cId="3906580485" sldId="838840460"/>
            <ac:graphicFrameMk id="10" creationId="{6E02F2B2-E06B-1357-4BAF-3A88B94FE049}"/>
          </ac:graphicFrameMkLst>
        </pc:graphicFrameChg>
      </pc:sldChg>
      <pc:sldChg chg="modSp">
        <pc:chgData name="Maureen Bain" userId="S::maureen.bain@glasgow.ac.uk::52d25312-c6be-449e-9761-cadf43d08c76" providerId="AD" clId="Web-{A4D159AD-80EF-D0AA-72BD-91A1B25A128C}" dt="2023-05-18T08:51:33.521" v="105"/>
        <pc:sldMkLst>
          <pc:docMk/>
          <pc:sldMk cId="2099605339" sldId="838840462"/>
        </pc:sldMkLst>
        <pc:graphicFrameChg chg="mod modGraphic">
          <ac:chgData name="Maureen Bain" userId="S::maureen.bain@glasgow.ac.uk::52d25312-c6be-449e-9761-cadf43d08c76" providerId="AD" clId="Web-{A4D159AD-80EF-D0AA-72BD-91A1B25A128C}" dt="2023-05-18T08:51:33.521" v="105"/>
          <ac:graphicFrameMkLst>
            <pc:docMk/>
            <pc:sldMk cId="2099605339" sldId="838840462"/>
            <ac:graphicFrameMk id="10" creationId="{6E02F2B2-E06B-1357-4BAF-3A88B94FE049}"/>
          </ac:graphicFrameMkLst>
        </pc:graphicFrameChg>
      </pc:sldChg>
    </pc:docChg>
  </pc:docChgLst>
  <pc:docChgLst>
    <pc:chgData name="Jack Scott" userId="37e80cd6-6414-4748-8454-8cc89fc006bf" providerId="ADAL" clId="{7290205E-FE6B-41A0-ACBD-B0B708963470}"/>
    <pc:docChg chg="modSld">
      <pc:chgData name="Jack Scott" userId="37e80cd6-6414-4748-8454-8cc89fc006bf" providerId="ADAL" clId="{7290205E-FE6B-41A0-ACBD-B0B708963470}" dt="2024-05-07T07:48:16.582" v="34" actId="20577"/>
      <pc:docMkLst>
        <pc:docMk/>
      </pc:docMkLst>
      <pc:sldChg chg="modSp mod">
        <pc:chgData name="Jack Scott" userId="37e80cd6-6414-4748-8454-8cc89fc006bf" providerId="ADAL" clId="{7290205E-FE6B-41A0-ACBD-B0B708963470}" dt="2024-05-07T07:48:16.582" v="34" actId="20577"/>
        <pc:sldMkLst>
          <pc:docMk/>
          <pc:sldMk cId="2099605339" sldId="838840462"/>
        </pc:sldMkLst>
        <pc:graphicFrameChg chg="modGraphic">
          <ac:chgData name="Jack Scott" userId="37e80cd6-6414-4748-8454-8cc89fc006bf" providerId="ADAL" clId="{7290205E-FE6B-41A0-ACBD-B0B708963470}" dt="2024-05-07T07:48:02.382" v="10" actId="20577"/>
          <ac:graphicFrameMkLst>
            <pc:docMk/>
            <pc:sldMk cId="2099605339" sldId="838840462"/>
            <ac:graphicFrameMk id="3" creationId="{031BCD76-49B2-4FB3-14E0-A4C08E884F3A}"/>
          </ac:graphicFrameMkLst>
        </pc:graphicFrameChg>
        <pc:graphicFrameChg chg="modGraphic">
          <ac:chgData name="Jack Scott" userId="37e80cd6-6414-4748-8454-8cc89fc006bf" providerId="ADAL" clId="{7290205E-FE6B-41A0-ACBD-B0B708963470}" dt="2024-05-07T07:48:06.708" v="21" actId="20577"/>
          <ac:graphicFrameMkLst>
            <pc:docMk/>
            <pc:sldMk cId="2099605339" sldId="838840462"/>
            <ac:graphicFrameMk id="7" creationId="{259BEACB-54D3-E5FB-6E9C-A3343639084B}"/>
          </ac:graphicFrameMkLst>
        </pc:graphicFrameChg>
        <pc:graphicFrameChg chg="modGraphic">
          <ac:chgData name="Jack Scott" userId="37e80cd6-6414-4748-8454-8cc89fc006bf" providerId="ADAL" clId="{7290205E-FE6B-41A0-ACBD-B0B708963470}" dt="2024-05-07T07:48:16.582" v="34" actId="20577"/>
          <ac:graphicFrameMkLst>
            <pc:docMk/>
            <pc:sldMk cId="2099605339" sldId="838840462"/>
            <ac:graphicFrameMk id="10" creationId="{6E02F2B2-E06B-1357-4BAF-3A88B94FE049}"/>
          </ac:graphicFrameMkLst>
        </pc:graphicFrameChg>
      </pc:sldChg>
    </pc:docChg>
  </pc:docChgLst>
  <pc:docChgLst>
    <pc:chgData name="Veronika Flaskarova" userId="S::veronika.flaskarova@glasgow.ac.uk::cbd0ecc9-c924-49a3-879e-da072f88e935" providerId="AD" clId="Web-{4FBE53A2-0586-D4E0-2881-624BEE841ED2}"/>
    <pc:docChg chg="modSld">
      <pc:chgData name="Veronika Flaskarova" userId="S::veronika.flaskarova@glasgow.ac.uk::cbd0ecc9-c924-49a3-879e-da072f88e935" providerId="AD" clId="Web-{4FBE53A2-0586-D4E0-2881-624BEE841ED2}" dt="2023-04-27T14:12:48.024" v="69"/>
      <pc:docMkLst>
        <pc:docMk/>
      </pc:docMkLst>
      <pc:sldChg chg="modSp">
        <pc:chgData name="Veronika Flaskarova" userId="S::veronika.flaskarova@glasgow.ac.uk::cbd0ecc9-c924-49a3-879e-da072f88e935" providerId="AD" clId="Web-{4FBE53A2-0586-D4E0-2881-624BEE841ED2}" dt="2023-04-27T14:12:48.024" v="69"/>
        <pc:sldMkLst>
          <pc:docMk/>
          <pc:sldMk cId="3865867220" sldId="838840458"/>
        </pc:sldMkLst>
        <pc:graphicFrameChg chg="mod modGraphic">
          <ac:chgData name="Veronika Flaskarova" userId="S::veronika.flaskarova@glasgow.ac.uk::cbd0ecc9-c924-49a3-879e-da072f88e935" providerId="AD" clId="Web-{4FBE53A2-0586-D4E0-2881-624BEE841ED2}" dt="2023-04-27T14:12:48.024" v="69"/>
          <ac:graphicFrameMkLst>
            <pc:docMk/>
            <pc:sldMk cId="3865867220" sldId="838840458"/>
            <ac:graphicFrameMk id="10" creationId="{6E02F2B2-E06B-1357-4BAF-3A88B94FE049}"/>
          </ac:graphicFrameMkLst>
        </pc:graphicFrameChg>
      </pc:sldChg>
    </pc:docChg>
  </pc:docChgLst>
  <pc:docChgLst>
    <pc:chgData name="Theresa Taylor" userId="S::theresa.taylor@glasgow.ac.uk::ba98ba81-9be6-4f2b-8492-be2851ca13bc" providerId="AD" clId="Web-{C16C1852-7388-F44E-CA3E-974D84622B62}"/>
    <pc:docChg chg="modSld">
      <pc:chgData name="Theresa Taylor" userId="S::theresa.taylor@glasgow.ac.uk::ba98ba81-9be6-4f2b-8492-be2851ca13bc" providerId="AD" clId="Web-{C16C1852-7388-F44E-CA3E-974D84622B62}" dt="2023-04-28T08:12:24.785" v="43"/>
      <pc:docMkLst>
        <pc:docMk/>
      </pc:docMkLst>
      <pc:sldChg chg="modSp">
        <pc:chgData name="Theresa Taylor" userId="S::theresa.taylor@glasgow.ac.uk::ba98ba81-9be6-4f2b-8492-be2851ca13bc" providerId="AD" clId="Web-{C16C1852-7388-F44E-CA3E-974D84622B62}" dt="2023-04-28T08:12:24.785" v="43"/>
        <pc:sldMkLst>
          <pc:docMk/>
          <pc:sldMk cId="2099605339" sldId="838840462"/>
        </pc:sldMkLst>
        <pc:graphicFrameChg chg="mod modGraphic">
          <ac:chgData name="Theresa Taylor" userId="S::theresa.taylor@glasgow.ac.uk::ba98ba81-9be6-4f2b-8492-be2851ca13bc" providerId="AD" clId="Web-{C16C1852-7388-F44E-CA3E-974D84622B62}" dt="2023-04-28T08:12:24.785" v="43"/>
          <ac:graphicFrameMkLst>
            <pc:docMk/>
            <pc:sldMk cId="2099605339" sldId="838840462"/>
            <ac:graphicFrameMk id="7" creationId="{259BEACB-54D3-E5FB-6E9C-A3343639084B}"/>
          </ac:graphicFrameMkLst>
        </pc:graphicFrameChg>
      </pc:sldChg>
    </pc:docChg>
  </pc:docChgLst>
  <pc:docChgLst>
    <pc:chgData name="Oana Baboolal" userId="S::oana.baboolal@glasgow.ac.uk::278b5f7d-88be-4854-b0c9-55dea0c04c4b" providerId="AD" clId="Web-{72DD269B-4874-B34F-83A6-323958D2494B}"/>
    <pc:docChg chg="modSld">
      <pc:chgData name="Oana Baboolal" userId="S::oana.baboolal@glasgow.ac.uk::278b5f7d-88be-4854-b0c9-55dea0c04c4b" providerId="AD" clId="Web-{72DD269B-4874-B34F-83A6-323958D2494B}" dt="2023-05-04T07:55:43.659" v="7" actId="20577"/>
      <pc:docMkLst>
        <pc:docMk/>
      </pc:docMkLst>
      <pc:sldChg chg="modSp">
        <pc:chgData name="Oana Baboolal" userId="S::oana.baboolal@glasgow.ac.uk::278b5f7d-88be-4854-b0c9-55dea0c04c4b" providerId="AD" clId="Web-{72DD269B-4874-B34F-83A6-323958D2494B}" dt="2023-05-04T07:55:19.815" v="0" actId="20577"/>
        <pc:sldMkLst>
          <pc:docMk/>
          <pc:sldMk cId="2300677195" sldId="838840330"/>
        </pc:sldMkLst>
        <pc:spChg chg="mod">
          <ac:chgData name="Oana Baboolal" userId="S::oana.baboolal@glasgow.ac.uk::278b5f7d-88be-4854-b0c9-55dea0c04c4b" providerId="AD" clId="Web-{72DD269B-4874-B34F-83A6-323958D2494B}" dt="2023-05-04T07:55:19.815" v="0" actId="20577"/>
          <ac:spMkLst>
            <pc:docMk/>
            <pc:sldMk cId="2300677195" sldId="838840330"/>
            <ac:spMk id="4" creationId="{D883A135-37C7-574A-7FCF-4CDD33C5D728}"/>
          </ac:spMkLst>
        </pc:spChg>
      </pc:sldChg>
      <pc:sldChg chg="modSp">
        <pc:chgData name="Oana Baboolal" userId="S::oana.baboolal@glasgow.ac.uk::278b5f7d-88be-4854-b0c9-55dea0c04c4b" providerId="AD" clId="Web-{72DD269B-4874-B34F-83A6-323958D2494B}" dt="2023-05-04T07:55:43.565" v="6" actId="20577"/>
        <pc:sldMkLst>
          <pc:docMk/>
          <pc:sldMk cId="1038527235" sldId="838840451"/>
        </pc:sldMkLst>
        <pc:spChg chg="mod">
          <ac:chgData name="Oana Baboolal" userId="S::oana.baboolal@glasgow.ac.uk::278b5f7d-88be-4854-b0c9-55dea0c04c4b" providerId="AD" clId="Web-{72DD269B-4874-B34F-83A6-323958D2494B}" dt="2023-05-04T07:55:43.565" v="6" actId="20577"/>
          <ac:spMkLst>
            <pc:docMk/>
            <pc:sldMk cId="1038527235" sldId="838840451"/>
            <ac:spMk id="12" creationId="{F0CFB23A-1DDC-E9DD-D090-221DEF33FDFB}"/>
          </ac:spMkLst>
        </pc:spChg>
      </pc:sldChg>
      <pc:sldChg chg="modSp">
        <pc:chgData name="Oana Baboolal" userId="S::oana.baboolal@glasgow.ac.uk::278b5f7d-88be-4854-b0c9-55dea0c04c4b" providerId="AD" clId="Web-{72DD269B-4874-B34F-83A6-323958D2494B}" dt="2023-05-04T07:55:23.799" v="1" actId="20577"/>
        <pc:sldMkLst>
          <pc:docMk/>
          <pc:sldMk cId="3865867220" sldId="838840458"/>
        </pc:sldMkLst>
        <pc:spChg chg="mod">
          <ac:chgData name="Oana Baboolal" userId="S::oana.baboolal@glasgow.ac.uk::278b5f7d-88be-4854-b0c9-55dea0c04c4b" providerId="AD" clId="Web-{72DD269B-4874-B34F-83A6-323958D2494B}" dt="2023-05-04T07:55:23.799" v="1" actId="20577"/>
          <ac:spMkLst>
            <pc:docMk/>
            <pc:sldMk cId="3865867220" sldId="838840458"/>
            <ac:spMk id="12" creationId="{F0CFB23A-1DDC-E9DD-D090-221DEF33FDFB}"/>
          </ac:spMkLst>
        </pc:spChg>
      </pc:sldChg>
      <pc:sldChg chg="modSp">
        <pc:chgData name="Oana Baboolal" userId="S::oana.baboolal@glasgow.ac.uk::278b5f7d-88be-4854-b0c9-55dea0c04c4b" providerId="AD" clId="Web-{72DD269B-4874-B34F-83A6-323958D2494B}" dt="2023-05-04T07:55:25.002" v="2" actId="20577"/>
        <pc:sldMkLst>
          <pc:docMk/>
          <pc:sldMk cId="336648249" sldId="838840459"/>
        </pc:sldMkLst>
        <pc:spChg chg="mod">
          <ac:chgData name="Oana Baboolal" userId="S::oana.baboolal@glasgow.ac.uk::278b5f7d-88be-4854-b0c9-55dea0c04c4b" providerId="AD" clId="Web-{72DD269B-4874-B34F-83A6-323958D2494B}" dt="2023-05-04T07:55:25.002" v="2" actId="20577"/>
          <ac:spMkLst>
            <pc:docMk/>
            <pc:sldMk cId="336648249" sldId="838840459"/>
            <ac:spMk id="12" creationId="{F0CFB23A-1DDC-E9DD-D090-221DEF33FDFB}"/>
          </ac:spMkLst>
        </pc:spChg>
      </pc:sldChg>
      <pc:sldChg chg="modSp">
        <pc:chgData name="Oana Baboolal" userId="S::oana.baboolal@glasgow.ac.uk::278b5f7d-88be-4854-b0c9-55dea0c04c4b" providerId="AD" clId="Web-{72DD269B-4874-B34F-83A6-323958D2494B}" dt="2023-05-04T07:55:43.659" v="7" actId="20577"/>
        <pc:sldMkLst>
          <pc:docMk/>
          <pc:sldMk cId="3906580485" sldId="838840460"/>
        </pc:sldMkLst>
        <pc:spChg chg="mod">
          <ac:chgData name="Oana Baboolal" userId="S::oana.baboolal@glasgow.ac.uk::278b5f7d-88be-4854-b0c9-55dea0c04c4b" providerId="AD" clId="Web-{72DD269B-4874-B34F-83A6-323958D2494B}" dt="2023-05-04T07:55:43.659" v="7" actId="20577"/>
          <ac:spMkLst>
            <pc:docMk/>
            <pc:sldMk cId="3906580485" sldId="838840460"/>
            <ac:spMk id="12" creationId="{F0CFB23A-1DDC-E9DD-D090-221DEF33FDFB}"/>
          </ac:spMkLst>
        </pc:spChg>
      </pc:sldChg>
      <pc:sldChg chg="modSp">
        <pc:chgData name="Oana Baboolal" userId="S::oana.baboolal@glasgow.ac.uk::278b5f7d-88be-4854-b0c9-55dea0c04c4b" providerId="AD" clId="Web-{72DD269B-4874-B34F-83A6-323958D2494B}" dt="2023-05-04T07:55:26.034" v="3" actId="20577"/>
        <pc:sldMkLst>
          <pc:docMk/>
          <pc:sldMk cId="1318241095" sldId="838840461"/>
        </pc:sldMkLst>
        <pc:spChg chg="mod">
          <ac:chgData name="Oana Baboolal" userId="S::oana.baboolal@glasgow.ac.uk::278b5f7d-88be-4854-b0c9-55dea0c04c4b" providerId="AD" clId="Web-{72DD269B-4874-B34F-83A6-323958D2494B}" dt="2023-05-04T07:55:26.034" v="3" actId="20577"/>
          <ac:spMkLst>
            <pc:docMk/>
            <pc:sldMk cId="1318241095" sldId="838840461"/>
            <ac:spMk id="12" creationId="{F0CFB23A-1DDC-E9DD-D090-221DEF33FDFB}"/>
          </ac:spMkLst>
        </pc:spChg>
      </pc:sldChg>
      <pc:sldChg chg="modSp">
        <pc:chgData name="Oana Baboolal" userId="S::oana.baboolal@glasgow.ac.uk::278b5f7d-88be-4854-b0c9-55dea0c04c4b" providerId="AD" clId="Web-{72DD269B-4874-B34F-83A6-323958D2494B}" dt="2023-05-04T07:55:43.222" v="4" actId="20577"/>
        <pc:sldMkLst>
          <pc:docMk/>
          <pc:sldMk cId="2099605339" sldId="838840462"/>
        </pc:sldMkLst>
        <pc:spChg chg="mod">
          <ac:chgData name="Oana Baboolal" userId="S::oana.baboolal@glasgow.ac.uk::278b5f7d-88be-4854-b0c9-55dea0c04c4b" providerId="AD" clId="Web-{72DD269B-4874-B34F-83A6-323958D2494B}" dt="2023-05-04T07:55:43.222" v="4" actId="20577"/>
          <ac:spMkLst>
            <pc:docMk/>
            <pc:sldMk cId="2099605339" sldId="838840462"/>
            <ac:spMk id="12" creationId="{F0CFB23A-1DDC-E9DD-D090-221DEF33FDFB}"/>
          </ac:spMkLst>
        </pc:spChg>
      </pc:sldChg>
      <pc:sldChg chg="modSp">
        <pc:chgData name="Oana Baboolal" userId="S::oana.baboolal@glasgow.ac.uk::278b5f7d-88be-4854-b0c9-55dea0c04c4b" providerId="AD" clId="Web-{72DD269B-4874-B34F-83A6-323958D2494B}" dt="2023-05-04T07:55:43.472" v="5" actId="20577"/>
        <pc:sldMkLst>
          <pc:docMk/>
          <pc:sldMk cId="3440599210" sldId="838840463"/>
        </pc:sldMkLst>
        <pc:spChg chg="mod">
          <ac:chgData name="Oana Baboolal" userId="S::oana.baboolal@glasgow.ac.uk::278b5f7d-88be-4854-b0c9-55dea0c04c4b" providerId="AD" clId="Web-{72DD269B-4874-B34F-83A6-323958D2494B}" dt="2023-05-04T07:55:43.472" v="5" actId="20577"/>
          <ac:spMkLst>
            <pc:docMk/>
            <pc:sldMk cId="3440599210" sldId="838840463"/>
            <ac:spMk id="12" creationId="{F0CFB23A-1DDC-E9DD-D090-221DEF33FDFB}"/>
          </ac:spMkLst>
        </pc:spChg>
      </pc:sldChg>
    </pc:docChg>
  </pc:docChgLst>
  <pc:docChgLst>
    <pc:chgData name="Oana Baboolal" userId="S::oana.baboolal@glasgow.ac.uk::278b5f7d-88be-4854-b0c9-55dea0c04c4b" providerId="AD" clId="Web-{587A25AD-5A9E-D693-7D37-22F8CA01A90A}"/>
    <pc:docChg chg="modSld">
      <pc:chgData name="Oana Baboolal" userId="S::oana.baboolal@glasgow.ac.uk::278b5f7d-88be-4854-b0c9-55dea0c04c4b" providerId="AD" clId="Web-{587A25AD-5A9E-D693-7D37-22F8CA01A90A}" dt="2024-05-30T13:52:31.940" v="1" actId="20577"/>
      <pc:docMkLst>
        <pc:docMk/>
      </pc:docMkLst>
      <pc:sldChg chg="modSp">
        <pc:chgData name="Oana Baboolal" userId="S::oana.baboolal@glasgow.ac.uk::278b5f7d-88be-4854-b0c9-55dea0c04c4b" providerId="AD" clId="Web-{587A25AD-5A9E-D693-7D37-22F8CA01A90A}" dt="2024-05-30T13:52:31.940" v="1" actId="20577"/>
        <pc:sldMkLst>
          <pc:docMk/>
          <pc:sldMk cId="1751635025" sldId="838840326"/>
        </pc:sldMkLst>
        <pc:spChg chg="mod">
          <ac:chgData name="Oana Baboolal" userId="S::oana.baboolal@glasgow.ac.uk::278b5f7d-88be-4854-b0c9-55dea0c04c4b" providerId="AD" clId="Web-{587A25AD-5A9E-D693-7D37-22F8CA01A90A}" dt="2024-05-30T13:52:31.940" v="1" actId="20577"/>
          <ac:spMkLst>
            <pc:docMk/>
            <pc:sldMk cId="1751635025" sldId="838840326"/>
            <ac:spMk id="15" creationId="{64DA4799-B658-0E2C-1B7B-1C7EDB6AB7BF}"/>
          </ac:spMkLst>
        </pc:spChg>
      </pc:sldChg>
    </pc:docChg>
  </pc:docChgLst>
  <pc:docChgLst>
    <pc:chgData name="Gary Wright" userId="a0eeeda2-3cb3-4c06-877c-7b184679b115" providerId="ADAL" clId="{FB485DB2-FB50-4FE0-AB24-61C033F288B5}"/>
    <pc:docChg chg="undo custSel addSld delSld modSld sldOrd delMainMaster addSection delSection modSection">
      <pc:chgData name="Gary Wright" userId="a0eeeda2-3cb3-4c06-877c-7b184679b115" providerId="ADAL" clId="{FB485DB2-FB50-4FE0-AB24-61C033F288B5}" dt="2023-05-18T13:26:44.275" v="2015" actId="2165"/>
      <pc:docMkLst>
        <pc:docMk/>
      </pc:docMkLst>
      <pc:sldChg chg="del">
        <pc:chgData name="Gary Wright" userId="a0eeeda2-3cb3-4c06-877c-7b184679b115" providerId="ADAL" clId="{FB485DB2-FB50-4FE0-AB24-61C033F288B5}" dt="2023-04-27T09:18:18.408" v="1439" actId="47"/>
        <pc:sldMkLst>
          <pc:docMk/>
          <pc:sldMk cId="1751635025" sldId="838840326"/>
        </pc:sldMkLst>
      </pc:sldChg>
      <pc:sldChg chg="modSp del mod">
        <pc:chgData name="Gary Wright" userId="a0eeeda2-3cb3-4c06-877c-7b184679b115" providerId="ADAL" clId="{FB485DB2-FB50-4FE0-AB24-61C033F288B5}" dt="2023-04-27T09:18:18.408" v="1439" actId="47"/>
        <pc:sldMkLst>
          <pc:docMk/>
          <pc:sldMk cId="2493406954" sldId="838840329"/>
        </pc:sldMkLst>
        <pc:spChg chg="mod">
          <ac:chgData name="Gary Wright" userId="a0eeeda2-3cb3-4c06-877c-7b184679b115" providerId="ADAL" clId="{FB485DB2-FB50-4FE0-AB24-61C033F288B5}" dt="2023-04-26T12:22:22.045" v="1163"/>
          <ac:spMkLst>
            <pc:docMk/>
            <pc:sldMk cId="2493406954" sldId="838840329"/>
            <ac:spMk id="4" creationId="{4DF771A8-00A4-8F54-4C7A-CB626ED7CE11}"/>
          </ac:spMkLst>
        </pc:spChg>
        <pc:spChg chg="mod">
          <ac:chgData name="Gary Wright" userId="a0eeeda2-3cb3-4c06-877c-7b184679b115" providerId="ADAL" clId="{FB485DB2-FB50-4FE0-AB24-61C033F288B5}" dt="2023-04-26T12:23:36.271" v="1214" actId="1076"/>
          <ac:spMkLst>
            <pc:docMk/>
            <pc:sldMk cId="2493406954" sldId="838840329"/>
            <ac:spMk id="5" creationId="{906B304E-DA26-6BFA-D450-F5C29E3A3672}"/>
          </ac:spMkLst>
        </pc:spChg>
        <pc:spChg chg="mod">
          <ac:chgData name="Gary Wright" userId="a0eeeda2-3cb3-4c06-877c-7b184679b115" providerId="ADAL" clId="{FB485DB2-FB50-4FE0-AB24-61C033F288B5}" dt="2023-04-24T08:09:37.899" v="468"/>
          <ac:spMkLst>
            <pc:docMk/>
            <pc:sldMk cId="2493406954" sldId="838840329"/>
            <ac:spMk id="8" creationId="{9484DB7D-751F-A24D-69B8-BE576E6CD61A}"/>
          </ac:spMkLst>
        </pc:spChg>
        <pc:spChg chg="mod">
          <ac:chgData name="Gary Wright" userId="a0eeeda2-3cb3-4c06-877c-7b184679b115" providerId="ADAL" clId="{FB485DB2-FB50-4FE0-AB24-61C033F288B5}" dt="2023-04-24T08:09:33.904" v="466"/>
          <ac:spMkLst>
            <pc:docMk/>
            <pc:sldMk cId="2493406954" sldId="838840329"/>
            <ac:spMk id="9" creationId="{31F365A3-7A85-295D-B975-C459BFD7DDD5}"/>
          </ac:spMkLst>
        </pc:spChg>
        <pc:spChg chg="mod">
          <ac:chgData name="Gary Wright" userId="a0eeeda2-3cb3-4c06-877c-7b184679b115" providerId="ADAL" clId="{FB485DB2-FB50-4FE0-AB24-61C033F288B5}" dt="2023-04-20T16:03:21.378" v="344" actId="1076"/>
          <ac:spMkLst>
            <pc:docMk/>
            <pc:sldMk cId="2493406954" sldId="838840329"/>
            <ac:spMk id="12" creationId="{1077934C-4F23-FB62-2AE6-58C703522EDD}"/>
          </ac:spMkLst>
        </pc:spChg>
        <pc:spChg chg="mod">
          <ac:chgData name="Gary Wright" userId="a0eeeda2-3cb3-4c06-877c-7b184679b115" providerId="ADAL" clId="{FB485DB2-FB50-4FE0-AB24-61C033F288B5}" dt="2023-04-24T08:09:35.785" v="467"/>
          <ac:spMkLst>
            <pc:docMk/>
            <pc:sldMk cId="2493406954" sldId="838840329"/>
            <ac:spMk id="19" creationId="{50831DA4-C70B-410E-558C-BA92AEF36A88}"/>
          </ac:spMkLst>
        </pc:spChg>
        <pc:spChg chg="mod">
          <ac:chgData name="Gary Wright" userId="a0eeeda2-3cb3-4c06-877c-7b184679b115" providerId="ADAL" clId="{FB485DB2-FB50-4FE0-AB24-61C033F288B5}" dt="2023-04-24T08:10:55.375" v="481"/>
          <ac:spMkLst>
            <pc:docMk/>
            <pc:sldMk cId="2493406954" sldId="838840329"/>
            <ac:spMk id="27" creationId="{5E67DEB8-7379-0DF1-D8AB-BD46B0246945}"/>
          </ac:spMkLst>
        </pc:spChg>
        <pc:spChg chg="mod">
          <ac:chgData name="Gary Wright" userId="a0eeeda2-3cb3-4c06-877c-7b184679b115" providerId="ADAL" clId="{FB485DB2-FB50-4FE0-AB24-61C033F288B5}" dt="2023-04-24T08:11:03.609" v="483" actId="1037"/>
          <ac:spMkLst>
            <pc:docMk/>
            <pc:sldMk cId="2493406954" sldId="838840329"/>
            <ac:spMk id="30" creationId="{6A24B429-76AC-2044-4D84-981B5E279A44}"/>
          </ac:spMkLst>
        </pc:spChg>
        <pc:spChg chg="mod">
          <ac:chgData name="Gary Wright" userId="a0eeeda2-3cb3-4c06-877c-7b184679b115" providerId="ADAL" clId="{FB485DB2-FB50-4FE0-AB24-61C033F288B5}" dt="2023-04-26T12:23:16.870" v="1205" actId="207"/>
          <ac:spMkLst>
            <pc:docMk/>
            <pc:sldMk cId="2493406954" sldId="838840329"/>
            <ac:spMk id="55" creationId="{C663B10B-CB4C-DD42-7814-3BEA33B83C5D}"/>
          </ac:spMkLst>
        </pc:spChg>
        <pc:spChg chg="mod">
          <ac:chgData name="Gary Wright" userId="a0eeeda2-3cb3-4c06-877c-7b184679b115" providerId="ADAL" clId="{FB485DB2-FB50-4FE0-AB24-61C033F288B5}" dt="2023-04-26T12:22:16.811" v="1162" actId="113"/>
          <ac:spMkLst>
            <pc:docMk/>
            <pc:sldMk cId="2493406954" sldId="838840329"/>
            <ac:spMk id="57" creationId="{453A8A37-1B0F-4434-9C28-255A18AEE627}"/>
          </ac:spMkLst>
        </pc:spChg>
        <pc:spChg chg="mod">
          <ac:chgData name="Gary Wright" userId="a0eeeda2-3cb3-4c06-877c-7b184679b115" providerId="ADAL" clId="{FB485DB2-FB50-4FE0-AB24-61C033F288B5}" dt="2023-04-20T16:04:17.118" v="358" actId="207"/>
          <ac:spMkLst>
            <pc:docMk/>
            <pc:sldMk cId="2493406954" sldId="838840329"/>
            <ac:spMk id="62" creationId="{47EE6BCC-A823-9B3C-092E-0283BAF9B285}"/>
          </ac:spMkLst>
        </pc:spChg>
        <pc:spChg chg="mod">
          <ac:chgData name="Gary Wright" userId="a0eeeda2-3cb3-4c06-877c-7b184679b115" providerId="ADAL" clId="{FB485DB2-FB50-4FE0-AB24-61C033F288B5}" dt="2023-04-20T16:04:03.838" v="356" actId="1076"/>
          <ac:spMkLst>
            <pc:docMk/>
            <pc:sldMk cId="2493406954" sldId="838840329"/>
            <ac:spMk id="113" creationId="{A223C10D-7144-F2FE-D448-EF9DDFC0DAAE}"/>
          </ac:spMkLst>
        </pc:spChg>
        <pc:spChg chg="mod">
          <ac:chgData name="Gary Wright" userId="a0eeeda2-3cb3-4c06-877c-7b184679b115" providerId="ADAL" clId="{FB485DB2-FB50-4FE0-AB24-61C033F288B5}" dt="2023-04-20T16:04:07.246" v="357" actId="1076"/>
          <ac:spMkLst>
            <pc:docMk/>
            <pc:sldMk cId="2493406954" sldId="838840329"/>
            <ac:spMk id="114" creationId="{A7940CF4-061D-CDD2-80CB-D816B2A526E9}"/>
          </ac:spMkLst>
        </pc:spChg>
        <pc:spChg chg="mod">
          <ac:chgData name="Gary Wright" userId="a0eeeda2-3cb3-4c06-877c-7b184679b115" providerId="ADAL" clId="{FB485DB2-FB50-4FE0-AB24-61C033F288B5}" dt="2023-04-20T16:03:34.791" v="347" actId="1076"/>
          <ac:spMkLst>
            <pc:docMk/>
            <pc:sldMk cId="2493406954" sldId="838840329"/>
            <ac:spMk id="115" creationId="{E072DF82-FB61-5375-D9C1-2520DE3D109A}"/>
          </ac:spMkLst>
        </pc:spChg>
        <pc:spChg chg="mod">
          <ac:chgData name="Gary Wright" userId="a0eeeda2-3cb3-4c06-877c-7b184679b115" providerId="ADAL" clId="{FB485DB2-FB50-4FE0-AB24-61C033F288B5}" dt="2023-04-20T16:03:21.378" v="344" actId="1076"/>
          <ac:spMkLst>
            <pc:docMk/>
            <pc:sldMk cId="2493406954" sldId="838840329"/>
            <ac:spMk id="186" creationId="{AD0E5DF9-BCDB-69C5-6A73-60A389674FF5}"/>
          </ac:spMkLst>
        </pc:spChg>
        <pc:grpChg chg="mod">
          <ac:chgData name="Gary Wright" userId="a0eeeda2-3cb3-4c06-877c-7b184679b115" providerId="ADAL" clId="{FB485DB2-FB50-4FE0-AB24-61C033F288B5}" dt="2023-04-24T08:10:59.787" v="482" actId="1076"/>
          <ac:grpSpMkLst>
            <pc:docMk/>
            <pc:sldMk cId="2493406954" sldId="838840329"/>
            <ac:grpSpMk id="3" creationId="{E767B0B8-4374-117D-0AD4-9DC86FA14FAC}"/>
          </ac:grpSpMkLst>
        </pc:grpChg>
        <pc:cxnChg chg="mod">
          <ac:chgData name="Gary Wright" userId="a0eeeda2-3cb3-4c06-877c-7b184679b115" providerId="ADAL" clId="{FB485DB2-FB50-4FE0-AB24-61C033F288B5}" dt="2023-04-20T16:03:21.378" v="344" actId="1076"/>
          <ac:cxnSpMkLst>
            <pc:docMk/>
            <pc:sldMk cId="2493406954" sldId="838840329"/>
            <ac:cxnSpMk id="14" creationId="{AF542E39-E9B0-7915-E257-D2CB683EB6DA}"/>
          </ac:cxnSpMkLst>
        </pc:cxnChg>
        <pc:cxnChg chg="mod">
          <ac:chgData name="Gary Wright" userId="a0eeeda2-3cb3-4c06-877c-7b184679b115" providerId="ADAL" clId="{FB485DB2-FB50-4FE0-AB24-61C033F288B5}" dt="2023-04-20T16:03:21.378" v="344" actId="1076"/>
          <ac:cxnSpMkLst>
            <pc:docMk/>
            <pc:sldMk cId="2493406954" sldId="838840329"/>
            <ac:cxnSpMk id="20" creationId="{19AEA2EE-6B0B-9C13-91F9-D19111C478F1}"/>
          </ac:cxnSpMkLst>
        </pc:cxnChg>
        <pc:cxnChg chg="mod">
          <ac:chgData name="Gary Wright" userId="a0eeeda2-3cb3-4c06-877c-7b184679b115" providerId="ADAL" clId="{FB485DB2-FB50-4FE0-AB24-61C033F288B5}" dt="2023-04-20T16:03:34.791" v="347" actId="1076"/>
          <ac:cxnSpMkLst>
            <pc:docMk/>
            <pc:sldMk cId="2493406954" sldId="838840329"/>
            <ac:cxnSpMk id="41" creationId="{A70AC834-EE8F-14C5-D60B-DC3C686E8C86}"/>
          </ac:cxnSpMkLst>
        </pc:cxnChg>
        <pc:cxnChg chg="mod">
          <ac:chgData name="Gary Wright" userId="a0eeeda2-3cb3-4c06-877c-7b184679b115" providerId="ADAL" clId="{FB485DB2-FB50-4FE0-AB24-61C033F288B5}" dt="2023-04-24T08:11:03.609" v="483" actId="1037"/>
          <ac:cxnSpMkLst>
            <pc:docMk/>
            <pc:sldMk cId="2493406954" sldId="838840329"/>
            <ac:cxnSpMk id="43" creationId="{4A7775E6-3B5D-DF10-93A6-28F3556CD509}"/>
          </ac:cxnSpMkLst>
        </pc:cxnChg>
        <pc:cxnChg chg="mod">
          <ac:chgData name="Gary Wright" userId="a0eeeda2-3cb3-4c06-877c-7b184679b115" providerId="ADAL" clId="{FB485DB2-FB50-4FE0-AB24-61C033F288B5}" dt="2023-04-20T16:03:21.378" v="344" actId="1076"/>
          <ac:cxnSpMkLst>
            <pc:docMk/>
            <pc:sldMk cId="2493406954" sldId="838840329"/>
            <ac:cxnSpMk id="45" creationId="{2100C046-1454-5904-88AB-89A3FD478807}"/>
          </ac:cxnSpMkLst>
        </pc:cxnChg>
        <pc:cxnChg chg="mod">
          <ac:chgData name="Gary Wright" userId="a0eeeda2-3cb3-4c06-877c-7b184679b115" providerId="ADAL" clId="{FB485DB2-FB50-4FE0-AB24-61C033F288B5}" dt="2023-04-20T16:03:21.378" v="344" actId="1076"/>
          <ac:cxnSpMkLst>
            <pc:docMk/>
            <pc:sldMk cId="2493406954" sldId="838840329"/>
            <ac:cxnSpMk id="107" creationId="{33B481B3-9B45-6E18-CC49-47A9F2E86015}"/>
          </ac:cxnSpMkLst>
        </pc:cxnChg>
      </pc:sldChg>
      <pc:sldChg chg="modSp del mod modNotesTx">
        <pc:chgData name="Gary Wright" userId="a0eeeda2-3cb3-4c06-877c-7b184679b115" providerId="ADAL" clId="{FB485DB2-FB50-4FE0-AB24-61C033F288B5}" dt="2023-05-09T07:51:58.751" v="1650" actId="20577"/>
        <pc:sldMkLst>
          <pc:docMk/>
          <pc:sldMk cId="2300677195" sldId="838840330"/>
        </pc:sldMkLst>
        <pc:spChg chg="mod">
          <ac:chgData name="Gary Wright" userId="a0eeeda2-3cb3-4c06-877c-7b184679b115" providerId="ADAL" clId="{FB485DB2-FB50-4FE0-AB24-61C033F288B5}" dt="2023-04-27T12:53:24.492" v="1482" actId="20577"/>
          <ac:spMkLst>
            <pc:docMk/>
            <pc:sldMk cId="2300677195" sldId="838840330"/>
            <ac:spMk id="3" creationId="{C27F09FD-B773-8F2B-A968-58EDA789E84B}"/>
          </ac:spMkLst>
        </pc:spChg>
        <pc:spChg chg="mod">
          <ac:chgData name="Gary Wright" userId="a0eeeda2-3cb3-4c06-877c-7b184679b115" providerId="ADAL" clId="{FB485DB2-FB50-4FE0-AB24-61C033F288B5}" dt="2023-05-09T07:51:58.751" v="1650" actId="20577"/>
          <ac:spMkLst>
            <pc:docMk/>
            <pc:sldMk cId="2300677195" sldId="838840330"/>
            <ac:spMk id="4" creationId="{D883A135-37C7-574A-7FCF-4CDD33C5D728}"/>
          </ac:spMkLst>
        </pc:spChg>
        <pc:spChg chg="mod">
          <ac:chgData name="Gary Wright" userId="a0eeeda2-3cb3-4c06-877c-7b184679b115" providerId="ADAL" clId="{FB485DB2-FB50-4FE0-AB24-61C033F288B5}" dt="2023-04-24T09:22:14.580" v="1060"/>
          <ac:spMkLst>
            <pc:docMk/>
            <pc:sldMk cId="2300677195" sldId="838840330"/>
            <ac:spMk id="9" creationId="{FA171F44-E7C1-C994-4DB3-4C95F7968178}"/>
          </ac:spMkLst>
        </pc:spChg>
      </pc:sldChg>
      <pc:sldChg chg="modSp del mod">
        <pc:chgData name="Gary Wright" userId="a0eeeda2-3cb3-4c06-877c-7b184679b115" providerId="ADAL" clId="{FB485DB2-FB50-4FE0-AB24-61C033F288B5}" dt="2023-04-27T09:18:18.408" v="1439" actId="47"/>
        <pc:sldMkLst>
          <pc:docMk/>
          <pc:sldMk cId="3827918788" sldId="838840331"/>
        </pc:sldMkLst>
        <pc:spChg chg="mod">
          <ac:chgData name="Gary Wright" userId="a0eeeda2-3cb3-4c06-877c-7b184679b115" providerId="ADAL" clId="{FB485DB2-FB50-4FE0-AB24-61C033F288B5}" dt="2023-04-26T12:36:52.686" v="1431" actId="20577"/>
          <ac:spMkLst>
            <pc:docMk/>
            <pc:sldMk cId="3827918788" sldId="838840331"/>
            <ac:spMk id="4" creationId="{5A2F44A6-9A6E-4BA4-ABD5-297E1D7C5AEE}"/>
          </ac:spMkLst>
        </pc:spChg>
        <pc:spChg chg="mod">
          <ac:chgData name="Gary Wright" userId="a0eeeda2-3cb3-4c06-877c-7b184679b115" providerId="ADAL" clId="{FB485DB2-FB50-4FE0-AB24-61C033F288B5}" dt="2023-04-20T14:11:20.232" v="301" actId="1076"/>
          <ac:spMkLst>
            <pc:docMk/>
            <pc:sldMk cId="3827918788" sldId="838840331"/>
            <ac:spMk id="11" creationId="{4DE913BF-4B13-876D-3022-0BC7AE28ABA7}"/>
          </ac:spMkLst>
        </pc:spChg>
        <pc:spChg chg="mod">
          <ac:chgData name="Gary Wright" userId="a0eeeda2-3cb3-4c06-877c-7b184679b115" providerId="ADAL" clId="{FB485DB2-FB50-4FE0-AB24-61C033F288B5}" dt="2023-04-24T18:02:17.030" v="1063"/>
          <ac:spMkLst>
            <pc:docMk/>
            <pc:sldMk cId="3827918788" sldId="838840331"/>
            <ac:spMk id="57" creationId="{B5C48E38-DBD4-7FCA-FA6C-EBA978805BCF}"/>
          </ac:spMkLst>
        </pc:spChg>
        <pc:spChg chg="mod">
          <ac:chgData name="Gary Wright" userId="a0eeeda2-3cb3-4c06-877c-7b184679b115" providerId="ADAL" clId="{FB485DB2-FB50-4FE0-AB24-61C033F288B5}" dt="2023-04-20T16:05:53.794" v="366" actId="207"/>
          <ac:spMkLst>
            <pc:docMk/>
            <pc:sldMk cId="3827918788" sldId="838840331"/>
            <ac:spMk id="101" creationId="{A669AAB8-35DB-A40B-C97C-C55F47A4D441}"/>
          </ac:spMkLst>
        </pc:spChg>
        <pc:cxnChg chg="mod">
          <ac:chgData name="Gary Wright" userId="a0eeeda2-3cb3-4c06-877c-7b184679b115" providerId="ADAL" clId="{FB485DB2-FB50-4FE0-AB24-61C033F288B5}" dt="2023-04-20T14:11:20.232" v="301" actId="1076"/>
          <ac:cxnSpMkLst>
            <pc:docMk/>
            <pc:sldMk cId="3827918788" sldId="838840331"/>
            <ac:cxnSpMk id="31" creationId="{9742E3C3-EB07-D9B0-DE63-6506E3B7CC21}"/>
          </ac:cxnSpMkLst>
        </pc:cxnChg>
        <pc:cxnChg chg="mod">
          <ac:chgData name="Gary Wright" userId="a0eeeda2-3cb3-4c06-877c-7b184679b115" providerId="ADAL" clId="{FB485DB2-FB50-4FE0-AB24-61C033F288B5}" dt="2023-04-20T14:11:20.232" v="301" actId="1076"/>
          <ac:cxnSpMkLst>
            <pc:docMk/>
            <pc:sldMk cId="3827918788" sldId="838840331"/>
            <ac:cxnSpMk id="37" creationId="{EC0AA5E2-3D90-3C7A-48D6-445BE2161A07}"/>
          </ac:cxnSpMkLst>
        </pc:cxnChg>
      </pc:sldChg>
      <pc:sldChg chg="delSp modSp add del mod">
        <pc:chgData name="Gary Wright" userId="a0eeeda2-3cb3-4c06-877c-7b184679b115" providerId="ADAL" clId="{FB485DB2-FB50-4FE0-AB24-61C033F288B5}" dt="2023-05-09T07:52:59.556" v="1652" actId="47"/>
        <pc:sldMkLst>
          <pc:docMk/>
          <pc:sldMk cId="1658737813" sldId="838840333"/>
        </pc:sldMkLst>
        <pc:spChg chg="mod">
          <ac:chgData name="Gary Wright" userId="a0eeeda2-3cb3-4c06-877c-7b184679b115" providerId="ADAL" clId="{FB485DB2-FB50-4FE0-AB24-61C033F288B5}" dt="2023-04-27T12:55:19.012" v="1483" actId="1076"/>
          <ac:spMkLst>
            <pc:docMk/>
            <pc:sldMk cId="1658737813" sldId="838840333"/>
            <ac:spMk id="2" creationId="{9026F405-E792-9478-25C4-3C851E2DA23E}"/>
          </ac:spMkLst>
        </pc:spChg>
        <pc:spChg chg="mod">
          <ac:chgData name="Gary Wright" userId="a0eeeda2-3cb3-4c06-877c-7b184679b115" providerId="ADAL" clId="{FB485DB2-FB50-4FE0-AB24-61C033F288B5}" dt="2023-04-20T14:25:37.837" v="330" actId="20577"/>
          <ac:spMkLst>
            <pc:docMk/>
            <pc:sldMk cId="1658737813" sldId="838840333"/>
            <ac:spMk id="8" creationId="{58FE5A9C-EF2D-2304-6633-3744BBC67139}"/>
          </ac:spMkLst>
        </pc:spChg>
        <pc:spChg chg="del">
          <ac:chgData name="Gary Wright" userId="a0eeeda2-3cb3-4c06-877c-7b184679b115" providerId="ADAL" clId="{FB485DB2-FB50-4FE0-AB24-61C033F288B5}" dt="2023-04-20T14:23:34.342" v="312" actId="478"/>
          <ac:spMkLst>
            <pc:docMk/>
            <pc:sldMk cId="1658737813" sldId="838840333"/>
            <ac:spMk id="9" creationId="{91B48515-0BE6-5369-2750-A14FDFDBA282}"/>
          </ac:spMkLst>
        </pc:spChg>
        <pc:graphicFrameChg chg="mod modGraphic">
          <ac:chgData name="Gary Wright" userId="a0eeeda2-3cb3-4c06-877c-7b184679b115" providerId="ADAL" clId="{FB485DB2-FB50-4FE0-AB24-61C033F288B5}" dt="2023-04-25T13:55:02.003" v="1102" actId="20577"/>
          <ac:graphicFrameMkLst>
            <pc:docMk/>
            <pc:sldMk cId="1658737813" sldId="838840333"/>
            <ac:graphicFrameMk id="3" creationId="{6D01053D-C49F-4D80-579E-C3AE67EB4DD5}"/>
          </ac:graphicFrameMkLst>
        </pc:graphicFrameChg>
        <pc:graphicFrameChg chg="mod modGraphic">
          <ac:chgData name="Gary Wright" userId="a0eeeda2-3cb3-4c06-877c-7b184679b115" providerId="ADAL" clId="{FB485DB2-FB50-4FE0-AB24-61C033F288B5}" dt="2023-04-26T15:31:40.391" v="1438" actId="20577"/>
          <ac:graphicFrameMkLst>
            <pc:docMk/>
            <pc:sldMk cId="1658737813" sldId="838840333"/>
            <ac:graphicFrameMk id="4" creationId="{9C4D6391-096D-6136-6B24-16075C657EA6}"/>
          </ac:graphicFrameMkLst>
        </pc:graphicFrameChg>
        <pc:graphicFrameChg chg="del">
          <ac:chgData name="Gary Wright" userId="a0eeeda2-3cb3-4c06-877c-7b184679b115" providerId="ADAL" clId="{FB485DB2-FB50-4FE0-AB24-61C033F288B5}" dt="2023-04-20T14:23:32.436" v="311" actId="478"/>
          <ac:graphicFrameMkLst>
            <pc:docMk/>
            <pc:sldMk cId="1658737813" sldId="838840333"/>
            <ac:graphicFrameMk id="5" creationId="{6FA374DA-8B8C-D615-316B-57622A5CF533}"/>
          </ac:graphicFrameMkLst>
        </pc:graphicFrameChg>
        <pc:graphicFrameChg chg="mod modGraphic">
          <ac:chgData name="Gary Wright" userId="a0eeeda2-3cb3-4c06-877c-7b184679b115" providerId="ADAL" clId="{FB485DB2-FB50-4FE0-AB24-61C033F288B5}" dt="2023-05-05T13:07:37.445" v="1604"/>
          <ac:graphicFrameMkLst>
            <pc:docMk/>
            <pc:sldMk cId="1658737813" sldId="838840333"/>
            <ac:graphicFrameMk id="9" creationId="{673B7BEA-A9D3-E66C-66EC-4A296FFB2E79}"/>
          </ac:graphicFrameMkLst>
        </pc:graphicFrameChg>
      </pc:sldChg>
      <pc:sldChg chg="modSp del mod">
        <pc:chgData name="Gary Wright" userId="a0eeeda2-3cb3-4c06-877c-7b184679b115" providerId="ADAL" clId="{FB485DB2-FB50-4FE0-AB24-61C033F288B5}" dt="2023-04-27T09:18:18.408" v="1439" actId="47"/>
        <pc:sldMkLst>
          <pc:docMk/>
          <pc:sldMk cId="2335738614" sldId="838840401"/>
        </pc:sldMkLst>
        <pc:spChg chg="mod">
          <ac:chgData name="Gary Wright" userId="a0eeeda2-3cb3-4c06-877c-7b184679b115" providerId="ADAL" clId="{FB485DB2-FB50-4FE0-AB24-61C033F288B5}" dt="2023-04-26T12:37:04.991" v="1435" actId="20577"/>
          <ac:spMkLst>
            <pc:docMk/>
            <pc:sldMk cId="2335738614" sldId="838840401"/>
            <ac:spMk id="2" creationId="{E2BFCA98-6E23-488F-8F56-3B60F7EF8A75}"/>
          </ac:spMkLst>
        </pc:spChg>
      </pc:sldChg>
      <pc:sldChg chg="addSp delSp modSp del mod ord">
        <pc:chgData name="Gary Wright" userId="a0eeeda2-3cb3-4c06-877c-7b184679b115" providerId="ADAL" clId="{FB485DB2-FB50-4FE0-AB24-61C033F288B5}" dt="2023-04-24T18:02:24.829" v="1064" actId="47"/>
        <pc:sldMkLst>
          <pc:docMk/>
          <pc:sldMk cId="1198769870" sldId="838840402"/>
        </pc:sldMkLst>
        <pc:spChg chg="add mod">
          <ac:chgData name="Gary Wright" userId="a0eeeda2-3cb3-4c06-877c-7b184679b115" providerId="ADAL" clId="{FB485DB2-FB50-4FE0-AB24-61C033F288B5}" dt="2023-04-20T18:21:59.230" v="371" actId="1076"/>
          <ac:spMkLst>
            <pc:docMk/>
            <pc:sldMk cId="1198769870" sldId="838840402"/>
            <ac:spMk id="2" creationId="{8193C18A-5117-E462-28A3-2F0AE8209FD7}"/>
          </ac:spMkLst>
        </pc:spChg>
        <pc:graphicFrameChg chg="del modGraphic">
          <ac:chgData name="Gary Wright" userId="a0eeeda2-3cb3-4c06-877c-7b184679b115" providerId="ADAL" clId="{FB485DB2-FB50-4FE0-AB24-61C033F288B5}" dt="2023-04-20T13:13:12.553" v="244" actId="478"/>
          <ac:graphicFrameMkLst>
            <pc:docMk/>
            <pc:sldMk cId="1198769870" sldId="838840402"/>
            <ac:graphicFrameMk id="26" creationId="{23DDBFAD-C7BF-5065-7CE2-07E6D0F38496}"/>
          </ac:graphicFrameMkLst>
        </pc:graphicFrameChg>
        <pc:graphicFrameChg chg="add del mod">
          <ac:chgData name="Gary Wright" userId="a0eeeda2-3cb3-4c06-877c-7b184679b115" providerId="ADAL" clId="{FB485DB2-FB50-4FE0-AB24-61C033F288B5}" dt="2023-04-20T14:08:41.487" v="246"/>
          <ac:graphicFrameMkLst>
            <pc:docMk/>
            <pc:sldMk cId="1198769870" sldId="838840402"/>
            <ac:graphicFrameMk id="28" creationId="{A4B6EA4F-988D-E6F0-1C54-3A37D2E9F23B}"/>
          </ac:graphicFrameMkLst>
        </pc:graphicFrameChg>
        <pc:graphicFrameChg chg="add del mod modGraphic">
          <ac:chgData name="Gary Wright" userId="a0eeeda2-3cb3-4c06-877c-7b184679b115" providerId="ADAL" clId="{FB485DB2-FB50-4FE0-AB24-61C033F288B5}" dt="2023-04-20T14:09:08.584" v="251" actId="478"/>
          <ac:graphicFrameMkLst>
            <pc:docMk/>
            <pc:sldMk cId="1198769870" sldId="838840402"/>
            <ac:graphicFrameMk id="33" creationId="{EA923A1B-D434-2B0B-D7EB-4817A302D8D3}"/>
          </ac:graphicFrameMkLst>
        </pc:graphicFrameChg>
        <pc:graphicFrameChg chg="add del mod">
          <ac:chgData name="Gary Wright" userId="a0eeeda2-3cb3-4c06-877c-7b184679b115" providerId="ADAL" clId="{FB485DB2-FB50-4FE0-AB24-61C033F288B5}" dt="2023-04-20T14:09:37.328" v="253"/>
          <ac:graphicFrameMkLst>
            <pc:docMk/>
            <pc:sldMk cId="1198769870" sldId="838840402"/>
            <ac:graphicFrameMk id="34" creationId="{DD75864E-A463-7E04-5AB6-15611BA5FE91}"/>
          </ac:graphicFrameMkLst>
        </pc:graphicFrameChg>
        <pc:graphicFrameChg chg="add mod modGraphic">
          <ac:chgData name="Gary Wright" userId="a0eeeda2-3cb3-4c06-877c-7b184679b115" providerId="ADAL" clId="{FB485DB2-FB50-4FE0-AB24-61C033F288B5}" dt="2023-04-24T08:23:21.379" v="618" actId="14734"/>
          <ac:graphicFrameMkLst>
            <pc:docMk/>
            <pc:sldMk cId="1198769870" sldId="838840402"/>
            <ac:graphicFrameMk id="35" creationId="{E3ED3110-9A2B-14B5-477A-8F4906B33367}"/>
          </ac:graphicFrameMkLst>
        </pc:graphicFrameChg>
      </pc:sldChg>
      <pc:sldChg chg="addSp delSp modSp del mod">
        <pc:chgData name="Gary Wright" userId="a0eeeda2-3cb3-4c06-877c-7b184679b115" providerId="ADAL" clId="{FB485DB2-FB50-4FE0-AB24-61C033F288B5}" dt="2023-04-24T08:19:20.584" v="610" actId="47"/>
        <pc:sldMkLst>
          <pc:docMk/>
          <pc:sldMk cId="3603362944" sldId="838840403"/>
        </pc:sldMkLst>
        <pc:graphicFrameChg chg="add mod">
          <ac:chgData name="Gary Wright" userId="a0eeeda2-3cb3-4c06-877c-7b184679b115" providerId="ADAL" clId="{FB485DB2-FB50-4FE0-AB24-61C033F288B5}" dt="2023-04-20T14:10:23.004" v="265" actId="1076"/>
          <ac:graphicFrameMkLst>
            <pc:docMk/>
            <pc:sldMk cId="3603362944" sldId="838840403"/>
            <ac:graphicFrameMk id="7" creationId="{3BD793BD-FD3E-58EF-C1DB-FB039E202942}"/>
          </ac:graphicFrameMkLst>
        </pc:graphicFrameChg>
        <pc:picChg chg="del">
          <ac:chgData name="Gary Wright" userId="a0eeeda2-3cb3-4c06-877c-7b184679b115" providerId="ADAL" clId="{FB485DB2-FB50-4FE0-AB24-61C033F288B5}" dt="2023-04-20T13:11:23.640" v="241" actId="478"/>
          <ac:picMkLst>
            <pc:docMk/>
            <pc:sldMk cId="3603362944" sldId="838840403"/>
            <ac:picMk id="6" creationId="{519C44B6-C91D-CC85-D968-25EBCA9127AC}"/>
          </ac:picMkLst>
        </pc:picChg>
      </pc:sldChg>
      <pc:sldChg chg="del">
        <pc:chgData name="Gary Wright" userId="a0eeeda2-3cb3-4c06-877c-7b184679b115" providerId="ADAL" clId="{FB485DB2-FB50-4FE0-AB24-61C033F288B5}" dt="2023-04-27T09:18:18.408" v="1439" actId="47"/>
        <pc:sldMkLst>
          <pc:docMk/>
          <pc:sldMk cId="868646987" sldId="838840443"/>
        </pc:sldMkLst>
      </pc:sldChg>
      <pc:sldChg chg="delSp modSp add del mod">
        <pc:chgData name="Gary Wright" userId="a0eeeda2-3cb3-4c06-877c-7b184679b115" providerId="ADAL" clId="{FB485DB2-FB50-4FE0-AB24-61C033F288B5}" dt="2023-04-24T08:43:51.488" v="890" actId="47"/>
        <pc:sldMkLst>
          <pc:docMk/>
          <pc:sldMk cId="1438822331" sldId="838840444"/>
        </pc:sldMkLst>
        <pc:spChg chg="del">
          <ac:chgData name="Gary Wright" userId="a0eeeda2-3cb3-4c06-877c-7b184679b115" providerId="ADAL" clId="{FB485DB2-FB50-4FE0-AB24-61C033F288B5}" dt="2023-04-20T14:23:29.583" v="310" actId="478"/>
          <ac:spMkLst>
            <pc:docMk/>
            <pc:sldMk cId="1438822331" sldId="838840444"/>
            <ac:spMk id="6" creationId="{5B256A46-73B1-2281-3569-3406802E8962}"/>
          </ac:spMkLst>
        </pc:spChg>
        <pc:spChg chg="del">
          <ac:chgData name="Gary Wright" userId="a0eeeda2-3cb3-4c06-877c-7b184679b115" providerId="ADAL" clId="{FB485DB2-FB50-4FE0-AB24-61C033F288B5}" dt="2023-04-20T14:23:26.793" v="309" actId="478"/>
          <ac:spMkLst>
            <pc:docMk/>
            <pc:sldMk cId="1438822331" sldId="838840444"/>
            <ac:spMk id="8" creationId="{58FE5A9C-EF2D-2304-6633-3744BBC67139}"/>
          </ac:spMkLst>
        </pc:spChg>
        <pc:spChg chg="mod">
          <ac:chgData name="Gary Wright" userId="a0eeeda2-3cb3-4c06-877c-7b184679b115" providerId="ADAL" clId="{FB485DB2-FB50-4FE0-AB24-61C033F288B5}" dt="2023-04-20T16:05:37.493" v="364" actId="1076"/>
          <ac:spMkLst>
            <pc:docMk/>
            <pc:sldMk cId="1438822331" sldId="838840444"/>
            <ac:spMk id="9" creationId="{91B48515-0BE6-5369-2750-A14FDFDBA282}"/>
          </ac:spMkLst>
        </pc:spChg>
        <pc:graphicFrameChg chg="del">
          <ac:chgData name="Gary Wright" userId="a0eeeda2-3cb3-4c06-877c-7b184679b115" providerId="ADAL" clId="{FB485DB2-FB50-4FE0-AB24-61C033F288B5}" dt="2023-04-20T14:23:26.793" v="309" actId="478"/>
          <ac:graphicFrameMkLst>
            <pc:docMk/>
            <pc:sldMk cId="1438822331" sldId="838840444"/>
            <ac:graphicFrameMk id="3" creationId="{6D01053D-C49F-4D80-579E-C3AE67EB4DD5}"/>
          </ac:graphicFrameMkLst>
        </pc:graphicFrameChg>
        <pc:graphicFrameChg chg="del">
          <ac:chgData name="Gary Wright" userId="a0eeeda2-3cb3-4c06-877c-7b184679b115" providerId="ADAL" clId="{FB485DB2-FB50-4FE0-AB24-61C033F288B5}" dt="2023-04-20T14:23:26.793" v="309" actId="478"/>
          <ac:graphicFrameMkLst>
            <pc:docMk/>
            <pc:sldMk cId="1438822331" sldId="838840444"/>
            <ac:graphicFrameMk id="4" creationId="{9C4D6391-096D-6136-6B24-16075C657EA6}"/>
          </ac:graphicFrameMkLst>
        </pc:graphicFrameChg>
        <pc:graphicFrameChg chg="mod modGraphic">
          <ac:chgData name="Gary Wright" userId="a0eeeda2-3cb3-4c06-877c-7b184679b115" providerId="ADAL" clId="{FB485DB2-FB50-4FE0-AB24-61C033F288B5}" dt="2023-04-20T16:05:37.493" v="364" actId="1076"/>
          <ac:graphicFrameMkLst>
            <pc:docMk/>
            <pc:sldMk cId="1438822331" sldId="838840444"/>
            <ac:graphicFrameMk id="5" creationId="{6FA374DA-8B8C-D615-316B-57622A5CF533}"/>
          </ac:graphicFrameMkLst>
        </pc:graphicFrameChg>
      </pc:sldChg>
      <pc:sldChg chg="modSp add del mod modClrScheme chgLayout">
        <pc:chgData name="Gary Wright" userId="a0eeeda2-3cb3-4c06-877c-7b184679b115" providerId="ADAL" clId="{FB485DB2-FB50-4FE0-AB24-61C033F288B5}" dt="2023-04-21T12:19:22.318" v="385" actId="47"/>
        <pc:sldMkLst>
          <pc:docMk/>
          <pc:sldMk cId="74250521" sldId="838840445"/>
        </pc:sldMkLst>
        <pc:spChg chg="mod ord">
          <ac:chgData name="Gary Wright" userId="a0eeeda2-3cb3-4c06-877c-7b184679b115" providerId="ADAL" clId="{FB485DB2-FB50-4FE0-AB24-61C033F288B5}" dt="2023-04-21T12:19:16.929" v="384" actId="700"/>
          <ac:spMkLst>
            <pc:docMk/>
            <pc:sldMk cId="74250521" sldId="838840445"/>
            <ac:spMk id="2" creationId="{E2BFCA98-6E23-488F-8F56-3B60F7EF8A75}"/>
          </ac:spMkLst>
        </pc:spChg>
      </pc:sldChg>
      <pc:sldChg chg="add del">
        <pc:chgData name="Gary Wright" userId="a0eeeda2-3cb3-4c06-877c-7b184679b115" providerId="ADAL" clId="{FB485DB2-FB50-4FE0-AB24-61C033F288B5}" dt="2023-04-24T08:16:26.793" v="554" actId="47"/>
        <pc:sldMkLst>
          <pc:docMk/>
          <pc:sldMk cId="1328715977" sldId="838840445"/>
        </pc:sldMkLst>
      </pc:sldChg>
      <pc:sldChg chg="add del">
        <pc:chgData name="Gary Wright" userId="a0eeeda2-3cb3-4c06-877c-7b184679b115" providerId="ADAL" clId="{FB485DB2-FB50-4FE0-AB24-61C033F288B5}" dt="2023-04-24T08:16:36.780" v="564" actId="47"/>
        <pc:sldMkLst>
          <pc:docMk/>
          <pc:sldMk cId="1063714179" sldId="838840446"/>
        </pc:sldMkLst>
      </pc:sldChg>
      <pc:sldChg chg="add del">
        <pc:chgData name="Gary Wright" userId="a0eeeda2-3cb3-4c06-877c-7b184679b115" providerId="ADAL" clId="{FB485DB2-FB50-4FE0-AB24-61C033F288B5}" dt="2023-04-24T08:17:00.435" v="597" actId="47"/>
        <pc:sldMkLst>
          <pc:docMk/>
          <pc:sldMk cId="2669989037" sldId="838840447"/>
        </pc:sldMkLst>
      </pc:sldChg>
      <pc:sldChg chg="add del">
        <pc:chgData name="Gary Wright" userId="a0eeeda2-3cb3-4c06-877c-7b184679b115" providerId="ADAL" clId="{FB485DB2-FB50-4FE0-AB24-61C033F288B5}" dt="2023-04-24T08:17:23.853" v="600" actId="47"/>
        <pc:sldMkLst>
          <pc:docMk/>
          <pc:sldMk cId="2474082205" sldId="838840448"/>
        </pc:sldMkLst>
      </pc:sldChg>
      <pc:sldChg chg="add del">
        <pc:chgData name="Gary Wright" userId="a0eeeda2-3cb3-4c06-877c-7b184679b115" providerId="ADAL" clId="{FB485DB2-FB50-4FE0-AB24-61C033F288B5}" dt="2023-04-24T08:17:44.334" v="605" actId="47"/>
        <pc:sldMkLst>
          <pc:docMk/>
          <pc:sldMk cId="3789519934" sldId="838840449"/>
        </pc:sldMkLst>
      </pc:sldChg>
      <pc:sldChg chg="addSp delSp modSp add del mod">
        <pc:chgData name="Gary Wright" userId="a0eeeda2-3cb3-4c06-877c-7b184679b115" providerId="ADAL" clId="{FB485DB2-FB50-4FE0-AB24-61C033F288B5}" dt="2023-04-27T14:00:43.198" v="1555" actId="20577"/>
        <pc:sldMkLst>
          <pc:docMk/>
          <pc:sldMk cId="1103243066" sldId="838840450"/>
        </pc:sldMkLst>
        <pc:spChg chg="mod">
          <ac:chgData name="Gary Wright" userId="a0eeeda2-3cb3-4c06-877c-7b184679b115" providerId="ADAL" clId="{FB485DB2-FB50-4FE0-AB24-61C033F288B5}" dt="2023-04-24T08:11:45.642" v="493" actId="20577"/>
          <ac:spMkLst>
            <pc:docMk/>
            <pc:sldMk cId="1103243066" sldId="838840450"/>
            <ac:spMk id="2" creationId="{E2BFCA98-6E23-488F-8F56-3B60F7EF8A75}"/>
          </ac:spMkLst>
        </pc:spChg>
        <pc:graphicFrameChg chg="add del mod modGraphic">
          <ac:chgData name="Gary Wright" userId="a0eeeda2-3cb3-4c06-877c-7b184679b115" providerId="ADAL" clId="{FB485DB2-FB50-4FE0-AB24-61C033F288B5}" dt="2023-04-27T14:00:43.198" v="1555" actId="20577"/>
          <ac:graphicFrameMkLst>
            <pc:docMk/>
            <pc:sldMk cId="1103243066" sldId="838840450"/>
            <ac:graphicFrameMk id="9" creationId="{9DF9FC06-1FDE-245B-1217-F84552FB51F4}"/>
          </ac:graphicFrameMkLst>
        </pc:graphicFrameChg>
      </pc:sldChg>
      <pc:sldChg chg="addSp modSp add del mod ord">
        <pc:chgData name="Gary Wright" userId="a0eeeda2-3cb3-4c06-877c-7b184679b115" providerId="ADAL" clId="{FB485DB2-FB50-4FE0-AB24-61C033F288B5}" dt="2023-05-18T13:26:44.275" v="2015" actId="2165"/>
        <pc:sldMkLst>
          <pc:docMk/>
          <pc:sldMk cId="1038527235" sldId="838840451"/>
        </pc:sldMkLst>
        <pc:spChg chg="add mod">
          <ac:chgData name="Gary Wright" userId="a0eeeda2-3cb3-4c06-877c-7b184679b115" providerId="ADAL" clId="{FB485DB2-FB50-4FE0-AB24-61C033F288B5}" dt="2023-05-05T08:12:49.902" v="1603"/>
          <ac:spMkLst>
            <pc:docMk/>
            <pc:sldMk cId="1038527235" sldId="838840451"/>
            <ac:spMk id="2" creationId="{7E8BE0B9-DC57-F0BB-D3BE-D0B82EC5C3B9}"/>
          </ac:spMkLst>
        </pc:spChg>
        <pc:spChg chg="mod">
          <ac:chgData name="Gary Wright" userId="a0eeeda2-3cb3-4c06-877c-7b184679b115" providerId="ADAL" clId="{FB485DB2-FB50-4FE0-AB24-61C033F288B5}" dt="2023-05-02T08:14:22.671" v="1558" actId="255"/>
          <ac:spMkLst>
            <pc:docMk/>
            <pc:sldMk cId="1038527235" sldId="838840451"/>
            <ac:spMk id="4" creationId="{821AAB8B-721A-DB3E-9935-F835E042E0F2}"/>
          </ac:spMkLst>
        </pc:spChg>
        <pc:spChg chg="mod">
          <ac:chgData name="Gary Wright" userId="a0eeeda2-3cb3-4c06-877c-7b184679b115" providerId="ADAL" clId="{FB485DB2-FB50-4FE0-AB24-61C033F288B5}" dt="2023-04-26T12:24:50.296" v="1240" actId="1076"/>
          <ac:spMkLst>
            <pc:docMk/>
            <pc:sldMk cId="1038527235" sldId="838840451"/>
            <ac:spMk id="11" creationId="{9AB7701B-1B88-00A5-F23E-746FA33E6CC7}"/>
          </ac:spMkLst>
        </pc:spChg>
        <pc:spChg chg="mod">
          <ac:chgData name="Gary Wright" userId="a0eeeda2-3cb3-4c06-877c-7b184679b115" providerId="ADAL" clId="{FB485DB2-FB50-4FE0-AB24-61C033F288B5}" dt="2023-04-26T12:24:50.296" v="1240" actId="1076"/>
          <ac:spMkLst>
            <pc:docMk/>
            <pc:sldMk cId="1038527235" sldId="838840451"/>
            <ac:spMk id="12" creationId="{F0CFB23A-1DDC-E9DD-D090-221DEF33FDFB}"/>
          </ac:spMkLst>
        </pc:spChg>
        <pc:graphicFrameChg chg="mod modGraphic">
          <ac:chgData name="Gary Wright" userId="a0eeeda2-3cb3-4c06-877c-7b184679b115" providerId="ADAL" clId="{FB485DB2-FB50-4FE0-AB24-61C033F288B5}" dt="2023-05-09T07:52:27.220" v="1651" actId="242"/>
          <ac:graphicFrameMkLst>
            <pc:docMk/>
            <pc:sldMk cId="1038527235" sldId="838840451"/>
            <ac:graphicFrameMk id="3" creationId="{031BCD76-49B2-4FB3-14E0-A4C08E884F3A}"/>
          </ac:graphicFrameMkLst>
        </pc:graphicFrameChg>
        <pc:graphicFrameChg chg="mod modGraphic">
          <ac:chgData name="Gary Wright" userId="a0eeeda2-3cb3-4c06-877c-7b184679b115" providerId="ADAL" clId="{FB485DB2-FB50-4FE0-AB24-61C033F288B5}" dt="2023-04-26T12:25:52.345" v="1250"/>
          <ac:graphicFrameMkLst>
            <pc:docMk/>
            <pc:sldMk cId="1038527235" sldId="838840451"/>
            <ac:graphicFrameMk id="7" creationId="{259BEACB-54D3-E5FB-6E9C-A3343639084B}"/>
          </ac:graphicFrameMkLst>
        </pc:graphicFrameChg>
        <pc:graphicFrameChg chg="mod modGraphic">
          <ac:chgData name="Gary Wright" userId="a0eeeda2-3cb3-4c06-877c-7b184679b115" providerId="ADAL" clId="{FB485DB2-FB50-4FE0-AB24-61C033F288B5}" dt="2023-05-18T13:26:44.275" v="2015" actId="2165"/>
          <ac:graphicFrameMkLst>
            <pc:docMk/>
            <pc:sldMk cId="1038527235" sldId="838840451"/>
            <ac:graphicFrameMk id="10" creationId="{6E02F2B2-E06B-1357-4BAF-3A88B94FE049}"/>
          </ac:graphicFrameMkLst>
        </pc:graphicFrameChg>
      </pc:sldChg>
      <pc:sldChg chg="modSp add del mod">
        <pc:chgData name="Gary Wright" userId="a0eeeda2-3cb3-4c06-877c-7b184679b115" providerId="ADAL" clId="{FB485DB2-FB50-4FE0-AB24-61C033F288B5}" dt="2023-04-24T08:31:41.506" v="761" actId="47"/>
        <pc:sldMkLst>
          <pc:docMk/>
          <pc:sldMk cId="1417108115" sldId="838840452"/>
        </pc:sldMkLst>
        <pc:spChg chg="mod">
          <ac:chgData name="Gary Wright" userId="a0eeeda2-3cb3-4c06-877c-7b184679b115" providerId="ADAL" clId="{FB485DB2-FB50-4FE0-AB24-61C033F288B5}" dt="2023-04-24T08:16:32.252" v="562" actId="20577"/>
          <ac:spMkLst>
            <pc:docMk/>
            <pc:sldMk cId="1417108115" sldId="838840452"/>
            <ac:spMk id="4" creationId="{821AAB8B-721A-DB3E-9935-F835E042E0F2}"/>
          </ac:spMkLst>
        </pc:spChg>
      </pc:sldChg>
      <pc:sldChg chg="modSp add del mod">
        <pc:chgData name="Gary Wright" userId="a0eeeda2-3cb3-4c06-877c-7b184679b115" providerId="ADAL" clId="{FB485DB2-FB50-4FE0-AB24-61C033F288B5}" dt="2023-04-24T08:34:40.287" v="797" actId="47"/>
        <pc:sldMkLst>
          <pc:docMk/>
          <pc:sldMk cId="3051746741" sldId="838840453"/>
        </pc:sldMkLst>
        <pc:spChg chg="mod">
          <ac:chgData name="Gary Wright" userId="a0eeeda2-3cb3-4c06-877c-7b184679b115" providerId="ADAL" clId="{FB485DB2-FB50-4FE0-AB24-61C033F288B5}" dt="2023-04-24T08:16:45.612" v="583" actId="20577"/>
          <ac:spMkLst>
            <pc:docMk/>
            <pc:sldMk cId="3051746741" sldId="838840453"/>
            <ac:spMk id="4" creationId="{821AAB8B-721A-DB3E-9935-F835E042E0F2}"/>
          </ac:spMkLst>
        </pc:spChg>
      </pc:sldChg>
      <pc:sldChg chg="modSp add del mod">
        <pc:chgData name="Gary Wright" userId="a0eeeda2-3cb3-4c06-877c-7b184679b115" providerId="ADAL" clId="{FB485DB2-FB50-4FE0-AB24-61C033F288B5}" dt="2023-04-24T08:35:58.577" v="809" actId="47"/>
        <pc:sldMkLst>
          <pc:docMk/>
          <pc:sldMk cId="1107551441" sldId="838840454"/>
        </pc:sldMkLst>
        <pc:spChg chg="mod">
          <ac:chgData name="Gary Wright" userId="a0eeeda2-3cb3-4c06-877c-7b184679b115" providerId="ADAL" clId="{FB485DB2-FB50-4FE0-AB24-61C033F288B5}" dt="2023-04-24T08:16:55.264" v="596" actId="20577"/>
          <ac:spMkLst>
            <pc:docMk/>
            <pc:sldMk cId="1107551441" sldId="838840454"/>
            <ac:spMk id="4" creationId="{821AAB8B-721A-DB3E-9935-F835E042E0F2}"/>
          </ac:spMkLst>
        </pc:spChg>
      </pc:sldChg>
      <pc:sldChg chg="modSp add del mod">
        <pc:chgData name="Gary Wright" userId="a0eeeda2-3cb3-4c06-877c-7b184679b115" providerId="ADAL" clId="{FB485DB2-FB50-4FE0-AB24-61C033F288B5}" dt="2023-04-24T08:38:05.092" v="831" actId="47"/>
        <pc:sldMkLst>
          <pc:docMk/>
          <pc:sldMk cId="3307018811" sldId="838840455"/>
        </pc:sldMkLst>
        <pc:spChg chg="mod">
          <ac:chgData name="Gary Wright" userId="a0eeeda2-3cb3-4c06-877c-7b184679b115" providerId="ADAL" clId="{FB485DB2-FB50-4FE0-AB24-61C033F288B5}" dt="2023-04-24T08:17:20.725" v="599"/>
          <ac:spMkLst>
            <pc:docMk/>
            <pc:sldMk cId="3307018811" sldId="838840455"/>
            <ac:spMk id="4" creationId="{821AAB8B-721A-DB3E-9935-F835E042E0F2}"/>
          </ac:spMkLst>
        </pc:spChg>
      </pc:sldChg>
      <pc:sldChg chg="add del">
        <pc:chgData name="Gary Wright" userId="a0eeeda2-3cb3-4c06-877c-7b184679b115" providerId="ADAL" clId="{FB485DB2-FB50-4FE0-AB24-61C033F288B5}" dt="2023-04-24T08:17:27.406" v="602"/>
        <pc:sldMkLst>
          <pc:docMk/>
          <pc:sldMk cId="3347082385" sldId="838840456"/>
        </pc:sldMkLst>
      </pc:sldChg>
      <pc:sldChg chg="modSp add del mod">
        <pc:chgData name="Gary Wright" userId="a0eeeda2-3cb3-4c06-877c-7b184679b115" providerId="ADAL" clId="{FB485DB2-FB50-4FE0-AB24-61C033F288B5}" dt="2023-04-24T08:39:18.932" v="840" actId="47"/>
        <pc:sldMkLst>
          <pc:docMk/>
          <pc:sldMk cId="3608519075" sldId="838840456"/>
        </pc:sldMkLst>
        <pc:spChg chg="mod">
          <ac:chgData name="Gary Wright" userId="a0eeeda2-3cb3-4c06-877c-7b184679b115" providerId="ADAL" clId="{FB485DB2-FB50-4FE0-AB24-61C033F288B5}" dt="2023-04-24T08:17:41.426" v="604"/>
          <ac:spMkLst>
            <pc:docMk/>
            <pc:sldMk cId="3608519075" sldId="838840456"/>
            <ac:spMk id="4" creationId="{821AAB8B-721A-DB3E-9935-F835E042E0F2}"/>
          </ac:spMkLst>
        </pc:spChg>
      </pc:sldChg>
      <pc:sldChg chg="addSp modSp add del mod delCm modCm">
        <pc:chgData name="Gary Wright" userId="a0eeeda2-3cb3-4c06-877c-7b184679b115" providerId="ADAL" clId="{FB485DB2-FB50-4FE0-AB24-61C033F288B5}" dt="2023-05-15T13:26:29.828" v="2004" actId="20577"/>
        <pc:sldMkLst>
          <pc:docMk/>
          <pc:sldMk cId="1678978652" sldId="838840457"/>
        </pc:sldMkLst>
        <pc:spChg chg="mod">
          <ac:chgData name="Gary Wright" userId="a0eeeda2-3cb3-4c06-877c-7b184679b115" providerId="ADAL" clId="{FB485DB2-FB50-4FE0-AB24-61C033F288B5}" dt="2023-05-09T07:59:47.717" v="1890" actId="1076"/>
          <ac:spMkLst>
            <pc:docMk/>
            <pc:sldMk cId="1678978652" sldId="838840457"/>
            <ac:spMk id="3" creationId="{2186A415-4159-837A-D22B-47A2224377FA}"/>
          </ac:spMkLst>
        </pc:spChg>
        <pc:spChg chg="add mod">
          <ac:chgData name="Gary Wright" userId="a0eeeda2-3cb3-4c06-877c-7b184679b115" providerId="ADAL" clId="{FB485DB2-FB50-4FE0-AB24-61C033F288B5}" dt="2023-05-15T13:26:29.828" v="2004" actId="20577"/>
          <ac:spMkLst>
            <pc:docMk/>
            <pc:sldMk cId="1678978652" sldId="838840457"/>
            <ac:spMk id="11" creationId="{06478C8F-4412-18AB-9604-91187BE4318F}"/>
          </ac:spMkLst>
        </pc:spChg>
        <pc:graphicFrameChg chg="add mod modGraphic">
          <ac:chgData name="Gary Wright" userId="a0eeeda2-3cb3-4c06-877c-7b184679b115" providerId="ADAL" clId="{FB485DB2-FB50-4FE0-AB24-61C033F288B5}" dt="2023-05-03T08:36:25.923" v="1569" actId="1076"/>
          <ac:graphicFrameMkLst>
            <pc:docMk/>
            <pc:sldMk cId="1678978652" sldId="838840457"/>
            <ac:graphicFrameMk id="2" creationId="{17AB6E02-224A-C8CA-597F-35EAC5ABC25A}"/>
          </ac:graphicFrameMkLst>
        </pc:graphicFrameChg>
        <pc:graphicFrameChg chg="mod modGraphic">
          <ac:chgData name="Gary Wright" userId="a0eeeda2-3cb3-4c06-877c-7b184679b115" providerId="ADAL" clId="{FB485DB2-FB50-4FE0-AB24-61C033F288B5}" dt="2023-04-27T09:22:45.281" v="1461" actId="1036"/>
          <ac:graphicFrameMkLst>
            <pc:docMk/>
            <pc:sldMk cId="1678978652" sldId="838840457"/>
            <ac:graphicFrameMk id="5" creationId="{CCDE1A98-A4F0-EC65-D61B-6CD96E556EF6}"/>
          </ac:graphicFrameMkLst>
        </pc:graphicFrameChg>
        <pc:graphicFrameChg chg="add mod modGraphic">
          <ac:chgData name="Gary Wright" userId="a0eeeda2-3cb3-4c06-877c-7b184679b115" providerId="ADAL" clId="{FB485DB2-FB50-4FE0-AB24-61C033F288B5}" dt="2023-05-03T08:36:23.811" v="1568" actId="1076"/>
          <ac:graphicFrameMkLst>
            <pc:docMk/>
            <pc:sldMk cId="1678978652" sldId="838840457"/>
            <ac:graphicFrameMk id="6" creationId="{F2E3B11A-0743-80F1-59FF-1D0D5E0BBF17}"/>
          </ac:graphicFrameMkLst>
        </pc:graphicFrameChg>
        <pc:graphicFrameChg chg="mod modGraphic">
          <ac:chgData name="Gary Wright" userId="a0eeeda2-3cb3-4c06-877c-7b184679b115" providerId="ADAL" clId="{FB485DB2-FB50-4FE0-AB24-61C033F288B5}" dt="2023-04-27T09:22:51.360" v="1465" actId="1036"/>
          <ac:graphicFrameMkLst>
            <pc:docMk/>
            <pc:sldMk cId="1678978652" sldId="838840457"/>
            <ac:graphicFrameMk id="7" creationId="{826A31A3-EA75-4957-AC80-4EEFEDFD99A6}"/>
          </ac:graphicFrameMkLst>
        </pc:graphicFrameChg>
        <pc:graphicFrameChg chg="mod modGraphic">
          <ac:chgData name="Gary Wright" userId="a0eeeda2-3cb3-4c06-877c-7b184679b115" providerId="ADAL" clId="{FB485DB2-FB50-4FE0-AB24-61C033F288B5}" dt="2023-04-27T09:22:53.902" v="1466" actId="1076"/>
          <ac:graphicFrameMkLst>
            <pc:docMk/>
            <pc:sldMk cId="1678978652" sldId="838840457"/>
            <ac:graphicFrameMk id="8" creationId="{C311B339-3518-CA80-6311-8112CE534956}"/>
          </ac:graphicFrameMkLst>
        </pc:graphicFrameChg>
        <pc:graphicFrameChg chg="add mod modGraphic">
          <ac:chgData name="Gary Wright" userId="a0eeeda2-3cb3-4c06-877c-7b184679b115" providerId="ADAL" clId="{FB485DB2-FB50-4FE0-AB24-61C033F288B5}" dt="2023-05-09T07:54:22.754" v="1656"/>
          <ac:graphicFrameMkLst>
            <pc:docMk/>
            <pc:sldMk cId="1678978652" sldId="838840457"/>
            <ac:graphicFrameMk id="9" creationId="{AC12A4BF-2645-9F19-2B9A-0EEF98C20AE8}"/>
          </ac:graphicFrameMkLst>
        </pc:graphicFrameChg>
        <pc:graphicFrameChg chg="mod modGraphic">
          <ac:chgData name="Gary Wright" userId="a0eeeda2-3cb3-4c06-877c-7b184679b115" providerId="ADAL" clId="{FB485DB2-FB50-4FE0-AB24-61C033F288B5}" dt="2023-05-03T08:36:27.744" v="1571" actId="14734"/>
          <ac:graphicFrameMkLst>
            <pc:docMk/>
            <pc:sldMk cId="1678978652" sldId="838840457"/>
            <ac:graphicFrameMk id="12" creationId="{BF7D358B-73CB-5DD8-A51E-2F3A4FFE2143}"/>
          </ac:graphicFrameMkLst>
        </pc:graphicFrameChg>
        <pc:extLst>
          <p:ext xmlns:p="http://schemas.openxmlformats.org/presentationml/2006/main" uri="{D6D511B9-2390-475A-947B-AFAB55BFBCF1}">
            <pc226:cmChg xmlns:pc226="http://schemas.microsoft.com/office/powerpoint/2022/06/main/command" chg="del mod">
              <pc226:chgData name="Gary Wright" userId="a0eeeda2-3cb3-4c06-877c-7b184679b115" providerId="ADAL" clId="{FB485DB2-FB50-4FE0-AB24-61C033F288B5}" dt="2023-04-27T09:26:05.142" v="1481"/>
              <pc2:cmMkLst xmlns:pc2="http://schemas.microsoft.com/office/powerpoint/2019/9/main/command">
                <pc:docMk/>
                <pc:sldMk cId="1678978652" sldId="838840457"/>
                <pc2:cmMk id="{252DCDC8-9A44-4F13-88AE-A3B54FBF1AA5}"/>
              </pc2:cmMkLst>
            </pc226:cmChg>
          </p:ext>
        </pc:extLst>
      </pc:sldChg>
      <pc:sldChg chg="addSp delSp modSp add del mod">
        <pc:chgData name="Gary Wright" userId="a0eeeda2-3cb3-4c06-877c-7b184679b115" providerId="ADAL" clId="{FB485DB2-FB50-4FE0-AB24-61C033F288B5}" dt="2023-05-18T13:24:34.830" v="2011" actId="2165"/>
        <pc:sldMkLst>
          <pc:docMk/>
          <pc:sldMk cId="3865867220" sldId="838840458"/>
        </pc:sldMkLst>
        <pc:spChg chg="mod">
          <ac:chgData name="Gary Wright" userId="a0eeeda2-3cb3-4c06-877c-7b184679b115" providerId="ADAL" clId="{FB485DB2-FB50-4FE0-AB24-61C033F288B5}" dt="2023-04-24T08:31:46.416" v="769" actId="20577"/>
          <ac:spMkLst>
            <pc:docMk/>
            <pc:sldMk cId="3865867220" sldId="838840458"/>
            <ac:spMk id="4" creationId="{821AAB8B-721A-DB3E-9935-F835E042E0F2}"/>
          </ac:spMkLst>
        </pc:spChg>
        <pc:spChg chg="add mod">
          <ac:chgData name="Gary Wright" userId="a0eeeda2-3cb3-4c06-877c-7b184679b115" providerId="ADAL" clId="{FB485DB2-FB50-4FE0-AB24-61C033F288B5}" dt="2023-05-05T08:12:01.130" v="1591" actId="20577"/>
          <ac:spMkLst>
            <pc:docMk/>
            <pc:sldMk cId="3865867220" sldId="838840458"/>
            <ac:spMk id="5" creationId="{688838B6-C7A8-C989-0486-D5A9D62433FC}"/>
          </ac:spMkLst>
        </pc:spChg>
        <pc:spChg chg="mod">
          <ac:chgData name="Gary Wright" userId="a0eeeda2-3cb3-4c06-877c-7b184679b115" providerId="ADAL" clId="{FB485DB2-FB50-4FE0-AB24-61C033F288B5}" dt="2023-04-26T12:26:22.707" v="1256" actId="20577"/>
          <ac:spMkLst>
            <pc:docMk/>
            <pc:sldMk cId="3865867220" sldId="838840458"/>
            <ac:spMk id="12" creationId="{F0CFB23A-1DDC-E9DD-D090-221DEF33FDFB}"/>
          </ac:spMkLst>
        </pc:spChg>
        <pc:graphicFrameChg chg="add mod">
          <ac:chgData name="Gary Wright" userId="a0eeeda2-3cb3-4c06-877c-7b184679b115" providerId="ADAL" clId="{FB485DB2-FB50-4FE0-AB24-61C033F288B5}" dt="2023-05-18T13:24:27.020" v="2010"/>
          <ac:graphicFrameMkLst>
            <pc:docMk/>
            <pc:sldMk cId="3865867220" sldId="838840458"/>
            <ac:graphicFrameMk id="2" creationId="{45B49A00-5D93-DBA8-7431-739EDB3468DE}"/>
          </ac:graphicFrameMkLst>
        </pc:graphicFrameChg>
        <pc:graphicFrameChg chg="mod modGraphic">
          <ac:chgData name="Gary Wright" userId="a0eeeda2-3cb3-4c06-877c-7b184679b115" providerId="ADAL" clId="{FB485DB2-FB50-4FE0-AB24-61C033F288B5}" dt="2023-05-18T13:24:25.641" v="2009" actId="1076"/>
          <ac:graphicFrameMkLst>
            <pc:docMk/>
            <pc:sldMk cId="3865867220" sldId="838840458"/>
            <ac:graphicFrameMk id="3" creationId="{031BCD76-49B2-4FB3-14E0-A4C08E884F3A}"/>
          </ac:graphicFrameMkLst>
        </pc:graphicFrameChg>
        <pc:graphicFrameChg chg="del mod modGraphic">
          <ac:chgData name="Gary Wright" userId="a0eeeda2-3cb3-4c06-877c-7b184679b115" providerId="ADAL" clId="{FB485DB2-FB50-4FE0-AB24-61C033F288B5}" dt="2023-04-26T12:26:26.390" v="1258" actId="478"/>
          <ac:graphicFrameMkLst>
            <pc:docMk/>
            <pc:sldMk cId="3865867220" sldId="838840458"/>
            <ac:graphicFrameMk id="7" creationId="{259BEACB-54D3-E5FB-6E9C-A3343639084B}"/>
          </ac:graphicFrameMkLst>
        </pc:graphicFrameChg>
        <pc:graphicFrameChg chg="mod modGraphic">
          <ac:chgData name="Gary Wright" userId="a0eeeda2-3cb3-4c06-877c-7b184679b115" providerId="ADAL" clId="{FB485DB2-FB50-4FE0-AB24-61C033F288B5}" dt="2023-05-18T13:24:34.830" v="2011" actId="2165"/>
          <ac:graphicFrameMkLst>
            <pc:docMk/>
            <pc:sldMk cId="3865867220" sldId="838840458"/>
            <ac:graphicFrameMk id="10" creationId="{6E02F2B2-E06B-1357-4BAF-3A88B94FE049}"/>
          </ac:graphicFrameMkLst>
        </pc:graphicFrameChg>
      </pc:sldChg>
      <pc:sldChg chg="addSp delSp modSp add del mod">
        <pc:chgData name="Gary Wright" userId="a0eeeda2-3cb3-4c06-877c-7b184679b115" providerId="ADAL" clId="{FB485DB2-FB50-4FE0-AB24-61C033F288B5}" dt="2023-05-18T13:25:36.282" v="2012" actId="2165"/>
        <pc:sldMkLst>
          <pc:docMk/>
          <pc:sldMk cId="336648249" sldId="838840459"/>
        </pc:sldMkLst>
        <pc:spChg chg="mod">
          <ac:chgData name="Gary Wright" userId="a0eeeda2-3cb3-4c06-877c-7b184679b115" providerId="ADAL" clId="{FB485DB2-FB50-4FE0-AB24-61C033F288B5}" dt="2023-04-24T08:34:45.656" v="804" actId="20577"/>
          <ac:spMkLst>
            <pc:docMk/>
            <pc:sldMk cId="336648249" sldId="838840459"/>
            <ac:spMk id="4" creationId="{821AAB8B-721A-DB3E-9935-F835E042E0F2}"/>
          </ac:spMkLst>
        </pc:spChg>
        <pc:spChg chg="add del">
          <ac:chgData name="Gary Wright" userId="a0eeeda2-3cb3-4c06-877c-7b184679b115" providerId="ADAL" clId="{FB485DB2-FB50-4FE0-AB24-61C033F288B5}" dt="2023-05-05T08:12:06.808" v="1593" actId="22"/>
          <ac:spMkLst>
            <pc:docMk/>
            <pc:sldMk cId="336648249" sldId="838840459"/>
            <ac:spMk id="5" creationId="{41FDFFFE-5239-19EF-F7EC-3E68A4C2DD1B}"/>
          </ac:spMkLst>
        </pc:spChg>
        <pc:spChg chg="add del">
          <ac:chgData name="Gary Wright" userId="a0eeeda2-3cb3-4c06-877c-7b184679b115" providerId="ADAL" clId="{FB485DB2-FB50-4FE0-AB24-61C033F288B5}" dt="2023-05-15T12:23:05.883" v="1985" actId="478"/>
          <ac:spMkLst>
            <pc:docMk/>
            <pc:sldMk cId="336648249" sldId="838840459"/>
            <ac:spMk id="5" creationId="{AE7E2DCC-741E-5578-5187-0B7C4ECA42D0}"/>
          </ac:spMkLst>
        </pc:spChg>
        <pc:spChg chg="add mod">
          <ac:chgData name="Gary Wright" userId="a0eeeda2-3cb3-4c06-877c-7b184679b115" providerId="ADAL" clId="{FB485DB2-FB50-4FE0-AB24-61C033F288B5}" dt="2023-05-05T08:12:10.952" v="1594"/>
          <ac:spMkLst>
            <pc:docMk/>
            <pc:sldMk cId="336648249" sldId="838840459"/>
            <ac:spMk id="6" creationId="{BF3CAD5D-6F10-0965-0280-A10F8F3E6783}"/>
          </ac:spMkLst>
        </pc:spChg>
        <pc:spChg chg="mod">
          <ac:chgData name="Gary Wright" userId="a0eeeda2-3cb3-4c06-877c-7b184679b115" providerId="ADAL" clId="{FB485DB2-FB50-4FE0-AB24-61C033F288B5}" dt="2023-04-26T12:28:29.106" v="1285" actId="14100"/>
          <ac:spMkLst>
            <pc:docMk/>
            <pc:sldMk cId="336648249" sldId="838840459"/>
            <ac:spMk id="12" creationId="{F0CFB23A-1DDC-E9DD-D090-221DEF33FDFB}"/>
          </ac:spMkLst>
        </pc:spChg>
        <pc:graphicFrameChg chg="add del mod modGraphic">
          <ac:chgData name="Gary Wright" userId="a0eeeda2-3cb3-4c06-877c-7b184679b115" providerId="ADAL" clId="{FB485DB2-FB50-4FE0-AB24-61C033F288B5}" dt="2023-05-15T12:23:04.428" v="1984" actId="478"/>
          <ac:graphicFrameMkLst>
            <pc:docMk/>
            <pc:sldMk cId="336648249" sldId="838840459"/>
            <ac:graphicFrameMk id="3" creationId="{031BCD76-49B2-4FB3-14E0-A4C08E884F3A}"/>
          </ac:graphicFrameMkLst>
        </pc:graphicFrameChg>
        <pc:graphicFrameChg chg="mod modGraphic">
          <ac:chgData name="Gary Wright" userId="a0eeeda2-3cb3-4c06-877c-7b184679b115" providerId="ADAL" clId="{FB485DB2-FB50-4FE0-AB24-61C033F288B5}" dt="2023-04-26T12:28:31.953" v="1286" actId="1076"/>
          <ac:graphicFrameMkLst>
            <pc:docMk/>
            <pc:sldMk cId="336648249" sldId="838840459"/>
            <ac:graphicFrameMk id="7" creationId="{259BEACB-54D3-E5FB-6E9C-A3343639084B}"/>
          </ac:graphicFrameMkLst>
        </pc:graphicFrameChg>
        <pc:graphicFrameChg chg="mod modGraphic">
          <ac:chgData name="Gary Wright" userId="a0eeeda2-3cb3-4c06-877c-7b184679b115" providerId="ADAL" clId="{FB485DB2-FB50-4FE0-AB24-61C033F288B5}" dt="2023-05-18T13:25:36.282" v="2012" actId="2165"/>
          <ac:graphicFrameMkLst>
            <pc:docMk/>
            <pc:sldMk cId="336648249" sldId="838840459"/>
            <ac:graphicFrameMk id="10" creationId="{6E02F2B2-E06B-1357-4BAF-3A88B94FE049}"/>
          </ac:graphicFrameMkLst>
        </pc:graphicFrameChg>
      </pc:sldChg>
      <pc:sldChg chg="addSp delSp modSp add del mod ord">
        <pc:chgData name="Gary Wright" userId="a0eeeda2-3cb3-4c06-877c-7b184679b115" providerId="ADAL" clId="{FB485DB2-FB50-4FE0-AB24-61C033F288B5}" dt="2023-05-18T13:26:09.853" v="2014" actId="2165"/>
        <pc:sldMkLst>
          <pc:docMk/>
          <pc:sldMk cId="3906580485" sldId="838840460"/>
        </pc:sldMkLst>
        <pc:spChg chg="add mod">
          <ac:chgData name="Gary Wright" userId="a0eeeda2-3cb3-4c06-877c-7b184679b115" providerId="ADAL" clId="{FB485DB2-FB50-4FE0-AB24-61C033F288B5}" dt="2023-05-05T08:12:48.140" v="1602"/>
          <ac:spMkLst>
            <pc:docMk/>
            <pc:sldMk cId="3906580485" sldId="838840460"/>
            <ac:spMk id="3" creationId="{7FBF5B0F-B4E8-C492-205F-1DB23339AB63}"/>
          </ac:spMkLst>
        </pc:spChg>
        <pc:spChg chg="mod">
          <ac:chgData name="Gary Wright" userId="a0eeeda2-3cb3-4c06-877c-7b184679b115" providerId="ADAL" clId="{FB485DB2-FB50-4FE0-AB24-61C033F288B5}" dt="2023-04-27T13:54:50.317" v="1540" actId="20577"/>
          <ac:spMkLst>
            <pc:docMk/>
            <pc:sldMk cId="3906580485" sldId="838840460"/>
            <ac:spMk id="4" creationId="{821AAB8B-721A-DB3E-9935-F835E042E0F2}"/>
          </ac:spMkLst>
        </pc:spChg>
        <pc:spChg chg="mod">
          <ac:chgData name="Gary Wright" userId="a0eeeda2-3cb3-4c06-877c-7b184679b115" providerId="ADAL" clId="{FB485DB2-FB50-4FE0-AB24-61C033F288B5}" dt="2023-04-26T12:29:22.141" v="1305" actId="1076"/>
          <ac:spMkLst>
            <pc:docMk/>
            <pc:sldMk cId="3906580485" sldId="838840460"/>
            <ac:spMk id="11" creationId="{9AB7701B-1B88-00A5-F23E-746FA33E6CC7}"/>
          </ac:spMkLst>
        </pc:spChg>
        <pc:spChg chg="mod">
          <ac:chgData name="Gary Wright" userId="a0eeeda2-3cb3-4c06-877c-7b184679b115" providerId="ADAL" clId="{FB485DB2-FB50-4FE0-AB24-61C033F288B5}" dt="2023-04-26T12:29:17.589" v="1303" actId="1076"/>
          <ac:spMkLst>
            <pc:docMk/>
            <pc:sldMk cId="3906580485" sldId="838840460"/>
            <ac:spMk id="12" creationId="{F0CFB23A-1DDC-E9DD-D090-221DEF33FDFB}"/>
          </ac:spMkLst>
        </pc:spChg>
        <pc:graphicFrameChg chg="add mod">
          <ac:chgData name="Gary Wright" userId="a0eeeda2-3cb3-4c06-877c-7b184679b115" providerId="ADAL" clId="{FB485DB2-FB50-4FE0-AB24-61C033F288B5}" dt="2023-04-26T12:29:17.589" v="1303" actId="1076"/>
          <ac:graphicFrameMkLst>
            <pc:docMk/>
            <pc:sldMk cId="3906580485" sldId="838840460"/>
            <ac:graphicFrameMk id="2" creationId="{8C5FFA5A-032C-EE1B-6FBA-39FAEB7ED400}"/>
          </ac:graphicFrameMkLst>
        </pc:graphicFrameChg>
        <pc:graphicFrameChg chg="del mod modGraphic">
          <ac:chgData name="Gary Wright" userId="a0eeeda2-3cb3-4c06-877c-7b184679b115" providerId="ADAL" clId="{FB485DB2-FB50-4FE0-AB24-61C033F288B5}" dt="2023-04-26T12:28:55.992" v="1290" actId="478"/>
          <ac:graphicFrameMkLst>
            <pc:docMk/>
            <pc:sldMk cId="3906580485" sldId="838840460"/>
            <ac:graphicFrameMk id="3" creationId="{031BCD76-49B2-4FB3-14E0-A4C08E884F3A}"/>
          </ac:graphicFrameMkLst>
        </pc:graphicFrameChg>
        <pc:graphicFrameChg chg="mod modGraphic">
          <ac:chgData name="Gary Wright" userId="a0eeeda2-3cb3-4c06-877c-7b184679b115" providerId="ADAL" clId="{FB485DB2-FB50-4FE0-AB24-61C033F288B5}" dt="2023-04-26T12:29:17.589" v="1303" actId="1076"/>
          <ac:graphicFrameMkLst>
            <pc:docMk/>
            <pc:sldMk cId="3906580485" sldId="838840460"/>
            <ac:graphicFrameMk id="7" creationId="{259BEACB-54D3-E5FB-6E9C-A3343639084B}"/>
          </ac:graphicFrameMkLst>
        </pc:graphicFrameChg>
        <pc:graphicFrameChg chg="mod modGraphic">
          <ac:chgData name="Gary Wright" userId="a0eeeda2-3cb3-4c06-877c-7b184679b115" providerId="ADAL" clId="{FB485DB2-FB50-4FE0-AB24-61C033F288B5}" dt="2023-05-18T13:26:09.853" v="2014" actId="2165"/>
          <ac:graphicFrameMkLst>
            <pc:docMk/>
            <pc:sldMk cId="3906580485" sldId="838840460"/>
            <ac:graphicFrameMk id="10" creationId="{6E02F2B2-E06B-1357-4BAF-3A88B94FE049}"/>
          </ac:graphicFrameMkLst>
        </pc:graphicFrameChg>
      </pc:sldChg>
      <pc:sldChg chg="addSp modSp add del mod">
        <pc:chgData name="Gary Wright" userId="a0eeeda2-3cb3-4c06-877c-7b184679b115" providerId="ADAL" clId="{FB485DB2-FB50-4FE0-AB24-61C033F288B5}" dt="2023-05-18T13:25:40.778" v="2013" actId="2165"/>
        <pc:sldMkLst>
          <pc:docMk/>
          <pc:sldMk cId="1318241095" sldId="838840461"/>
        </pc:sldMkLst>
        <pc:spChg chg="add mod">
          <ac:chgData name="Gary Wright" userId="a0eeeda2-3cb3-4c06-877c-7b184679b115" providerId="ADAL" clId="{FB485DB2-FB50-4FE0-AB24-61C033F288B5}" dt="2023-05-05T08:11:39.602" v="1587" actId="20577"/>
          <ac:spMkLst>
            <pc:docMk/>
            <pc:sldMk cId="1318241095" sldId="838840461"/>
            <ac:spMk id="2" creationId="{9A99B387-5B08-FD77-167C-62B93F994AC8}"/>
          </ac:spMkLst>
        </pc:spChg>
        <pc:spChg chg="mod">
          <ac:chgData name="Gary Wright" userId="a0eeeda2-3cb3-4c06-877c-7b184679b115" providerId="ADAL" clId="{FB485DB2-FB50-4FE0-AB24-61C033F288B5}" dt="2023-04-24T08:38:02.818" v="830"/>
          <ac:spMkLst>
            <pc:docMk/>
            <pc:sldMk cId="1318241095" sldId="838840461"/>
            <ac:spMk id="4" creationId="{821AAB8B-721A-DB3E-9935-F835E042E0F2}"/>
          </ac:spMkLst>
        </pc:spChg>
        <pc:spChg chg="mod">
          <ac:chgData name="Gary Wright" userId="a0eeeda2-3cb3-4c06-877c-7b184679b115" providerId="ADAL" clId="{FB485DB2-FB50-4FE0-AB24-61C033F288B5}" dt="2023-04-26T12:30:16.612" v="1323" actId="1076"/>
          <ac:spMkLst>
            <pc:docMk/>
            <pc:sldMk cId="1318241095" sldId="838840461"/>
            <ac:spMk id="12" creationId="{F0CFB23A-1DDC-E9DD-D090-221DEF33FDFB}"/>
          </ac:spMkLst>
        </pc:spChg>
        <pc:graphicFrameChg chg="mod modGraphic">
          <ac:chgData name="Gary Wright" userId="a0eeeda2-3cb3-4c06-877c-7b184679b115" providerId="ADAL" clId="{FB485DB2-FB50-4FE0-AB24-61C033F288B5}" dt="2023-04-26T12:30:20.141" v="1325" actId="1076"/>
          <ac:graphicFrameMkLst>
            <pc:docMk/>
            <pc:sldMk cId="1318241095" sldId="838840461"/>
            <ac:graphicFrameMk id="3" creationId="{031BCD76-49B2-4FB3-14E0-A4C08E884F3A}"/>
          </ac:graphicFrameMkLst>
        </pc:graphicFrameChg>
        <pc:graphicFrameChg chg="mod modGraphic">
          <ac:chgData name="Gary Wright" userId="a0eeeda2-3cb3-4c06-877c-7b184679b115" providerId="ADAL" clId="{FB485DB2-FB50-4FE0-AB24-61C033F288B5}" dt="2023-04-26T12:30:18.397" v="1324" actId="1076"/>
          <ac:graphicFrameMkLst>
            <pc:docMk/>
            <pc:sldMk cId="1318241095" sldId="838840461"/>
            <ac:graphicFrameMk id="7" creationId="{259BEACB-54D3-E5FB-6E9C-A3343639084B}"/>
          </ac:graphicFrameMkLst>
        </pc:graphicFrameChg>
        <pc:graphicFrameChg chg="mod modGraphic">
          <ac:chgData name="Gary Wright" userId="a0eeeda2-3cb3-4c06-877c-7b184679b115" providerId="ADAL" clId="{FB485DB2-FB50-4FE0-AB24-61C033F288B5}" dt="2023-05-18T13:25:40.778" v="2013" actId="2165"/>
          <ac:graphicFrameMkLst>
            <pc:docMk/>
            <pc:sldMk cId="1318241095" sldId="838840461"/>
            <ac:graphicFrameMk id="10" creationId="{6E02F2B2-E06B-1357-4BAF-3A88B94FE049}"/>
          </ac:graphicFrameMkLst>
        </pc:graphicFrameChg>
      </pc:sldChg>
      <pc:sldChg chg="addSp modSp add del mod">
        <pc:chgData name="Gary Wright" userId="a0eeeda2-3cb3-4c06-877c-7b184679b115" providerId="ADAL" clId="{FB485DB2-FB50-4FE0-AB24-61C033F288B5}" dt="2023-05-05T08:12:27.376" v="1598" actId="20577"/>
        <pc:sldMkLst>
          <pc:docMk/>
          <pc:sldMk cId="2099605339" sldId="838840462"/>
        </pc:sldMkLst>
        <pc:spChg chg="add mod">
          <ac:chgData name="Gary Wright" userId="a0eeeda2-3cb3-4c06-877c-7b184679b115" providerId="ADAL" clId="{FB485DB2-FB50-4FE0-AB24-61C033F288B5}" dt="2023-05-05T08:12:17.479" v="1595"/>
          <ac:spMkLst>
            <pc:docMk/>
            <pc:sldMk cId="2099605339" sldId="838840462"/>
            <ac:spMk id="2" creationId="{E38C7ADC-03EE-BA8E-2C99-20042770C8D0}"/>
          </ac:spMkLst>
        </pc:spChg>
        <pc:spChg chg="mod">
          <ac:chgData name="Gary Wright" userId="a0eeeda2-3cb3-4c06-877c-7b184679b115" providerId="ADAL" clId="{FB485DB2-FB50-4FE0-AB24-61C033F288B5}" dt="2023-04-24T08:39:14.809" v="839"/>
          <ac:spMkLst>
            <pc:docMk/>
            <pc:sldMk cId="2099605339" sldId="838840462"/>
            <ac:spMk id="4" creationId="{821AAB8B-721A-DB3E-9935-F835E042E0F2}"/>
          </ac:spMkLst>
        </pc:spChg>
        <pc:spChg chg="mod">
          <ac:chgData name="Gary Wright" userId="a0eeeda2-3cb3-4c06-877c-7b184679b115" providerId="ADAL" clId="{FB485DB2-FB50-4FE0-AB24-61C033F288B5}" dt="2023-04-24T18:03:36.590" v="1088" actId="14100"/>
          <ac:spMkLst>
            <pc:docMk/>
            <pc:sldMk cId="2099605339" sldId="838840462"/>
            <ac:spMk id="12" creationId="{F0CFB23A-1DDC-E9DD-D090-221DEF33FDFB}"/>
          </ac:spMkLst>
        </pc:spChg>
        <pc:graphicFrameChg chg="mod modGraphic">
          <ac:chgData name="Gary Wright" userId="a0eeeda2-3cb3-4c06-877c-7b184679b115" providerId="ADAL" clId="{FB485DB2-FB50-4FE0-AB24-61C033F288B5}" dt="2023-04-26T12:30:55.141" v="1333" actId="1076"/>
          <ac:graphicFrameMkLst>
            <pc:docMk/>
            <pc:sldMk cId="2099605339" sldId="838840462"/>
            <ac:graphicFrameMk id="3" creationId="{031BCD76-49B2-4FB3-14E0-A4C08E884F3A}"/>
          </ac:graphicFrameMkLst>
        </pc:graphicFrameChg>
        <pc:graphicFrameChg chg="mod modGraphic">
          <ac:chgData name="Gary Wright" userId="a0eeeda2-3cb3-4c06-877c-7b184679b115" providerId="ADAL" clId="{FB485DB2-FB50-4FE0-AB24-61C033F288B5}" dt="2023-05-05T08:12:27.376" v="1598" actId="20577"/>
          <ac:graphicFrameMkLst>
            <pc:docMk/>
            <pc:sldMk cId="2099605339" sldId="838840462"/>
            <ac:graphicFrameMk id="7" creationId="{259BEACB-54D3-E5FB-6E9C-A3343639084B}"/>
          </ac:graphicFrameMkLst>
        </pc:graphicFrameChg>
        <pc:graphicFrameChg chg="mod modGraphic">
          <ac:chgData name="Gary Wright" userId="a0eeeda2-3cb3-4c06-877c-7b184679b115" providerId="ADAL" clId="{FB485DB2-FB50-4FE0-AB24-61C033F288B5}" dt="2023-04-26T12:30:58.869" v="1334" actId="1076"/>
          <ac:graphicFrameMkLst>
            <pc:docMk/>
            <pc:sldMk cId="2099605339" sldId="838840462"/>
            <ac:graphicFrameMk id="10" creationId="{6E02F2B2-E06B-1357-4BAF-3A88B94FE049}"/>
          </ac:graphicFrameMkLst>
        </pc:graphicFrameChg>
      </pc:sldChg>
      <pc:sldChg chg="modSp add del mod">
        <pc:chgData name="Gary Wright" userId="a0eeeda2-3cb3-4c06-877c-7b184679b115" providerId="ADAL" clId="{FB485DB2-FB50-4FE0-AB24-61C033F288B5}" dt="2023-04-25T13:10:43.612" v="1092" actId="47"/>
        <pc:sldMkLst>
          <pc:docMk/>
          <pc:sldMk cId="928845759" sldId="838840463"/>
        </pc:sldMkLst>
        <pc:graphicFrameChg chg="modGraphic">
          <ac:chgData name="Gary Wright" userId="a0eeeda2-3cb3-4c06-877c-7b184679b115" providerId="ADAL" clId="{FB485DB2-FB50-4FE0-AB24-61C033F288B5}" dt="2023-04-24T18:03:29.587" v="1087" actId="20577"/>
          <ac:graphicFrameMkLst>
            <pc:docMk/>
            <pc:sldMk cId="928845759" sldId="838840463"/>
            <ac:graphicFrameMk id="3" creationId="{6D01053D-C49F-4D80-579E-C3AE67EB4DD5}"/>
          </ac:graphicFrameMkLst>
        </pc:graphicFrameChg>
      </pc:sldChg>
      <pc:sldChg chg="addSp modSp add del mod ord">
        <pc:chgData name="Gary Wright" userId="a0eeeda2-3cb3-4c06-877c-7b184679b115" providerId="ADAL" clId="{FB485DB2-FB50-4FE0-AB24-61C033F288B5}" dt="2023-05-09T07:54:13.891" v="1655" actId="1076"/>
        <pc:sldMkLst>
          <pc:docMk/>
          <pc:sldMk cId="3440599210" sldId="838840463"/>
        </pc:sldMkLst>
        <pc:spChg chg="add mod">
          <ac:chgData name="Gary Wright" userId="a0eeeda2-3cb3-4c06-877c-7b184679b115" providerId="ADAL" clId="{FB485DB2-FB50-4FE0-AB24-61C033F288B5}" dt="2023-05-05T08:12:41.834" v="1601" actId="20577"/>
          <ac:spMkLst>
            <pc:docMk/>
            <pc:sldMk cId="3440599210" sldId="838840463"/>
            <ac:spMk id="2" creationId="{5AA3E719-D1E3-9BC0-43FA-9402ADEE52D8}"/>
          </ac:spMkLst>
        </pc:spChg>
        <pc:spChg chg="mod">
          <ac:chgData name="Gary Wright" userId="a0eeeda2-3cb3-4c06-877c-7b184679b115" providerId="ADAL" clId="{FB485DB2-FB50-4FE0-AB24-61C033F288B5}" dt="2023-04-26T12:31:48.584" v="1362" actId="20577"/>
          <ac:spMkLst>
            <pc:docMk/>
            <pc:sldMk cId="3440599210" sldId="838840463"/>
            <ac:spMk id="4" creationId="{821AAB8B-721A-DB3E-9935-F835E042E0F2}"/>
          </ac:spMkLst>
        </pc:spChg>
        <pc:spChg chg="mod">
          <ac:chgData name="Gary Wright" userId="a0eeeda2-3cb3-4c06-877c-7b184679b115" providerId="ADAL" clId="{FB485DB2-FB50-4FE0-AB24-61C033F288B5}" dt="2023-04-26T12:31:54.318" v="1363" actId="1076"/>
          <ac:spMkLst>
            <pc:docMk/>
            <pc:sldMk cId="3440599210" sldId="838840463"/>
            <ac:spMk id="11" creationId="{9AB7701B-1B88-00A5-F23E-746FA33E6CC7}"/>
          </ac:spMkLst>
        </pc:spChg>
        <pc:spChg chg="mod">
          <ac:chgData name="Gary Wright" userId="a0eeeda2-3cb3-4c06-877c-7b184679b115" providerId="ADAL" clId="{FB485DB2-FB50-4FE0-AB24-61C033F288B5}" dt="2023-04-26T12:31:58.718" v="1365" actId="20577"/>
          <ac:spMkLst>
            <pc:docMk/>
            <pc:sldMk cId="3440599210" sldId="838840463"/>
            <ac:spMk id="12" creationId="{F0CFB23A-1DDC-E9DD-D090-221DEF33FDFB}"/>
          </ac:spMkLst>
        </pc:spChg>
        <pc:graphicFrameChg chg="mod modGraphic">
          <ac:chgData name="Gary Wright" userId="a0eeeda2-3cb3-4c06-877c-7b184679b115" providerId="ADAL" clId="{FB485DB2-FB50-4FE0-AB24-61C033F288B5}" dt="2023-04-26T12:32:41.532" v="1414" actId="20577"/>
          <ac:graphicFrameMkLst>
            <pc:docMk/>
            <pc:sldMk cId="3440599210" sldId="838840463"/>
            <ac:graphicFrameMk id="3" creationId="{031BCD76-49B2-4FB3-14E0-A4C08E884F3A}"/>
          </ac:graphicFrameMkLst>
        </pc:graphicFrameChg>
        <pc:graphicFrameChg chg="mod modGraphic">
          <ac:chgData name="Gary Wright" userId="a0eeeda2-3cb3-4c06-877c-7b184679b115" providerId="ADAL" clId="{FB485DB2-FB50-4FE0-AB24-61C033F288B5}" dt="2023-05-09T07:54:13.891" v="1655" actId="1076"/>
          <ac:graphicFrameMkLst>
            <pc:docMk/>
            <pc:sldMk cId="3440599210" sldId="838840463"/>
            <ac:graphicFrameMk id="7" creationId="{259BEACB-54D3-E5FB-6E9C-A3343639084B}"/>
          </ac:graphicFrameMkLst>
        </pc:graphicFrameChg>
        <pc:graphicFrameChg chg="mod modGraphic">
          <ac:chgData name="Gary Wright" userId="a0eeeda2-3cb3-4c06-877c-7b184679b115" providerId="ADAL" clId="{FB485DB2-FB50-4FE0-AB24-61C033F288B5}" dt="2023-04-26T12:33:05.141" v="1417" actId="2165"/>
          <ac:graphicFrameMkLst>
            <pc:docMk/>
            <pc:sldMk cId="3440599210" sldId="838840463"/>
            <ac:graphicFrameMk id="10" creationId="{6E02F2B2-E06B-1357-4BAF-3A88B94FE049}"/>
          </ac:graphicFrameMkLst>
        </pc:graphicFrameChg>
      </pc:sldChg>
      <pc:sldChg chg="modSp mod">
        <pc:chgData name="Gary Wright" userId="a0eeeda2-3cb3-4c06-877c-7b184679b115" providerId="ADAL" clId="{FB485DB2-FB50-4FE0-AB24-61C033F288B5}" dt="2023-05-15T13:26:44.736" v="2007"/>
        <pc:sldMkLst>
          <pc:docMk/>
          <pc:sldMk cId="1612570008" sldId="838840464"/>
        </pc:sldMkLst>
        <pc:spChg chg="mod">
          <ac:chgData name="Gary Wright" userId="a0eeeda2-3cb3-4c06-877c-7b184679b115" providerId="ADAL" clId="{FB485DB2-FB50-4FE0-AB24-61C033F288B5}" dt="2023-05-09T08:04:50.793" v="1981" actId="1076"/>
          <ac:spMkLst>
            <pc:docMk/>
            <pc:sldMk cId="1612570008" sldId="838840464"/>
            <ac:spMk id="7" creationId="{44F0D942-D905-F7B5-3502-0008B5F14F4E}"/>
          </ac:spMkLst>
        </pc:spChg>
        <pc:graphicFrameChg chg="mod modGraphic">
          <ac:chgData name="Gary Wright" userId="a0eeeda2-3cb3-4c06-877c-7b184679b115" providerId="ADAL" clId="{FB485DB2-FB50-4FE0-AB24-61C033F288B5}" dt="2023-05-15T13:26:39.772" v="2006" actId="20577"/>
          <ac:graphicFrameMkLst>
            <pc:docMk/>
            <pc:sldMk cId="1612570008" sldId="838840464"/>
            <ac:graphicFrameMk id="4" creationId="{9C4D6391-096D-6136-6B24-16075C657EA6}"/>
          </ac:graphicFrameMkLst>
        </pc:graphicFrameChg>
        <pc:graphicFrameChg chg="mod modGraphic">
          <ac:chgData name="Gary Wright" userId="a0eeeda2-3cb3-4c06-877c-7b184679b115" providerId="ADAL" clId="{FB485DB2-FB50-4FE0-AB24-61C033F288B5}" dt="2023-05-15T13:26:44.736" v="2007"/>
          <ac:graphicFrameMkLst>
            <pc:docMk/>
            <pc:sldMk cId="1612570008" sldId="838840464"/>
            <ac:graphicFrameMk id="9" creationId="{673B7BEA-A9D3-E66C-66EC-4A296FFB2E79}"/>
          </ac:graphicFrameMkLst>
        </pc:graphicFrameChg>
      </pc:sldChg>
      <pc:sldChg chg="add del">
        <pc:chgData name="Gary Wright" userId="a0eeeda2-3cb3-4c06-877c-7b184679b115" providerId="ADAL" clId="{FB485DB2-FB50-4FE0-AB24-61C033F288B5}" dt="2023-04-25T13:10:43.612" v="1092" actId="47"/>
        <pc:sldMkLst>
          <pc:docMk/>
          <pc:sldMk cId="2133546074" sldId="838840464"/>
        </pc:sldMkLst>
      </pc:sldChg>
      <pc:sldChg chg="modSp add del mod">
        <pc:chgData name="Gary Wright" userId="a0eeeda2-3cb3-4c06-877c-7b184679b115" providerId="ADAL" clId="{FB485DB2-FB50-4FE0-AB24-61C033F288B5}" dt="2023-04-25T13:21:43.831" v="1100" actId="47"/>
        <pc:sldMkLst>
          <pc:docMk/>
          <pc:sldMk cId="160893474" sldId="838840465"/>
        </pc:sldMkLst>
        <pc:spChg chg="mod">
          <ac:chgData name="Gary Wright" userId="a0eeeda2-3cb3-4c06-877c-7b184679b115" providerId="ADAL" clId="{FB485DB2-FB50-4FE0-AB24-61C033F288B5}" dt="2023-04-25T13:15:44.574" v="1098" actId="2711"/>
          <ac:spMkLst>
            <pc:docMk/>
            <pc:sldMk cId="160893474" sldId="838840465"/>
            <ac:spMk id="8" creationId="{58FE5A9C-EF2D-2304-6633-3744BBC67139}"/>
          </ac:spMkLst>
        </pc:spChg>
        <pc:spChg chg="mod">
          <ac:chgData name="Gary Wright" userId="a0eeeda2-3cb3-4c06-877c-7b184679b115" providerId="ADAL" clId="{FB485DB2-FB50-4FE0-AB24-61C033F288B5}" dt="2023-04-25T13:15:44.574" v="1098" actId="2711"/>
          <ac:spMkLst>
            <pc:docMk/>
            <pc:sldMk cId="160893474" sldId="838840465"/>
            <ac:spMk id="10" creationId="{2A8ED836-091A-9905-C432-AD6E00725029}"/>
          </ac:spMkLst>
        </pc:spChg>
        <pc:graphicFrameChg chg="modGraphic">
          <ac:chgData name="Gary Wright" userId="a0eeeda2-3cb3-4c06-877c-7b184679b115" providerId="ADAL" clId="{FB485DB2-FB50-4FE0-AB24-61C033F288B5}" dt="2023-04-25T13:10:51.193" v="1094" actId="20577"/>
          <ac:graphicFrameMkLst>
            <pc:docMk/>
            <pc:sldMk cId="160893474" sldId="838840465"/>
            <ac:graphicFrameMk id="3" creationId="{6D01053D-C49F-4D80-579E-C3AE67EB4DD5}"/>
          </ac:graphicFrameMkLst>
        </pc:graphicFrameChg>
        <pc:graphicFrameChg chg="modGraphic">
          <ac:chgData name="Gary Wright" userId="a0eeeda2-3cb3-4c06-877c-7b184679b115" providerId="ADAL" clId="{FB485DB2-FB50-4FE0-AB24-61C033F288B5}" dt="2023-04-25T13:10:54.611" v="1096" actId="20577"/>
          <ac:graphicFrameMkLst>
            <pc:docMk/>
            <pc:sldMk cId="160893474" sldId="838840465"/>
            <ac:graphicFrameMk id="9" creationId="{673B7BEA-A9D3-E66C-66EC-4A296FFB2E79}"/>
          </ac:graphicFrameMkLst>
        </pc:graphicFrameChg>
      </pc:sldChg>
      <pc:sldMasterChg chg="del delSldLayout">
        <pc:chgData name="Gary Wright" userId="a0eeeda2-3cb3-4c06-877c-7b184679b115" providerId="ADAL" clId="{FB485DB2-FB50-4FE0-AB24-61C033F288B5}" dt="2023-04-27T09:18:18.408" v="1439" actId="47"/>
        <pc:sldMasterMkLst>
          <pc:docMk/>
          <pc:sldMasterMk cId="1096688087" sldId="2147483648"/>
        </pc:sldMasterMkLst>
        <pc:sldLayoutChg chg="del">
          <pc:chgData name="Gary Wright" userId="a0eeeda2-3cb3-4c06-877c-7b184679b115" providerId="ADAL" clId="{FB485DB2-FB50-4FE0-AB24-61C033F288B5}" dt="2023-04-27T09:18:18.408" v="1439" actId="47"/>
          <pc:sldLayoutMkLst>
            <pc:docMk/>
            <pc:sldMasterMk cId="1096688087" sldId="2147483648"/>
            <pc:sldLayoutMk cId="3132617774" sldId="2147483649"/>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3035355135" sldId="2147483650"/>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4060415076" sldId="2147483651"/>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3155421774" sldId="2147483652"/>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701026772" sldId="2147483653"/>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935637095" sldId="2147483654"/>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903827518" sldId="2147483655"/>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2315988975" sldId="2147483656"/>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4134718566" sldId="2147483657"/>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2607426274" sldId="2147483658"/>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3427164719" sldId="2147483659"/>
          </pc:sldLayoutMkLst>
        </pc:sldLayoutChg>
        <pc:sldLayoutChg chg="del">
          <pc:chgData name="Gary Wright" userId="a0eeeda2-3cb3-4c06-877c-7b184679b115" providerId="ADAL" clId="{FB485DB2-FB50-4FE0-AB24-61C033F288B5}" dt="2023-04-27T09:18:18.408" v="1439" actId="47"/>
          <pc:sldLayoutMkLst>
            <pc:docMk/>
            <pc:sldMasterMk cId="1096688087" sldId="2147483648"/>
            <pc:sldLayoutMk cId="2978553873" sldId="2147483660"/>
          </pc:sldLayoutMkLst>
        </pc:sldLayoutChg>
      </pc:sldMasterChg>
      <pc:sldMasterChg chg="delSldLayout">
        <pc:chgData name="Gary Wright" userId="a0eeeda2-3cb3-4c06-877c-7b184679b115" providerId="ADAL" clId="{FB485DB2-FB50-4FE0-AB24-61C033F288B5}" dt="2023-04-27T09:18:18.408" v="1439" actId="47"/>
        <pc:sldMasterMkLst>
          <pc:docMk/>
          <pc:sldMasterMk cId="3994258943" sldId="2147483661"/>
        </pc:sldMasterMkLst>
        <pc:sldLayoutChg chg="del">
          <pc:chgData name="Gary Wright" userId="a0eeeda2-3cb3-4c06-877c-7b184679b115" providerId="ADAL" clId="{FB485DB2-FB50-4FE0-AB24-61C033F288B5}" dt="2023-04-27T09:18:18.408" v="1439" actId="47"/>
          <pc:sldLayoutMkLst>
            <pc:docMk/>
            <pc:sldMasterMk cId="3994258943" sldId="2147483661"/>
            <pc:sldLayoutMk cId="3840644579"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A645E-96DA-4192-A302-5F695A520DBF}"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C85CA-2215-4074-9CB0-BCF22563464A}" type="slidenum">
              <a:rPr lang="en-GB" smtClean="0"/>
              <a:t>‹#›</a:t>
            </a:fld>
            <a:endParaRPr lang="en-GB"/>
          </a:p>
        </p:txBody>
      </p:sp>
    </p:spTree>
    <p:extLst>
      <p:ext uri="{BB962C8B-B14F-4D97-AF65-F5344CB8AC3E}">
        <p14:creationId xmlns:p14="http://schemas.microsoft.com/office/powerpoint/2010/main" val="38622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7FD92-5B19-4D21-9C2D-6E04759E21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33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5C85CA-2215-4074-9CB0-BCF22563464A}" type="slidenum">
              <a:rPr lang="en-GB" smtClean="0"/>
              <a:t>13</a:t>
            </a:fld>
            <a:endParaRPr lang="en-GB"/>
          </a:p>
        </p:txBody>
      </p:sp>
    </p:spTree>
    <p:extLst>
      <p:ext uri="{BB962C8B-B14F-4D97-AF65-F5344CB8AC3E}">
        <p14:creationId xmlns:p14="http://schemas.microsoft.com/office/powerpoint/2010/main" val="136991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13</a:t>
            </a:fld>
            <a:endParaRPr lang="en-GB"/>
          </a:p>
        </p:txBody>
      </p:sp>
    </p:spTree>
    <p:extLst>
      <p:ext uri="{BB962C8B-B14F-4D97-AF65-F5344CB8AC3E}">
        <p14:creationId xmlns:p14="http://schemas.microsoft.com/office/powerpoint/2010/main" val="189329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3</a:t>
            </a:fld>
            <a:endParaRPr lang="en-GB"/>
          </a:p>
        </p:txBody>
      </p:sp>
    </p:spTree>
    <p:extLst>
      <p:ext uri="{BB962C8B-B14F-4D97-AF65-F5344CB8AC3E}">
        <p14:creationId xmlns:p14="http://schemas.microsoft.com/office/powerpoint/2010/main" val="29231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4</a:t>
            </a:fld>
            <a:endParaRPr lang="en-GB"/>
          </a:p>
        </p:txBody>
      </p:sp>
    </p:spTree>
    <p:extLst>
      <p:ext uri="{BB962C8B-B14F-4D97-AF65-F5344CB8AC3E}">
        <p14:creationId xmlns:p14="http://schemas.microsoft.com/office/powerpoint/2010/main" val="200559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22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702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8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9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09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960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76947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6405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677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F6D-ECD3-AACF-959F-F41FF5B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D90471-4C0D-4032-7802-8D061E02C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85A5-D564-6C6F-4D74-ED12B7D046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1DC21C-20A9-4535-BE08-D5842374EA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C539F7-3572-E93C-87CF-9A18C6ED2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91DDFF7-7430-217B-DEC9-5E224A944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EDB00A-C85F-4BCD-8CAF-D3F80C1D74B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777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15DF-E96D-1657-BAF6-0B1D957BC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AAB8D2-C475-32A7-B779-4ECE55C6F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30CCC2-07FA-AAD2-7F8B-1FA8B58A8A99}"/>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F346CF6B-33A2-4E9D-2728-D914A5FF6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1CC7A-11F0-0141-1DA3-081114D2801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465864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BCA1-7D02-8F59-5B6E-EADB3DC17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76D3CC-DA96-F315-732F-8BA9BB84FC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4817A-62BA-7147-1D7F-765E29DD904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EF175DA-4B40-8643-2DF5-C4D469C026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1F9A8-00BF-BC75-3FC8-9A7525A428A9}"/>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502510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64D-7FA1-4942-78CD-D137BE228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27F0A3-16F7-0F10-5FF0-48740D2CF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1F7FD9-B27D-9795-1885-09F26B8E32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110B35F3-7BA3-2FB6-53FF-106298ED3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07705-2739-368C-3F89-672EB0AE6E5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133383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C5D9-9347-5B92-191E-FDE7EFCC7E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6E691-5C83-D923-A8AF-14C139DC8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9A872F-498D-A8E4-3949-0CF6372DE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98FB29-02BA-B515-32D8-B9ED6746B7C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EACFF9FC-E7C6-2167-7E41-D0E2EBD3F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D595D-2CC2-0C8F-B784-21FADE29FC34}"/>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90376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6A0F-B170-E107-9CF4-8526DD6605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9B5D0-019A-A087-9BA1-701F82403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29C3E-F94F-DD19-5323-9E287E91B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AA22C9-A232-6C79-23DC-28BA1D031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A758-91B8-D338-122D-692BAA7EA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9815AA-7BC5-2FA7-792C-2B4CF3C9750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8" name="Footer Placeholder 7">
            <a:extLst>
              <a:ext uri="{FF2B5EF4-FFF2-40B4-BE49-F238E27FC236}">
                <a16:creationId xmlns:a16="http://schemas.microsoft.com/office/drawing/2014/main" id="{DE6B9A2E-F4D0-98F3-3E7F-4E03E2338F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42365B-E068-E997-B306-6ACD6B0237D2}"/>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476088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D39D-085E-D41E-1A0A-92A450B595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4EB2FB-86F7-3CF5-CFA3-6BFEB87F52E5}"/>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4" name="Footer Placeholder 3">
            <a:extLst>
              <a:ext uri="{FF2B5EF4-FFF2-40B4-BE49-F238E27FC236}">
                <a16:creationId xmlns:a16="http://schemas.microsoft.com/office/drawing/2014/main" id="{0AA3745F-5695-F0CF-087C-64466F7E9D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45EABE-46B7-9760-224C-50DD4E0CEBD6}"/>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843753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6040-1B71-1F46-18D8-CAABAC28868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3" name="Footer Placeholder 2">
            <a:extLst>
              <a:ext uri="{FF2B5EF4-FFF2-40B4-BE49-F238E27FC236}">
                <a16:creationId xmlns:a16="http://schemas.microsoft.com/office/drawing/2014/main" id="{FF849444-EA79-53FA-68F5-56BB27A8E8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437330-BE53-B099-7626-26ECC8C5A10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162578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49491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B39C-39EF-962C-6C04-C492C0221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5EAC58-18CB-CCAB-85A4-DD2FEBCCB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60AF5-ECF9-1EB1-B79B-E307C4F1B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3D25E-F549-9252-C3AA-95055771B938}"/>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0E3CF624-C339-00DC-5839-CB4285A95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9AA9D9-CCE9-7388-36A8-4AB2F6DCEF60}"/>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101926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4E75-71CA-85CF-5ADB-A63FE4B1D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484EEB-D585-E45C-C90A-36683031E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4798D3-B3CE-6A4A-05EB-F8C2DFCB5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6BBED-0129-9B5D-4D30-64D4B74A16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3CD029D8-D342-FD8E-0F97-6FCFE6CC2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F11418-F966-47F0-E6BF-0103DAC3B44C}"/>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92759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754D-61DD-72C2-5C7B-3F9E29BE42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4F8087-40C4-7D70-49A4-C6F5A2590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19D3F-15C4-6573-8CBC-10E233586A5A}"/>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DDD49A40-F88F-731A-8416-04CC175FB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1515F-7894-E8EE-B04F-8DFE330E8F7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348858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99054-EE01-4D38-BF8A-2CBBAE848A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BC0EB7-ED06-B368-73EB-6EE02EE34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637BE-30CC-6D2A-6581-30F94EDAFDD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31997F9B-200B-1D2B-A42B-55F89E611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AC37C-355D-47C9-B5B6-E10D7E936B9D}"/>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556100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57994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68737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401124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138791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532500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35668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573254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201943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3035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69087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591829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506105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075627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7323" y="219221"/>
            <a:ext cx="8858795" cy="845965"/>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30E59699-0F2A-4C3E-8B32-5C150D6C2B9B}" type="slidenum">
              <a:rPr lang="en-GB" smtClean="0"/>
              <a:t>‹#›</a:t>
            </a:fld>
            <a:endParaRPr lang="en-GB"/>
          </a:p>
        </p:txBody>
      </p:sp>
      <p:sp>
        <p:nvSpPr>
          <p:cNvPr id="7" name="TextBox 6">
            <a:extLst>
              <a:ext uri="{FF2B5EF4-FFF2-40B4-BE49-F238E27FC236}">
                <a16:creationId xmlns:a16="http://schemas.microsoft.com/office/drawing/2014/main" id="{5D0CF770-E06B-4586-84D1-2291756F830B}"/>
              </a:ext>
            </a:extLst>
          </p:cNvPr>
          <p:cNvSpPr txBox="1"/>
          <p:nvPr userDrawn="1"/>
        </p:nvSpPr>
        <p:spPr>
          <a:xfrm>
            <a:off x="10001215" y="61976"/>
            <a:ext cx="2190787" cy="246221"/>
          </a:xfrm>
          <a:prstGeom prst="rect">
            <a:avLst/>
          </a:prstGeom>
          <a:noFill/>
        </p:spPr>
        <p:txBody>
          <a:bodyPr wrap="square" rtlCol="0">
            <a:spAutoFit/>
          </a:bodyPr>
          <a:lstStyle/>
          <a:p>
            <a:pPr algn="ctr"/>
            <a:r>
              <a:rPr lang="en-GB" sz="1000" b="1">
                <a:latin typeface="Arial" panose="020B0604020202020204" pitchFamily="34" charset="0"/>
                <a:cs typeface="Arial" panose="020B0604020202020204" pitchFamily="34" charset="0"/>
              </a:rPr>
              <a:t>P2P &amp; Transformation Teams</a:t>
            </a:r>
          </a:p>
        </p:txBody>
      </p:sp>
    </p:spTree>
    <p:extLst>
      <p:ext uri="{BB962C8B-B14F-4D97-AF65-F5344CB8AC3E}">
        <p14:creationId xmlns:p14="http://schemas.microsoft.com/office/powerpoint/2010/main" val="4001040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242102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029642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65905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329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42340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328408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102433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60765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368833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312336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035248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395081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F6D-ECD3-AACF-959F-F41FF5B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D90471-4C0D-4032-7802-8D061E02C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85A5-D564-6C6F-4D74-ED12B7D046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1DC21C-20A9-4535-BE08-D5842374EA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C539F7-3572-E93C-87CF-9A18C6ED2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91DDFF7-7430-217B-DEC9-5E224A944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EDB00A-C85F-4BCD-8CAF-D3F80C1D74B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98455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24240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4324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5022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3082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3994258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7AA53-84FF-5D24-5C36-190F8F844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9197E-65D6-D660-EB9F-3C50B4238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FF393-D453-51EE-BCFE-D245655B1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37AE2EB-42F9-0197-1B5C-DF9E69A28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7ED9C9-5C28-7611-E816-6A3C619D3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F4D22-3017-4894-8C48-CF63F1C58EC5}" type="slidenum">
              <a:rPr lang="en-GB" smtClean="0"/>
              <a:t>‹#›</a:t>
            </a:fld>
            <a:endParaRPr lang="en-GB"/>
          </a:p>
        </p:txBody>
      </p:sp>
    </p:spTree>
    <p:extLst>
      <p:ext uri="{BB962C8B-B14F-4D97-AF65-F5344CB8AC3E}">
        <p14:creationId xmlns:p14="http://schemas.microsoft.com/office/powerpoint/2010/main" val="3993863080"/>
      </p:ext>
    </p:extLst>
  </p:cSld>
  <p:clrMap bg1="lt1" tx1="dk1" bg2="lt2" tx2="dk2" accent1="accent1" accent2="accent2" accent3="accent3" accent4="accent4" accent5="accent5" accent6="accent6" hlink="hlink" folHlink="folHlink"/>
  <p:sldLayoutIdLst>
    <p:sldLayoutId id="214748371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31810303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3384873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12.xml"/><Relationship Id="rId16" Type="http://schemas.openxmlformats.org/officeDocument/2006/relationships/image" Target="../media/image25.svg"/><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CA98-6E23-488F-8F56-3B60F7EF8A75}"/>
              </a:ext>
            </a:extLst>
          </p:cNvPr>
          <p:cNvSpPr>
            <a:spLocks noGrp="1"/>
          </p:cNvSpPr>
          <p:nvPr>
            <p:ph type="ctrTitle"/>
          </p:nvPr>
        </p:nvSpPr>
        <p:spPr>
          <a:xfrm>
            <a:off x="7302718" y="1721891"/>
            <a:ext cx="4305081" cy="3066009"/>
          </a:xfrm>
        </p:spPr>
        <p:txBody>
          <a:bodyPr anchor="t">
            <a:normAutofit fontScale="90000"/>
          </a:bodyPr>
          <a:lstStyle/>
          <a:p>
            <a:pPr algn="l">
              <a:lnSpc>
                <a:spcPct val="100000"/>
              </a:lnSpc>
            </a:pPr>
            <a:r>
              <a:rPr lang="en-GB" sz="3600" b="1">
                <a:solidFill>
                  <a:srgbClr val="984043"/>
                </a:solidFill>
                <a:latin typeface="Bierstadt"/>
              </a:rPr>
              <a:t>AY 24/25 Timetabling Project </a:t>
            </a:r>
            <a:br>
              <a:rPr lang="en-GB" sz="3600" b="1">
                <a:latin typeface="Bierstadt" panose="020B0004020202020204" pitchFamily="34" charset="0"/>
              </a:rPr>
            </a:br>
            <a:br>
              <a:rPr lang="en-GB" sz="3600" b="1">
                <a:latin typeface="Bierstadt" panose="020B0004020202020204" pitchFamily="34" charset="0"/>
              </a:rPr>
            </a:br>
            <a:r>
              <a:rPr lang="en-GB" sz="3600" b="1" err="1">
                <a:solidFill>
                  <a:srgbClr val="984043"/>
                </a:solidFill>
                <a:latin typeface="Bierstadt"/>
              </a:rPr>
              <a:t>Unroomed</a:t>
            </a:r>
            <a:r>
              <a:rPr lang="en-GB" sz="3600" b="1">
                <a:solidFill>
                  <a:srgbClr val="984043"/>
                </a:solidFill>
                <a:latin typeface="Bierstadt"/>
              </a:rPr>
              <a:t> Events and Change Requests</a:t>
            </a:r>
            <a:br>
              <a:rPr lang="en-GB" sz="4400" b="1">
                <a:latin typeface="Bierstadt" panose="020B0004020202020204" pitchFamily="34" charset="0"/>
              </a:rPr>
            </a:br>
            <a:br>
              <a:rPr lang="en-GB" sz="4400" b="1">
                <a:latin typeface="Bierstadt" panose="020B0004020202020204" pitchFamily="34" charset="0"/>
              </a:rPr>
            </a:br>
            <a:r>
              <a:rPr lang="en-GB" sz="2200" b="1">
                <a:solidFill>
                  <a:srgbClr val="344E73"/>
                </a:solidFill>
                <a:latin typeface="Bierstadt"/>
              </a:rPr>
              <a:t>MVLS</a:t>
            </a:r>
            <a:endParaRPr lang="en-GB" sz="5400" b="1">
              <a:latin typeface="Bierstadt"/>
              <a:cs typeface="Calibri Light"/>
            </a:endParaRPr>
          </a:p>
        </p:txBody>
      </p:sp>
      <p:pic>
        <p:nvPicPr>
          <p:cNvPr id="5" name="Picture 4" descr="A picture containing outdoor&#10;&#10;Description automatically generated">
            <a:extLst>
              <a:ext uri="{FF2B5EF4-FFF2-40B4-BE49-F238E27FC236}">
                <a16:creationId xmlns:a16="http://schemas.microsoft.com/office/drawing/2014/main" id="{49D236B3-F0AC-4815-A523-3C4A4EAC1727}"/>
              </a:ext>
            </a:extLst>
          </p:cNvPr>
          <p:cNvPicPr>
            <a:picLocks noChangeAspect="1"/>
          </p:cNvPicPr>
          <p:nvPr/>
        </p:nvPicPr>
        <p:blipFill rotWithShape="1">
          <a:blip r:embed="rId3">
            <a:extLst>
              <a:ext uri="{28A0092B-C50C-407E-A947-70E740481C1C}">
                <a14:useLocalDpi xmlns:a14="http://schemas.microsoft.com/office/drawing/2010/main" val="0"/>
              </a:ext>
            </a:extLst>
          </a:blip>
          <a:srcRect t="34382" r="-1" b="-1"/>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3573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21638" y="-31"/>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Vet Medicine – When Required</a:t>
            </a:r>
            <a:endParaRPr kumimoji="0" lang="en-GB" sz="2800" b="0" i="0" u="none" strike="noStrike" kern="0" cap="none" spc="-13" normalizeH="0" baseline="0" noProof="0">
              <a:ln>
                <a:noFill/>
              </a:ln>
              <a:solidFill>
                <a:srgbClr val="002542"/>
              </a:solidFill>
              <a:effectLst/>
              <a:uLnTx/>
              <a:uFillTx/>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512874281"/>
              </p:ext>
            </p:extLst>
          </p:nvPr>
        </p:nvGraphicFramePr>
        <p:xfrm>
          <a:off x="493437" y="5322001"/>
          <a:ext cx="5825404" cy="838622"/>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1980856">
                  <a:extLst>
                    <a:ext uri="{9D8B030D-6E8A-4147-A177-3AD203B41FA5}">
                      <a16:colId xmlns:a16="http://schemas.microsoft.com/office/drawing/2014/main" val="1469406743"/>
                    </a:ext>
                  </a:extLst>
                </a:gridCol>
                <a:gridCol w="1790172">
                  <a:extLst>
                    <a:ext uri="{9D8B030D-6E8A-4147-A177-3AD203B41FA5}">
                      <a16:colId xmlns:a16="http://schemas.microsoft.com/office/drawing/2014/main" val="1491758983"/>
                    </a:ext>
                  </a:extLst>
                </a:gridCol>
              </a:tblGrid>
              <a:tr h="158008">
                <a:tc gridSpan="3">
                  <a:txBody>
                    <a:bodyPr/>
                    <a:lstStyle/>
                    <a:p>
                      <a:pPr fontAlgn="b"/>
                      <a:r>
                        <a:rPr lang="en-GB" sz="1000" b="0" dirty="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dirty="0">
                          <a:solidFill>
                            <a:schemeClr val="bg1"/>
                          </a:solidFill>
                          <a:effectLst/>
                          <a:latin typeface="Bierstadt"/>
                        </a:rPr>
                        <a:t>Name</a:t>
                      </a:r>
                    </a:p>
                  </a:txBody>
                  <a:tcPr marL="9525" marR="9525" marT="9525" anchor="b">
                    <a:solidFill>
                      <a:srgbClr val="00355F"/>
                    </a:solidFill>
                  </a:tcPr>
                </a:tc>
                <a:tc>
                  <a:txBody>
                    <a:bodyPr/>
                    <a:lstStyle/>
                    <a:p>
                      <a:pPr fontAlgn="b"/>
                      <a:r>
                        <a:rPr lang="en-GB" sz="1000" b="0" dirty="0">
                          <a:solidFill>
                            <a:schemeClr val="bg1"/>
                          </a:solidFill>
                          <a:effectLst/>
                          <a:latin typeface="Bierstadt"/>
                        </a:rPr>
                        <a:t>Role</a:t>
                      </a:r>
                    </a:p>
                  </a:txBody>
                  <a:tcPr marL="9525" marR="9525" marT="9525" anchor="b">
                    <a:solidFill>
                      <a:srgbClr val="00355F"/>
                    </a:solidFill>
                  </a:tcPr>
                </a:tc>
                <a:tc>
                  <a:txBody>
                    <a:bodyPr/>
                    <a:lstStyle/>
                    <a:p>
                      <a:pPr fontAlgn="b"/>
                      <a:r>
                        <a:rPr lang="en-GB" sz="1000" b="0" dirty="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11666">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dirty="0">
                          <a:solidFill>
                            <a:srgbClr val="002060"/>
                          </a:solidFill>
                          <a:effectLst/>
                          <a:latin typeface="Bierstadt"/>
                        </a:rPr>
                        <a:t>Multiple (L&amp;T Admin to identify)</a:t>
                      </a:r>
                    </a:p>
                  </a:txBody>
                  <a:tcPr marL="9525" marR="9525" marT="9525" anchor="b"/>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dirty="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dirty="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dirty="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nchor="b"/>
                </a:tc>
                <a:tc>
                  <a:txBody>
                    <a:bodyPr/>
                    <a:lstStyle/>
                    <a:p>
                      <a:pPr>
                        <a:lnSpc>
                          <a:spcPct val="107000"/>
                        </a:lnSpc>
                        <a:spcAft>
                          <a:spcPts val="800"/>
                        </a:spcAft>
                      </a:pPr>
                      <a:r>
                        <a:rPr lang="en-GB" sz="1000" dirty="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211666">
                <a:tc>
                  <a:txBody>
                    <a:bodyPr/>
                    <a:lstStyle/>
                    <a:p>
                      <a:pPr marL="0" marR="0" lvl="0" indent="0" algn="l">
                        <a:lnSpc>
                          <a:spcPct val="107000"/>
                        </a:lnSpc>
                        <a:spcBef>
                          <a:spcPts val="0"/>
                        </a:spcBef>
                        <a:spcAft>
                          <a:spcPts val="800"/>
                        </a:spcAft>
                        <a:buNone/>
                      </a:pPr>
                      <a:r>
                        <a:rPr lang="en-GB" sz="1000" b="0" i="0" u="none" strike="noStrike" baseline="0" noProof="0" dirty="0">
                          <a:solidFill>
                            <a:srgbClr val="002060"/>
                          </a:solidFill>
                          <a:effectLst/>
                          <a:latin typeface="Bierstadt"/>
                        </a:rPr>
                        <a:t>Lumba Chirwa </a:t>
                      </a:r>
                      <a:endParaRPr lang="en-US"/>
                    </a:p>
                  </a:txBody>
                  <a:tcPr marL="9525" marR="9525" marT="9525"/>
                </a:tc>
                <a:tc>
                  <a:txBody>
                    <a:bodyPr/>
                    <a:lstStyle/>
                    <a:p>
                      <a:pPr algn="l" fontAlgn="t"/>
                      <a:r>
                        <a:rPr lang="en-GB" sz="1000" b="0" i="0" u="none" strike="noStrike" dirty="0">
                          <a:solidFill>
                            <a:srgbClr val="002060"/>
                          </a:solidFill>
                          <a:effectLst/>
                          <a:latin typeface="Bierstadt"/>
                        </a:rPr>
                        <a:t>L&amp;T Admin Assistant</a:t>
                      </a:r>
                    </a:p>
                  </a:txBody>
                  <a:tcPr marL="9525" marR="9525" marT="9525"/>
                </a:tc>
                <a:tc>
                  <a:txBody>
                    <a:bodyPr/>
                    <a:lstStyle/>
                    <a:p>
                      <a:pPr>
                        <a:lnSpc>
                          <a:spcPct val="107000"/>
                        </a:lnSpc>
                        <a:spcAft>
                          <a:spcPts val="800"/>
                        </a:spcAft>
                      </a:pPr>
                      <a:r>
                        <a:rPr lang="en-GB" sz="1000" dirty="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99864533"/>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220178207"/>
              </p:ext>
            </p:extLst>
          </p:nvPr>
        </p:nvGraphicFramePr>
        <p:xfrm>
          <a:off x="6744734" y="2797413"/>
          <a:ext cx="4953829" cy="1319941"/>
        </p:xfrm>
        <a:graphic>
          <a:graphicData uri="http://schemas.openxmlformats.org/drawingml/2006/table">
            <a:tbl>
              <a:tblPr firstRow="1" bandRow="1">
                <a:tableStyleId>{5C22544A-7EE6-4342-B048-85BDC9FD1C3A}</a:tableStyleId>
              </a:tblPr>
              <a:tblGrid>
                <a:gridCol w="1619545">
                  <a:extLst>
                    <a:ext uri="{9D8B030D-6E8A-4147-A177-3AD203B41FA5}">
                      <a16:colId xmlns:a16="http://schemas.microsoft.com/office/drawing/2014/main" val="3847887352"/>
                    </a:ext>
                  </a:extLst>
                </a:gridCol>
                <a:gridCol w="1899684">
                  <a:extLst>
                    <a:ext uri="{9D8B030D-6E8A-4147-A177-3AD203B41FA5}">
                      <a16:colId xmlns:a16="http://schemas.microsoft.com/office/drawing/2014/main" val="1469406743"/>
                    </a:ext>
                  </a:extLst>
                </a:gridCol>
                <a:gridCol w="143460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257174">
                <a:tc>
                  <a:txBody>
                    <a:bodyPr/>
                    <a:lstStyle/>
                    <a:p>
                      <a:pPr algn="l" fontAlgn="t"/>
                      <a:r>
                        <a:rPr lang="en-GB" sz="1000" b="0" i="0" u="none" strike="noStrike">
                          <a:solidFill>
                            <a:srgbClr val="002060"/>
                          </a:solidFill>
                          <a:effectLst/>
                          <a:latin typeface="Bierstadt"/>
                        </a:rPr>
                        <a:t>Maureen Bain (UG)</a:t>
                      </a:r>
                    </a:p>
                  </a:txBody>
                  <a:tcPr marL="4139" marR="4139" marT="4139" marB="0"/>
                </a:tc>
                <a:tc>
                  <a:txBody>
                    <a:bodyPr/>
                    <a:lstStyle/>
                    <a:p>
                      <a:pPr algn="l" fontAlgn="t"/>
                      <a:r>
                        <a:rPr lang="en-GB" sz="1000" b="0" i="0" u="none" strike="noStrike">
                          <a:solidFill>
                            <a:srgbClr val="002060"/>
                          </a:solidFill>
                          <a:effectLst/>
                          <a:latin typeface="Bierstadt"/>
                        </a:rPr>
                        <a:t>Dean of L&amp;T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214312">
                <a:tc>
                  <a:txBody>
                    <a:bodyPr/>
                    <a:lstStyle/>
                    <a:p>
                      <a:pPr lvl="0" algn="l">
                        <a:buNone/>
                      </a:pPr>
                      <a:r>
                        <a:rPr lang="en-GB" sz="1000" b="0" i="0" u="none" strike="noStrike">
                          <a:solidFill>
                            <a:srgbClr val="002060"/>
                          </a:solidFill>
                          <a:effectLst/>
                          <a:latin typeface="Bierstadt"/>
                        </a:rPr>
                        <a:t>Cheryl Woolhead (PGT)</a:t>
                      </a:r>
                      <a:endParaRPr lang="en-US"/>
                    </a:p>
                  </a:txBody>
                  <a:tcPr marL="4139" marR="4139" marT="4139" marB="0"/>
                </a:tc>
                <a:tc>
                  <a:txBody>
                    <a:bodyPr/>
                    <a:lstStyle/>
                    <a:p>
                      <a:pPr lvl="0" algn="l">
                        <a:buNone/>
                      </a:pPr>
                      <a:r>
                        <a:rPr lang="en-GB" sz="1000" b="0" i="0" u="none" strike="noStrike">
                          <a:solidFill>
                            <a:srgbClr val="002060"/>
                          </a:solidFill>
                          <a:effectLst/>
                          <a:latin typeface="Bierstadt"/>
                        </a:rPr>
                        <a:t>Dean of PGT</a:t>
                      </a:r>
                      <a:endParaRPr lang="en-US"/>
                    </a:p>
                  </a:txBody>
                  <a:tcPr marL="4139" marR="4139" marT="4139" marB="0"/>
                </a:tc>
                <a:tc>
                  <a:txBody>
                    <a:bodyPr/>
                    <a:lstStyle/>
                    <a:p>
                      <a:pPr lvl="0">
                        <a:lnSpc>
                          <a:spcPct val="107000"/>
                        </a:lnSpc>
                        <a:spcAft>
                          <a:spcPts val="800"/>
                        </a:spcAft>
                        <a:buNone/>
                      </a:pPr>
                      <a:r>
                        <a:rPr lang="en-GB" sz="1000">
                          <a:solidFill>
                            <a:srgbClr val="002060"/>
                          </a:solidFill>
                          <a:effectLst/>
                          <a:latin typeface="Bierstadt"/>
                          <a:ea typeface="DengXian"/>
                          <a:cs typeface="Arial"/>
                        </a:rPr>
                        <a:t>All</a:t>
                      </a:r>
                      <a:endParaRPr lang="en-US"/>
                    </a:p>
                  </a:txBody>
                  <a:tcPr marL="9525" marR="9525" marT="9525" anchor="b"/>
                </a:tc>
                <a:extLst>
                  <a:ext uri="{0D108BD9-81ED-4DB2-BD59-A6C34878D82A}">
                    <a16:rowId xmlns:a16="http://schemas.microsoft.com/office/drawing/2014/main" val="20319891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Neil Evans</a:t>
                      </a:r>
                    </a:p>
                  </a:txBody>
                  <a:tcPr marL="9525" marR="9525" marT="9525"/>
                </a:tc>
                <a:tc>
                  <a:txBody>
                    <a:bodyPr/>
                    <a:lstStyle/>
                    <a:p>
                      <a:pPr algn="l" fontAlgn="t"/>
                      <a:r>
                        <a:rPr lang="en-GB" sz="1000" b="0" i="0" u="none" strike="noStrike">
                          <a:solidFill>
                            <a:srgbClr val="002060"/>
                          </a:solidFill>
                          <a:effectLst/>
                          <a:latin typeface="Bierstadt"/>
                        </a:rPr>
                        <a:t>Director of Education</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545171552"/>
                  </a:ext>
                </a:extLst>
              </a:tr>
              <a:tr h="222662">
                <a:tc>
                  <a:txBody>
                    <a:bodyPr/>
                    <a:lstStyle/>
                    <a:p>
                      <a:pPr marL="0" lvl="0" indent="0" algn="l">
                        <a:lnSpc>
                          <a:spcPct val="107000"/>
                        </a:lnSpc>
                        <a:spcBef>
                          <a:spcPts val="0"/>
                        </a:spcBef>
                        <a:spcAft>
                          <a:spcPts val="800"/>
                        </a:spcAft>
                        <a:buNone/>
                      </a:pPr>
                      <a:r>
                        <a:rPr lang="en-GB" sz="1000" b="0" i="0" u="none" strike="noStrike">
                          <a:solidFill>
                            <a:srgbClr val="002060"/>
                          </a:solidFill>
                          <a:effectLst/>
                          <a:latin typeface="Bierstadt"/>
                        </a:rPr>
                        <a:t>Arlene Macrae</a:t>
                      </a:r>
                    </a:p>
                  </a:txBody>
                  <a:tcPr marL="9524" marR="9524" marT="9524"/>
                </a:tc>
                <a:tc>
                  <a:txBody>
                    <a:bodyPr/>
                    <a:lstStyle/>
                    <a:p>
                      <a:pPr marL="0" lvl="0" indent="0" algn="l">
                        <a:lnSpc>
                          <a:spcPct val="100000"/>
                        </a:lnSpc>
                        <a:buNone/>
                      </a:pPr>
                      <a:r>
                        <a:rPr lang="en-GB" sz="1000" b="0" i="0" u="none" strike="noStrike" baseline="0" noProof="0">
                          <a:solidFill>
                            <a:srgbClr val="002060"/>
                          </a:solidFill>
                          <a:effectLst/>
                          <a:latin typeface="Bierstadt"/>
                        </a:rPr>
                        <a:t> Undergraduate School Manager</a:t>
                      </a:r>
                      <a:endParaRPr lang="en-US"/>
                    </a:p>
                  </a:txBody>
                  <a:tcPr marL="9524" marR="9524" marT="9524"/>
                </a:tc>
                <a:tc>
                  <a:txBody>
                    <a:bodyPr/>
                    <a:lstStyle/>
                    <a:p>
                      <a:pPr lvl="0">
                        <a:lnSpc>
                          <a:spcPct val="107000"/>
                        </a:lnSpc>
                        <a:spcAft>
                          <a:spcPts val="800"/>
                        </a:spcAft>
                        <a:buNone/>
                      </a:pPr>
                      <a:r>
                        <a:rPr lang="en-GB" sz="1000">
                          <a:solidFill>
                            <a:srgbClr val="002060"/>
                          </a:solidFill>
                          <a:effectLst/>
                          <a:latin typeface="Bierstadt"/>
                          <a:ea typeface="DengXian"/>
                          <a:cs typeface="Arial"/>
                        </a:rPr>
                        <a:t>All</a:t>
                      </a:r>
                    </a:p>
                  </a:txBody>
                  <a:tcPr marL="9524" marR="9524" marT="9524"/>
                </a:tc>
                <a:extLst>
                  <a:ext uri="{0D108BD9-81ED-4DB2-BD59-A6C34878D82A}">
                    <a16:rowId xmlns:a16="http://schemas.microsoft.com/office/drawing/2014/main" val="3769651502"/>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73710" y="1279254"/>
            <a:ext cx="49538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Escalation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If a resolution cannot be found for the event, this should be escalated within the School/College to the following roles (not all of these roles will need to be included, this will be dependent on the event and reason for un-resolution):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10909" y="1138069"/>
            <a:ext cx="5885089" cy="39703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Resolution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Large Events &amp; </a:t>
            </a:r>
            <a:r>
              <a:rPr lang="en-GB" sz="1200" b="1">
                <a:solidFill>
                  <a:srgbClr val="002542"/>
                </a:solidFill>
                <a:latin typeface="Bierstadt"/>
              </a:rPr>
              <a:t>Time</a:t>
            </a:r>
            <a:r>
              <a:rPr kumimoji="0" lang="en-GB" sz="1200" b="1" i="0" u="none" strike="noStrike" kern="1200" cap="none" spc="0" normalizeH="0" baseline="0" noProof="0">
                <a:ln>
                  <a:noFill/>
                </a:ln>
                <a:solidFill>
                  <a:srgbClr val="002542"/>
                </a:solidFill>
                <a:effectLst/>
                <a:uLnTx/>
                <a:uFillTx/>
                <a:latin typeface="Bierstadt"/>
                <a:ea typeface="+mn-ea"/>
                <a:cs typeface="+mn-cs"/>
              </a:rPr>
              <a:t> Critical Events </a:t>
            </a:r>
            <a:r>
              <a:rPr kumimoji="0" lang="en-GB" sz="120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 </a:t>
            </a:r>
            <a:r>
              <a:rPr kumimoji="0" lang="en-GB" sz="1200" b="1" i="0" u="none" strike="noStrike" kern="1200" cap="none" spc="0" normalizeH="0" baseline="0" noProof="0">
                <a:ln>
                  <a:noFill/>
                </a:ln>
                <a:solidFill>
                  <a:srgbClr val="002542"/>
                </a:solidFill>
                <a:effectLst/>
                <a:uLnTx/>
                <a:uFillTx/>
                <a:latin typeface="Bierstadt"/>
                <a:ea typeface="+mn-ea"/>
                <a:cs typeface="+mn-cs"/>
              </a:rPr>
              <a:t>– </a:t>
            </a:r>
            <a:r>
              <a:rPr kumimoji="0" lang="en-GB" sz="1200" b="0" i="0" u="none" strike="noStrike" kern="1200" cap="none" spc="0" normalizeH="0" baseline="0" noProof="0">
                <a:ln>
                  <a:noFill/>
                </a:ln>
                <a:solidFill>
                  <a:srgbClr val="002542"/>
                </a:solidFill>
                <a:effectLst/>
                <a:uLnTx/>
                <a:uFillTx/>
                <a:latin typeface="Bierstadt"/>
                <a:ea typeface="+mn-ea"/>
                <a:cs typeface="+mn-cs"/>
              </a:rPr>
              <a:t>calls will be organised by </a:t>
            </a:r>
            <a:r>
              <a:rPr kumimoji="0" lang="en-GB" sz="1200" b="1" i="0" u="none" strike="noStrike" kern="1200" cap="none" spc="0" normalizeH="0" baseline="0" noProof="0">
                <a:ln>
                  <a:noFill/>
                </a:ln>
                <a:solidFill>
                  <a:srgbClr val="002542"/>
                </a:solidFill>
                <a:effectLst/>
                <a:uLnTx/>
                <a:uFillTx/>
                <a:latin typeface="Bierstadt"/>
                <a:ea typeface="+mn-ea"/>
                <a:cs typeface="+mn-cs"/>
              </a:rPr>
              <a:t>SMTT </a:t>
            </a:r>
            <a:r>
              <a:rPr kumimoji="0" lang="en-GB" sz="1200" b="0" i="0" u="none" strike="noStrike" kern="1200" cap="none" spc="0" normalizeH="0" baseline="0" noProof="0">
                <a:ln>
                  <a:noFill/>
                </a:ln>
                <a:solidFill>
                  <a:srgbClr val="002542"/>
                </a:solidFill>
                <a:effectLst/>
                <a:uLnTx/>
                <a:uFillTx/>
                <a:latin typeface="Bierstadt"/>
                <a:ea typeface="+mn-ea"/>
                <a:cs typeface="+mn-cs"/>
              </a:rPr>
              <a:t>on a daily, ad-hoc basis. The events will be prioritised by size. SMTT will update the event in real time if a suitable option has been agreed. If a solution cannot be found, the School will escalate as per the agreed Escalation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2. All Other Un-roomed Events </a:t>
            </a:r>
            <a:r>
              <a:rPr kumimoji="0" lang="en-GB" sz="1200" b="0" i="0" u="none" strike="noStrike" kern="1200" cap="none" spc="0" normalizeH="0" baseline="0" noProof="0">
                <a:ln>
                  <a:noFill/>
                </a:ln>
                <a:solidFill>
                  <a:srgbClr val="002542"/>
                </a:solidFill>
                <a:effectLst/>
                <a:uLnTx/>
                <a:uFillTx/>
                <a:latin typeface="Bierstadt"/>
                <a:ea typeface="+mn-ea"/>
                <a:cs typeface="+mn-cs"/>
              </a:rPr>
              <a:t>(less than size 50) - led by the </a:t>
            </a:r>
            <a:r>
              <a:rPr kumimoji="0" lang="en-GB" sz="1200" b="1" i="0" u="none" strike="noStrike" kern="1200" cap="none" spc="0" normalizeH="0" baseline="0" noProof="0">
                <a:ln>
                  <a:noFill/>
                </a:ln>
                <a:solidFill>
                  <a:srgbClr val="002542"/>
                </a:solidFill>
                <a:effectLst/>
                <a:uLnTx/>
                <a:uFillTx/>
                <a:latin typeface="Bierstadt"/>
                <a:ea typeface="+mn-ea"/>
                <a:cs typeface="+mn-cs"/>
              </a:rPr>
              <a:t>L&amp;T Admin Assistant </a:t>
            </a:r>
            <a:r>
              <a:rPr kumimoji="0" lang="en-GB" sz="1200" b="0" i="0" u="none" strike="noStrike" kern="1200" cap="none" spc="0" normalizeH="0" baseline="0" noProof="0">
                <a:ln>
                  <a:noFill/>
                </a:ln>
                <a:solidFill>
                  <a:srgbClr val="002542"/>
                </a:solidFill>
                <a:effectLst/>
                <a:uLnTx/>
                <a:uFillTx/>
                <a:latin typeface="Bierstadt"/>
                <a:ea typeface="+mn-ea"/>
                <a:cs typeface="+mn-cs"/>
              </a:rPr>
              <a:t>who will liaise with the </a:t>
            </a:r>
            <a:r>
              <a:rPr kumimoji="0" lang="en-GB" sz="1200" b="1" i="0" u="none" strike="noStrike" kern="1200" cap="none" spc="0" normalizeH="0" baseline="0" noProof="0">
                <a:ln>
                  <a:noFill/>
                </a:ln>
                <a:solidFill>
                  <a:srgbClr val="002542"/>
                </a:solidFill>
                <a:effectLst/>
                <a:uLnTx/>
                <a:uFillTx/>
                <a:latin typeface="Bierstadt"/>
                <a:ea typeface="+mn-ea"/>
                <a:cs typeface="+mn-cs"/>
              </a:rPr>
              <a:t>Programme/Course Leads </a:t>
            </a:r>
            <a:r>
              <a:rPr kumimoji="0" lang="en-GB" sz="1200" b="0" i="0" u="none" strike="noStrike" kern="1200" cap="none" spc="0" normalizeH="0" baseline="0" noProof="0">
                <a:ln>
                  <a:noFill/>
                </a:ln>
                <a:solidFill>
                  <a:srgbClr val="002542"/>
                </a:solidFill>
                <a:effectLst/>
                <a:uLnTx/>
                <a:uFillTx/>
                <a:latin typeface="Bierstadt"/>
                <a:ea typeface="+mn-ea"/>
                <a:cs typeface="+mn-cs"/>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2" name="Table 1">
            <a:extLst>
              <a:ext uri="{FF2B5EF4-FFF2-40B4-BE49-F238E27FC236}">
                <a16:creationId xmlns:a16="http://schemas.microsoft.com/office/drawing/2014/main" id="{8C5FFA5A-032C-EE1B-6FBA-39FAEB7ED400}"/>
              </a:ext>
            </a:extLst>
          </p:cNvPr>
          <p:cNvGraphicFramePr>
            <a:graphicFrameLocks noGrp="1"/>
          </p:cNvGraphicFramePr>
          <p:nvPr>
            <p:extLst>
              <p:ext uri="{D42A27DB-BD31-4B8C-83A1-F6EECF244321}">
                <p14:modId xmlns:p14="http://schemas.microsoft.com/office/powerpoint/2010/main" val="3939536507"/>
              </p:ext>
            </p:extLst>
          </p:nvPr>
        </p:nvGraphicFramePr>
        <p:xfrm>
          <a:off x="493437" y="2797413"/>
          <a:ext cx="5825404" cy="836740"/>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1980856">
                  <a:extLst>
                    <a:ext uri="{9D8B030D-6E8A-4147-A177-3AD203B41FA5}">
                      <a16:colId xmlns:a16="http://schemas.microsoft.com/office/drawing/2014/main" val="1469406743"/>
                    </a:ext>
                  </a:extLst>
                </a:gridCol>
                <a:gridCol w="1790172">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nchor="b"/>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a:lnSpc>
                          <a:spcPct val="107000"/>
                        </a:lnSpc>
                        <a:spcBef>
                          <a:spcPts val="0"/>
                        </a:spcBef>
                        <a:spcAft>
                          <a:spcPts val="800"/>
                        </a:spcAft>
                        <a:buNone/>
                      </a:pPr>
                      <a:r>
                        <a:rPr lang="en-GB" sz="1000" b="0" i="0" u="none" strike="noStrike" baseline="0" noProof="0">
                          <a:solidFill>
                            <a:srgbClr val="002060"/>
                          </a:solidFill>
                          <a:effectLst/>
                          <a:latin typeface="Bierstadt"/>
                        </a:rPr>
                        <a:t>Lumba Chirwa </a:t>
                      </a:r>
                      <a:endParaRPr lang="en-US"/>
                    </a:p>
                  </a:txBody>
                  <a:tcPr marL="9525" marR="9525" marT="9525"/>
                </a:tc>
                <a:tc>
                  <a:txBody>
                    <a:bodyPr/>
                    <a:lstStyle/>
                    <a:p>
                      <a:pPr algn="l" fontAlgn="t"/>
                      <a:r>
                        <a:rPr lang="en-GB" sz="1000" b="0" i="0" u="none" strike="noStrike">
                          <a:solidFill>
                            <a:srgbClr val="002060"/>
                          </a:solidFill>
                          <a:effectLst/>
                          <a:latin typeface="Bierstadt"/>
                        </a:rPr>
                        <a:t>L&amp;T Admin Assistant</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99864533"/>
                  </a:ext>
                </a:extLst>
              </a:tr>
            </a:tbl>
          </a:graphicData>
        </a:graphic>
      </p:graphicFrame>
      <p:sp>
        <p:nvSpPr>
          <p:cNvPr id="3" name="TextBox 2">
            <a:extLst>
              <a:ext uri="{FF2B5EF4-FFF2-40B4-BE49-F238E27FC236}">
                <a16:creationId xmlns:a16="http://schemas.microsoft.com/office/drawing/2014/main" id="{7FBF5B0F-B4E8-C492-205F-1DB23339AB63}"/>
              </a:ext>
            </a:extLst>
          </p:cNvPr>
          <p:cNvSpPr txBox="1"/>
          <p:nvPr/>
        </p:nvSpPr>
        <p:spPr>
          <a:xfrm>
            <a:off x="25642" y="6502313"/>
            <a:ext cx="6747029" cy="276999"/>
          </a:xfrm>
          <a:prstGeom prst="rect">
            <a:avLst/>
          </a:prstGeom>
          <a:noFill/>
        </p:spPr>
        <p:txBody>
          <a:bodyPr wrap="square" rtlCol="0">
            <a:spAutoFit/>
          </a:bodyPr>
          <a:lstStyle/>
          <a:p>
            <a:r>
              <a:rPr lang="en-GB" sz="1200" i="1"/>
              <a:t>L&amp;T Admin Assistant responsible for assessing timetabling </a:t>
            </a:r>
            <a:r>
              <a:rPr lang="en-GB" sz="1200"/>
              <a:t>clashes.</a:t>
            </a:r>
          </a:p>
        </p:txBody>
      </p:sp>
    </p:spTree>
    <p:extLst>
      <p:ext uri="{BB962C8B-B14F-4D97-AF65-F5344CB8AC3E}">
        <p14:creationId xmlns:p14="http://schemas.microsoft.com/office/powerpoint/2010/main" val="390658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21638" y="-31"/>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Dentistry – When Required</a:t>
            </a: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698073317"/>
              </p:ext>
            </p:extLst>
          </p:nvPr>
        </p:nvGraphicFramePr>
        <p:xfrm>
          <a:off x="609508" y="5250443"/>
          <a:ext cx="5825404" cy="836296"/>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1980856">
                  <a:extLst>
                    <a:ext uri="{9D8B030D-6E8A-4147-A177-3AD203B41FA5}">
                      <a16:colId xmlns:a16="http://schemas.microsoft.com/office/drawing/2014/main" val="1469406743"/>
                    </a:ext>
                  </a:extLst>
                </a:gridCol>
                <a:gridCol w="1790172">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b="0" i="0" u="none" strike="noStrike">
                          <a:solidFill>
                            <a:srgbClr val="002060"/>
                          </a:solidFill>
                          <a:effectLst/>
                          <a:latin typeface="Bierstadt"/>
                        </a:rPr>
                        <a:t>Same as above table</a:t>
                      </a:r>
                      <a:endParaRPr lang="en-GB" sz="1000" b="0" i="0" u="none" strike="noStrike">
                        <a:solidFill>
                          <a:srgbClr val="002060"/>
                        </a:solidFill>
                        <a:effectLst/>
                        <a:latin typeface="Bierstadt" panose="020B0004020202020204" pitchFamily="34" charset="0"/>
                      </a:endParaRPr>
                    </a:p>
                  </a:txBody>
                  <a:tcPr marL="9525" marR="9525" marT="9525" anchor="b"/>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2060"/>
                          </a:solidFill>
                          <a:effectLst/>
                          <a:latin typeface="Bierstadt"/>
                          <a:ea typeface="DengXian"/>
                          <a:cs typeface="Arial"/>
                        </a:rPr>
                        <a:t>Same as above table</a:t>
                      </a:r>
                      <a:endParaRPr lang="en-GB" sz="1000">
                        <a:solidFill>
                          <a:srgbClr val="002060"/>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tc>
                  <a:txBody>
                    <a:bodyPr/>
                    <a:lstStyle/>
                    <a:p>
                      <a:pPr algn="l" fontAlgn="t"/>
                      <a:r>
                        <a:rPr lang="en-GB" sz="1000" b="0" i="0" u="none" strike="noStrike">
                          <a:solidFill>
                            <a:srgbClr val="002060"/>
                          </a:solidFill>
                          <a:effectLst/>
                          <a:latin typeface="Bierstadt"/>
                        </a:rPr>
                        <a:t>L&amp;T Admin Assistant</a:t>
                      </a: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199864533"/>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3085822496"/>
              </p:ext>
            </p:extLst>
          </p:nvPr>
        </p:nvGraphicFramePr>
        <p:xfrm>
          <a:off x="6789122" y="2915384"/>
          <a:ext cx="4953829" cy="1576135"/>
        </p:xfrm>
        <a:graphic>
          <a:graphicData uri="http://schemas.openxmlformats.org/drawingml/2006/table">
            <a:tbl>
              <a:tblPr firstRow="1" bandRow="1">
                <a:tableStyleId>{5C22544A-7EE6-4342-B048-85BDC9FD1C3A}</a:tableStyleId>
              </a:tblPr>
              <a:tblGrid>
                <a:gridCol w="1619545">
                  <a:extLst>
                    <a:ext uri="{9D8B030D-6E8A-4147-A177-3AD203B41FA5}">
                      <a16:colId xmlns:a16="http://schemas.microsoft.com/office/drawing/2014/main" val="3847887352"/>
                    </a:ext>
                  </a:extLst>
                </a:gridCol>
                <a:gridCol w="1899684">
                  <a:extLst>
                    <a:ext uri="{9D8B030D-6E8A-4147-A177-3AD203B41FA5}">
                      <a16:colId xmlns:a16="http://schemas.microsoft.com/office/drawing/2014/main" val="1469406743"/>
                    </a:ext>
                  </a:extLst>
                </a:gridCol>
                <a:gridCol w="143460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t"/>
                      <a:r>
                        <a:rPr lang="en-GB" sz="1000" b="0" i="0" u="none" strike="noStrike">
                          <a:solidFill>
                            <a:srgbClr val="002060"/>
                          </a:solidFill>
                          <a:effectLst/>
                          <a:latin typeface="Bierstadt"/>
                        </a:rPr>
                        <a:t>Maureen Bain (UG)</a:t>
                      </a:r>
                    </a:p>
                  </a:txBody>
                  <a:tcPr marL="4139" marR="4139" marT="4139" marB="0"/>
                </a:tc>
                <a:tc>
                  <a:txBody>
                    <a:bodyPr/>
                    <a:lstStyle/>
                    <a:p>
                      <a:pPr algn="l" fontAlgn="t"/>
                      <a:r>
                        <a:rPr lang="en-GB" sz="1000" b="0" i="0" u="none" strike="noStrike">
                          <a:solidFill>
                            <a:srgbClr val="002060"/>
                          </a:solidFill>
                          <a:effectLst/>
                          <a:latin typeface="Bierstadt"/>
                        </a:rPr>
                        <a:t>Dean of L&amp;T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a:rPr>
                        <a:t>Cheryl Woolhead (PGT)</a:t>
                      </a:r>
                    </a:p>
                  </a:txBody>
                  <a:tcPr marL="4139" marR="4139" marT="4139" marB="0"/>
                </a:tc>
                <a:tc>
                  <a:txBody>
                    <a:bodyPr/>
                    <a:lstStyle/>
                    <a:p>
                      <a:pPr algn="l" fontAlgn="t"/>
                      <a:r>
                        <a:rPr lang="en-GB" sz="1000" b="0" i="0" u="none" strike="noStrike">
                          <a:solidFill>
                            <a:srgbClr val="002060"/>
                          </a:solidFill>
                          <a:effectLst/>
                          <a:latin typeface="Bierstadt" panose="020B0004020202020204" pitchFamily="34" charset="0"/>
                        </a:rPr>
                        <a:t>Dean of PGT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0319891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Aileen Bell/</a:t>
                      </a:r>
                    </a:p>
                    <a:p>
                      <a:pPr marL="0" marR="0" lvl="0" indent="0" algn="l">
                        <a:lnSpc>
                          <a:spcPct val="107000"/>
                        </a:lnSpc>
                        <a:spcBef>
                          <a:spcPts val="0"/>
                        </a:spcBef>
                        <a:spcAft>
                          <a:spcPts val="800"/>
                        </a:spcAft>
                        <a:buClrTx/>
                        <a:buSzTx/>
                        <a:buFontTx/>
                        <a:buNone/>
                      </a:pPr>
                      <a:r>
                        <a:rPr lang="en-GB" sz="1000" b="0" i="0" u="none" strike="noStrike">
                          <a:solidFill>
                            <a:srgbClr val="002060"/>
                          </a:solidFill>
                          <a:effectLst/>
                          <a:latin typeface="Bierstadt"/>
                        </a:rPr>
                        <a:t>Andrew Forgie</a:t>
                      </a:r>
                    </a:p>
                    <a:p>
                      <a:pPr marL="0" marR="0" lvl="0" indent="0" algn="l">
                        <a:lnSpc>
                          <a:spcPct val="107000"/>
                        </a:lnSpc>
                        <a:spcBef>
                          <a:spcPts val="0"/>
                        </a:spcBef>
                        <a:spcAft>
                          <a:spcPts val="800"/>
                        </a:spcAft>
                        <a:buClrTx/>
                        <a:buSzTx/>
                        <a:buFontTx/>
                        <a:buNone/>
                      </a:pPr>
                      <a:endParaRPr lang="en-GB" sz="1000" b="0" i="0" u="none" strike="noStrike">
                        <a:solidFill>
                          <a:srgbClr val="002060"/>
                        </a:solidFill>
                        <a:effectLst/>
                        <a:latin typeface="Bierstadt"/>
                      </a:endParaRPr>
                    </a:p>
                  </a:txBody>
                  <a:tcPr marL="9525" marR="9525" marT="9525" anchor="b"/>
                </a:tc>
                <a:tc>
                  <a:txBody>
                    <a:bodyPr/>
                    <a:lstStyle/>
                    <a:p>
                      <a:pPr algn="l" fontAlgn="t"/>
                      <a:r>
                        <a:rPr lang="en-GB" sz="1000" b="0" i="0" u="none" strike="noStrike">
                          <a:solidFill>
                            <a:srgbClr val="002060"/>
                          </a:solidFill>
                          <a:effectLst/>
                          <a:latin typeface="Bierstadt"/>
                        </a:rPr>
                        <a:t>Head of School</a:t>
                      </a:r>
                    </a:p>
                    <a:p>
                      <a:pPr lvl="0" algn="l">
                        <a:buNone/>
                      </a:pPr>
                      <a:r>
                        <a:rPr lang="en-GB" sz="1000" b="0" i="0" u="none" strike="noStrike">
                          <a:solidFill>
                            <a:srgbClr val="002060"/>
                          </a:solidFill>
                          <a:effectLst/>
                          <a:latin typeface="Bierstadt"/>
                        </a:rPr>
                        <a:t>Director of Education</a:t>
                      </a:r>
                    </a:p>
                    <a:p>
                      <a:pPr lvl="0" algn="l">
                        <a:buNone/>
                      </a:pPr>
                      <a:endParaRPr lang="en-GB" sz="1000" b="0" i="0" u="none" strike="noStrike">
                        <a:solidFill>
                          <a:srgbClr val="002060"/>
                        </a:solidFill>
                        <a:effectLst/>
                        <a:latin typeface="Bierstadt"/>
                      </a:endParaRPr>
                    </a:p>
                    <a:p>
                      <a:pPr lvl="0" algn="l">
                        <a:buNone/>
                      </a:pPr>
                      <a:endParaRPr lang="en-GB" sz="1000" b="0" i="0" u="none" strike="noStrike">
                        <a:solidFill>
                          <a:srgbClr val="002060"/>
                        </a:solidFill>
                        <a:effectLst/>
                        <a:latin typeface="Bierstadt"/>
                      </a:endParaRP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17121933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82588" y="1314765"/>
            <a:ext cx="49538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Escalation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If a resolution cannot be found for the event, this should be escalated within the School/College to the following roles (not all of these roles will need to be included, this will be dependent on the event and reason for un-resolution):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61866" y="886140"/>
            <a:ext cx="6097512" cy="43396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Resolution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Large Events &amp; </a:t>
            </a:r>
            <a:r>
              <a:rPr lang="en-GB" sz="1200" b="1">
                <a:solidFill>
                  <a:srgbClr val="002542"/>
                </a:solidFill>
                <a:latin typeface="Bierstadt"/>
              </a:rPr>
              <a:t>Time</a:t>
            </a:r>
            <a:r>
              <a:rPr kumimoji="0" lang="en-GB" sz="1200" b="1" i="0" u="none" strike="noStrike" kern="1200" cap="none" spc="0" normalizeH="0" baseline="0" noProof="0">
                <a:ln>
                  <a:noFill/>
                </a:ln>
                <a:solidFill>
                  <a:srgbClr val="002542"/>
                </a:solidFill>
                <a:effectLst/>
                <a:uLnTx/>
                <a:uFillTx/>
                <a:latin typeface="Bierstadt"/>
                <a:ea typeface="+mn-ea"/>
                <a:cs typeface="+mn-cs"/>
              </a:rPr>
              <a:t> Critical Events </a:t>
            </a:r>
            <a:r>
              <a:rPr kumimoji="0" lang="en-GB" sz="120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 </a:t>
            </a:r>
            <a:r>
              <a:rPr kumimoji="0" lang="en-GB" sz="1200" b="1" i="0" u="none" strike="noStrike" kern="1200" cap="none" spc="0" normalizeH="0" baseline="0" noProof="0">
                <a:ln>
                  <a:noFill/>
                </a:ln>
                <a:solidFill>
                  <a:srgbClr val="002542"/>
                </a:solidFill>
                <a:effectLst/>
                <a:uLnTx/>
                <a:uFillTx/>
                <a:latin typeface="Bierstadt"/>
                <a:ea typeface="+mn-ea"/>
                <a:cs typeface="+mn-cs"/>
              </a:rPr>
              <a:t>– </a:t>
            </a:r>
            <a:r>
              <a:rPr kumimoji="0" lang="en-GB" sz="1200" b="0" i="0" u="none" strike="noStrike" kern="1200" cap="none" spc="0" normalizeH="0" baseline="0" noProof="0">
                <a:ln>
                  <a:noFill/>
                </a:ln>
                <a:solidFill>
                  <a:srgbClr val="002542"/>
                </a:solidFill>
                <a:effectLst/>
                <a:uLnTx/>
                <a:uFillTx/>
                <a:latin typeface="Bierstadt"/>
                <a:ea typeface="+mn-ea"/>
                <a:cs typeface="+mn-cs"/>
              </a:rPr>
              <a:t>calls will be organised by </a:t>
            </a:r>
            <a:r>
              <a:rPr kumimoji="0" lang="en-GB" sz="1200" b="1" i="0" u="none" strike="noStrike" kern="1200" cap="none" spc="0" normalizeH="0" baseline="0" noProof="0">
                <a:ln>
                  <a:noFill/>
                </a:ln>
                <a:solidFill>
                  <a:srgbClr val="002542"/>
                </a:solidFill>
                <a:effectLst/>
                <a:uLnTx/>
                <a:uFillTx/>
                <a:latin typeface="Bierstadt"/>
                <a:ea typeface="+mn-ea"/>
                <a:cs typeface="+mn-cs"/>
              </a:rPr>
              <a:t>SMTT </a:t>
            </a:r>
            <a:r>
              <a:rPr kumimoji="0" lang="en-GB" sz="1200" b="0" i="0" u="none" strike="noStrike" kern="1200" cap="none" spc="0" normalizeH="0" baseline="0" noProof="0">
                <a:ln>
                  <a:noFill/>
                </a:ln>
                <a:solidFill>
                  <a:srgbClr val="002542"/>
                </a:solidFill>
                <a:effectLst/>
                <a:uLnTx/>
                <a:uFillTx/>
                <a:latin typeface="Bierstadt"/>
                <a:ea typeface="+mn-ea"/>
                <a:cs typeface="+mn-cs"/>
              </a:rPr>
              <a:t>on a daily, ad-hoc basis. The events will be prioritised by size. SMTT will update the event in real time if a suitable option has been agreed. If a solution cannot be found, the School will escalate as per the agreed Escalation Process.</a:t>
            </a:r>
            <a:endParaRPr lang="en-GB" sz="1200" b="0" i="0" u="none" strike="noStrike" kern="1200" cap="none" spc="0" normalizeH="0" baseline="0" noProof="0">
              <a:ln>
                <a:noFill/>
              </a:ln>
              <a:solidFill>
                <a:srgbClr val="002542"/>
              </a:solidFill>
              <a:effectLst/>
              <a:uLnTx/>
              <a:uFillTx/>
              <a:latin typeface="Bierstadt"/>
            </a:endParaRPr>
          </a:p>
          <a:p>
            <a:pPr marL="228600" marR="0" lvl="0" indent="-228600" algn="l" defTabSz="914400">
              <a:lnSpc>
                <a:spcPct val="100000"/>
              </a:lnSpc>
              <a:spcBef>
                <a:spcPts val="0"/>
              </a:spcBef>
              <a:spcAft>
                <a:spcPts val="0"/>
              </a:spcAft>
              <a:buClrTx/>
              <a:buSzTx/>
              <a:buFontTx/>
              <a:buAutoNum type="arabicPeriod"/>
              <a:tabLst/>
              <a:defRPr/>
            </a:pPr>
            <a:endParaRPr lang="en-GB" sz="1200" i="0" u="none" strike="noStrike" kern="1200" cap="none" spc="0" normalizeH="0" baseline="0" noProof="0">
              <a:ln>
                <a:noFill/>
              </a:ln>
              <a:solidFill>
                <a:srgbClr val="002542"/>
              </a:solidFill>
              <a:effectLst/>
              <a:uLnTx/>
              <a:uFillTx/>
              <a:latin typeface="Bierstadt"/>
            </a:endParaRPr>
          </a:p>
          <a:p>
            <a:pPr marL="228600" marR="0" lvl="0" indent="-228600" algn="l" defTabSz="914400">
              <a:lnSpc>
                <a:spcPct val="100000"/>
              </a:lnSpc>
              <a:spcBef>
                <a:spcPts val="0"/>
              </a:spcBef>
              <a:spcAft>
                <a:spcPts val="0"/>
              </a:spcAft>
              <a:buClrTx/>
              <a:buSzTx/>
              <a:buFontTx/>
              <a:buAutoNum type="arabicPeriod"/>
              <a:tabLst/>
              <a:defRPr/>
            </a:pPr>
            <a:endParaRPr lang="en-GB" sz="1200" i="0" u="none" strike="noStrike" kern="1200" cap="none" spc="0" normalizeH="0" baseline="0" noProof="0">
              <a:ln>
                <a:noFill/>
              </a:ln>
              <a:solidFill>
                <a:srgbClr val="002542"/>
              </a:solidFill>
              <a:effectLst/>
              <a:uLnTx/>
              <a:uFillTx/>
              <a:latin typeface="Bierstadt"/>
            </a:endParaRPr>
          </a:p>
          <a:p>
            <a:pPr marL="228600" marR="0" lvl="0" indent="-228600" algn="l" defTabSz="914400">
              <a:lnSpc>
                <a:spcPct val="100000"/>
              </a:lnSpc>
              <a:spcBef>
                <a:spcPts val="0"/>
              </a:spcBef>
              <a:spcAft>
                <a:spcPts val="0"/>
              </a:spcAft>
              <a:buClrTx/>
              <a:buSzTx/>
              <a:buFontTx/>
              <a:buAutoNum type="arabicPeriod"/>
              <a:tabLst/>
              <a:defRPr/>
            </a:pPr>
            <a:endParaRPr lang="en-GB" sz="1200" i="0" u="none" strike="noStrike" kern="1200" cap="none" spc="0" normalizeH="0" baseline="0" noProof="0">
              <a:ln>
                <a:noFill/>
              </a:ln>
              <a:solidFill>
                <a:srgbClr val="002542"/>
              </a:solidFill>
              <a:effectLst/>
              <a:uLnTx/>
              <a:uFillTx/>
              <a:latin typeface="Bierstadt"/>
            </a:endParaRPr>
          </a:p>
          <a:p>
            <a:pPr marL="228600" marR="0" lvl="0" indent="-228600" algn="l" defTabSz="914400">
              <a:lnSpc>
                <a:spcPct val="100000"/>
              </a:lnSpc>
              <a:spcBef>
                <a:spcPts val="0"/>
              </a:spcBef>
              <a:spcAft>
                <a:spcPts val="0"/>
              </a:spcAft>
              <a:buClrTx/>
              <a:buSzTx/>
              <a:buFontTx/>
              <a:buAutoNum type="arabicPeriod"/>
              <a:tabLst/>
              <a:defRPr/>
            </a:pPr>
            <a:endParaRPr lang="en-GB" sz="1200" i="0" u="none" strike="noStrike" kern="1200" cap="none" spc="0" normalizeH="0" baseline="0" noProof="0">
              <a:ln>
                <a:noFill/>
              </a:ln>
              <a:solidFill>
                <a:srgbClr val="002542"/>
              </a:solidFill>
              <a:effectLst/>
              <a:uLnTx/>
              <a:uFillTx/>
              <a:latin typeface="Bierstadt"/>
            </a:endParaRPr>
          </a:p>
          <a:p>
            <a:pPr marL="228600" marR="0" lvl="0" indent="-228600" algn="l" defTabSz="914400">
              <a:lnSpc>
                <a:spcPct val="100000"/>
              </a:lnSpc>
              <a:spcBef>
                <a:spcPts val="0"/>
              </a:spcBef>
              <a:spcAft>
                <a:spcPts val="0"/>
              </a:spcAft>
              <a:buClrTx/>
              <a:buSzTx/>
              <a:buFontTx/>
              <a:buAutoNum type="arabicPeriod"/>
              <a:tabLst/>
              <a:defRPr/>
            </a:pPr>
            <a:endParaRPr lang="en-GB" sz="1200" i="0" u="none" strike="noStrike" kern="1200" cap="none" spc="0" normalizeH="0" baseline="0" noProof="0">
              <a:ln>
                <a:noFill/>
              </a:ln>
              <a:solidFill>
                <a:srgbClr val="002542"/>
              </a:solidFill>
              <a:effectLst/>
              <a:uLnTx/>
              <a:uFillTx/>
              <a:latin typeface="Bierstad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i="0" u="none" strike="noStrike" kern="1200" cap="none" spc="0" normalizeH="0" baseline="0" noProof="0">
              <a:ln>
                <a:noFill/>
              </a:ln>
              <a:solidFill>
                <a:srgbClr val="002542"/>
              </a:solidFill>
              <a:effectLst/>
              <a:uLnTx/>
              <a:uFillTx/>
              <a:latin typeface="Bierstadt"/>
            </a:endParaRPr>
          </a:p>
          <a:p>
            <a:pPr marL="228600" indent="-228600">
              <a:buFontTx/>
              <a:buAutoNum type="arabicPeriod"/>
              <a:defRPr/>
            </a:pPr>
            <a:endParaRPr lang="en-GB" sz="1200">
              <a:solidFill>
                <a:srgbClr val="002542"/>
              </a:solidFill>
              <a:latin typeface="Bierstadt"/>
            </a:endParaRPr>
          </a:p>
          <a:p>
            <a:pPr marL="228600" indent="-228600">
              <a:buFontTx/>
              <a:buAutoNum type="arabicPeriod"/>
              <a:defRPr/>
            </a:pPr>
            <a:endParaRPr lang="en-GB" sz="1200">
              <a:solidFill>
                <a:srgbClr val="002542"/>
              </a:solidFill>
              <a:latin typeface="Bierstadt"/>
            </a:endParaRPr>
          </a:p>
          <a:p>
            <a:pPr marL="228600" indent="-228600">
              <a:buFontTx/>
              <a:buAutoNum type="arabicPeriod"/>
              <a:defRPr/>
            </a:pPr>
            <a:endParaRPr lang="en-GB" sz="1200" b="1">
              <a:solidFill>
                <a:srgbClr val="002542"/>
              </a:solidFill>
              <a:latin typeface="Bierstadt"/>
            </a:endParaRPr>
          </a:p>
          <a:p>
            <a:pPr marL="228600" indent="-228600">
              <a:buFontTx/>
              <a:buAutoNum type="arabicPeriod"/>
              <a:defRPr/>
            </a:pPr>
            <a:endParaRPr lang="en-GB" sz="1200" b="1">
              <a:solidFill>
                <a:srgbClr val="002542"/>
              </a:solidFill>
              <a:latin typeface="Bierstadt"/>
            </a:endParaRPr>
          </a:p>
          <a:p>
            <a:pPr marL="228600" indent="-228600">
              <a:buFontTx/>
              <a:buAutoNum type="arabicPeriod"/>
              <a:defRPr/>
            </a:pPr>
            <a:endParaRPr lang="en-GB" sz="1200" b="1">
              <a:solidFill>
                <a:srgbClr val="002542"/>
              </a:solidFill>
              <a:latin typeface="Bierstad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All Other Un-roomed Events </a:t>
            </a:r>
            <a:r>
              <a:rPr kumimoji="0" lang="en-GB" sz="1200" b="0" i="0" u="none" strike="noStrike" kern="1200" cap="none" spc="0" normalizeH="0" baseline="0" noProof="0">
                <a:ln>
                  <a:noFill/>
                </a:ln>
                <a:solidFill>
                  <a:srgbClr val="002542"/>
                </a:solidFill>
                <a:effectLst/>
                <a:uLnTx/>
                <a:uFillTx/>
                <a:latin typeface="Bierstadt"/>
                <a:ea typeface="+mn-ea"/>
                <a:cs typeface="+mn-cs"/>
              </a:rPr>
              <a:t>(less than size 50) - led by the </a:t>
            </a:r>
            <a:r>
              <a:rPr kumimoji="0" lang="en-GB" sz="1200" b="1" i="0" u="none" strike="noStrike" kern="1200" cap="none" spc="0" normalizeH="0" baseline="0" noProof="0">
                <a:ln>
                  <a:noFill/>
                </a:ln>
                <a:solidFill>
                  <a:srgbClr val="002542"/>
                </a:solidFill>
                <a:effectLst/>
                <a:uLnTx/>
                <a:uFillTx/>
                <a:latin typeface="Bierstadt"/>
                <a:ea typeface="+mn-ea"/>
                <a:cs typeface="+mn-cs"/>
              </a:rPr>
              <a:t>L&amp;T Admin Assistant </a:t>
            </a:r>
            <a:r>
              <a:rPr kumimoji="0" lang="en-GB" sz="1200" b="0" i="0" u="none" strike="noStrike" kern="1200" cap="none" spc="0" normalizeH="0" baseline="0" noProof="0">
                <a:ln>
                  <a:noFill/>
                </a:ln>
                <a:solidFill>
                  <a:srgbClr val="002542"/>
                </a:solidFill>
                <a:effectLst/>
                <a:uLnTx/>
                <a:uFillTx/>
                <a:latin typeface="Bierstadt"/>
                <a:ea typeface="+mn-ea"/>
                <a:cs typeface="+mn-cs"/>
              </a:rPr>
              <a:t>who will liaise with the </a:t>
            </a:r>
            <a:r>
              <a:rPr kumimoji="0" lang="en-GB" sz="1200" b="1" i="0" u="none" strike="noStrike" kern="1200" cap="none" spc="0" normalizeH="0" baseline="0" noProof="0">
                <a:ln>
                  <a:noFill/>
                </a:ln>
                <a:solidFill>
                  <a:srgbClr val="002542"/>
                </a:solidFill>
                <a:effectLst/>
                <a:uLnTx/>
                <a:uFillTx/>
                <a:latin typeface="Bierstadt"/>
                <a:ea typeface="+mn-ea"/>
                <a:cs typeface="+mn-cs"/>
              </a:rPr>
              <a:t>Programme/Course/ Year Leads </a:t>
            </a:r>
            <a:r>
              <a:rPr kumimoji="0" lang="en-GB" sz="1200" b="0" i="0" u="none" strike="noStrike" kern="1200" cap="none" spc="0" normalizeH="0" baseline="0" noProof="0">
                <a:ln>
                  <a:noFill/>
                </a:ln>
                <a:solidFill>
                  <a:srgbClr val="002542"/>
                </a:solidFill>
                <a:effectLst/>
                <a:uLnTx/>
                <a:uFillTx/>
                <a:latin typeface="Bierstadt"/>
                <a:ea typeface="+mn-ea"/>
                <a:cs typeface="+mn-cs"/>
              </a:rPr>
              <a:t>to be aware of potential clashes and explore available options to resolve. They will raise a “Central Room Request” to SMTT to room the event via the Change Request process. If a solution cannot be found, the School will escalate as per the agreed Escalation Process.</a:t>
            </a:r>
            <a:endParaRPr lang="en-GB" sz="1200" b="0" i="0" u="none" strike="noStrike" kern="1200" cap="none" spc="0" normalizeH="0" baseline="0" noProof="0">
              <a:ln>
                <a:noFill/>
              </a:ln>
              <a:solidFill>
                <a:srgbClr val="002542"/>
              </a:solidFill>
              <a:effectLst/>
              <a:uLnTx/>
              <a:uFillTx/>
              <a:latin typeface="Bierstadt"/>
            </a:endParaRP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494218650"/>
              </p:ext>
            </p:extLst>
          </p:nvPr>
        </p:nvGraphicFramePr>
        <p:xfrm>
          <a:off x="535781" y="2226468"/>
          <a:ext cx="5825405" cy="1957070"/>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2009654">
                  <a:extLst>
                    <a:ext uri="{9D8B030D-6E8A-4147-A177-3AD203B41FA5}">
                      <a16:colId xmlns:a16="http://schemas.microsoft.com/office/drawing/2014/main" val="1469406743"/>
                    </a:ext>
                  </a:extLst>
                </a:gridCol>
                <a:gridCol w="1761375">
                  <a:extLst>
                    <a:ext uri="{9D8B030D-6E8A-4147-A177-3AD203B41FA5}">
                      <a16:colId xmlns:a16="http://schemas.microsoft.com/office/drawing/2014/main" val="1491758983"/>
                    </a:ext>
                  </a:extLst>
                </a:gridCol>
              </a:tblGrid>
              <a:tr h="214312">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60183">
                <a:tc>
                  <a:txBody>
                    <a:bodyPr/>
                    <a:lstStyle/>
                    <a:p>
                      <a:pPr marL="0" lvl="0" indent="0" algn="l">
                        <a:lnSpc>
                          <a:spcPct val="107000"/>
                        </a:lnSpc>
                        <a:spcAft>
                          <a:spcPts val="0"/>
                        </a:spcAft>
                        <a:buNone/>
                      </a:pPr>
                      <a:r>
                        <a:rPr lang="en-GB" sz="1000" b="0" i="0" u="none" strike="noStrike" baseline="0" noProof="0">
                          <a:solidFill>
                            <a:srgbClr val="002060"/>
                          </a:solidFill>
                          <a:effectLst/>
                          <a:latin typeface="Bierstadt"/>
                        </a:rPr>
                        <a:t>BDS 1 Neil Nairn</a:t>
                      </a:r>
                      <a:endParaRPr lang="en-US"/>
                    </a:p>
                    <a:p>
                      <a:pPr marL="0" lvl="0" indent="0" algn="l">
                        <a:lnSpc>
                          <a:spcPct val="107000"/>
                        </a:lnSpc>
                        <a:spcAft>
                          <a:spcPts val="0"/>
                        </a:spcAft>
                        <a:buNone/>
                      </a:pPr>
                      <a:r>
                        <a:rPr lang="en-GB" sz="1000" b="0" i="0" u="none" strike="noStrike" baseline="0" noProof="0">
                          <a:solidFill>
                            <a:srgbClr val="002060"/>
                          </a:solidFill>
                          <a:effectLst/>
                          <a:latin typeface="Bierstadt"/>
                        </a:rPr>
                        <a:t>BDS 2 Robert McKerlie</a:t>
                      </a:r>
                      <a:endParaRPr lang="en-GB"/>
                    </a:p>
                    <a:p>
                      <a:pPr marL="0" lvl="0" indent="0" algn="l">
                        <a:lnSpc>
                          <a:spcPct val="107000"/>
                        </a:lnSpc>
                        <a:spcAft>
                          <a:spcPts val="0"/>
                        </a:spcAft>
                        <a:buNone/>
                      </a:pPr>
                      <a:r>
                        <a:rPr lang="en-GB" sz="1000" b="0" i="0" u="none" strike="noStrike" baseline="0" noProof="0">
                          <a:solidFill>
                            <a:srgbClr val="002060"/>
                          </a:solidFill>
                          <a:effectLst/>
                          <a:latin typeface="Bierstadt"/>
                        </a:rPr>
                        <a:t>BDS 3 Craig Mather</a:t>
                      </a:r>
                      <a:endParaRPr lang="en-GB"/>
                    </a:p>
                    <a:p>
                      <a:pPr marL="0" lvl="0" indent="0" algn="l">
                        <a:lnSpc>
                          <a:spcPct val="107000"/>
                        </a:lnSpc>
                        <a:spcAft>
                          <a:spcPts val="0"/>
                        </a:spcAft>
                        <a:buNone/>
                      </a:pPr>
                      <a:r>
                        <a:rPr lang="en-GB" sz="1000" b="0" i="0" u="none" strike="noStrike" baseline="0" noProof="0">
                          <a:solidFill>
                            <a:srgbClr val="002060"/>
                          </a:solidFill>
                          <a:effectLst/>
                          <a:latin typeface="Bierstadt"/>
                        </a:rPr>
                        <a:t>BDS 4 Kurt Naudi</a:t>
                      </a:r>
                      <a:endParaRPr lang="en-GB"/>
                    </a:p>
                    <a:p>
                      <a:pPr marL="0" lvl="0" indent="0" algn="l">
                        <a:lnSpc>
                          <a:spcPct val="107000"/>
                        </a:lnSpc>
                        <a:spcAft>
                          <a:spcPts val="0"/>
                        </a:spcAft>
                        <a:buNone/>
                      </a:pPr>
                      <a:r>
                        <a:rPr lang="en-GB" sz="1000" b="0" i="0" u="none" strike="noStrike" baseline="0" noProof="0">
                          <a:solidFill>
                            <a:srgbClr val="002060"/>
                          </a:solidFill>
                          <a:effectLst/>
                          <a:latin typeface="Bierstadt"/>
                        </a:rPr>
                        <a:t>BDS 5 (James) Alun Scott </a:t>
                      </a:r>
                      <a:endParaRPr lang="en-GB"/>
                    </a:p>
                  </a:txBody>
                  <a:tcPr marL="9525" marR="9525" marT="9525"/>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See code against name= Bachelor of Dentistry YEAR</a:t>
                      </a:r>
                    </a:p>
                  </a:txBody>
                  <a:tcPr marL="9525" marR="9525" marT="9525"/>
                </a:tc>
                <a:extLst>
                  <a:ext uri="{0D108BD9-81ED-4DB2-BD59-A6C34878D82A}">
                    <a16:rowId xmlns:a16="http://schemas.microsoft.com/office/drawing/2014/main" val="3762387496"/>
                  </a:ext>
                </a:extLst>
              </a:tr>
              <a:tr h="137610">
                <a:tc>
                  <a:txBody>
                    <a:bodyPr/>
                    <a:lstStyle/>
                    <a:p>
                      <a:pPr marL="0" lvl="0" indent="0" algn="l">
                        <a:lnSpc>
                          <a:spcPct val="107000"/>
                        </a:lnSpc>
                        <a:spcAft>
                          <a:spcPts val="0"/>
                        </a:spcAft>
                        <a:buNone/>
                      </a:pPr>
                      <a:r>
                        <a:rPr lang="en-GB" sz="1000" b="0" i="0" u="none" strike="noStrike" baseline="0" noProof="0">
                          <a:solidFill>
                            <a:srgbClr val="002060"/>
                          </a:solidFill>
                          <a:effectLst/>
                          <a:latin typeface="Bierstadt"/>
                        </a:rPr>
                        <a:t>BDS 1 Susan</a:t>
                      </a:r>
                      <a:r>
                        <a:rPr lang="en-GB" sz="1100" b="0" i="0" u="none" strike="noStrike" baseline="0" noProof="0">
                          <a:solidFill>
                            <a:srgbClr val="002060"/>
                          </a:solidFill>
                          <a:effectLst/>
                          <a:latin typeface="Bierstadt"/>
                        </a:rPr>
                        <a:t> Lumgair</a:t>
                      </a:r>
                      <a:endParaRPr lang="en-GB" sz="1100"/>
                    </a:p>
                    <a:p>
                      <a:pPr marL="0" lvl="0" indent="0" algn="l">
                        <a:lnSpc>
                          <a:spcPct val="107000"/>
                        </a:lnSpc>
                        <a:spcAft>
                          <a:spcPts val="0"/>
                        </a:spcAft>
                        <a:buNone/>
                      </a:pPr>
                      <a:r>
                        <a:rPr lang="en-GB" sz="1000" b="0" i="0" u="none" strike="noStrike" baseline="0" noProof="0">
                          <a:solidFill>
                            <a:srgbClr val="002060"/>
                          </a:solidFill>
                          <a:effectLst/>
                          <a:latin typeface="Bierstadt"/>
                        </a:rPr>
                        <a:t>BDS 2 Jessica Brewster</a:t>
                      </a:r>
                      <a:endParaRPr lang="en-GB"/>
                    </a:p>
                    <a:p>
                      <a:pPr marL="0" lvl="0" indent="0" algn="l">
                        <a:lnSpc>
                          <a:spcPct val="107000"/>
                        </a:lnSpc>
                        <a:spcAft>
                          <a:spcPts val="0"/>
                        </a:spcAft>
                        <a:buNone/>
                      </a:pPr>
                      <a:r>
                        <a:rPr lang="en-GB" sz="1000" b="0" i="0" u="none" strike="noStrike" baseline="0" noProof="0">
                          <a:solidFill>
                            <a:srgbClr val="002060"/>
                          </a:solidFill>
                          <a:effectLst/>
                          <a:latin typeface="Bierstadt"/>
                        </a:rPr>
                        <a:t>BDS 3 Ashley McMillan</a:t>
                      </a:r>
                      <a:endParaRPr lang="en-GB"/>
                    </a:p>
                    <a:p>
                      <a:pPr marL="0" lvl="0" indent="0" algn="l">
                        <a:lnSpc>
                          <a:spcPct val="107000"/>
                        </a:lnSpc>
                        <a:spcAft>
                          <a:spcPts val="0"/>
                        </a:spcAft>
                        <a:buNone/>
                      </a:pPr>
                      <a:r>
                        <a:rPr lang="en-GB" sz="1000" b="0" i="0" u="none" strike="noStrike" baseline="0" noProof="0">
                          <a:solidFill>
                            <a:srgbClr val="002060"/>
                          </a:solidFill>
                          <a:effectLst/>
                          <a:latin typeface="Bierstadt"/>
                        </a:rPr>
                        <a:t>BDS 4 Susan Johnston</a:t>
                      </a:r>
                      <a:endParaRPr lang="en-GB"/>
                    </a:p>
                    <a:p>
                      <a:pPr marL="0" lvl="0" indent="0" algn="l">
                        <a:lnSpc>
                          <a:spcPct val="107000"/>
                        </a:lnSpc>
                        <a:spcAft>
                          <a:spcPts val="0"/>
                        </a:spcAft>
                        <a:buNone/>
                      </a:pPr>
                      <a:r>
                        <a:rPr lang="en-GB" sz="1000" b="0" i="0" u="none" strike="noStrike" baseline="0" noProof="0">
                          <a:solidFill>
                            <a:srgbClr val="002060"/>
                          </a:solidFill>
                          <a:effectLst/>
                          <a:latin typeface="Bierstadt"/>
                        </a:rPr>
                        <a:t>BDS 5 Claire Rodgers</a:t>
                      </a:r>
                      <a:endParaRPr lang="en-GB"/>
                    </a:p>
                  </a:txBody>
                  <a:tcPr marL="9525" marR="9525" marT="9525"/>
                </a:tc>
                <a:tc>
                  <a:txBody>
                    <a:bodyPr/>
                    <a:lstStyle/>
                    <a:p>
                      <a:pPr algn="l" fontAlgn="t"/>
                      <a:r>
                        <a:rPr lang="en-GB" sz="1000" b="0" i="0" u="none" strike="noStrike">
                          <a:solidFill>
                            <a:srgbClr val="002060"/>
                          </a:solidFill>
                          <a:effectLst/>
                          <a:latin typeface="Bierstadt"/>
                        </a:rPr>
                        <a:t>L&amp;T Admin Assistant</a:t>
                      </a:r>
                    </a:p>
                  </a:txBody>
                  <a:tcPr marL="9525" marR="9525" marT="9525"/>
                </a:tc>
                <a:tc>
                  <a:txBody>
                    <a:bodyPr/>
                    <a:lstStyle/>
                    <a:p>
                      <a:pPr lvl="0">
                        <a:lnSpc>
                          <a:spcPct val="107000"/>
                        </a:lnSpc>
                        <a:spcAft>
                          <a:spcPts val="800"/>
                        </a:spcAft>
                        <a:buNone/>
                      </a:pPr>
                      <a:r>
                        <a:rPr lang="en-GB" sz="1000" b="0" i="0" u="none" strike="noStrike" noProof="0">
                          <a:solidFill>
                            <a:srgbClr val="002060"/>
                          </a:solidFill>
                          <a:effectLst/>
                        </a:rPr>
                        <a:t>See code against name= Bachelor of Dentistry YEAR</a:t>
                      </a:r>
                      <a:endParaRPr lang="en-GB" sz="1000">
                        <a:solidFill>
                          <a:srgbClr val="002060"/>
                        </a:solidFill>
                        <a:effectLst/>
                        <a:latin typeface="Bierstadt"/>
                        <a:ea typeface="DengXian"/>
                        <a:cs typeface="Arial"/>
                      </a:endParaRPr>
                    </a:p>
                  </a:txBody>
                  <a:tcPr marL="9525" marR="9525" marT="9525"/>
                </a:tc>
                <a:extLst>
                  <a:ext uri="{0D108BD9-81ED-4DB2-BD59-A6C34878D82A}">
                    <a16:rowId xmlns:a16="http://schemas.microsoft.com/office/drawing/2014/main" val="2031989179"/>
                  </a:ext>
                </a:extLst>
              </a:tr>
            </a:tbl>
          </a:graphicData>
        </a:graphic>
      </p:graphicFrame>
      <p:sp>
        <p:nvSpPr>
          <p:cNvPr id="2" name="TextBox 1">
            <a:extLst>
              <a:ext uri="{FF2B5EF4-FFF2-40B4-BE49-F238E27FC236}">
                <a16:creationId xmlns:a16="http://schemas.microsoft.com/office/drawing/2014/main" id="{7E8BE0B9-DC57-F0BB-D3BE-D0B82EC5C3B9}"/>
              </a:ext>
            </a:extLst>
          </p:cNvPr>
          <p:cNvSpPr txBox="1"/>
          <p:nvPr/>
        </p:nvSpPr>
        <p:spPr>
          <a:xfrm>
            <a:off x="25642" y="6502313"/>
            <a:ext cx="6747029" cy="276999"/>
          </a:xfrm>
          <a:prstGeom prst="rect">
            <a:avLst/>
          </a:prstGeom>
          <a:noFill/>
        </p:spPr>
        <p:txBody>
          <a:bodyPr wrap="square" rtlCol="0">
            <a:spAutoFit/>
          </a:bodyPr>
          <a:lstStyle/>
          <a:p>
            <a:r>
              <a:rPr lang="en-GB" sz="1200" i="1"/>
              <a:t>L&amp;T Admin Assistant responsible for assessing timetabling </a:t>
            </a:r>
            <a:r>
              <a:rPr lang="en-GB" sz="1200"/>
              <a:t>clashes.</a:t>
            </a:r>
          </a:p>
        </p:txBody>
      </p:sp>
    </p:spTree>
    <p:extLst>
      <p:ext uri="{BB962C8B-B14F-4D97-AF65-F5344CB8AC3E}">
        <p14:creationId xmlns:p14="http://schemas.microsoft.com/office/powerpoint/2010/main" val="103852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D01053D-C49F-4D80-579E-C3AE67EB4DD5}"/>
              </a:ext>
            </a:extLst>
          </p:cNvPr>
          <p:cNvGraphicFramePr>
            <a:graphicFrameLocks noGrp="1"/>
          </p:cNvGraphicFramePr>
          <p:nvPr>
            <p:extLst>
              <p:ext uri="{D42A27DB-BD31-4B8C-83A1-F6EECF244321}">
                <p14:modId xmlns:p14="http://schemas.microsoft.com/office/powerpoint/2010/main" val="3976744304"/>
              </p:ext>
            </p:extLst>
          </p:nvPr>
        </p:nvGraphicFramePr>
        <p:xfrm>
          <a:off x="796247" y="3234618"/>
          <a:ext cx="10757293" cy="1226147"/>
        </p:xfrm>
        <a:graphic>
          <a:graphicData uri="http://schemas.openxmlformats.org/drawingml/2006/table">
            <a:tbl>
              <a:tblPr firstRow="1" bandRow="1">
                <a:tableStyleId>{073A0DAA-6AF3-43AB-8588-CEC1D06C72B9}</a:tableStyleId>
              </a:tblPr>
              <a:tblGrid>
                <a:gridCol w="697341">
                  <a:extLst>
                    <a:ext uri="{9D8B030D-6E8A-4147-A177-3AD203B41FA5}">
                      <a16:colId xmlns:a16="http://schemas.microsoft.com/office/drawing/2014/main" val="257983968"/>
                    </a:ext>
                  </a:extLst>
                </a:gridCol>
                <a:gridCol w="2275176">
                  <a:extLst>
                    <a:ext uri="{9D8B030D-6E8A-4147-A177-3AD203B41FA5}">
                      <a16:colId xmlns:a16="http://schemas.microsoft.com/office/drawing/2014/main" val="2175069164"/>
                    </a:ext>
                  </a:extLst>
                </a:gridCol>
                <a:gridCol w="7784776">
                  <a:extLst>
                    <a:ext uri="{9D8B030D-6E8A-4147-A177-3AD203B41FA5}">
                      <a16:colId xmlns:a16="http://schemas.microsoft.com/office/drawing/2014/main" val="1143952108"/>
                    </a:ext>
                  </a:extLst>
                </a:gridCol>
              </a:tblGrid>
              <a:tr h="224719">
                <a:tc>
                  <a:txBody>
                    <a:bodyPr/>
                    <a:lstStyle/>
                    <a:p>
                      <a:pPr algn="ctr"/>
                      <a:r>
                        <a:rPr lang="en-GB" sz="1400" dirty="0">
                          <a:latin typeface="Bierstadt"/>
                        </a:rPr>
                        <a:t>No.</a:t>
                      </a:r>
                    </a:p>
                  </a:txBody>
                  <a:tcPr>
                    <a:solidFill>
                      <a:srgbClr val="00355F"/>
                    </a:solidFill>
                  </a:tcPr>
                </a:tc>
                <a:tc>
                  <a:txBody>
                    <a:bodyPr/>
                    <a:lstStyle/>
                    <a:p>
                      <a:pPr algn="ctr"/>
                      <a:r>
                        <a:rPr lang="en-GB" sz="1400" dirty="0">
                          <a:latin typeface="Bierstadt"/>
                        </a:rPr>
                        <a:t>Essential Reason</a:t>
                      </a:r>
                    </a:p>
                  </a:txBody>
                  <a:tcPr>
                    <a:solidFill>
                      <a:srgbClr val="00355F"/>
                    </a:solidFill>
                  </a:tcPr>
                </a:tc>
                <a:tc>
                  <a:txBody>
                    <a:bodyPr/>
                    <a:lstStyle/>
                    <a:p>
                      <a:pPr algn="ctr"/>
                      <a:r>
                        <a:rPr lang="en-GB" sz="1400" dirty="0">
                          <a:latin typeface="Bierstadt"/>
                        </a:rPr>
                        <a:t>Description</a:t>
                      </a:r>
                    </a:p>
                  </a:txBody>
                  <a:tcPr>
                    <a:solidFill>
                      <a:srgbClr val="00355F"/>
                    </a:solidFill>
                  </a:tcPr>
                </a:tc>
                <a:extLst>
                  <a:ext uri="{0D108BD9-81ED-4DB2-BD59-A6C34878D82A}">
                    <a16:rowId xmlns:a16="http://schemas.microsoft.com/office/drawing/2014/main" val="65280081"/>
                  </a:ext>
                </a:extLst>
              </a:tr>
              <a:tr h="516853">
                <a:tc>
                  <a:txBody>
                    <a:bodyPr/>
                    <a:lstStyle/>
                    <a:p>
                      <a:pPr algn="ctr"/>
                      <a:r>
                        <a:rPr lang="en-GB" sz="900" dirty="0">
                          <a:latin typeface="Bierstadt"/>
                        </a:rPr>
                        <a:t>5</a:t>
                      </a:r>
                    </a:p>
                  </a:txBody>
                  <a:tcPr anchor="ctr"/>
                </a:tc>
                <a:tc>
                  <a:txBody>
                    <a:bodyPr/>
                    <a:lstStyle/>
                    <a:p>
                      <a:pPr algn="l"/>
                      <a:r>
                        <a:rPr lang="en-GB" sz="900" dirty="0">
                          <a:latin typeface="Bierstadt"/>
                        </a:rPr>
                        <a:t>Accessibility requirement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dirty="0">
                          <a:latin typeface="Bierstadt"/>
                        </a:rPr>
                        <a:t>If an accessibility requirement  was not identified during Edit &amp; Prep or if the requirement has changed. Include information on the nature of the accessibility that needs to be accommodated, e.g. wheelchair access, hearing assistance, etc.</a:t>
                      </a:r>
                    </a:p>
                  </a:txBody>
                  <a:tcPr anchor="ctr"/>
                </a:tc>
                <a:extLst>
                  <a:ext uri="{0D108BD9-81ED-4DB2-BD59-A6C34878D82A}">
                    <a16:rowId xmlns:a16="http://schemas.microsoft.com/office/drawing/2014/main" val="2684041103"/>
                  </a:ext>
                </a:extLst>
              </a:tr>
              <a:tr h="404494">
                <a:tc>
                  <a:txBody>
                    <a:bodyPr/>
                    <a:lstStyle/>
                    <a:p>
                      <a:pPr algn="ctr"/>
                      <a:r>
                        <a:rPr lang="en-GB" sz="900" kern="1200" dirty="0">
                          <a:solidFill>
                            <a:schemeClr val="dk1"/>
                          </a:solidFill>
                          <a:latin typeface="Bierstadt"/>
                          <a:ea typeface="+mn-ea"/>
                          <a:cs typeface="+mn-cs"/>
                        </a:rPr>
                        <a:t>6</a:t>
                      </a:r>
                    </a:p>
                  </a:txBody>
                  <a:tcPr anchor="ctr"/>
                </a:tc>
                <a:tc>
                  <a:txBody>
                    <a:bodyPr/>
                    <a:lstStyle/>
                    <a:p>
                      <a:pPr lvl="0" algn="l">
                        <a:buNone/>
                      </a:pPr>
                      <a:r>
                        <a:rPr lang="en-GB" sz="900" kern="1200" dirty="0">
                          <a:solidFill>
                            <a:schemeClr val="dk1"/>
                          </a:solidFill>
                          <a:latin typeface="Bierstadt"/>
                          <a:ea typeface="+mn-ea"/>
                          <a:cs typeface="+mn-cs"/>
                        </a:rPr>
                        <a:t>Change in size </a:t>
                      </a:r>
                      <a:endParaRPr lang="en-US" sz="900" kern="1200">
                        <a:solidFill>
                          <a:schemeClr val="dk1"/>
                        </a:solidFill>
                        <a:latin typeface="Bierstadt"/>
                        <a:ea typeface="+mn-ea"/>
                        <a:cs typeface="+mn-cs"/>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dirty="0">
                          <a:latin typeface="Bierstadt"/>
                        </a:rPr>
                        <a:t>If the number of students enrolled differs from the allocated space and the room is no longer suitable. Update the size of associated subgroup(s) before submitting a change request. </a:t>
                      </a:r>
                      <a:endParaRPr lang="en-GB" sz="900">
                        <a:latin typeface="Bierstadt"/>
                      </a:endParaRPr>
                    </a:p>
                  </a:txBody>
                  <a:tcPr anchor="ctr"/>
                </a:tc>
                <a:extLst>
                  <a:ext uri="{0D108BD9-81ED-4DB2-BD59-A6C34878D82A}">
                    <a16:rowId xmlns:a16="http://schemas.microsoft.com/office/drawing/2014/main" val="1979306499"/>
                  </a:ext>
                </a:extLst>
              </a:tr>
            </a:tbl>
          </a:graphicData>
        </a:graphic>
      </p:graphicFrame>
      <p:graphicFrame>
        <p:nvGraphicFramePr>
          <p:cNvPr id="4" name="Table 3">
            <a:extLst>
              <a:ext uri="{FF2B5EF4-FFF2-40B4-BE49-F238E27FC236}">
                <a16:creationId xmlns:a16="http://schemas.microsoft.com/office/drawing/2014/main" id="{9C4D6391-096D-6136-6B24-16075C657EA6}"/>
              </a:ext>
            </a:extLst>
          </p:cNvPr>
          <p:cNvGraphicFramePr>
            <a:graphicFrameLocks noGrp="1"/>
          </p:cNvGraphicFramePr>
          <p:nvPr/>
        </p:nvGraphicFramePr>
        <p:xfrm>
          <a:off x="791807" y="1608300"/>
          <a:ext cx="10737438" cy="1493520"/>
        </p:xfrm>
        <a:graphic>
          <a:graphicData uri="http://schemas.openxmlformats.org/drawingml/2006/table">
            <a:tbl>
              <a:tblPr firstRow="1" bandRow="1">
                <a:tableStyleId>{073A0DAA-6AF3-43AB-8588-CEC1D06C72B9}</a:tableStyleId>
              </a:tblPr>
              <a:tblGrid>
                <a:gridCol w="693505">
                  <a:extLst>
                    <a:ext uri="{9D8B030D-6E8A-4147-A177-3AD203B41FA5}">
                      <a16:colId xmlns:a16="http://schemas.microsoft.com/office/drawing/2014/main" val="257983968"/>
                    </a:ext>
                  </a:extLst>
                </a:gridCol>
                <a:gridCol w="2286000">
                  <a:extLst>
                    <a:ext uri="{9D8B030D-6E8A-4147-A177-3AD203B41FA5}">
                      <a16:colId xmlns:a16="http://schemas.microsoft.com/office/drawing/2014/main" val="2175069164"/>
                    </a:ext>
                  </a:extLst>
                </a:gridCol>
                <a:gridCol w="7757933">
                  <a:extLst>
                    <a:ext uri="{9D8B030D-6E8A-4147-A177-3AD203B41FA5}">
                      <a16:colId xmlns:a16="http://schemas.microsoft.com/office/drawing/2014/main" val="1143952108"/>
                    </a:ext>
                  </a:extLst>
                </a:gridCol>
              </a:tblGrid>
              <a:tr h="0">
                <a:tc>
                  <a:txBody>
                    <a:bodyPr/>
                    <a:lstStyle/>
                    <a:p>
                      <a:pPr algn="ctr"/>
                      <a:r>
                        <a:rPr lang="en-GB" sz="1400">
                          <a:latin typeface="Bierstadt"/>
                        </a:rPr>
                        <a:t>No.</a:t>
                      </a:r>
                    </a:p>
                  </a:txBody>
                  <a:tcPr>
                    <a:solidFill>
                      <a:srgbClr val="00355F"/>
                    </a:solidFill>
                  </a:tcPr>
                </a:tc>
                <a:tc>
                  <a:txBody>
                    <a:bodyPr/>
                    <a:lstStyle/>
                    <a:p>
                      <a:pPr algn="ctr"/>
                      <a:r>
                        <a:rPr lang="en-GB" sz="1400">
                          <a:latin typeface="Bierstadt"/>
                        </a:rPr>
                        <a:t>Essential Reason</a:t>
                      </a:r>
                    </a:p>
                  </a:txBody>
                  <a:tcPr>
                    <a:solidFill>
                      <a:srgbClr val="00355F"/>
                    </a:solidFill>
                  </a:tcPr>
                </a:tc>
                <a:tc>
                  <a:txBody>
                    <a:bodyPr/>
                    <a:lstStyle/>
                    <a:p>
                      <a:pPr algn="ctr"/>
                      <a:r>
                        <a:rPr lang="en-GB" sz="1400">
                          <a:latin typeface="Bierstadt"/>
                        </a:rPr>
                        <a:t>Description</a:t>
                      </a:r>
                    </a:p>
                  </a:txBody>
                  <a:tcPr>
                    <a:solidFill>
                      <a:srgbClr val="00355F"/>
                    </a:solidFill>
                  </a:tcPr>
                </a:tc>
                <a:extLst>
                  <a:ext uri="{0D108BD9-81ED-4DB2-BD59-A6C34878D82A}">
                    <a16:rowId xmlns:a16="http://schemas.microsoft.com/office/drawing/2014/main" val="65280081"/>
                  </a:ext>
                </a:extLst>
              </a:tr>
              <a:tr h="0">
                <a:tc>
                  <a:txBody>
                    <a:bodyPr/>
                    <a:lstStyle/>
                    <a:p>
                      <a:pPr algn="ctr"/>
                      <a:r>
                        <a:rPr lang="en-GB" sz="900">
                          <a:latin typeface="Bierstadt"/>
                        </a:rPr>
                        <a:t>1</a:t>
                      </a:r>
                    </a:p>
                  </a:txBody>
                  <a:tcPr anchor="ctr"/>
                </a:tc>
                <a:tc>
                  <a:txBody>
                    <a:bodyPr/>
                    <a:lstStyle/>
                    <a:p>
                      <a:pPr algn="l"/>
                      <a:r>
                        <a:rPr lang="en-GB" sz="900">
                          <a:latin typeface="Bierstadt"/>
                        </a:rPr>
                        <a:t>Room no longer required </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strike="noStrike">
                          <a:latin typeface="Bierstadt"/>
                        </a:rPr>
                        <a:t>If a room is no longer required due to an event being cancelled, changed to online, or roomed locally</a:t>
                      </a:r>
                    </a:p>
                  </a:txBody>
                  <a:tcPr anchor="ctr"/>
                </a:tc>
                <a:extLst>
                  <a:ext uri="{0D108BD9-81ED-4DB2-BD59-A6C34878D82A}">
                    <a16:rowId xmlns:a16="http://schemas.microsoft.com/office/drawing/2014/main" val="403117541"/>
                  </a:ext>
                </a:extLst>
              </a:tr>
              <a:tr h="0">
                <a:tc>
                  <a:txBody>
                    <a:bodyPr/>
                    <a:lstStyle/>
                    <a:p>
                      <a:pPr algn="ctr"/>
                      <a:r>
                        <a:rPr lang="en-GB" sz="900">
                          <a:latin typeface="Bierstadt"/>
                        </a:rPr>
                        <a:t>2</a:t>
                      </a:r>
                    </a:p>
                  </a:txBody>
                  <a:tcPr anchor="ctr"/>
                </a:tc>
                <a:tc>
                  <a:txBody>
                    <a:bodyPr/>
                    <a:lstStyle/>
                    <a:p>
                      <a:pPr algn="l"/>
                      <a:r>
                        <a:rPr lang="en-GB" sz="900">
                          <a:latin typeface="Bierstadt"/>
                        </a:rPr>
                        <a:t>Central room request</a:t>
                      </a:r>
                    </a:p>
                  </a:txBody>
                  <a:tcPr anchor="ctr"/>
                </a:tc>
                <a:tc>
                  <a:txBody>
                    <a:bodyPr/>
                    <a:lstStyle/>
                    <a:p>
                      <a:pPr algn="l" rtl="0" fontAlgn="base"/>
                      <a:r>
                        <a:rPr lang="en-GB" sz="900" b="0" i="0">
                          <a:solidFill>
                            <a:srgbClr val="002542"/>
                          </a:solidFill>
                          <a:effectLst/>
                          <a:latin typeface="Bierstadt" panose="020B0004020202020204" pitchFamily="34" charset="0"/>
                        </a:rPr>
                        <a:t>For existing un-roomed events that you have found a solution for.</a:t>
                      </a:r>
                      <a:endParaRPr lang="en-GB" b="0" i="0">
                        <a:effectLst/>
                        <a:highlight>
                          <a:srgbClr val="D9D9D9"/>
                        </a:highlight>
                      </a:endParaRPr>
                    </a:p>
                  </a:txBody>
                  <a:tcPr anchor="ctr">
                    <a:solidFill>
                      <a:srgbClr val="E7E8E9"/>
                    </a:solidFill>
                  </a:tcPr>
                </a:tc>
                <a:extLst>
                  <a:ext uri="{0D108BD9-81ED-4DB2-BD59-A6C34878D82A}">
                    <a16:rowId xmlns:a16="http://schemas.microsoft.com/office/drawing/2014/main" val="2567829922"/>
                  </a:ext>
                </a:extLst>
              </a:tr>
              <a:tr h="0">
                <a:tc>
                  <a:txBody>
                    <a:bodyPr/>
                    <a:lstStyle/>
                    <a:p>
                      <a:pPr algn="ctr"/>
                      <a:r>
                        <a:rPr lang="en-GB" sz="900">
                          <a:latin typeface="Bierstadt"/>
                        </a:rPr>
                        <a:t>3</a:t>
                      </a:r>
                    </a:p>
                  </a:txBody>
                  <a:tcPr anchor="ctr"/>
                </a:tc>
                <a:tc>
                  <a:txBody>
                    <a:bodyPr/>
                    <a:lstStyle/>
                    <a:p>
                      <a:pPr marL="0" indent="0" algn="l">
                        <a:buFont typeface="Arial" panose="020B0604020202020204" pitchFamily="34" charset="0"/>
                        <a:buNone/>
                      </a:pPr>
                      <a:r>
                        <a:rPr lang="en-GB" sz="900">
                          <a:latin typeface="Bierstadt"/>
                        </a:rPr>
                        <a:t>Use of another area's local space </a:t>
                      </a:r>
                    </a:p>
                  </a:txBody>
                  <a:tcPr anchor="ctr"/>
                </a:tc>
                <a:tc>
                  <a:txBody>
                    <a:bodyPr/>
                    <a:lstStyle/>
                    <a:p>
                      <a:pPr algn="l" rtl="0" fontAlgn="base"/>
                      <a:r>
                        <a:rPr lang="en-GB" sz="900" b="0" i="0">
                          <a:solidFill>
                            <a:srgbClr val="002542"/>
                          </a:solidFill>
                          <a:effectLst/>
                          <a:latin typeface="Bierstadt" panose="020B0004020202020204" pitchFamily="34" charset="0"/>
                        </a:rPr>
                        <a:t>If you have agreed to use another School’s local space. Include the evidence of the agreement with the local space manager in the Supporting Documents field</a:t>
                      </a:r>
                      <a:endParaRPr lang="en-GB" b="0" i="0">
                        <a:effectLst/>
                        <a:highlight>
                          <a:srgbClr val="E7E8E9"/>
                        </a:highlight>
                      </a:endParaRPr>
                    </a:p>
                  </a:txBody>
                  <a:tcPr anchor="ctr">
                    <a:solidFill>
                      <a:srgbClr val="CBCDCF"/>
                    </a:solidFill>
                  </a:tcPr>
                </a:tc>
                <a:extLst>
                  <a:ext uri="{0D108BD9-81ED-4DB2-BD59-A6C34878D82A}">
                    <a16:rowId xmlns:a16="http://schemas.microsoft.com/office/drawing/2014/main" val="2179073128"/>
                  </a:ext>
                </a:extLst>
              </a:tr>
              <a:tr h="0">
                <a:tc>
                  <a:txBody>
                    <a:bodyPr/>
                    <a:lstStyle/>
                    <a:p>
                      <a:pPr algn="ctr"/>
                      <a:r>
                        <a:rPr lang="en-GB" sz="900">
                          <a:latin typeface="Bierstadt"/>
                        </a:rPr>
                        <a:t>4</a:t>
                      </a:r>
                    </a:p>
                  </a:txBody>
                  <a:tcPr anchor="ctr"/>
                </a:tc>
                <a:tc>
                  <a:txBody>
                    <a:bodyPr/>
                    <a:lstStyle/>
                    <a:p>
                      <a:pPr marL="0" indent="0" algn="l">
                        <a:buFont typeface="Arial" panose="020B0604020202020204" pitchFamily="34" charset="0"/>
                        <a:buNone/>
                      </a:pPr>
                      <a:r>
                        <a:rPr lang="en-GB" sz="900">
                          <a:latin typeface="Bierstadt"/>
                        </a:rPr>
                        <a:t>Data quality issue</a:t>
                      </a:r>
                    </a:p>
                  </a:txBody>
                  <a:tcPr anchor="ctr"/>
                </a:tc>
                <a:tc>
                  <a:txBody>
                    <a:bodyPr/>
                    <a:lstStyle/>
                    <a:p>
                      <a:pPr marL="0" algn="l" defTabSz="609570" rtl="0" eaLnBrk="1" fontAlgn="base" latinLnBrk="0" hangingPunct="1"/>
                      <a:r>
                        <a:rPr lang="en-GB" sz="900" b="0" i="0" kern="1200">
                          <a:solidFill>
                            <a:srgbClr val="002542"/>
                          </a:solidFill>
                          <a:effectLst/>
                          <a:latin typeface="Bierstadt" panose="020B0004020202020204" pitchFamily="34" charset="0"/>
                          <a:ea typeface="+mn-ea"/>
                          <a:cs typeface="+mn-cs"/>
                        </a:rPr>
                        <a:t>To rectify data entry issues in CMIS, for example updating the contact, swapping like-for-like courses or subgroups on events, changing the Source on events, etc. </a:t>
                      </a:r>
                    </a:p>
                  </a:txBody>
                  <a:tcPr anchor="ctr">
                    <a:solidFill>
                      <a:srgbClr val="E7E8E9"/>
                    </a:solidFill>
                  </a:tcPr>
                </a:tc>
                <a:extLst>
                  <a:ext uri="{0D108BD9-81ED-4DB2-BD59-A6C34878D82A}">
                    <a16:rowId xmlns:a16="http://schemas.microsoft.com/office/drawing/2014/main" val="1052805071"/>
                  </a:ext>
                </a:extLst>
              </a:tr>
            </a:tbl>
          </a:graphicData>
        </a:graphic>
      </p:graphicFrame>
      <p:sp>
        <p:nvSpPr>
          <p:cNvPr id="8" name="TextBox 7">
            <a:extLst>
              <a:ext uri="{FF2B5EF4-FFF2-40B4-BE49-F238E27FC236}">
                <a16:creationId xmlns:a16="http://schemas.microsoft.com/office/drawing/2014/main" id="{58FE5A9C-EF2D-2304-6633-3744BBC67139}"/>
              </a:ext>
            </a:extLst>
          </p:cNvPr>
          <p:cNvSpPr txBox="1"/>
          <p:nvPr/>
        </p:nvSpPr>
        <p:spPr>
          <a:xfrm>
            <a:off x="733980" y="1340881"/>
            <a:ext cx="7774511" cy="230832"/>
          </a:xfrm>
          <a:prstGeom prst="rect">
            <a:avLst/>
          </a:prstGeom>
          <a:noFill/>
        </p:spPr>
        <p:txBody>
          <a:bodyPr wrap="square" lIns="91440" tIns="45720" rIns="91440" bIns="45720" rtlCol="0" anchor="t">
            <a:spAutoFit/>
          </a:bodyPr>
          <a:lstStyle/>
          <a:p>
            <a:pPr>
              <a:defRPr/>
            </a:pPr>
            <a:r>
              <a:rPr kumimoji="0" lang="en-GB" sz="900" b="1" i="0" u="none" strike="noStrike" kern="1200" cap="none" spc="0" normalizeH="0" baseline="0" noProof="0">
                <a:ln>
                  <a:noFill/>
                </a:ln>
                <a:solidFill>
                  <a:srgbClr val="002542"/>
                </a:solidFill>
                <a:effectLst/>
                <a:uLnTx/>
                <a:uFillTx/>
                <a:latin typeface="Bierstadt"/>
              </a:rPr>
              <a:t>Clear description of change required</a:t>
            </a:r>
            <a:r>
              <a:rPr lang="en-GB" sz="900" b="1">
                <a:solidFill>
                  <a:srgbClr val="002542"/>
                </a:solidFill>
                <a:latin typeface="Bierstadt"/>
              </a:rPr>
              <a:t> </a:t>
            </a:r>
            <a:r>
              <a:rPr kumimoji="0" lang="en-GB" sz="900" b="1" i="0" u="none" strike="noStrike" kern="1200" cap="none" spc="0" normalizeH="0" baseline="0" noProof="0">
                <a:ln>
                  <a:noFill/>
                </a:ln>
                <a:solidFill>
                  <a:srgbClr val="002542"/>
                </a:solidFill>
                <a:effectLst/>
                <a:uLnTx/>
                <a:uFillTx/>
                <a:latin typeface="Bierstadt"/>
              </a:rPr>
              <a:t> in “Change Description” section of Change Request Form</a:t>
            </a:r>
            <a:endParaRPr lang="en-GB" sz="900" b="1" i="0" u="none" strike="noStrike" kern="1200" cap="none" spc="0" normalizeH="0" baseline="0" noProof="0">
              <a:ln>
                <a:noFill/>
              </a:ln>
              <a:solidFill>
                <a:srgbClr val="002542"/>
              </a:solidFill>
              <a:effectLst/>
              <a:uLnTx/>
              <a:uFillTx/>
              <a:latin typeface="Bierstadt"/>
            </a:endParaRPr>
          </a:p>
        </p:txBody>
      </p:sp>
      <p:graphicFrame>
        <p:nvGraphicFramePr>
          <p:cNvPr id="9" name="Table 8">
            <a:extLst>
              <a:ext uri="{FF2B5EF4-FFF2-40B4-BE49-F238E27FC236}">
                <a16:creationId xmlns:a16="http://schemas.microsoft.com/office/drawing/2014/main" id="{673B7BEA-A9D3-E66C-66EC-4A296FFB2E79}"/>
              </a:ext>
            </a:extLst>
          </p:cNvPr>
          <p:cNvGraphicFramePr>
            <a:graphicFrameLocks noGrp="1"/>
          </p:cNvGraphicFramePr>
          <p:nvPr/>
        </p:nvGraphicFramePr>
        <p:xfrm>
          <a:off x="791807" y="4460765"/>
          <a:ext cx="10749466" cy="1463040"/>
        </p:xfrm>
        <a:graphic>
          <a:graphicData uri="http://schemas.openxmlformats.org/drawingml/2006/table">
            <a:tbl>
              <a:tblPr bandRow="1">
                <a:tableStyleId>{073A0DAA-6AF3-43AB-8588-CEC1D06C72B9}</a:tableStyleId>
              </a:tblPr>
              <a:tblGrid>
                <a:gridCol w="693495">
                  <a:extLst>
                    <a:ext uri="{9D8B030D-6E8A-4147-A177-3AD203B41FA5}">
                      <a16:colId xmlns:a16="http://schemas.microsoft.com/office/drawing/2014/main" val="257983968"/>
                    </a:ext>
                  </a:extLst>
                </a:gridCol>
                <a:gridCol w="2283810">
                  <a:extLst>
                    <a:ext uri="{9D8B030D-6E8A-4147-A177-3AD203B41FA5}">
                      <a16:colId xmlns:a16="http://schemas.microsoft.com/office/drawing/2014/main" val="2175069164"/>
                    </a:ext>
                  </a:extLst>
                </a:gridCol>
                <a:gridCol w="7772161">
                  <a:extLst>
                    <a:ext uri="{9D8B030D-6E8A-4147-A177-3AD203B41FA5}">
                      <a16:colId xmlns:a16="http://schemas.microsoft.com/office/drawing/2014/main" val="1143952108"/>
                    </a:ext>
                  </a:extLst>
                </a:gridCol>
              </a:tblGrid>
              <a:tr h="172015">
                <a:tc>
                  <a:txBody>
                    <a:bodyPr/>
                    <a:lstStyle/>
                    <a:p>
                      <a:pPr algn="ctr"/>
                      <a:r>
                        <a:rPr lang="en-GB" sz="900">
                          <a:latin typeface="Bierstadt"/>
                        </a:rPr>
                        <a:t>7</a:t>
                      </a:r>
                    </a:p>
                  </a:txBody>
                  <a:tcPr anchor="ctr"/>
                </a:tc>
                <a:tc>
                  <a:txBody>
                    <a:bodyPr/>
                    <a:lstStyle/>
                    <a:p>
                      <a:pPr marL="0" indent="0" algn="l">
                        <a:buFont typeface="Arial" panose="020B0604020202020204" pitchFamily="34" charset="0"/>
                        <a:buNone/>
                      </a:pPr>
                      <a:r>
                        <a:rPr lang="en-GB" sz="900">
                          <a:latin typeface="Bierstadt"/>
                        </a:rPr>
                        <a:t>New course/event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New courses approved after the end of Edit &amp; Prep or new events on existing courses. The timing of events should be checked against availability of spaces before submitting a request. </a:t>
                      </a:r>
                    </a:p>
                  </a:txBody>
                  <a:tcPr anchor="ctr"/>
                </a:tc>
                <a:extLst>
                  <a:ext uri="{0D108BD9-81ED-4DB2-BD59-A6C34878D82A}">
                    <a16:rowId xmlns:a16="http://schemas.microsoft.com/office/drawing/2014/main" val="354792266"/>
                  </a:ext>
                </a:extLst>
              </a:tr>
              <a:tr h="172015">
                <a:tc>
                  <a:txBody>
                    <a:bodyPr/>
                    <a:lstStyle/>
                    <a:p>
                      <a:pPr algn="ctr"/>
                      <a:r>
                        <a:rPr lang="en-GB" sz="900">
                          <a:latin typeface="Bierstadt"/>
                        </a:rPr>
                        <a:t>8</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Time/Day change</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kern="1200">
                          <a:solidFill>
                            <a:schemeClr val="dk1"/>
                          </a:solidFill>
                          <a:effectLst/>
                          <a:latin typeface="Bierstadt"/>
                          <a:ea typeface="+mn-ea"/>
                          <a:cs typeface="+mn-cs"/>
                        </a:rPr>
                        <a:t>If the date, time, or duration of an existing event needs to be changed. The timing of events should be checked against availability of spaces before submitting a request. </a:t>
                      </a:r>
                    </a:p>
                  </a:txBody>
                  <a:tcPr anchor="ctr"/>
                </a:tc>
                <a:extLst>
                  <a:ext uri="{0D108BD9-81ED-4DB2-BD59-A6C34878D82A}">
                    <a16:rowId xmlns:a16="http://schemas.microsoft.com/office/drawing/2014/main" val="2626854929"/>
                  </a:ext>
                </a:extLst>
              </a:tr>
              <a:tr h="185934">
                <a:tc>
                  <a:txBody>
                    <a:bodyPr/>
                    <a:lstStyle/>
                    <a:p>
                      <a:pPr algn="ctr"/>
                      <a:r>
                        <a:rPr lang="en-GB" sz="900">
                          <a:latin typeface="Bierstadt"/>
                        </a:rPr>
                        <a:t>9</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Equipment/Features change </a:t>
                      </a:r>
                    </a:p>
                  </a:txBody>
                  <a:tcPr anchor="ctr"/>
                </a:tc>
                <a:tc>
                  <a:txBody>
                    <a:bodyPr/>
                    <a:lstStyle/>
                    <a:p>
                      <a:pPr marL="0" indent="0">
                        <a:buFont typeface="Arial" panose="020B0604020202020204" pitchFamily="34" charset="0"/>
                        <a:buNone/>
                      </a:pPr>
                      <a:r>
                        <a:rPr lang="en-GB" sz="900">
                          <a:latin typeface="Bierstadt"/>
                        </a:rPr>
                        <a:t>If the room allocated does not have the required equipment and/or features, Include details of the requirement. For accessibility requirements use the separate reason for this purpose. </a:t>
                      </a:r>
                    </a:p>
                  </a:txBody>
                  <a:tcPr anchor="ctr"/>
                </a:tc>
                <a:extLst>
                  <a:ext uri="{0D108BD9-81ED-4DB2-BD59-A6C34878D82A}">
                    <a16:rowId xmlns:a16="http://schemas.microsoft.com/office/drawing/2014/main" val="424834112"/>
                  </a:ext>
                </a:extLst>
              </a:tr>
              <a:tr h="185934">
                <a:tc>
                  <a:txBody>
                    <a:bodyPr/>
                    <a:lstStyle/>
                    <a:p>
                      <a:pPr lvl="0" algn="ctr">
                        <a:buNone/>
                      </a:pPr>
                      <a:r>
                        <a:rPr lang="en-GB" sz="900">
                          <a:latin typeface="Bierstadt"/>
                        </a:rPr>
                        <a:t>10</a:t>
                      </a:r>
                    </a:p>
                  </a:txBody>
                  <a:tcPr anchor="ctr"/>
                </a:tc>
                <a:tc>
                  <a:txBody>
                    <a:bodyPr/>
                    <a:lstStyle/>
                    <a:p>
                      <a:pPr marL="0" lvl="0" indent="0" algn="l">
                        <a:lnSpc>
                          <a:spcPct val="100000"/>
                        </a:lnSpc>
                        <a:spcBef>
                          <a:spcPts val="0"/>
                        </a:spcBef>
                        <a:spcAft>
                          <a:spcPts val="0"/>
                        </a:spcAft>
                        <a:buNone/>
                      </a:pPr>
                      <a:r>
                        <a:rPr lang="en-GB" sz="900" kern="1200">
                          <a:solidFill>
                            <a:schemeClr val="dk1"/>
                          </a:solidFill>
                          <a:effectLst/>
                          <a:latin typeface="Bierstadt"/>
                          <a:ea typeface="+mn-ea"/>
                          <a:cs typeface="+mn-cs"/>
                        </a:rPr>
                        <a:t>'Opt-out' of lecture recording (as per policy)</a:t>
                      </a:r>
                    </a:p>
                  </a:txBody>
                  <a:tcPr anchor="ctr"/>
                </a:tc>
                <a:tc>
                  <a:txBody>
                    <a:bodyPr/>
                    <a:lstStyle/>
                    <a:p>
                      <a:pPr marL="0" lvl="0" indent="0">
                        <a:buNone/>
                      </a:pPr>
                      <a:r>
                        <a:rPr lang="en-GB" sz="900" kern="1200" noProof="0">
                          <a:solidFill>
                            <a:schemeClr val="dk1"/>
                          </a:solidFill>
                          <a:effectLst/>
                          <a:latin typeface="Bierstadt"/>
                          <a:ea typeface="+mn-ea"/>
                          <a:cs typeface="+mn-cs"/>
                        </a:rPr>
                        <a:t>If the event has been tagged for lecture recording, but the academic wants to opt-out of recording. Where possible please ensure the lecturer’s name is attached to the event in CMIS. </a:t>
                      </a:r>
                      <a:endParaRPr lang="en-US" sz="900" kern="1200">
                        <a:solidFill>
                          <a:schemeClr val="dk1"/>
                        </a:solidFill>
                        <a:effectLst/>
                        <a:latin typeface="Bierstadt"/>
                        <a:ea typeface="+mn-ea"/>
                        <a:cs typeface="+mn-cs"/>
                      </a:endParaRPr>
                    </a:p>
                  </a:txBody>
                  <a:tcPr anchor="ctr"/>
                </a:tc>
                <a:extLst>
                  <a:ext uri="{0D108BD9-81ED-4DB2-BD59-A6C34878D82A}">
                    <a16:rowId xmlns:a16="http://schemas.microsoft.com/office/drawing/2014/main" val="646611436"/>
                  </a:ext>
                </a:extLst>
              </a:tr>
            </a:tbl>
          </a:graphicData>
        </a:graphic>
      </p:graphicFrame>
      <p:sp>
        <p:nvSpPr>
          <p:cNvPr id="14" name="Title 1">
            <a:extLst>
              <a:ext uri="{FF2B5EF4-FFF2-40B4-BE49-F238E27FC236}">
                <a16:creationId xmlns:a16="http://schemas.microsoft.com/office/drawing/2014/main" id="{B279B067-5647-6FDD-D809-B1E7D350A8E5}"/>
              </a:ext>
            </a:extLst>
          </p:cNvPr>
          <p:cNvSpPr txBox="1">
            <a:spLocks/>
          </p:cNvSpPr>
          <p:nvPr/>
        </p:nvSpPr>
        <p:spPr>
          <a:xfrm>
            <a:off x="1263885" y="283465"/>
            <a:ext cx="8858795" cy="845965"/>
          </a:xfrm>
          <a:prstGeom prst="rect">
            <a:avLst/>
          </a:prstGeom>
        </p:spPr>
        <p:txBody>
          <a:bodyPr/>
          <a:lst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US" sz="2400" kern="0">
                <a:solidFill>
                  <a:srgbClr val="002060"/>
                </a:solidFill>
                <a:latin typeface="Calibri (headings)"/>
              </a:rPr>
              <a:t>Essential Change Requests</a:t>
            </a:r>
          </a:p>
          <a:p>
            <a:r>
              <a:rPr lang="en-US" sz="2000" b="0" kern="0">
                <a:solidFill>
                  <a:srgbClr val="002060"/>
                </a:solidFill>
                <a:latin typeface="Calibri (headings)"/>
              </a:rPr>
              <a:t>Reasons for AY 24-25</a:t>
            </a:r>
          </a:p>
        </p:txBody>
      </p:sp>
      <p:sp>
        <p:nvSpPr>
          <p:cNvPr id="15" name="Rectangle: Rounded Corners 14">
            <a:extLst>
              <a:ext uri="{FF2B5EF4-FFF2-40B4-BE49-F238E27FC236}">
                <a16:creationId xmlns:a16="http://schemas.microsoft.com/office/drawing/2014/main" id="{2386E775-4796-4609-37B3-DAEB4D0D7629}"/>
              </a:ext>
            </a:extLst>
          </p:cNvPr>
          <p:cNvSpPr/>
          <p:nvPr/>
        </p:nvSpPr>
        <p:spPr>
          <a:xfrm>
            <a:off x="89645" y="1573387"/>
            <a:ext cx="449544" cy="1576563"/>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6" name="TextBox 15">
            <a:extLst>
              <a:ext uri="{FF2B5EF4-FFF2-40B4-BE49-F238E27FC236}">
                <a16:creationId xmlns:a16="http://schemas.microsoft.com/office/drawing/2014/main" id="{09774ED1-5B8D-9896-652B-DE05643C21D7}"/>
              </a:ext>
            </a:extLst>
          </p:cNvPr>
          <p:cNvSpPr txBox="1"/>
          <p:nvPr/>
        </p:nvSpPr>
        <p:spPr>
          <a:xfrm rot="16200000">
            <a:off x="-471892" y="2144616"/>
            <a:ext cx="1568967" cy="4416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Un-roomed events period</a:t>
            </a:r>
          </a:p>
        </p:txBody>
      </p:sp>
      <p:grpSp>
        <p:nvGrpSpPr>
          <p:cNvPr id="17" name="Group 16">
            <a:extLst>
              <a:ext uri="{FF2B5EF4-FFF2-40B4-BE49-F238E27FC236}">
                <a16:creationId xmlns:a16="http://schemas.microsoft.com/office/drawing/2014/main" id="{F38743DB-75C5-C3BA-A6D8-DD3ACFC5B1F6}"/>
              </a:ext>
            </a:extLst>
          </p:cNvPr>
          <p:cNvGrpSpPr/>
          <p:nvPr/>
        </p:nvGrpSpPr>
        <p:grpSpPr>
          <a:xfrm>
            <a:off x="93299" y="3220512"/>
            <a:ext cx="440142" cy="2703294"/>
            <a:chOff x="193753" y="1348746"/>
            <a:chExt cx="359609" cy="5541977"/>
          </a:xfrm>
        </p:grpSpPr>
        <p:sp>
          <p:nvSpPr>
            <p:cNvPr id="18" name="Rectangle: Rounded Corners 17">
              <a:extLst>
                <a:ext uri="{FF2B5EF4-FFF2-40B4-BE49-F238E27FC236}">
                  <a16:creationId xmlns:a16="http://schemas.microsoft.com/office/drawing/2014/main" id="{29CCC121-76FD-5880-0013-3C0CEE5A3B9F}"/>
                </a:ext>
              </a:extLst>
            </p:cNvPr>
            <p:cNvSpPr/>
            <p:nvPr/>
          </p:nvSpPr>
          <p:spPr>
            <a:xfrm>
              <a:off x="193753" y="1349061"/>
              <a:ext cx="359609" cy="5541662"/>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9" name="TextBox 18">
              <a:extLst>
                <a:ext uri="{FF2B5EF4-FFF2-40B4-BE49-F238E27FC236}">
                  <a16:creationId xmlns:a16="http://schemas.microsoft.com/office/drawing/2014/main" id="{2545930C-45F6-4367-B0A3-C17236D9EDF7}"/>
                </a:ext>
              </a:extLst>
            </p:cNvPr>
            <p:cNvSpPr txBox="1"/>
            <p:nvPr/>
          </p:nvSpPr>
          <p:spPr>
            <a:xfrm rot="16200000">
              <a:off x="-2111456" y="3670587"/>
              <a:ext cx="4959070" cy="31538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 Change request period – additional reasons</a:t>
              </a:r>
            </a:p>
          </p:txBody>
        </p:sp>
      </p:grpSp>
      <p:sp>
        <p:nvSpPr>
          <p:cNvPr id="12" name="Rectangle 11">
            <a:extLst>
              <a:ext uri="{FF2B5EF4-FFF2-40B4-BE49-F238E27FC236}">
                <a16:creationId xmlns:a16="http://schemas.microsoft.com/office/drawing/2014/main" id="{8A50CC0F-D3B8-D117-C065-FD04F182CDF5}"/>
              </a:ext>
            </a:extLst>
          </p:cNvPr>
          <p:cNvSpPr/>
          <p:nvPr/>
        </p:nvSpPr>
        <p:spPr bwMode="auto">
          <a:xfrm>
            <a:off x="6200078" y="1137423"/>
            <a:ext cx="5329167" cy="432660"/>
          </a:xfrm>
          <a:prstGeom prst="rect">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bg1"/>
                </a:solidFill>
                <a:effectLst/>
                <a:latin typeface="Arial" charset="0"/>
                <a:ea typeface="ＭＳ Ｐゴシック" charset="-128"/>
                <a:cs typeface="ＭＳ Ｐゴシック" charset="-128"/>
              </a:rPr>
              <a:t>No approval required for submitting a Change Request</a:t>
            </a:r>
          </a:p>
        </p:txBody>
      </p:sp>
      <p:sp>
        <p:nvSpPr>
          <p:cNvPr id="5" name="Explosion: 14 Points 4">
            <a:extLst>
              <a:ext uri="{FF2B5EF4-FFF2-40B4-BE49-F238E27FC236}">
                <a16:creationId xmlns:a16="http://schemas.microsoft.com/office/drawing/2014/main" id="{203C516B-D098-321E-B6B7-1D2B6AC86777}"/>
              </a:ext>
            </a:extLst>
          </p:cNvPr>
          <p:cNvSpPr/>
          <p:nvPr/>
        </p:nvSpPr>
        <p:spPr bwMode="auto">
          <a:xfrm>
            <a:off x="2686316" y="2754049"/>
            <a:ext cx="1082796" cy="439713"/>
          </a:xfrm>
          <a:prstGeom prst="irregularSeal2">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a:ln>
                  <a:noFill/>
                </a:ln>
                <a:solidFill>
                  <a:schemeClr val="bg1"/>
                </a:solidFill>
                <a:effectLst/>
                <a:latin typeface="Arial" charset="0"/>
                <a:ea typeface="ＭＳ Ｐゴシック" charset="-128"/>
                <a:cs typeface="ＭＳ Ｐゴシック" charset="-128"/>
              </a:rPr>
              <a:t>New</a:t>
            </a:r>
          </a:p>
        </p:txBody>
      </p:sp>
    </p:spTree>
    <p:extLst>
      <p:ext uri="{BB962C8B-B14F-4D97-AF65-F5344CB8AC3E}">
        <p14:creationId xmlns:p14="http://schemas.microsoft.com/office/powerpoint/2010/main" val="119182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22381" y="130310"/>
            <a:ext cx="6624736" cy="1069622"/>
          </a:xfrm>
        </p:spPr>
        <p:txBody>
          <a:bodyPr/>
          <a:lstStyle/>
          <a:p>
            <a:r>
              <a:rPr lang="en-GB" sz="2800" b="1">
                <a:solidFill>
                  <a:srgbClr val="002542"/>
                </a:solidFill>
                <a:latin typeface="Bierstadt" panose="020B0004020202020204" pitchFamily="34" charset="0"/>
              </a:rPr>
              <a:t>Escalation Process</a:t>
            </a:r>
            <a:br>
              <a:rPr lang="en-GB" sz="2800">
                <a:solidFill>
                  <a:srgbClr val="002542"/>
                </a:solidFill>
                <a:latin typeface="Bierstadt" panose="020B0004020202020204" pitchFamily="34" charset="0"/>
              </a:rPr>
            </a:br>
            <a:r>
              <a:rPr lang="en-GB" sz="2000">
                <a:solidFill>
                  <a:srgbClr val="002542"/>
                </a:solidFill>
                <a:latin typeface="Bierstadt" panose="020B0004020202020204" pitchFamily="34" charset="0"/>
              </a:rPr>
              <a:t>Change Requests</a:t>
            </a:r>
            <a:endParaRPr lang="en-GB" sz="2800">
              <a:solidFill>
                <a:srgbClr val="002542"/>
              </a:solidFill>
              <a:latin typeface="Bierstadt" panose="020B0004020202020204" pitchFamily="34" charset="0"/>
            </a:endParaRPr>
          </a:p>
        </p:txBody>
      </p:sp>
      <p:grpSp>
        <p:nvGrpSpPr>
          <p:cNvPr id="4" name="Group 3">
            <a:extLst>
              <a:ext uri="{FF2B5EF4-FFF2-40B4-BE49-F238E27FC236}">
                <a16:creationId xmlns:a16="http://schemas.microsoft.com/office/drawing/2014/main" id="{B7F6256C-3BE6-F088-6EE1-35CAFB6CC4A6}"/>
              </a:ext>
            </a:extLst>
          </p:cNvPr>
          <p:cNvGrpSpPr/>
          <p:nvPr/>
        </p:nvGrpSpPr>
        <p:grpSpPr>
          <a:xfrm>
            <a:off x="2607914" y="1198660"/>
            <a:ext cx="5238409" cy="5245663"/>
            <a:chOff x="113892" y="1420973"/>
            <a:chExt cx="5238409" cy="5245663"/>
          </a:xfrm>
        </p:grpSpPr>
        <p:cxnSp>
          <p:nvCxnSpPr>
            <p:cNvPr id="32" name="Connector: Elbow 31">
              <a:extLst>
                <a:ext uri="{FF2B5EF4-FFF2-40B4-BE49-F238E27FC236}">
                  <a16:creationId xmlns:a16="http://schemas.microsoft.com/office/drawing/2014/main" id="{195290F1-5714-B8F6-235B-FC3B16225C54}"/>
                </a:ext>
              </a:extLst>
            </p:cNvPr>
            <p:cNvCxnSpPr>
              <a:cxnSpLocks/>
              <a:stCxn id="10" idx="2"/>
              <a:endCxn id="47" idx="0"/>
            </p:cNvCxnSpPr>
            <p:nvPr/>
          </p:nvCxnSpPr>
          <p:spPr bwMode="auto">
            <a:xfrm rot="5400000">
              <a:off x="3323750" y="2035491"/>
              <a:ext cx="200423" cy="98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8" name="Connector: Elbow 7">
              <a:extLst>
                <a:ext uri="{FF2B5EF4-FFF2-40B4-BE49-F238E27FC236}">
                  <a16:creationId xmlns:a16="http://schemas.microsoft.com/office/drawing/2014/main" id="{32AB8AAF-8202-BFE6-C105-0ED25D7D398A}"/>
                </a:ext>
              </a:extLst>
            </p:cNvPr>
            <p:cNvCxnSpPr>
              <a:cxnSpLocks/>
              <a:stCxn id="47" idx="3"/>
              <a:endCxn id="39" idx="0"/>
            </p:cNvCxnSpPr>
            <p:nvPr/>
          </p:nvCxnSpPr>
          <p:spPr bwMode="auto">
            <a:xfrm>
              <a:off x="4106732" y="2529655"/>
              <a:ext cx="865769" cy="25349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C651FB58-50C0-24C9-86BE-37122DECBF50}"/>
                </a:ext>
              </a:extLst>
            </p:cNvPr>
            <p:cNvCxnSpPr>
              <a:cxnSpLocks/>
              <a:endCxn id="49" idx="0"/>
            </p:cNvCxnSpPr>
            <p:nvPr/>
          </p:nvCxnSpPr>
          <p:spPr bwMode="auto">
            <a:xfrm flipH="1">
              <a:off x="1757201" y="2525518"/>
              <a:ext cx="950822" cy="70644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539332C0-37E6-804D-B682-96F5B820461D}"/>
                </a:ext>
              </a:extLst>
            </p:cNvPr>
            <p:cNvSpPr/>
            <p:nvPr/>
          </p:nvSpPr>
          <p:spPr bwMode="auto">
            <a:xfrm>
              <a:off x="113892" y="5064593"/>
              <a:ext cx="758855" cy="458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Updated by SMTT </a:t>
              </a:r>
            </a:p>
          </p:txBody>
        </p:sp>
        <p:sp>
          <p:nvSpPr>
            <p:cNvPr id="35" name="Oval 34">
              <a:extLst>
                <a:ext uri="{FF2B5EF4-FFF2-40B4-BE49-F238E27FC236}">
                  <a16:creationId xmlns:a16="http://schemas.microsoft.com/office/drawing/2014/main" id="{7D54527D-613E-ABEB-B23E-30EA22A49D4F}"/>
                </a:ext>
              </a:extLst>
            </p:cNvPr>
            <p:cNvSpPr/>
            <p:nvPr/>
          </p:nvSpPr>
          <p:spPr bwMode="auto">
            <a:xfrm>
              <a:off x="30530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39" name="Rectangle 38">
              <a:extLst>
                <a:ext uri="{FF2B5EF4-FFF2-40B4-BE49-F238E27FC236}">
                  <a16:creationId xmlns:a16="http://schemas.microsoft.com/office/drawing/2014/main" id="{15E1098F-2F01-6D30-EA97-8D426F7CAB89}"/>
                </a:ext>
              </a:extLst>
            </p:cNvPr>
            <p:cNvSpPr/>
            <p:nvPr/>
          </p:nvSpPr>
          <p:spPr bwMode="auto">
            <a:xfrm>
              <a:off x="4592701" y="5064593"/>
              <a:ext cx="759600" cy="45879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Reject CR</a:t>
              </a:r>
            </a:p>
          </p:txBody>
        </p:sp>
        <p:sp>
          <p:nvSpPr>
            <p:cNvPr id="41" name="Oval 40">
              <a:extLst>
                <a:ext uri="{FF2B5EF4-FFF2-40B4-BE49-F238E27FC236}">
                  <a16:creationId xmlns:a16="http://schemas.microsoft.com/office/drawing/2014/main" id="{21FB04AF-6D74-2A73-504A-5253CBB4ABFD}"/>
                </a:ext>
              </a:extLst>
            </p:cNvPr>
            <p:cNvSpPr/>
            <p:nvPr/>
          </p:nvSpPr>
          <p:spPr bwMode="auto">
            <a:xfrm>
              <a:off x="478509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53" name="Connector: Elbow 52">
              <a:extLst>
                <a:ext uri="{FF2B5EF4-FFF2-40B4-BE49-F238E27FC236}">
                  <a16:creationId xmlns:a16="http://schemas.microsoft.com/office/drawing/2014/main" id="{D37BBEBF-32C6-6A7C-9CA7-CD3838CA72AB}"/>
                </a:ext>
              </a:extLst>
            </p:cNvPr>
            <p:cNvCxnSpPr>
              <a:cxnSpLocks/>
              <a:stCxn id="49" idx="1"/>
              <a:endCxn id="33" idx="0"/>
            </p:cNvCxnSpPr>
            <p:nvPr/>
          </p:nvCxnSpPr>
          <p:spPr bwMode="auto">
            <a:xfrm rot="10800000" flipV="1">
              <a:off x="493320" y="3600555"/>
              <a:ext cx="501738" cy="14640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8" name="Connector: Elbow 57">
              <a:extLst>
                <a:ext uri="{FF2B5EF4-FFF2-40B4-BE49-F238E27FC236}">
                  <a16:creationId xmlns:a16="http://schemas.microsoft.com/office/drawing/2014/main" id="{4C5AA7C1-6DE1-4FE8-131A-EFB5647402DA}"/>
                </a:ext>
              </a:extLst>
            </p:cNvPr>
            <p:cNvCxnSpPr>
              <a:cxnSpLocks/>
              <a:stCxn id="49" idx="3"/>
              <a:endCxn id="21" idx="0"/>
            </p:cNvCxnSpPr>
            <p:nvPr/>
          </p:nvCxnSpPr>
          <p:spPr bwMode="auto">
            <a:xfrm>
              <a:off x="2456712" y="3600555"/>
              <a:ext cx="488593" cy="59475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CF02B01-9285-3D7D-11D7-0D267946B99D}"/>
                </a:ext>
              </a:extLst>
            </p:cNvPr>
            <p:cNvCxnSpPr>
              <a:cxnSpLocks/>
              <a:stCxn id="33" idx="2"/>
              <a:endCxn id="35" idx="0"/>
            </p:cNvCxnSpPr>
            <p:nvPr/>
          </p:nvCxnSpPr>
          <p:spPr bwMode="auto">
            <a:xfrm>
              <a:off x="493320" y="5522610"/>
              <a:ext cx="7626" cy="7746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994DABC7-3B39-C4C8-74A7-85E0E9DB56E2}"/>
                </a:ext>
              </a:extLst>
            </p:cNvPr>
            <p:cNvCxnSpPr>
              <a:cxnSpLocks/>
              <a:stCxn id="39" idx="2"/>
              <a:endCxn id="41" idx="0"/>
            </p:cNvCxnSpPr>
            <p:nvPr/>
          </p:nvCxnSpPr>
          <p:spPr bwMode="auto">
            <a:xfrm>
              <a:off x="4972501" y="5523389"/>
              <a:ext cx="8235" cy="7739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1" name="TextBox 120">
              <a:extLst>
                <a:ext uri="{FF2B5EF4-FFF2-40B4-BE49-F238E27FC236}">
                  <a16:creationId xmlns:a16="http://schemas.microsoft.com/office/drawing/2014/main" id="{CF4CAF6B-6F78-9216-BD05-26A3F42026F2}"/>
                </a:ext>
              </a:extLst>
            </p:cNvPr>
            <p:cNvSpPr txBox="1"/>
            <p:nvPr/>
          </p:nvSpPr>
          <p:spPr>
            <a:xfrm>
              <a:off x="1573794"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2" name="TextBox 121">
              <a:extLst>
                <a:ext uri="{FF2B5EF4-FFF2-40B4-BE49-F238E27FC236}">
                  <a16:creationId xmlns:a16="http://schemas.microsoft.com/office/drawing/2014/main" id="{4FE6A7C6-44EE-ED90-3144-437AF026B195}"/>
                </a:ext>
              </a:extLst>
            </p:cNvPr>
            <p:cNvSpPr txBox="1"/>
            <p:nvPr/>
          </p:nvSpPr>
          <p:spPr>
            <a:xfrm>
              <a:off x="4730196"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23" name="TextBox 122">
              <a:extLst>
                <a:ext uri="{FF2B5EF4-FFF2-40B4-BE49-F238E27FC236}">
                  <a16:creationId xmlns:a16="http://schemas.microsoft.com/office/drawing/2014/main" id="{E6D94C22-FAA4-ACA1-58BD-C25247D493BF}"/>
                </a:ext>
              </a:extLst>
            </p:cNvPr>
            <p:cNvSpPr txBox="1"/>
            <p:nvPr/>
          </p:nvSpPr>
          <p:spPr>
            <a:xfrm>
              <a:off x="559667" y="3369722"/>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4" name="TextBox 123">
              <a:extLst>
                <a:ext uri="{FF2B5EF4-FFF2-40B4-BE49-F238E27FC236}">
                  <a16:creationId xmlns:a16="http://schemas.microsoft.com/office/drawing/2014/main" id="{20084851-5A03-F529-192D-7F92C55CE576}"/>
                </a:ext>
              </a:extLst>
            </p:cNvPr>
            <p:cNvSpPr txBox="1"/>
            <p:nvPr/>
          </p:nvSpPr>
          <p:spPr>
            <a:xfrm>
              <a:off x="2495687" y="3392971"/>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0" name="Rectangle 9">
              <a:extLst>
                <a:ext uri="{FF2B5EF4-FFF2-40B4-BE49-F238E27FC236}">
                  <a16:creationId xmlns:a16="http://schemas.microsoft.com/office/drawing/2014/main" id="{E5724D23-C22A-57A5-74BD-4BC56C6BBF6E}"/>
                </a:ext>
              </a:extLst>
            </p:cNvPr>
            <p:cNvSpPr/>
            <p:nvPr/>
          </p:nvSpPr>
          <p:spPr bwMode="auto">
            <a:xfrm>
              <a:off x="2951234" y="1420973"/>
              <a:ext cx="946440" cy="514800"/>
            </a:xfrm>
            <a:prstGeom prst="rect">
              <a:avLst/>
            </a:prstGeom>
            <a:solidFill>
              <a:schemeClr val="bg1"/>
            </a:solidFill>
            <a:ln w="9525" cap="flat" cmpd="sng" algn="ctr">
              <a:solidFill>
                <a:srgbClr val="0025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Request submitted to SMTT</a:t>
              </a:r>
            </a:p>
          </p:txBody>
        </p:sp>
        <p:sp>
          <p:nvSpPr>
            <p:cNvPr id="47" name="Diamond 46">
              <a:extLst>
                <a:ext uri="{FF2B5EF4-FFF2-40B4-BE49-F238E27FC236}">
                  <a16:creationId xmlns:a16="http://schemas.microsoft.com/office/drawing/2014/main" id="{0128712A-D9CA-ED1E-A3F8-CF70BCB90906}"/>
                </a:ext>
              </a:extLst>
            </p:cNvPr>
            <p:cNvSpPr/>
            <p:nvPr/>
          </p:nvSpPr>
          <p:spPr bwMode="auto">
            <a:xfrm>
              <a:off x="2740203" y="2136196"/>
              <a:ext cx="1366529" cy="786917"/>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defRPr/>
              </a:pPr>
              <a:r>
                <a:rPr lang="en-GB" sz="800">
                  <a:solidFill>
                    <a:srgbClr val="FFFFFE"/>
                  </a:solidFill>
                  <a:latin typeface="Bierstadt"/>
                  <a:ea typeface="ＭＳ Ｐゴシック"/>
                  <a:cs typeface="ＭＳ Ｐゴシック" charset="-128"/>
                </a:rPr>
                <a:t>Sufficient/ accurate detail added for the type of CR? </a:t>
              </a:r>
              <a:endParaRPr kumimoji="0" lang="en-GB" sz="800" b="0" i="0" u="none" strike="noStrike" kern="1200" cap="none" spc="0" normalizeH="0" baseline="0" noProof="0">
                <a:ln>
                  <a:noFill/>
                </a:ln>
                <a:solidFill>
                  <a:srgbClr val="FFFFFE"/>
                </a:solidFill>
                <a:effectLst/>
                <a:uLnTx/>
                <a:uFillTx/>
                <a:latin typeface="Bierstadt"/>
                <a:ea typeface="ＭＳ Ｐゴシック"/>
                <a:cs typeface="ＭＳ Ｐゴシック" charset="-128"/>
              </a:endParaRPr>
            </a:p>
          </p:txBody>
        </p:sp>
        <p:sp>
          <p:nvSpPr>
            <p:cNvPr id="49" name="Diamond 48">
              <a:extLst>
                <a:ext uri="{FF2B5EF4-FFF2-40B4-BE49-F238E27FC236}">
                  <a16:creationId xmlns:a16="http://schemas.microsoft.com/office/drawing/2014/main" id="{B876B106-AF4D-72B8-B486-01C1771850DE}"/>
                </a:ext>
              </a:extLst>
            </p:cNvPr>
            <p:cNvSpPr/>
            <p:nvPr/>
          </p:nvSpPr>
          <p:spPr bwMode="auto">
            <a:xfrm>
              <a:off x="995058" y="3231966"/>
              <a:ext cx="1461654" cy="737178"/>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we accommodate ?</a:t>
              </a:r>
            </a:p>
          </p:txBody>
        </p:sp>
        <p:sp>
          <p:nvSpPr>
            <p:cNvPr id="21" name="Diamond 20">
              <a:extLst>
                <a:ext uri="{FF2B5EF4-FFF2-40B4-BE49-F238E27FC236}">
                  <a16:creationId xmlns:a16="http://schemas.microsoft.com/office/drawing/2014/main" id="{4A026CE5-2802-FB5F-9E51-B7C01F3FF868}"/>
                </a:ext>
              </a:extLst>
            </p:cNvPr>
            <p:cNvSpPr/>
            <p:nvPr/>
          </p:nvSpPr>
          <p:spPr bwMode="auto">
            <a:xfrm>
              <a:off x="2403792" y="4195312"/>
              <a:ext cx="1083026" cy="562659"/>
            </a:xfrm>
            <a:prstGeom prst="diamond">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Required ?</a:t>
              </a:r>
            </a:p>
          </p:txBody>
        </p:sp>
        <p:cxnSp>
          <p:nvCxnSpPr>
            <p:cNvPr id="38" name="Connector: Elbow 37">
              <a:extLst>
                <a:ext uri="{FF2B5EF4-FFF2-40B4-BE49-F238E27FC236}">
                  <a16:creationId xmlns:a16="http://schemas.microsoft.com/office/drawing/2014/main" id="{6EE3584D-353A-9A47-9A6A-EB9B369DFC2A}"/>
                </a:ext>
              </a:extLst>
            </p:cNvPr>
            <p:cNvCxnSpPr>
              <a:cxnSpLocks/>
              <a:stCxn id="21" idx="3"/>
              <a:endCxn id="45" idx="0"/>
            </p:cNvCxnSpPr>
            <p:nvPr/>
          </p:nvCxnSpPr>
          <p:spPr bwMode="auto">
            <a:xfrm>
              <a:off x="3486818" y="4476642"/>
              <a:ext cx="413808" cy="182066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5" name="Oval 44">
              <a:extLst>
                <a:ext uri="{FF2B5EF4-FFF2-40B4-BE49-F238E27FC236}">
                  <a16:creationId xmlns:a16="http://schemas.microsoft.com/office/drawing/2014/main" id="{3C4196BC-EEC6-57F1-3290-83061013B441}"/>
                </a:ext>
              </a:extLst>
            </p:cNvPr>
            <p:cNvSpPr/>
            <p:nvPr/>
          </p:nvSpPr>
          <p:spPr bwMode="auto">
            <a:xfrm>
              <a:off x="370498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50" name="TextBox 49">
              <a:extLst>
                <a:ext uri="{FF2B5EF4-FFF2-40B4-BE49-F238E27FC236}">
                  <a16:creationId xmlns:a16="http://schemas.microsoft.com/office/drawing/2014/main" id="{BA218BB4-92F2-C2C6-32DA-0C92842D70C7}"/>
                </a:ext>
              </a:extLst>
            </p:cNvPr>
            <p:cNvSpPr txBox="1"/>
            <p:nvPr/>
          </p:nvSpPr>
          <p:spPr>
            <a:xfrm>
              <a:off x="3610696" y="427298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60" name="Rectangle 59">
              <a:extLst>
                <a:ext uri="{FF2B5EF4-FFF2-40B4-BE49-F238E27FC236}">
                  <a16:creationId xmlns:a16="http://schemas.microsoft.com/office/drawing/2014/main" id="{806C2FBE-5069-E939-3044-5D610659ED04}"/>
                </a:ext>
              </a:extLst>
            </p:cNvPr>
            <p:cNvSpPr/>
            <p:nvPr/>
          </p:nvSpPr>
          <p:spPr bwMode="auto">
            <a:xfrm>
              <a:off x="1435609" y="5064593"/>
              <a:ext cx="1199021" cy="86811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Escalate via Un-roomed Process (Class size less than 50)</a:t>
              </a:r>
            </a:p>
          </p:txBody>
        </p:sp>
        <p:cxnSp>
          <p:nvCxnSpPr>
            <p:cNvPr id="61" name="Connector: Elbow 60">
              <a:extLst>
                <a:ext uri="{FF2B5EF4-FFF2-40B4-BE49-F238E27FC236}">
                  <a16:creationId xmlns:a16="http://schemas.microsoft.com/office/drawing/2014/main" id="{BF012267-D900-1768-FA1C-57B41CD84242}"/>
                </a:ext>
              </a:extLst>
            </p:cNvPr>
            <p:cNvCxnSpPr>
              <a:cxnSpLocks/>
              <a:stCxn id="21" idx="1"/>
              <a:endCxn id="60" idx="0"/>
            </p:cNvCxnSpPr>
            <p:nvPr/>
          </p:nvCxnSpPr>
          <p:spPr bwMode="auto">
            <a:xfrm rot="10800000" flipV="1">
              <a:off x="2035120" y="4476641"/>
              <a:ext cx="368672" cy="58795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3" name="Oval 72">
              <a:extLst>
                <a:ext uri="{FF2B5EF4-FFF2-40B4-BE49-F238E27FC236}">
                  <a16:creationId xmlns:a16="http://schemas.microsoft.com/office/drawing/2014/main" id="{2E6FFF0E-96B8-9D9F-F53C-91F1C617200F}"/>
                </a:ext>
              </a:extLst>
            </p:cNvPr>
            <p:cNvSpPr/>
            <p:nvPr/>
          </p:nvSpPr>
          <p:spPr bwMode="auto">
            <a:xfrm>
              <a:off x="1836568"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74" name="Connector: Elbow 73">
              <a:extLst>
                <a:ext uri="{FF2B5EF4-FFF2-40B4-BE49-F238E27FC236}">
                  <a16:creationId xmlns:a16="http://schemas.microsoft.com/office/drawing/2014/main" id="{CB5B8111-CACC-EE66-3116-5E2E24982A87}"/>
                </a:ext>
              </a:extLst>
            </p:cNvPr>
            <p:cNvCxnSpPr>
              <a:cxnSpLocks/>
              <a:stCxn id="60" idx="2"/>
              <a:endCxn id="73" idx="0"/>
            </p:cNvCxnSpPr>
            <p:nvPr/>
          </p:nvCxnSpPr>
          <p:spPr bwMode="auto">
            <a:xfrm rot="5400000">
              <a:off x="1851366" y="6113548"/>
              <a:ext cx="364599" cy="291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81" name="Plus Sign 80">
              <a:extLst>
                <a:ext uri="{FF2B5EF4-FFF2-40B4-BE49-F238E27FC236}">
                  <a16:creationId xmlns:a16="http://schemas.microsoft.com/office/drawing/2014/main" id="{0BD33B4F-3B7E-6AEA-EEF2-6B5497988DEF}"/>
                </a:ext>
              </a:extLst>
            </p:cNvPr>
            <p:cNvSpPr/>
            <p:nvPr/>
          </p:nvSpPr>
          <p:spPr bwMode="auto">
            <a:xfrm>
              <a:off x="1926698" y="5707260"/>
              <a:ext cx="195641" cy="177372"/>
            </a:xfrm>
            <a:prstGeom prst="mathPlus">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89" name="TextBox 88">
              <a:extLst>
                <a:ext uri="{FF2B5EF4-FFF2-40B4-BE49-F238E27FC236}">
                  <a16:creationId xmlns:a16="http://schemas.microsoft.com/office/drawing/2014/main" id="{3F12B7D5-F937-2EF3-C16A-B64F021477B9}"/>
                </a:ext>
              </a:extLst>
            </p:cNvPr>
            <p:cNvSpPr txBox="1"/>
            <p:nvPr/>
          </p:nvSpPr>
          <p:spPr>
            <a:xfrm>
              <a:off x="1999659" y="423657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grpSp>
    </p:spTree>
    <p:extLst>
      <p:ext uri="{BB962C8B-B14F-4D97-AF65-F5344CB8AC3E}">
        <p14:creationId xmlns:p14="http://schemas.microsoft.com/office/powerpoint/2010/main" val="382791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09417" y="177945"/>
            <a:ext cx="7606441" cy="1097280"/>
          </a:xfrm>
        </p:spPr>
        <p:txBody>
          <a:bodyPr lIns="91440" tIns="45720" rIns="91440" bIns="45720" anchor="ctr"/>
          <a:lstStyle/>
          <a:p>
            <a:r>
              <a:rPr lang="en-GB" sz="2800" b="1">
                <a:solidFill>
                  <a:srgbClr val="002542"/>
                </a:solidFill>
                <a:latin typeface="Bierstadt"/>
                <a:cs typeface="Arial"/>
              </a:rPr>
              <a:t>Un-roomed Events &amp; Change Requests</a:t>
            </a:r>
            <a:br>
              <a:rPr lang="en-GB" sz="2800">
                <a:latin typeface="Bierstadt" panose="020B0004020202020204" pitchFamily="34" charset="0"/>
              </a:rPr>
            </a:br>
            <a:r>
              <a:rPr lang="en-GB" sz="2000">
                <a:latin typeface="Bierstadt" panose="020B0004020202020204" pitchFamily="34" charset="0"/>
              </a:rPr>
              <a:t>Project</a:t>
            </a:r>
            <a:r>
              <a:rPr lang="en-GB" sz="2800">
                <a:latin typeface="Bierstadt" panose="020B0004020202020204" pitchFamily="34" charset="0"/>
              </a:rPr>
              <a:t> </a:t>
            </a:r>
            <a:r>
              <a:rPr lang="en-GB" sz="2000">
                <a:solidFill>
                  <a:srgbClr val="002542"/>
                </a:solidFill>
                <a:latin typeface="Bierstadt"/>
                <a:cs typeface="Arial"/>
              </a:rPr>
              <a:t>Communications Campaign – to be updated</a:t>
            </a:r>
            <a:endParaRPr lang="en-GB" sz="2800">
              <a:solidFill>
                <a:srgbClr val="002542"/>
              </a:solidFill>
              <a:latin typeface="Bierstadt"/>
              <a:cs typeface="Arial"/>
            </a:endParaRPr>
          </a:p>
        </p:txBody>
      </p:sp>
      <p:sp>
        <p:nvSpPr>
          <p:cNvPr id="4" name="Arrow: Chevron 3">
            <a:extLst>
              <a:ext uri="{FF2B5EF4-FFF2-40B4-BE49-F238E27FC236}">
                <a16:creationId xmlns:a16="http://schemas.microsoft.com/office/drawing/2014/main" id="{76D408C4-D096-2959-0505-0F571D2CC773}"/>
              </a:ext>
            </a:extLst>
          </p:cNvPr>
          <p:cNvSpPr/>
          <p:nvPr/>
        </p:nvSpPr>
        <p:spPr>
          <a:xfrm>
            <a:off x="5403953" y="1419101"/>
            <a:ext cx="3712982" cy="574907"/>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Un-roomed Event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a:ea typeface="+mn-ea"/>
                <a:cs typeface="+mn-cs"/>
              </a:rPr>
              <a:t>June</a:t>
            </a:r>
          </a:p>
        </p:txBody>
      </p:sp>
      <p:sp>
        <p:nvSpPr>
          <p:cNvPr id="5" name="Arrow: Chevron 4">
            <a:extLst>
              <a:ext uri="{FF2B5EF4-FFF2-40B4-BE49-F238E27FC236}">
                <a16:creationId xmlns:a16="http://schemas.microsoft.com/office/drawing/2014/main" id="{EED62404-7ADE-92F5-AF73-78E9824BB5ED}"/>
              </a:ext>
            </a:extLst>
          </p:cNvPr>
          <p:cNvSpPr/>
          <p:nvPr/>
        </p:nvSpPr>
        <p:spPr>
          <a:xfrm>
            <a:off x="8907740" y="1421259"/>
            <a:ext cx="2865384" cy="60148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6" name="Arrow: Chevron 5">
            <a:extLst>
              <a:ext uri="{FF2B5EF4-FFF2-40B4-BE49-F238E27FC236}">
                <a16:creationId xmlns:a16="http://schemas.microsoft.com/office/drawing/2014/main" id="{03BC08DE-4B1D-0D4E-897B-FDFA6B171C85}"/>
              </a:ext>
            </a:extLst>
          </p:cNvPr>
          <p:cNvSpPr/>
          <p:nvPr/>
        </p:nvSpPr>
        <p:spPr>
          <a:xfrm>
            <a:off x="451202" y="1430784"/>
            <a:ext cx="2152383" cy="568424"/>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lumMod val="75000"/>
                  </a:schemeClr>
                </a:solidFill>
                <a:effectLst/>
                <a:uLnTx/>
                <a:uFillTx/>
                <a:latin typeface="Bierstadt"/>
                <a:ea typeface="+mn-ea"/>
                <a:cs typeface="+mn-cs"/>
              </a:rPr>
              <a:t>April</a:t>
            </a:r>
            <a:endParaRPr kumimoji="0" lang="en-GB" sz="1200" i="0" u="none" strike="noStrike" kern="1200" cap="none" spc="0" normalizeH="0" baseline="0" noProof="0">
              <a:ln>
                <a:noFill/>
              </a:ln>
              <a:solidFill>
                <a:schemeClr val="tx2">
                  <a:lumMod val="75000"/>
                </a:schemeClr>
              </a:solidFill>
              <a:effectLst/>
              <a:uLnTx/>
              <a:uFillTx/>
              <a:latin typeface="Bierstadt"/>
              <a:ea typeface="+mn-ea"/>
              <a:cs typeface="+mn-cs"/>
            </a:endParaRPr>
          </a:p>
        </p:txBody>
      </p:sp>
      <p:sp>
        <p:nvSpPr>
          <p:cNvPr id="7" name="Arrow: Chevron 6">
            <a:extLst>
              <a:ext uri="{FF2B5EF4-FFF2-40B4-BE49-F238E27FC236}">
                <a16:creationId xmlns:a16="http://schemas.microsoft.com/office/drawing/2014/main" id="{91963B3B-9763-4A04-09BF-308552C68B49}"/>
              </a:ext>
            </a:extLst>
          </p:cNvPr>
          <p:cNvSpPr/>
          <p:nvPr/>
        </p:nvSpPr>
        <p:spPr>
          <a:xfrm>
            <a:off x="2392388" y="1419101"/>
            <a:ext cx="3222752" cy="580520"/>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229882C8-3275-BCEE-42F9-784568378FB5}"/>
              </a:ext>
            </a:extLst>
          </p:cNvPr>
          <p:cNvSpPr/>
          <p:nvPr/>
        </p:nvSpPr>
        <p:spPr bwMode="auto">
          <a:xfrm>
            <a:off x="447732" y="2098933"/>
            <a:ext cx="11034770" cy="1106566"/>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Box 10">
            <a:extLst>
              <a:ext uri="{FF2B5EF4-FFF2-40B4-BE49-F238E27FC236}">
                <a16:creationId xmlns:a16="http://schemas.microsoft.com/office/drawing/2014/main" id="{512AED49-0A9D-916D-E456-8C75D801FE6E}"/>
              </a:ext>
            </a:extLst>
          </p:cNvPr>
          <p:cNvSpPr txBox="1"/>
          <p:nvPr/>
        </p:nvSpPr>
        <p:spPr>
          <a:xfrm>
            <a:off x="3705085" y="2605365"/>
            <a:ext cx="1262270" cy="430887"/>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95A4F"/>
                </a:solidFill>
                <a:effectLst/>
                <a:uLnTx/>
                <a:uFillTx/>
                <a:latin typeface="Bierstadt"/>
              </a:rPr>
              <a:t>28</a:t>
            </a:r>
            <a:r>
              <a:rPr kumimoji="0" lang="en-GB" sz="1100" b="1" i="0" u="none" strike="noStrike" kern="1200" cap="none" spc="0" normalizeH="0" baseline="30000" noProof="0">
                <a:ln>
                  <a:noFill/>
                </a:ln>
                <a:solidFill>
                  <a:srgbClr val="395A4F"/>
                </a:solidFill>
                <a:effectLst/>
                <a:uLnTx/>
                <a:uFillTx/>
                <a:latin typeface="Bierstadt"/>
              </a:rPr>
              <a:t>th</a:t>
            </a:r>
            <a:r>
              <a:rPr kumimoji="0" lang="en-GB" sz="1100" b="1" i="0" u="none" strike="noStrike" kern="1200" cap="none" spc="0" normalizeH="0" baseline="0" noProof="0">
                <a:ln>
                  <a:noFill/>
                </a:ln>
                <a:solidFill>
                  <a:srgbClr val="395A4F"/>
                </a:solidFill>
                <a:effectLst/>
                <a:uLnTx/>
                <a:uFillTx/>
                <a:latin typeface="Bierstadt"/>
              </a:rPr>
              <a:t> May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395A4F"/>
                </a:solidFill>
                <a:latin typeface="Bierstadt"/>
              </a:rPr>
              <a:t>SMG</a:t>
            </a:r>
            <a:endParaRPr lang="en-GB" sz="1100">
              <a:solidFill>
                <a:srgbClr val="395A4F"/>
              </a:solidFill>
              <a:latin typeface="Bierstadt" panose="020B0004020202020204" pitchFamily="34" charset="0"/>
            </a:endParaRPr>
          </a:p>
        </p:txBody>
      </p:sp>
      <p:sp>
        <p:nvSpPr>
          <p:cNvPr id="24" name="TextBox 23">
            <a:extLst>
              <a:ext uri="{FF2B5EF4-FFF2-40B4-BE49-F238E27FC236}">
                <a16:creationId xmlns:a16="http://schemas.microsoft.com/office/drawing/2014/main" id="{AC917B49-06B7-EA56-5040-4566A608CE32}"/>
              </a:ext>
            </a:extLst>
          </p:cNvPr>
          <p:cNvSpPr txBox="1"/>
          <p:nvPr/>
        </p:nvSpPr>
        <p:spPr>
          <a:xfrm>
            <a:off x="681143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Monday 3</a:t>
            </a:r>
            <a:r>
              <a:rPr kumimoji="0" lang="en-GB" sz="1100" b="1" i="0" u="none" strike="noStrike" kern="1200" cap="none" spc="0" normalizeH="0" baseline="30000" noProof="0">
                <a:ln>
                  <a:noFill/>
                </a:ln>
                <a:solidFill>
                  <a:srgbClr val="002542"/>
                </a:solidFill>
                <a:effectLst/>
                <a:uLnTx/>
                <a:uFillTx/>
                <a:latin typeface="Bierstadt" panose="020B0004020202020204" pitchFamily="34" charset="0"/>
              </a:rPr>
              <a:t>rd</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CMG one-pager</a:t>
            </a:r>
            <a:endParaRPr kumimoji="0" lang="en-GB" sz="1100" b="0" i="0" u="none" strike="noStrike" kern="1200" cap="none" spc="0" normalizeH="0" baseline="0" noProof="0">
              <a:ln>
                <a:noFill/>
              </a:ln>
              <a:solidFill>
                <a:srgbClr val="002542"/>
              </a:solidFill>
              <a:effectLst/>
              <a:uLnTx/>
              <a:uFillTx/>
              <a:latin typeface="Bierstadt" panose="020B0004020202020204" pitchFamily="34" charset="0"/>
            </a:endParaRPr>
          </a:p>
        </p:txBody>
      </p:sp>
      <p:sp>
        <p:nvSpPr>
          <p:cNvPr id="26" name="TextBox 25">
            <a:extLst>
              <a:ext uri="{FF2B5EF4-FFF2-40B4-BE49-F238E27FC236}">
                <a16:creationId xmlns:a16="http://schemas.microsoft.com/office/drawing/2014/main" id="{C33D2D23-81F4-76C9-D86F-CB3191A596C2}"/>
              </a:ext>
            </a:extLst>
          </p:cNvPr>
          <p:cNvSpPr txBox="1"/>
          <p:nvPr/>
        </p:nvSpPr>
        <p:spPr>
          <a:xfrm>
            <a:off x="963534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Monday 1</a:t>
            </a:r>
            <a:r>
              <a:rPr lang="en-GB" sz="1100" b="1" baseline="30000" err="1">
                <a:solidFill>
                  <a:srgbClr val="767171"/>
                </a:solidFill>
                <a:latin typeface="Bierstadt" panose="020B0004020202020204" pitchFamily="34" charset="0"/>
              </a:rPr>
              <a:t>st</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CMG and SMG</a:t>
            </a:r>
            <a:endParaRPr kumimoji="0" lang="en-GB" sz="1100" b="0" i="0" u="none" strike="noStrike" kern="1200" cap="none" spc="0" normalizeH="0" baseline="0" noProof="0">
              <a:ln>
                <a:noFill/>
              </a:ln>
              <a:solidFill>
                <a:srgbClr val="767171"/>
              </a:solidFill>
              <a:effectLst/>
              <a:uLnTx/>
              <a:uFillTx/>
              <a:latin typeface="Bierstadt" panose="020B0004020202020204" pitchFamily="34" charset="0"/>
            </a:endParaRPr>
          </a:p>
        </p:txBody>
      </p:sp>
      <p:sp>
        <p:nvSpPr>
          <p:cNvPr id="35" name="TextBox 34">
            <a:extLst>
              <a:ext uri="{FF2B5EF4-FFF2-40B4-BE49-F238E27FC236}">
                <a16:creationId xmlns:a16="http://schemas.microsoft.com/office/drawing/2014/main" id="{22EAE860-42A2-F28D-7811-200478F52637}"/>
              </a:ext>
            </a:extLst>
          </p:cNvPr>
          <p:cNvSpPr txBox="1"/>
          <p:nvPr/>
        </p:nvSpPr>
        <p:spPr>
          <a:xfrm>
            <a:off x="447732" y="2459412"/>
            <a:ext cx="1531520" cy="338554"/>
          </a:xfrm>
          <a:prstGeom prst="rect">
            <a:avLst/>
          </a:prstGeom>
          <a:noFill/>
        </p:spPr>
        <p:txBody>
          <a:bodyPr wrap="square">
            <a:spAutoFit/>
          </a:bodyPr>
          <a:lstStyle/>
          <a:p>
            <a:pPr algn="l"/>
            <a:r>
              <a:rPr lang="en-GB" sz="1600">
                <a:latin typeface="Bierstadt" panose="020B0004020202020204" pitchFamily="34" charset="0"/>
              </a:rPr>
              <a:t>Forums</a:t>
            </a:r>
          </a:p>
        </p:txBody>
      </p:sp>
      <p:sp>
        <p:nvSpPr>
          <p:cNvPr id="36" name="Rectangle 35">
            <a:extLst>
              <a:ext uri="{FF2B5EF4-FFF2-40B4-BE49-F238E27FC236}">
                <a16:creationId xmlns:a16="http://schemas.microsoft.com/office/drawing/2014/main" id="{94AC1C25-284B-18E2-61DC-337CE697F05B}"/>
              </a:ext>
            </a:extLst>
          </p:cNvPr>
          <p:cNvSpPr/>
          <p:nvPr/>
        </p:nvSpPr>
        <p:spPr bwMode="auto">
          <a:xfrm>
            <a:off x="447732" y="3304864"/>
            <a:ext cx="11034770" cy="1512491"/>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TextBox 49">
            <a:extLst>
              <a:ext uri="{FF2B5EF4-FFF2-40B4-BE49-F238E27FC236}">
                <a16:creationId xmlns:a16="http://schemas.microsoft.com/office/drawing/2014/main" id="{93E1D232-8D0F-009E-E933-E0750D4B98CA}"/>
              </a:ext>
            </a:extLst>
          </p:cNvPr>
          <p:cNvSpPr txBox="1"/>
          <p:nvPr/>
        </p:nvSpPr>
        <p:spPr>
          <a:xfrm>
            <a:off x="1690180" y="3892682"/>
            <a:ext cx="1421380" cy="600164"/>
          </a:xfrm>
          <a:prstGeom prst="rect">
            <a:avLst/>
          </a:prstGeom>
          <a:noFill/>
        </p:spPr>
        <p:txBody>
          <a:bodyPr wrap="square" lIns="91440" tIns="45720" rIns="91440" bIns="45720" anchor="t">
            <a:spAutoFit/>
          </a:bodyPr>
          <a:lstStyle/>
          <a:p>
            <a:pPr algn="ctr" defTabSz="609570">
              <a:defRPr/>
            </a:pPr>
            <a:r>
              <a:rPr lang="en-GB" sz="1100" b="1">
                <a:solidFill>
                  <a:srgbClr val="395A4F"/>
                </a:solidFill>
                <a:latin typeface="Bierstadt"/>
              </a:rPr>
              <a:t>26</a:t>
            </a:r>
            <a:r>
              <a:rPr lang="en-GB" sz="1100" b="1" baseline="30000">
                <a:solidFill>
                  <a:srgbClr val="395A4F"/>
                </a:solidFill>
                <a:latin typeface="Bierstadt"/>
              </a:rPr>
              <a:t>th</a:t>
            </a:r>
            <a:r>
              <a:rPr lang="en-GB" sz="1100" b="1">
                <a:solidFill>
                  <a:srgbClr val="395A4F"/>
                </a:solidFill>
                <a:latin typeface="Bierstadt"/>
              </a:rPr>
              <a:t> April</a:t>
            </a:r>
            <a:endParaRPr lang="en-GB" sz="1100" b="1" i="0" u="none" strike="noStrike" kern="1200" cap="none" spc="0" normalizeH="0" baseline="0" noProof="0">
              <a:ln>
                <a:noFill/>
              </a:ln>
              <a:solidFill>
                <a:srgbClr val="395A4F"/>
              </a:solidFill>
              <a:effectLst/>
              <a:uLnTx/>
              <a:uFillTx/>
              <a:latin typeface="Bierstadt"/>
            </a:endParaRPr>
          </a:p>
          <a:p>
            <a:pPr algn="ctr" defTabSz="609570">
              <a:defRPr/>
            </a:pPr>
            <a:r>
              <a:rPr lang="en-GB" sz="1100">
                <a:solidFill>
                  <a:srgbClr val="395A4F"/>
                </a:solidFill>
                <a:latin typeface="Bierstadt"/>
              </a:rPr>
              <a:t>CMIS closes (CMIS users + </a:t>
            </a:r>
            <a:r>
              <a:rPr lang="en-GB" sz="1100" err="1">
                <a:solidFill>
                  <a:srgbClr val="395A4F"/>
                </a:solidFill>
                <a:latin typeface="Bierstadt"/>
              </a:rPr>
              <a:t>HoPS</a:t>
            </a:r>
            <a:r>
              <a:rPr lang="en-GB" sz="1100">
                <a:solidFill>
                  <a:srgbClr val="395A4F"/>
                </a:solidFill>
                <a:latin typeface="Bierstadt"/>
              </a:rPr>
              <a:t>)</a:t>
            </a:r>
          </a:p>
        </p:txBody>
      </p:sp>
      <p:sp>
        <p:nvSpPr>
          <p:cNvPr id="1048" name="TextBox 1047">
            <a:extLst>
              <a:ext uri="{FF2B5EF4-FFF2-40B4-BE49-F238E27FC236}">
                <a16:creationId xmlns:a16="http://schemas.microsoft.com/office/drawing/2014/main" id="{8C42FBD7-DF54-741B-1C92-78E05EE76167}"/>
              </a:ext>
            </a:extLst>
          </p:cNvPr>
          <p:cNvSpPr txBox="1"/>
          <p:nvPr/>
        </p:nvSpPr>
        <p:spPr>
          <a:xfrm>
            <a:off x="447732" y="3866461"/>
            <a:ext cx="1531520" cy="338554"/>
          </a:xfrm>
          <a:prstGeom prst="rect">
            <a:avLst/>
          </a:prstGeom>
          <a:noFill/>
        </p:spPr>
        <p:txBody>
          <a:bodyPr wrap="square">
            <a:spAutoFit/>
          </a:bodyPr>
          <a:lstStyle/>
          <a:p>
            <a:pPr algn="l"/>
            <a:r>
              <a:rPr lang="en-GB" sz="1600">
                <a:latin typeface="Bierstadt" panose="020B0004020202020204" pitchFamily="34" charset="0"/>
              </a:rPr>
              <a:t>Comms</a:t>
            </a:r>
          </a:p>
        </p:txBody>
      </p:sp>
      <p:pic>
        <p:nvPicPr>
          <p:cNvPr id="1050" name="Graphic 1049" descr="Users with solid fill">
            <a:extLst>
              <a:ext uri="{FF2B5EF4-FFF2-40B4-BE49-F238E27FC236}">
                <a16:creationId xmlns:a16="http://schemas.microsoft.com/office/drawing/2014/main" id="{E725ABDA-3B44-A67D-38E3-2E3B293D1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8352" y="2218959"/>
            <a:ext cx="505530" cy="505530"/>
          </a:xfrm>
          <a:prstGeom prst="rect">
            <a:avLst/>
          </a:prstGeom>
        </p:spPr>
      </p:pic>
      <p:pic>
        <p:nvPicPr>
          <p:cNvPr id="1051" name="Graphic 1050" descr="Users with solid fill">
            <a:extLst>
              <a:ext uri="{FF2B5EF4-FFF2-40B4-BE49-F238E27FC236}">
                <a16:creationId xmlns:a16="http://schemas.microsoft.com/office/drawing/2014/main" id="{4A210AED-BF94-28B6-2AB7-3A35684A8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0961" y="2197019"/>
            <a:ext cx="505530" cy="505530"/>
          </a:xfrm>
          <a:prstGeom prst="rect">
            <a:avLst/>
          </a:prstGeom>
        </p:spPr>
      </p:pic>
      <p:pic>
        <p:nvPicPr>
          <p:cNvPr id="1052" name="Graphic 1051" descr="Users with solid fill">
            <a:extLst>
              <a:ext uri="{FF2B5EF4-FFF2-40B4-BE49-F238E27FC236}">
                <a16:creationId xmlns:a16="http://schemas.microsoft.com/office/drawing/2014/main" id="{B5DBA6AF-B4A6-69B3-6FE8-A7C3682781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7198" y="2193460"/>
            <a:ext cx="505530" cy="505530"/>
          </a:xfrm>
          <a:prstGeom prst="rect">
            <a:avLst/>
          </a:prstGeom>
        </p:spPr>
      </p:pic>
      <p:pic>
        <p:nvPicPr>
          <p:cNvPr id="1068" name="Graphic 1067" descr="Email with solid fill">
            <a:extLst>
              <a:ext uri="{FF2B5EF4-FFF2-40B4-BE49-F238E27FC236}">
                <a16:creationId xmlns:a16="http://schemas.microsoft.com/office/drawing/2014/main" id="{F2B86E10-4299-43C4-FC03-F51BCFA686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5634" y="3523792"/>
            <a:ext cx="329548" cy="329548"/>
          </a:xfrm>
          <a:prstGeom prst="rect">
            <a:avLst/>
          </a:prstGeom>
        </p:spPr>
      </p:pic>
      <p:sp>
        <p:nvSpPr>
          <p:cNvPr id="1074" name="TextBox 1073">
            <a:extLst>
              <a:ext uri="{FF2B5EF4-FFF2-40B4-BE49-F238E27FC236}">
                <a16:creationId xmlns:a16="http://schemas.microsoft.com/office/drawing/2014/main" id="{1BF7A321-6745-6D82-41F5-3C74881D53B8}"/>
              </a:ext>
            </a:extLst>
          </p:cNvPr>
          <p:cNvSpPr txBox="1"/>
          <p:nvPr/>
        </p:nvSpPr>
        <p:spPr>
          <a:xfrm>
            <a:off x="7160424" y="3932377"/>
            <a:ext cx="1262270" cy="769441"/>
          </a:xfrm>
          <a:prstGeom prst="rect">
            <a:avLst/>
          </a:prstGeom>
          <a:noFill/>
        </p:spPr>
        <p:txBody>
          <a:bodyPr wrap="square" lIns="91440" tIns="45720" rIns="91440" bIns="45720" anchor="t">
            <a:spAutoFit/>
          </a:bodyPr>
          <a:lstStyle/>
          <a:p>
            <a:pPr algn="ctr" defTabSz="609570">
              <a:defRPr/>
            </a:pPr>
            <a:r>
              <a:rPr lang="en-GB" sz="1100" b="1" dirty="0">
                <a:latin typeface="Bierstadt"/>
              </a:rPr>
              <a:t>18</a:t>
            </a:r>
            <a:r>
              <a:rPr lang="en-GB" sz="1100" b="1" baseline="30000" dirty="0">
                <a:latin typeface="Bierstadt"/>
              </a:rPr>
              <a:t>th</a:t>
            </a:r>
            <a:r>
              <a:rPr lang="en-GB" sz="1100" b="1" dirty="0">
                <a:latin typeface="Bierstadt"/>
              </a:rPr>
              <a:t> June</a:t>
            </a:r>
            <a:endParaRPr kumimoji="0" lang="en-GB" sz="1100" b="1" i="0" u="none" strike="noStrike" kern="1200" cap="none" spc="0" normalizeH="0" noProof="0" dirty="0">
              <a:ln>
                <a:noFill/>
              </a:ln>
              <a:effectLst/>
              <a:uLnTx/>
              <a:uFillTx/>
              <a:latin typeface="Bierstadt" panose="020B0004020202020204" pitchFamily="34" charset="0"/>
            </a:endParaRPr>
          </a:p>
          <a:p>
            <a:pPr algn="ctr" defTabSz="609570">
              <a:defRPr/>
            </a:pPr>
            <a:r>
              <a:rPr lang="en-GB" sz="1100" dirty="0">
                <a:solidFill>
                  <a:srgbClr val="002542"/>
                </a:solidFill>
                <a:latin typeface="Bierstadt"/>
              </a:rPr>
              <a:t>Timetable released </a:t>
            </a:r>
            <a:endParaRPr lang="en-GB" sz="1100" dirty="0">
              <a:solidFill>
                <a:srgbClr val="002542"/>
              </a:solidFill>
              <a:latin typeface="Bierstadt" panose="020B0004020202020204" pitchFamily="34" charset="0"/>
            </a:endParaRP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dirty="0">
                <a:solidFill>
                  <a:srgbClr val="002542"/>
                </a:solidFill>
                <a:latin typeface="Bierstadt"/>
              </a:rPr>
              <a:t>email</a:t>
            </a:r>
          </a:p>
        </p:txBody>
      </p:sp>
      <p:pic>
        <p:nvPicPr>
          <p:cNvPr id="1075" name="Graphic 1074" descr="Email with solid fill">
            <a:extLst>
              <a:ext uri="{FF2B5EF4-FFF2-40B4-BE49-F238E27FC236}">
                <a16:creationId xmlns:a16="http://schemas.microsoft.com/office/drawing/2014/main" id="{B3A10C0F-9A81-ED76-B86B-F0B088972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3509" y="3522911"/>
            <a:ext cx="329548" cy="329548"/>
          </a:xfrm>
          <a:prstGeom prst="rect">
            <a:avLst/>
          </a:prstGeom>
        </p:spPr>
      </p:pic>
      <p:sp>
        <p:nvSpPr>
          <p:cNvPr id="1078" name="TextBox 1077">
            <a:extLst>
              <a:ext uri="{FF2B5EF4-FFF2-40B4-BE49-F238E27FC236}">
                <a16:creationId xmlns:a16="http://schemas.microsoft.com/office/drawing/2014/main" id="{DBE1CE2C-100E-B2F0-A086-CFE531E8824D}"/>
              </a:ext>
            </a:extLst>
          </p:cNvPr>
          <p:cNvSpPr txBox="1"/>
          <p:nvPr/>
        </p:nvSpPr>
        <p:spPr>
          <a:xfrm>
            <a:off x="9946814" y="3897390"/>
            <a:ext cx="1262270" cy="600164"/>
          </a:xfrm>
          <a:prstGeom prst="rect">
            <a:avLst/>
          </a:prstGeom>
          <a:noFill/>
        </p:spPr>
        <p:txBody>
          <a:bodyPr wrap="square" lIns="91440" tIns="45720" rIns="91440" bIns="45720" anchor="t">
            <a:spAutoFit/>
          </a:bodyPr>
          <a:lstStyle/>
          <a:p>
            <a:pPr algn="ctr" defTabSz="609570">
              <a:defRPr/>
            </a:pPr>
            <a:r>
              <a:rPr lang="en-GB" sz="1100" b="1" dirty="0">
                <a:solidFill>
                  <a:srgbClr val="767171"/>
                </a:solidFill>
                <a:latin typeface="Bierstadt"/>
              </a:rPr>
              <a:t>w/c 15</a:t>
            </a:r>
            <a:r>
              <a:rPr lang="en-GB" sz="1100" b="1" baseline="30000" dirty="0">
                <a:solidFill>
                  <a:srgbClr val="767171"/>
                </a:solidFill>
                <a:latin typeface="Bierstadt"/>
              </a:rPr>
              <a:t>th</a:t>
            </a:r>
            <a:r>
              <a:rPr kumimoji="0" lang="en-GB" sz="1100" b="1" i="0" u="none" strike="noStrike" kern="1200" cap="none" spc="0" normalizeH="0" baseline="0" noProof="0" dirty="0">
                <a:ln>
                  <a:noFill/>
                </a:ln>
                <a:solidFill>
                  <a:srgbClr val="767171"/>
                </a:solidFill>
                <a:effectLst/>
                <a:uLnTx/>
                <a:uFillTx/>
                <a:latin typeface="Bierstadt"/>
              </a:rPr>
              <a:t> July</a:t>
            </a:r>
            <a:endParaRPr lang="en-US" dirty="0">
              <a:solidFill>
                <a:srgbClr val="767171"/>
              </a:solidFill>
              <a:latin typeface="Calibri"/>
              <a:cs typeface="Calibri"/>
            </a:endParaRPr>
          </a:p>
          <a:p>
            <a:pPr algn="ctr" defTabSz="609570">
              <a:defRPr/>
            </a:pPr>
            <a:r>
              <a:rPr lang="en-GB" sz="1100" dirty="0">
                <a:solidFill>
                  <a:srgbClr val="767171"/>
                </a:solidFill>
                <a:latin typeface="Bierstadt"/>
              </a:rPr>
              <a:t> Change Requests opens</a:t>
            </a:r>
            <a:endParaRPr lang="en-US" dirty="0">
              <a:cs typeface="Calibri"/>
            </a:endParaRPr>
          </a:p>
        </p:txBody>
      </p:sp>
      <p:pic>
        <p:nvPicPr>
          <p:cNvPr id="1079" name="Graphic 1078" descr="Email with solid fill">
            <a:extLst>
              <a:ext uri="{FF2B5EF4-FFF2-40B4-BE49-F238E27FC236}">
                <a16:creationId xmlns:a16="http://schemas.microsoft.com/office/drawing/2014/main" id="{EDB9415B-6481-23AF-D773-070686804E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17954" y="3526660"/>
            <a:ext cx="329548" cy="329548"/>
          </a:xfrm>
          <a:prstGeom prst="rect">
            <a:avLst/>
          </a:prstGeom>
        </p:spPr>
      </p:pic>
      <p:sp>
        <p:nvSpPr>
          <p:cNvPr id="1080" name="Arrow: Pentagon 1079">
            <a:extLst>
              <a:ext uri="{FF2B5EF4-FFF2-40B4-BE49-F238E27FC236}">
                <a16:creationId xmlns:a16="http://schemas.microsoft.com/office/drawing/2014/main" id="{0FD93DDB-3F9B-2402-4269-25A5402105FE}"/>
              </a:ext>
            </a:extLst>
          </p:cNvPr>
          <p:cNvSpPr/>
          <p:nvPr/>
        </p:nvSpPr>
        <p:spPr>
          <a:xfrm>
            <a:off x="431625" y="6185581"/>
            <a:ext cx="11136887" cy="301875"/>
          </a:xfrm>
          <a:prstGeom prst="homePlate">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US" sz="1100">
                <a:latin typeface="Bierstadt"/>
                <a:ea typeface="Calibri" panose="020F0502020204030204" pitchFamily="34" charset="0"/>
                <a:cs typeface="Arial"/>
              </a:rPr>
              <a:t>Bi –weekly College Engagement Sessions </a:t>
            </a:r>
            <a:endParaRPr lang="en-US" sz="1100">
              <a:effectLst/>
              <a:latin typeface="Bierstadt" panose="020B00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4705BC3-9364-8380-6AFF-4AD096E52C72}"/>
              </a:ext>
            </a:extLst>
          </p:cNvPr>
          <p:cNvSpPr/>
          <p:nvPr/>
        </p:nvSpPr>
        <p:spPr bwMode="auto">
          <a:xfrm>
            <a:off x="447732" y="4916719"/>
            <a:ext cx="11034770" cy="1133865"/>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a:extLst>
              <a:ext uri="{FF2B5EF4-FFF2-40B4-BE49-F238E27FC236}">
                <a16:creationId xmlns:a16="http://schemas.microsoft.com/office/drawing/2014/main" id="{BA862633-8812-D2E0-B8CF-398D7AE3C149}"/>
              </a:ext>
            </a:extLst>
          </p:cNvPr>
          <p:cNvSpPr txBox="1"/>
          <p:nvPr/>
        </p:nvSpPr>
        <p:spPr>
          <a:xfrm>
            <a:off x="431625" y="5314374"/>
            <a:ext cx="1531520" cy="338554"/>
          </a:xfrm>
          <a:prstGeom prst="rect">
            <a:avLst/>
          </a:prstGeom>
          <a:noFill/>
        </p:spPr>
        <p:txBody>
          <a:bodyPr wrap="square">
            <a:spAutoFit/>
          </a:bodyPr>
          <a:lstStyle/>
          <a:p>
            <a:pPr algn="l"/>
            <a:r>
              <a:rPr lang="en-GB" sz="1600">
                <a:latin typeface="Bierstadt" panose="020B0004020202020204" pitchFamily="34" charset="0"/>
              </a:rPr>
              <a:t>Reporting</a:t>
            </a:r>
          </a:p>
        </p:txBody>
      </p:sp>
      <p:sp>
        <p:nvSpPr>
          <p:cNvPr id="10" name="TextBox 9">
            <a:extLst>
              <a:ext uri="{FF2B5EF4-FFF2-40B4-BE49-F238E27FC236}">
                <a16:creationId xmlns:a16="http://schemas.microsoft.com/office/drawing/2014/main" id="{C7331BBA-01C9-94BD-FE22-B084B5B3D20A}"/>
              </a:ext>
            </a:extLst>
          </p:cNvPr>
          <p:cNvSpPr txBox="1"/>
          <p:nvPr/>
        </p:nvSpPr>
        <p:spPr>
          <a:xfrm>
            <a:off x="68825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w/c </a:t>
            </a:r>
            <a:r>
              <a:rPr lang="en-GB" sz="1100" b="1">
                <a:solidFill>
                  <a:srgbClr val="002542"/>
                </a:solidFill>
                <a:latin typeface="Bierstadt" panose="020B0004020202020204" pitchFamily="34" charset="0"/>
              </a:rPr>
              <a:t>24</a:t>
            </a:r>
            <a:r>
              <a:rPr kumimoji="0" lang="en-GB" sz="1100" b="1" i="0" u="none" strike="noStrike" kern="1200" cap="none" spc="0" normalizeH="0" baseline="30000" noProof="0" err="1">
                <a:ln>
                  <a:noFill/>
                </a:ln>
                <a:solidFill>
                  <a:srgbClr val="002542"/>
                </a:solidFill>
                <a:effectLst/>
                <a:uLnTx/>
                <a:uFillTx/>
                <a:latin typeface="Bierstadt" panose="020B0004020202020204" pitchFamily="34" charset="0"/>
              </a:rPr>
              <a:t>th</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Weekly Un-roomed  Progress Reporting</a:t>
            </a:r>
          </a:p>
        </p:txBody>
      </p:sp>
      <p:sp>
        <p:nvSpPr>
          <p:cNvPr id="13" name="TextBox 12">
            <a:extLst>
              <a:ext uri="{FF2B5EF4-FFF2-40B4-BE49-F238E27FC236}">
                <a16:creationId xmlns:a16="http://schemas.microsoft.com/office/drawing/2014/main" id="{F3E8DCDA-2BB4-87E3-5519-51F99FC51B2F}"/>
              </a:ext>
            </a:extLst>
          </p:cNvPr>
          <p:cNvSpPr txBox="1"/>
          <p:nvPr/>
        </p:nvSpPr>
        <p:spPr>
          <a:xfrm>
            <a:off x="85814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w/c 15</a:t>
            </a:r>
            <a:r>
              <a:rPr lang="en-GB" sz="1100" b="1" baseline="30000" err="1">
                <a:solidFill>
                  <a:srgbClr val="767171"/>
                </a:solidFill>
                <a:latin typeface="Bierstadt" panose="020B0004020202020204" pitchFamily="34" charset="0"/>
              </a:rPr>
              <a:t>th</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Weekly Change Request Reporting</a:t>
            </a:r>
          </a:p>
        </p:txBody>
      </p:sp>
      <p:pic>
        <p:nvPicPr>
          <p:cNvPr id="15" name="Graphic 14" descr="Document with solid fill">
            <a:extLst>
              <a:ext uri="{FF2B5EF4-FFF2-40B4-BE49-F238E27FC236}">
                <a16:creationId xmlns:a16="http://schemas.microsoft.com/office/drawing/2014/main" id="{E20B300B-7D98-627B-3E36-039406D7E1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3529" y="4994861"/>
            <a:ext cx="457200" cy="457200"/>
          </a:xfrm>
          <a:prstGeom prst="rect">
            <a:avLst/>
          </a:prstGeom>
        </p:spPr>
      </p:pic>
      <p:pic>
        <p:nvPicPr>
          <p:cNvPr id="16" name="Graphic 15" descr="Document with solid fill">
            <a:extLst>
              <a:ext uri="{FF2B5EF4-FFF2-40B4-BE49-F238E27FC236}">
                <a16:creationId xmlns:a16="http://schemas.microsoft.com/office/drawing/2014/main" id="{DFE1EC94-D6FC-4B46-EB10-82242B8D6B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31550" y="4978667"/>
            <a:ext cx="457200" cy="457200"/>
          </a:xfrm>
          <a:prstGeom prst="rect">
            <a:avLst/>
          </a:prstGeom>
        </p:spPr>
      </p:pic>
      <p:sp>
        <p:nvSpPr>
          <p:cNvPr id="14" name="TextBox 13">
            <a:extLst>
              <a:ext uri="{FF2B5EF4-FFF2-40B4-BE49-F238E27FC236}">
                <a16:creationId xmlns:a16="http://schemas.microsoft.com/office/drawing/2014/main" id="{D67B5809-77E2-875B-A033-2655BABAB208}"/>
              </a:ext>
            </a:extLst>
          </p:cNvPr>
          <p:cNvSpPr txBox="1"/>
          <p:nvPr/>
        </p:nvSpPr>
        <p:spPr>
          <a:xfrm>
            <a:off x="4742146" y="3927669"/>
            <a:ext cx="2447601" cy="938719"/>
          </a:xfrm>
          <a:prstGeom prst="rect">
            <a:avLst/>
          </a:prstGeom>
          <a:noFill/>
        </p:spPr>
        <p:txBody>
          <a:bodyPr wrap="square" lIns="91440" tIns="45720" rIns="91440" bIns="45720" anchor="t">
            <a:spAutoFit/>
          </a:bodyPr>
          <a:lstStyle/>
          <a:p>
            <a:pPr algn="ctr" defTabSz="609570">
              <a:defRPr/>
            </a:pPr>
            <a:r>
              <a:rPr lang="en-GB" sz="1100" b="1">
                <a:solidFill>
                  <a:srgbClr val="002542"/>
                </a:solidFill>
                <a:latin typeface="Bierstadt"/>
              </a:rPr>
              <a:t>w/c 3</a:t>
            </a:r>
            <a:r>
              <a:rPr lang="en-GB" sz="1100" b="1" baseline="30000">
                <a:solidFill>
                  <a:srgbClr val="002542"/>
                </a:solidFill>
                <a:latin typeface="Bierstadt"/>
              </a:rPr>
              <a:t>rd</a:t>
            </a:r>
            <a:r>
              <a:rPr lang="en-GB" sz="1100" b="1">
                <a:solidFill>
                  <a:srgbClr val="002542"/>
                </a:solidFill>
                <a:latin typeface="Bierstadt"/>
              </a:rPr>
              <a:t> June</a:t>
            </a:r>
            <a:endParaRPr kumimoji="0" lang="en-GB" sz="1100" b="1" i="0" u="none" strike="noStrike" kern="1200" cap="none" spc="0" normalizeH="0" noProof="0">
              <a:ln>
                <a:noFill/>
              </a:ln>
              <a:solidFill>
                <a:srgbClr val="002542"/>
              </a:solidFill>
              <a:effectLst/>
              <a:uLnTx/>
              <a:uFillTx/>
              <a:latin typeface="Bierstadt" panose="020B0004020202020204" pitchFamily="34" charset="0"/>
            </a:endParaRPr>
          </a:p>
          <a:p>
            <a:pPr algn="ctr" defTabSz="609570">
              <a:defRPr/>
            </a:pPr>
            <a:r>
              <a:rPr lang="en-GB" sz="1100">
                <a:solidFill>
                  <a:srgbClr val="002542"/>
                </a:solidFill>
                <a:latin typeface="Bierstadt"/>
              </a:rPr>
              <a:t>Project update and video message from Project Sponsors (+ specific role comms for Un-roomed Events and Change Requests)</a:t>
            </a:r>
            <a:endParaRPr lang="en-GB" sz="1100">
              <a:solidFill>
                <a:srgbClr val="002542"/>
              </a:solidFill>
              <a:latin typeface="Bierstadt" panose="020B0004020202020204" pitchFamily="34" charset="0"/>
            </a:endParaRPr>
          </a:p>
        </p:txBody>
      </p:sp>
      <p:pic>
        <p:nvPicPr>
          <p:cNvPr id="17" name="Graphic 16" descr="Email with solid fill">
            <a:extLst>
              <a:ext uri="{FF2B5EF4-FFF2-40B4-BE49-F238E27FC236}">
                <a16:creationId xmlns:a16="http://schemas.microsoft.com/office/drawing/2014/main" id="{A7AFF967-62BF-6E6D-3E25-8A98091BA0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3706" y="3542394"/>
            <a:ext cx="329548" cy="329548"/>
          </a:xfrm>
          <a:prstGeom prst="rect">
            <a:avLst/>
          </a:prstGeom>
        </p:spPr>
      </p:pic>
    </p:spTree>
    <p:extLst>
      <p:ext uri="{BB962C8B-B14F-4D97-AF65-F5344CB8AC3E}">
        <p14:creationId xmlns:p14="http://schemas.microsoft.com/office/powerpoint/2010/main" val="86864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3C32D9-C0C5-0D8E-45AF-8509BC2C9290}"/>
              </a:ext>
            </a:extLst>
          </p:cNvPr>
          <p:cNvSpPr>
            <a:spLocks noGrp="1"/>
          </p:cNvSpPr>
          <p:nvPr>
            <p:ph type="title" idx="4294967295"/>
          </p:nvPr>
        </p:nvSpPr>
        <p:spPr>
          <a:xfrm>
            <a:off x="1253965" y="282419"/>
            <a:ext cx="6624638" cy="1096963"/>
          </a:xfrm>
          <a:prstGeom prst="rect">
            <a:avLst/>
          </a:prstGeom>
        </p:spPr>
        <p:txBody>
          <a:bodyPr lIns="91440" tIns="45720" rIns="91440" bIns="45720" anchor="t"/>
          <a:lstStyle/>
          <a:p>
            <a:r>
              <a:rPr lang="en-GB" sz="2800">
                <a:solidFill>
                  <a:srgbClr val="002542"/>
                </a:solidFill>
                <a:latin typeface="Bierstadt"/>
              </a:rPr>
              <a:t>AY24/25</a:t>
            </a:r>
            <a:r>
              <a:rPr lang="en-GB" sz="2800" b="1">
                <a:solidFill>
                  <a:srgbClr val="002542"/>
                </a:solidFill>
                <a:latin typeface="Bierstadt"/>
              </a:rPr>
              <a:t> Plan</a:t>
            </a:r>
          </a:p>
        </p:txBody>
      </p:sp>
      <p:sp>
        <p:nvSpPr>
          <p:cNvPr id="10" name="Arrow: Chevron 9">
            <a:extLst>
              <a:ext uri="{FF2B5EF4-FFF2-40B4-BE49-F238E27FC236}">
                <a16:creationId xmlns:a16="http://schemas.microsoft.com/office/drawing/2014/main" id="{BAE0D728-F6E0-A35A-0157-9EFE611EF7D6}"/>
              </a:ext>
            </a:extLst>
          </p:cNvPr>
          <p:cNvSpPr/>
          <p:nvPr/>
        </p:nvSpPr>
        <p:spPr>
          <a:xfrm>
            <a:off x="3996614" y="1352744"/>
            <a:ext cx="3084029" cy="953922"/>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Bierstadt"/>
                <a:ea typeface="+mn-ea"/>
                <a:cs typeface="+mn-cs"/>
              </a:rPr>
              <a:t>Un-roomed Event </a:t>
            </a:r>
            <a:r>
              <a:rPr lang="en-GB" sz="1200" b="1">
                <a:latin typeface="Bierstadt"/>
              </a:rPr>
              <a:t>Resolution</a:t>
            </a:r>
            <a:endParaRPr kumimoji="0" lang="en-GB" sz="1200" b="1" i="0" u="none" strike="noStrike" kern="1200" cap="none" spc="0" normalizeH="0" baseline="0" noProof="0">
              <a:ln>
                <a:noFill/>
              </a:ln>
              <a:effectLst/>
              <a:uLnTx/>
              <a:uFillTx/>
              <a:latin typeface="Bierstad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Bierstadt"/>
                <a:ea typeface="+mn-ea"/>
                <a:cs typeface="+mn-cs"/>
              </a:rPr>
              <a:t>June</a:t>
            </a:r>
            <a:endParaRPr lang="en-GB" sz="1200" b="0" i="0" u="none" strike="noStrike" kern="1200" cap="none" spc="0" normalizeH="0" baseline="0" noProof="0">
              <a:ln>
                <a:noFill/>
              </a:ln>
              <a:effectLst/>
              <a:uLnTx/>
              <a:uFillTx/>
              <a:latin typeface="Bierstadt"/>
            </a:endParaRPr>
          </a:p>
        </p:txBody>
      </p:sp>
      <p:sp>
        <p:nvSpPr>
          <p:cNvPr id="11" name="Arrow: Chevron 10">
            <a:extLst>
              <a:ext uri="{FF2B5EF4-FFF2-40B4-BE49-F238E27FC236}">
                <a16:creationId xmlns:a16="http://schemas.microsoft.com/office/drawing/2014/main" id="{26622A55-43C6-48E9-65A5-53FAFF6881C5}"/>
              </a:ext>
            </a:extLst>
          </p:cNvPr>
          <p:cNvSpPr/>
          <p:nvPr/>
        </p:nvSpPr>
        <p:spPr>
          <a:xfrm>
            <a:off x="6680881" y="1352744"/>
            <a:ext cx="2865384" cy="95024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12" name="Arrow: Chevron 11">
            <a:extLst>
              <a:ext uri="{FF2B5EF4-FFF2-40B4-BE49-F238E27FC236}">
                <a16:creationId xmlns:a16="http://schemas.microsoft.com/office/drawing/2014/main" id="{E4FE9AC9-794C-1442-274D-AD18A9521E93}"/>
              </a:ext>
            </a:extLst>
          </p:cNvPr>
          <p:cNvSpPr/>
          <p:nvPr/>
        </p:nvSpPr>
        <p:spPr>
          <a:xfrm>
            <a:off x="133350" y="1379382"/>
            <a:ext cx="1654779" cy="936038"/>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CMIS closes</a:t>
            </a:r>
            <a:endParaRPr lang="en-GB" sz="1200" b="1">
              <a:solidFill>
                <a:srgbClr val="002542"/>
              </a:solidFill>
              <a:latin typeface="Bierstad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002542"/>
                </a:solidFill>
                <a:effectLst/>
                <a:uLnTx/>
                <a:uFillTx/>
                <a:latin typeface="Bierstadt"/>
                <a:ea typeface="+mn-ea"/>
                <a:cs typeface="+mn-cs"/>
              </a:rPr>
              <a:t>Friday </a:t>
            </a:r>
            <a:r>
              <a:rPr lang="en-GB" sz="1200">
                <a:solidFill>
                  <a:srgbClr val="002542"/>
                </a:solidFill>
                <a:latin typeface="Bierstadt"/>
              </a:rPr>
              <a:t>26</a:t>
            </a:r>
            <a:r>
              <a:rPr lang="en-GB" sz="1200" baseline="30000">
                <a:solidFill>
                  <a:srgbClr val="002542"/>
                </a:solidFill>
                <a:latin typeface="Bierstadt"/>
              </a:rPr>
              <a:t>th</a:t>
            </a:r>
            <a:r>
              <a:rPr kumimoji="0" lang="en-GB" sz="1200" i="0" u="none" strike="noStrike" kern="1200" cap="none" spc="0" normalizeH="0" baseline="0" noProof="0">
                <a:ln>
                  <a:noFill/>
                </a:ln>
                <a:solidFill>
                  <a:srgbClr val="002542"/>
                </a:solidFill>
                <a:effectLst/>
                <a:uLnTx/>
                <a:uFillTx/>
                <a:latin typeface="Bierstadt"/>
                <a:ea typeface="+mn-ea"/>
                <a:cs typeface="+mn-cs"/>
              </a:rPr>
              <a:t> </a:t>
            </a:r>
            <a:r>
              <a:rPr lang="en-GB" sz="1200">
                <a:solidFill>
                  <a:srgbClr val="002542"/>
                </a:solidFill>
                <a:latin typeface="Bierstadt"/>
              </a:rPr>
              <a:t>April</a:t>
            </a:r>
            <a:endParaRPr lang="en-GB" sz="1200" i="0" u="none" strike="noStrike" kern="1200" cap="none" spc="0" normalizeH="0" baseline="0" noProof="0">
              <a:ln>
                <a:noFill/>
              </a:ln>
              <a:solidFill>
                <a:srgbClr val="002542"/>
              </a:solidFill>
              <a:effectLst/>
              <a:uLnTx/>
              <a:uFillTx/>
              <a:latin typeface="Bierstadt"/>
            </a:endParaRPr>
          </a:p>
        </p:txBody>
      </p:sp>
      <p:sp>
        <p:nvSpPr>
          <p:cNvPr id="13" name="Arrow: Chevron 12">
            <a:extLst>
              <a:ext uri="{FF2B5EF4-FFF2-40B4-BE49-F238E27FC236}">
                <a16:creationId xmlns:a16="http://schemas.microsoft.com/office/drawing/2014/main" id="{A51CC655-60D8-6BC6-6DB5-1210F263B4A1}"/>
              </a:ext>
            </a:extLst>
          </p:cNvPr>
          <p:cNvSpPr/>
          <p:nvPr/>
        </p:nvSpPr>
        <p:spPr>
          <a:xfrm>
            <a:off x="1384669" y="1365176"/>
            <a:ext cx="3042497" cy="950244"/>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14" name="TextBox 13">
            <a:extLst>
              <a:ext uri="{FF2B5EF4-FFF2-40B4-BE49-F238E27FC236}">
                <a16:creationId xmlns:a16="http://schemas.microsoft.com/office/drawing/2014/main" id="{359FE667-5C7A-2C30-E0DB-BE7FBD9D1FD2}"/>
              </a:ext>
            </a:extLst>
          </p:cNvPr>
          <p:cNvSpPr txBox="1"/>
          <p:nvPr/>
        </p:nvSpPr>
        <p:spPr>
          <a:xfrm>
            <a:off x="1364811" y="2331881"/>
            <a:ext cx="2544864" cy="646331"/>
          </a:xfrm>
          <a:prstGeom prst="rect">
            <a:avLst/>
          </a:prstGeom>
          <a:solidFill>
            <a:srgbClr val="F7F7F7"/>
          </a:solidFill>
        </p:spPr>
        <p:txBody>
          <a:bodyPr wrap="square" lIns="91440" tIns="45720" rIns="91440" bIns="45720" anchor="t">
            <a:spAutoFit/>
          </a:bodyPr>
          <a:lstStyle/>
          <a:p>
            <a:pPr>
              <a:defRPr/>
            </a:pPr>
            <a:r>
              <a:rPr lang="en-GB" sz="1200" b="1">
                <a:solidFill>
                  <a:srgbClr val="395A4F"/>
                </a:solidFill>
                <a:latin typeface="Bierstadt"/>
              </a:rPr>
              <a:t>First Week of</a:t>
            </a:r>
            <a:r>
              <a:rPr kumimoji="0" lang="en-GB" sz="1200" b="1" i="0" u="none" strike="noStrike" kern="1200" cap="none" spc="0" normalizeH="0" baseline="0" noProof="0">
                <a:ln>
                  <a:noFill/>
                </a:ln>
                <a:solidFill>
                  <a:srgbClr val="395A4F"/>
                </a:solidFill>
                <a:effectLst/>
                <a:uLnTx/>
                <a:uFillTx/>
                <a:latin typeface="Bierstadt"/>
                <a:ea typeface="+mn-ea"/>
                <a:cs typeface="+mn-cs"/>
              </a:rPr>
              <a:t> May</a:t>
            </a:r>
            <a:endParaRPr lang="en-GB" sz="1200" b="1" i="0" u="none" strike="noStrike" kern="1200" cap="none" spc="0" normalizeH="0" baseline="0" noProof="0">
              <a:ln>
                <a:noFill/>
              </a:ln>
              <a:solidFill>
                <a:srgbClr val="395A4F"/>
              </a:solidFill>
              <a:effectLst/>
              <a:uLnTx/>
              <a:uFillTx/>
              <a:latin typeface="Bierstadt"/>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395A4F"/>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395A4F"/>
                </a:solidFill>
                <a:effectLst/>
                <a:uLnTx/>
                <a:uFillTx/>
                <a:latin typeface="Bierstadt"/>
                <a:ea typeface="+mn-ea"/>
                <a:cs typeface="+mn-cs"/>
              </a:rPr>
              <a:t>All Disability data returned</a:t>
            </a:r>
            <a:endParaRPr lang="en-GB" sz="1200" i="0" u="none" strike="noStrike" kern="1200" cap="none" spc="0" normalizeH="0" baseline="0" noProof="0">
              <a:ln>
                <a:noFill/>
              </a:ln>
              <a:solidFill>
                <a:srgbClr val="395A4F"/>
              </a:solidFill>
              <a:effectLst/>
              <a:uLnTx/>
              <a:uFillTx/>
              <a:latin typeface="Bierstadt"/>
            </a:endParaRPr>
          </a:p>
        </p:txBody>
      </p:sp>
      <p:sp>
        <p:nvSpPr>
          <p:cNvPr id="15" name="TextBox 14">
            <a:extLst>
              <a:ext uri="{FF2B5EF4-FFF2-40B4-BE49-F238E27FC236}">
                <a16:creationId xmlns:a16="http://schemas.microsoft.com/office/drawing/2014/main" id="{64DA4799-B658-0E2C-1B7B-1C7EDB6AB7BF}"/>
              </a:ext>
            </a:extLst>
          </p:cNvPr>
          <p:cNvSpPr txBox="1"/>
          <p:nvPr/>
        </p:nvSpPr>
        <p:spPr>
          <a:xfrm>
            <a:off x="3996614" y="2341025"/>
            <a:ext cx="2576065" cy="4154984"/>
          </a:xfrm>
          <a:prstGeom prst="rect">
            <a:avLst/>
          </a:prstGeom>
          <a:solidFill>
            <a:srgbClr val="F7F7F7"/>
          </a:solidFill>
        </p:spPr>
        <p:txBody>
          <a:bodyPr wrap="square" lIns="91440" tIns="45720" rIns="91440" bIns="45720" anchor="t">
            <a:spAutoFit/>
          </a:bodyPr>
          <a:lstStyle/>
          <a:p>
            <a:pPr>
              <a:defRPr/>
            </a:pPr>
            <a:r>
              <a:rPr lang="en-GB" sz="1200" b="1" dirty="0">
                <a:solidFill>
                  <a:srgbClr val="002542"/>
                </a:solidFill>
                <a:latin typeface="Bierstadt"/>
              </a:rPr>
              <a:t>Tuesday 18</a:t>
            </a:r>
            <a:r>
              <a:rPr lang="en-GB" sz="1200" b="1" baseline="30000" dirty="0">
                <a:solidFill>
                  <a:srgbClr val="002542"/>
                </a:solidFill>
                <a:latin typeface="Bierstadt"/>
              </a:rPr>
              <a:t>th</a:t>
            </a:r>
            <a:r>
              <a:rPr lang="en-GB" sz="1200" b="1" dirty="0">
                <a:solidFill>
                  <a:srgbClr val="002542"/>
                </a:solidFill>
                <a:latin typeface="Bierstadt"/>
              </a:rPr>
              <a:t> June </a:t>
            </a:r>
          </a:p>
          <a:p>
            <a:pPr marL="171450" indent="-171450">
              <a:buFont typeface="Arial" panose="020B0604020202020204" pitchFamily="34" charset="0"/>
              <a:buChar char="•"/>
              <a:defRPr/>
            </a:pPr>
            <a:endParaRPr lang="en-GB" sz="1200">
              <a:solidFill>
                <a:srgbClr val="002542"/>
              </a:solidFill>
              <a:latin typeface="Bierstadt"/>
            </a:endParaRPr>
          </a:p>
          <a:p>
            <a:pPr marL="171450" indent="-171450">
              <a:buFont typeface="Arial,Sans-Serif" panose="020B0604020202020204" pitchFamily="34" charset="0"/>
              <a:buChar char="•"/>
              <a:defRPr/>
            </a:pPr>
            <a:r>
              <a:rPr lang="en-GB" sz="1200" dirty="0">
                <a:solidFill>
                  <a:srgbClr val="002542"/>
                </a:solidFill>
                <a:latin typeface="Bierstadt"/>
                <a:cs typeface="Arial"/>
              </a:rPr>
              <a:t>Timetable published </a:t>
            </a:r>
          </a:p>
          <a:p>
            <a:pPr marR="0" lvl="0" defTabSz="914400" rtl="0" eaLnBrk="1" fontAlgn="auto" latinLnBrk="0" hangingPunct="1">
              <a:lnSpc>
                <a:spcPct val="100000"/>
              </a:lnSpc>
              <a:spcBef>
                <a:spcPts val="0"/>
              </a:spcBef>
              <a:spcAft>
                <a:spcPts val="0"/>
              </a:spcAft>
              <a:buClrTx/>
              <a:buSzTx/>
              <a:tabLst/>
              <a:defRPr/>
            </a:pPr>
            <a:endParaRPr lang="en-GB" sz="1200" i="0" u="none" strike="noStrike" kern="1200" cap="none" spc="0" normalizeH="0" baseline="0" noProof="0">
              <a:ln>
                <a:noFill/>
              </a:ln>
              <a:solidFill>
                <a:srgbClr val="002542"/>
              </a:solidFill>
              <a:effectLst/>
              <a:uLnTx/>
              <a:uFillTx/>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CMIS re-opens for Local Teaching Space allocations</a:t>
            </a:r>
            <a:endParaRPr lang="en-US" sz="1200" dirty="0">
              <a:solidFill>
                <a:srgbClr val="002542"/>
              </a:solidFill>
              <a:latin typeface="Bierstadt"/>
              <a:cs typeface="Arial"/>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Un-roomed </a:t>
            </a:r>
            <a:r>
              <a:rPr kumimoji="0" lang="en-GB" sz="1200" i="0" u="none" strike="noStrike" kern="1200" cap="none" spc="0" normalizeH="0" baseline="0" noProof="0" dirty="0">
                <a:ln>
                  <a:noFill/>
                </a:ln>
                <a:solidFill>
                  <a:srgbClr val="002542"/>
                </a:solidFill>
                <a:effectLst/>
                <a:uLnTx/>
                <a:uFillTx/>
                <a:latin typeface="Bierstadt"/>
              </a:rPr>
              <a:t>events identified with SMTT leading on large and critical un-roomed events</a:t>
            </a:r>
            <a:endParaRPr lang="en-GB" sz="1200" dirty="0">
              <a:latin typeface="Bierstadt"/>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Local </a:t>
            </a:r>
            <a:r>
              <a:rPr lang="en-GB" sz="1200" dirty="0" err="1">
                <a:solidFill>
                  <a:srgbClr val="002542"/>
                </a:solidFill>
                <a:latin typeface="Bierstadt"/>
              </a:rPr>
              <a:t>Timetabler</a:t>
            </a:r>
            <a:r>
              <a:rPr lang="en-GB" sz="1200" dirty="0">
                <a:solidFill>
                  <a:srgbClr val="002542"/>
                </a:solidFill>
                <a:latin typeface="Bierstadt"/>
              </a:rPr>
              <a:t> resources leading solutions for smaller un-roomed events</a:t>
            </a:r>
          </a:p>
          <a:p>
            <a:pP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Change Request process opens </a:t>
            </a:r>
            <a:r>
              <a:rPr lang="en-GB" sz="1200" dirty="0">
                <a:solidFill>
                  <a:srgbClr val="002542"/>
                </a:solidFill>
                <a:latin typeface="Bierstadt"/>
              </a:rPr>
              <a:t>(specific CR reasons for Un-roomed Events)</a:t>
            </a: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Weekly College Sessions Engagements continue with focus on un-roomed events</a:t>
            </a:r>
          </a:p>
        </p:txBody>
      </p:sp>
      <p:sp>
        <p:nvSpPr>
          <p:cNvPr id="16" name="TextBox 15">
            <a:extLst>
              <a:ext uri="{FF2B5EF4-FFF2-40B4-BE49-F238E27FC236}">
                <a16:creationId xmlns:a16="http://schemas.microsoft.com/office/drawing/2014/main" id="{F276382F-C71D-C690-971A-8C3991DD621C}"/>
              </a:ext>
            </a:extLst>
          </p:cNvPr>
          <p:cNvSpPr txBox="1"/>
          <p:nvPr/>
        </p:nvSpPr>
        <p:spPr>
          <a:xfrm>
            <a:off x="6659618" y="2326415"/>
            <a:ext cx="2437970" cy="3416320"/>
          </a:xfrm>
          <a:prstGeom prst="rect">
            <a:avLst/>
          </a:prstGeom>
          <a:solidFill>
            <a:srgbClr val="F7F7F7"/>
          </a:solidFill>
        </p:spPr>
        <p:txBody>
          <a:bodyPr wrap="square" lIns="91440" tIns="45720" rIns="91440" bIns="45720" anchor="t">
            <a:spAutoFit/>
          </a:bodyPr>
          <a:lstStyle/>
          <a:p>
            <a:pPr>
              <a:defRPr/>
            </a:pPr>
            <a:r>
              <a:rPr lang="en-GB" sz="1200" b="1" dirty="0">
                <a:solidFill>
                  <a:srgbClr val="767171"/>
                </a:solidFill>
                <a:latin typeface="Bierstadt"/>
              </a:rPr>
              <a:t>W/c 15</a:t>
            </a:r>
            <a:r>
              <a:rPr lang="en-GB" sz="1200" b="1" baseline="30000" dirty="0">
                <a:solidFill>
                  <a:srgbClr val="767171"/>
                </a:solidFill>
                <a:latin typeface="Bierstadt"/>
              </a:rPr>
              <a:t>th</a:t>
            </a:r>
            <a:r>
              <a:rPr lang="en-GB" sz="1200" b="1" dirty="0">
                <a:solidFill>
                  <a:srgbClr val="767171"/>
                </a:solidFill>
                <a:latin typeface="Bierstadt"/>
              </a:rPr>
              <a:t> July</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a:solidFill>
                <a:srgbClr val="767171"/>
              </a:solidFill>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Change Request process opens (All essential changes)</a:t>
            </a:r>
            <a:endParaRPr lang="en-GB" sz="1200"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All course data, including new and additional to be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Facility data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Meetings schedule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a:defRPr/>
            </a:pPr>
            <a:r>
              <a:rPr lang="en-GB" sz="1200" b="1" dirty="0">
                <a:solidFill>
                  <a:srgbClr val="767171"/>
                </a:solidFill>
                <a:latin typeface="Bierstadt"/>
              </a:rPr>
              <a:t>Monday 29</a:t>
            </a:r>
            <a:r>
              <a:rPr lang="en-GB" sz="1200" b="1" baseline="30000" dirty="0">
                <a:solidFill>
                  <a:srgbClr val="767171"/>
                </a:solidFill>
                <a:latin typeface="Bierstadt"/>
              </a:rPr>
              <a:t>th</a:t>
            </a:r>
            <a:r>
              <a:rPr lang="en-GB" sz="1200" b="1" dirty="0">
                <a:solidFill>
                  <a:srgbClr val="767171"/>
                </a:solidFill>
                <a:latin typeface="Bierstadt"/>
              </a:rPr>
              <a:t> of July</a:t>
            </a:r>
            <a:endParaRPr lang="en-GB" sz="1200" b="1"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Checkpoint on opening space for non-teaching events</a:t>
            </a:r>
            <a:endParaRPr lang="en-GB" sz="1200" i="0" u="none" strike="noStrike" kern="1200" cap="none" spc="0" normalizeH="0" baseline="0" noProof="0" dirty="0">
              <a:ln>
                <a:noFill/>
              </a:ln>
              <a:solidFill>
                <a:srgbClr val="767171"/>
              </a:solidFill>
              <a:effectLst/>
              <a:uLnTx/>
              <a:uFillTx/>
              <a:latin typeface="Bierstadt"/>
            </a:endParaRPr>
          </a:p>
        </p:txBody>
      </p:sp>
      <p:sp>
        <p:nvSpPr>
          <p:cNvPr id="19" name="Arrow: Chevron 18">
            <a:extLst>
              <a:ext uri="{FF2B5EF4-FFF2-40B4-BE49-F238E27FC236}">
                <a16:creationId xmlns:a16="http://schemas.microsoft.com/office/drawing/2014/main" id="{DC1E7209-D538-E0FE-C13F-729BD1FDCB2E}"/>
              </a:ext>
            </a:extLst>
          </p:cNvPr>
          <p:cNvSpPr/>
          <p:nvPr/>
        </p:nvSpPr>
        <p:spPr>
          <a:xfrm>
            <a:off x="9161378" y="1352744"/>
            <a:ext cx="2796705" cy="950244"/>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ierstadt"/>
              </a:rPr>
              <a:t>Reg/Enrol &amp; Start of Semester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Bierstadt"/>
              </a:rPr>
              <a:t>August</a:t>
            </a:r>
            <a:endParaRPr lang="en-GB" sz="1200" i="0" u="none" strike="noStrike" kern="1200" cap="none" spc="0" normalizeH="0" baseline="0" noProof="0" dirty="0">
              <a:ln>
                <a:noFill/>
              </a:ln>
              <a:solidFill>
                <a:prstClr val="white"/>
              </a:solidFill>
              <a:effectLst/>
              <a:uLnTx/>
              <a:uFillTx/>
              <a:latin typeface="Bierstadt" panose="020B0004020202020204" pitchFamily="34" charset="0"/>
            </a:endParaRPr>
          </a:p>
        </p:txBody>
      </p:sp>
      <p:sp>
        <p:nvSpPr>
          <p:cNvPr id="20" name="TextBox 19">
            <a:extLst>
              <a:ext uri="{FF2B5EF4-FFF2-40B4-BE49-F238E27FC236}">
                <a16:creationId xmlns:a16="http://schemas.microsoft.com/office/drawing/2014/main" id="{1B2603C8-25CF-F3C5-2281-1B827EC78275}"/>
              </a:ext>
            </a:extLst>
          </p:cNvPr>
          <p:cNvSpPr txBox="1"/>
          <p:nvPr/>
        </p:nvSpPr>
        <p:spPr>
          <a:xfrm>
            <a:off x="9184526" y="2322737"/>
            <a:ext cx="2326989" cy="2492990"/>
          </a:xfrm>
          <a:prstGeom prst="rect">
            <a:avLst/>
          </a:prstGeom>
          <a:solidFill>
            <a:srgbClr val="F7F7F7"/>
          </a:solidFill>
        </p:spPr>
        <p:txBody>
          <a:bodyPr wrap="square" lIns="91440" tIns="45720" rIns="91440" bIns="45720" anchor="t">
            <a:spAutoFit/>
          </a:bodyPr>
          <a:lstStyle/>
          <a:p>
            <a:r>
              <a:rPr lang="en-GB" sz="1200" b="1" dirty="0">
                <a:solidFill>
                  <a:schemeClr val="accent4">
                    <a:lumMod val="75000"/>
                  </a:schemeClr>
                </a:solidFill>
                <a:ea typeface="+mn-lt"/>
                <a:cs typeface="+mn-lt"/>
              </a:rPr>
              <a:t>Monday 5</a:t>
            </a:r>
            <a:r>
              <a:rPr lang="en-GB" sz="1200" b="1" baseline="30000" dirty="0">
                <a:solidFill>
                  <a:schemeClr val="accent4">
                    <a:lumMod val="75000"/>
                  </a:schemeClr>
                </a:solidFill>
                <a:ea typeface="+mn-lt"/>
                <a:cs typeface="+mn-lt"/>
              </a:rPr>
              <a:t>th</a:t>
            </a:r>
            <a:r>
              <a:rPr lang="en-GB" sz="1200" b="1" dirty="0">
                <a:solidFill>
                  <a:schemeClr val="accent4">
                    <a:lumMod val="75000"/>
                  </a:schemeClr>
                </a:solidFill>
                <a:ea typeface="+mn-lt"/>
                <a:cs typeface="+mn-lt"/>
              </a:rPr>
              <a:t> August</a:t>
            </a:r>
            <a:endParaRPr lang="en-GB" sz="1200" dirty="0">
              <a:solidFill>
                <a:schemeClr val="accent4">
                  <a:lumMod val="75000"/>
                </a:schemeClr>
              </a:solidFill>
              <a:ea typeface="+mn-lt"/>
              <a:cs typeface="+mn-lt"/>
            </a:endParaRPr>
          </a:p>
          <a:p>
            <a:endParaRPr lang="en-GB" sz="1200" b="1" dirty="0">
              <a:solidFill>
                <a:schemeClr val="accent4">
                  <a:lumMod val="75000"/>
                </a:schemeClr>
              </a:solidFill>
              <a:ea typeface="+mn-lt"/>
              <a:cs typeface="+mn-lt"/>
            </a:endParaRPr>
          </a:p>
          <a:p>
            <a:pPr marL="171450" indent="-171450">
              <a:buFont typeface="Arial,Sans-Serif"/>
              <a:buChar char="•"/>
            </a:pPr>
            <a:r>
              <a:rPr lang="en-GB" sz="1200" dirty="0">
                <a:solidFill>
                  <a:schemeClr val="accent4">
                    <a:lumMod val="75000"/>
                  </a:schemeClr>
                </a:solidFill>
                <a:ea typeface="+mn-lt"/>
                <a:cs typeface="+mn-lt"/>
              </a:rPr>
              <a:t>Registration &amp; Enrolment opens</a:t>
            </a:r>
            <a:endParaRPr lang="en-GB" dirty="0">
              <a:solidFill>
                <a:schemeClr val="accent4">
                  <a:lumMod val="75000"/>
                </a:schemeClr>
              </a:solidFill>
              <a:ea typeface="+mn-lt"/>
              <a:cs typeface="+mn-lt"/>
            </a:endParaRPr>
          </a:p>
          <a:p>
            <a:endParaRPr lang="en-GB" sz="1200" b="1" dirty="0">
              <a:solidFill>
                <a:schemeClr val="accent4">
                  <a:lumMod val="75000"/>
                </a:schemeClr>
              </a:solidFill>
              <a:latin typeface="Bierstadt"/>
            </a:endParaRPr>
          </a:p>
          <a:p>
            <a:endParaRPr lang="en-GB" sz="1200" b="1" dirty="0">
              <a:solidFill>
                <a:schemeClr val="accent4">
                  <a:lumMod val="75000"/>
                </a:schemeClr>
              </a:solidFill>
              <a:latin typeface="Bierstadt"/>
            </a:endParaRPr>
          </a:p>
          <a:p>
            <a:r>
              <a:rPr lang="en-GB" sz="1200" b="1" dirty="0">
                <a:solidFill>
                  <a:schemeClr val="accent4">
                    <a:lumMod val="75000"/>
                  </a:schemeClr>
                </a:solidFill>
                <a:latin typeface="Bierstadt"/>
              </a:rPr>
              <a:t>Tuesday 6</a:t>
            </a:r>
            <a:r>
              <a:rPr lang="en-GB" sz="1200" b="1" baseline="30000" dirty="0">
                <a:solidFill>
                  <a:schemeClr val="accent4">
                    <a:lumMod val="75000"/>
                  </a:schemeClr>
                </a:solidFill>
                <a:latin typeface="Bierstadt"/>
              </a:rPr>
              <a:t>th</a:t>
            </a:r>
            <a:r>
              <a:rPr lang="en-GB" sz="1200" b="1" dirty="0">
                <a:solidFill>
                  <a:schemeClr val="accent4">
                    <a:lumMod val="75000"/>
                  </a:schemeClr>
                </a:solidFill>
                <a:latin typeface="Bierstadt"/>
              </a:rPr>
              <a:t> August</a:t>
            </a:r>
            <a:endParaRPr lang="en-GB" dirty="0">
              <a:solidFill>
                <a:schemeClr val="accent4">
                  <a:lumMod val="75000"/>
                </a:schemeClr>
              </a:solidFill>
            </a:endParaRPr>
          </a:p>
          <a:p>
            <a:endParaRPr lang="en-GB" sz="1200" b="1" dirty="0">
              <a:solidFill>
                <a:schemeClr val="accent4">
                  <a:lumMod val="75000"/>
                </a:schemeClr>
              </a:solidFill>
              <a:latin typeface="Bierstadt"/>
            </a:endParaRPr>
          </a:p>
          <a:p>
            <a:pPr marL="171450" indent="-171450">
              <a:buFont typeface="Arial" panose="020B0604020202020204" pitchFamily="34" charset="0"/>
              <a:buChar char="•"/>
            </a:pPr>
            <a:r>
              <a:rPr lang="en-GB" sz="1200" dirty="0">
                <a:solidFill>
                  <a:schemeClr val="accent4">
                    <a:lumMod val="75000"/>
                  </a:schemeClr>
                </a:solidFill>
                <a:latin typeface="Bierstadt"/>
              </a:rPr>
              <a:t>Online booking open for Local Non-Teaching Space</a:t>
            </a:r>
          </a:p>
          <a:p>
            <a:pPr marL="90170" marR="0" lvl="0" indent="-9017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a:solidFill>
                <a:schemeClr val="accent4">
                  <a:lumMod val="75000"/>
                </a:schemeClr>
              </a:solidFill>
              <a:latin typeface="Bierstadt" panose="020B00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dirty="0">
              <a:solidFill>
                <a:schemeClr val="accent4">
                  <a:lumMod val="75000"/>
                </a:schemeClr>
              </a:solidFill>
              <a:latin typeface="Bierstadt"/>
            </a:endParaRPr>
          </a:p>
          <a:p>
            <a:pPr marR="0" lvl="0" algn="l" rtl="0" eaLnBrk="1" fontAlgn="auto" latinLnBrk="0" hangingPunct="1">
              <a:lnSpc>
                <a:spcPct val="100000"/>
              </a:lnSpc>
              <a:spcBef>
                <a:spcPts val="0"/>
              </a:spcBef>
              <a:spcAft>
                <a:spcPts val="0"/>
              </a:spcAft>
              <a:buClrTx/>
              <a:buSzTx/>
            </a:pPr>
            <a:endParaRPr lang="en-GB" sz="1200">
              <a:solidFill>
                <a:schemeClr val="accent4">
                  <a:lumMod val="75000"/>
                </a:schemeClr>
              </a:solidFill>
              <a:latin typeface="Bierstadt" panose="020B0004020202020204" pitchFamily="34" charset="0"/>
            </a:endParaRPr>
          </a:p>
          <a:p>
            <a:pPr marR="0" lvl="0" algn="l" rtl="0" eaLnBrk="1" fontAlgn="auto" latinLnBrk="0" hangingPunct="1">
              <a:lnSpc>
                <a:spcPct val="100000"/>
              </a:lnSpc>
              <a:spcBef>
                <a:spcPts val="0"/>
              </a:spcBef>
              <a:spcAft>
                <a:spcPts val="0"/>
              </a:spcAft>
              <a:buClrTx/>
              <a:buSzTx/>
            </a:pPr>
            <a:endParaRPr lang="en-GB" sz="1200" b="1" strike="sngStrike" dirty="0">
              <a:solidFill>
                <a:schemeClr val="accent4">
                  <a:lumMod val="75000"/>
                </a:schemeClr>
              </a:solidFill>
              <a:latin typeface="Bierstadt"/>
            </a:endParaRPr>
          </a:p>
        </p:txBody>
      </p:sp>
    </p:spTree>
    <p:extLst>
      <p:ext uri="{BB962C8B-B14F-4D97-AF65-F5344CB8AC3E}">
        <p14:creationId xmlns:p14="http://schemas.microsoft.com/office/powerpoint/2010/main" val="175163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idx="4294967295"/>
          </p:nvPr>
        </p:nvSpPr>
        <p:spPr>
          <a:xfrm>
            <a:off x="1167970" y="206070"/>
            <a:ext cx="7607300" cy="1096963"/>
          </a:xfrm>
          <a:prstGeom prst="rect">
            <a:avLst/>
          </a:prstGeom>
        </p:spPr>
        <p:txBody>
          <a:bodyPr lIns="91440" tIns="45720" rIns="91440" bIns="45720" anchor="ctr"/>
          <a:lstStyle/>
          <a:p>
            <a:r>
              <a:rPr lang="en-GB" sz="2800" b="1">
                <a:solidFill>
                  <a:srgbClr val="002542"/>
                </a:solidFill>
                <a:latin typeface="Bierstadt"/>
                <a:cs typeface="Arial"/>
              </a:rPr>
              <a:t>Un-roomed Events</a:t>
            </a:r>
            <a:br>
              <a:rPr lang="en-GB" sz="2800" b="1">
                <a:solidFill>
                  <a:srgbClr val="002542"/>
                </a:solidFill>
                <a:latin typeface="Bierstadt"/>
                <a:cs typeface="Arial"/>
              </a:rPr>
            </a:br>
            <a:r>
              <a:rPr lang="en-GB" sz="2000">
                <a:solidFill>
                  <a:srgbClr val="002542"/>
                </a:solidFill>
                <a:latin typeface="Bierstadt"/>
                <a:cs typeface="Arial"/>
              </a:rPr>
              <a:t>Resolution Calls</a:t>
            </a:r>
            <a:endParaRPr lang="en-GB" sz="2800">
              <a:solidFill>
                <a:srgbClr val="002542"/>
              </a:solidFill>
              <a:latin typeface="Bierstadt"/>
              <a:cs typeface="Arial"/>
            </a:endParaRPr>
          </a:p>
        </p:txBody>
      </p:sp>
      <p:sp>
        <p:nvSpPr>
          <p:cNvPr id="4" name="TextBox 3">
            <a:extLst>
              <a:ext uri="{FF2B5EF4-FFF2-40B4-BE49-F238E27FC236}">
                <a16:creationId xmlns:a16="http://schemas.microsoft.com/office/drawing/2014/main" id="{D883A135-37C7-574A-7FCF-4CDD33C5D728}"/>
              </a:ext>
            </a:extLst>
          </p:cNvPr>
          <p:cNvSpPr txBox="1"/>
          <p:nvPr/>
        </p:nvSpPr>
        <p:spPr>
          <a:xfrm>
            <a:off x="442971" y="1758283"/>
            <a:ext cx="5712625" cy="4154984"/>
          </a:xfrm>
          <a:prstGeom prst="rect">
            <a:avLst/>
          </a:prstGeom>
          <a:solidFill>
            <a:srgbClr val="F7F7F7"/>
          </a:solidFill>
        </p:spPr>
        <p:txBody>
          <a:bodyPr wrap="square" lIns="91440" tIns="45720" rIns="91440" bIns="45720" rtlCol="0" anchor="t">
            <a:spAutoFit/>
          </a:bodyPr>
          <a:lstStyle/>
          <a:p>
            <a:pPr marL="228600" indent="-228600">
              <a:buAutoNum type="arabicPeriod"/>
            </a:pPr>
            <a:r>
              <a:rPr lang="en-GB" sz="1200" b="1">
                <a:latin typeface="Bierstadt"/>
              </a:rPr>
              <a:t>Large Events &amp; Time Critical Events </a:t>
            </a:r>
          </a:p>
          <a:p>
            <a:r>
              <a:rPr lang="en-GB" sz="1200">
                <a:latin typeface="Bierstadt"/>
              </a:rPr>
              <a:t>(greater than 50 in size, events in the first 1 month of teaching)</a:t>
            </a:r>
            <a:endParaRPr lang="en-US">
              <a:cs typeface="Calibri"/>
            </a:endParaRPr>
          </a:p>
          <a:p>
            <a:endParaRPr lang="en-GB" sz="1200" b="1">
              <a:latin typeface="Bierstadt"/>
            </a:endParaRPr>
          </a:p>
          <a:p>
            <a:pPr marL="171450" indent="-171450">
              <a:buFont typeface="Arial" panose="020B0604020202020204" pitchFamily="34" charset="0"/>
              <a:buChar char="•"/>
            </a:pPr>
            <a:r>
              <a:rPr lang="en-GB" sz="1200">
                <a:latin typeface="Bierstadt"/>
              </a:rPr>
              <a:t>A resolution call will be scheduled with the identified roles within each of the schools</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The calls will be led by SMTT who will suggest potential solutions, we do not anticipate all the identified roles will be required to attend every call however we do expect decision makers to be available. </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SMTT will update the event in real time if a suitable option has been agreed.</a:t>
            </a: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endParaRPr lang="en-GB" sz="1200">
              <a:latin typeface="Bierstadt"/>
            </a:endParaRPr>
          </a:p>
        </p:txBody>
      </p:sp>
      <p:sp>
        <p:nvSpPr>
          <p:cNvPr id="3" name="TextBox 2">
            <a:extLst>
              <a:ext uri="{FF2B5EF4-FFF2-40B4-BE49-F238E27FC236}">
                <a16:creationId xmlns:a16="http://schemas.microsoft.com/office/drawing/2014/main" id="{C27F09FD-B773-8F2B-A968-58EDA789E84B}"/>
              </a:ext>
            </a:extLst>
          </p:cNvPr>
          <p:cNvSpPr txBox="1"/>
          <p:nvPr/>
        </p:nvSpPr>
        <p:spPr>
          <a:xfrm>
            <a:off x="6236851" y="1758283"/>
            <a:ext cx="5076837" cy="3785652"/>
          </a:xfrm>
          <a:prstGeom prst="rect">
            <a:avLst/>
          </a:prstGeom>
          <a:solidFill>
            <a:srgbClr val="F7F7F7"/>
          </a:solidFill>
          <a:ln w="38100">
            <a:noFill/>
          </a:ln>
        </p:spPr>
        <p:txBody>
          <a:bodyPr wrap="square" lIns="91440" tIns="45720" rIns="91440" bIns="45720" rtlCol="0" anchor="t">
            <a:spAutoFit/>
          </a:bodyPr>
          <a:lstStyle/>
          <a:p>
            <a:r>
              <a:rPr lang="en-GB" sz="1200" b="1">
                <a:latin typeface="Bierstadt"/>
              </a:rPr>
              <a:t>2. All Other Un-roomed Events </a:t>
            </a:r>
          </a:p>
          <a:p>
            <a:r>
              <a:rPr lang="en-GB" sz="1200">
                <a:latin typeface="Bierstadt"/>
              </a:rPr>
              <a:t>(less than size 50)  </a:t>
            </a:r>
          </a:p>
          <a:p>
            <a:pPr marL="171450" indent="-171450">
              <a:buFont typeface="Arial" panose="020B0604020202020204" pitchFamily="34" charset="0"/>
              <a:buChar char="•"/>
            </a:pPr>
            <a:endParaRPr lang="en-GB" sz="1200" b="1">
              <a:latin typeface="Bierstadt"/>
            </a:endParaRPr>
          </a:p>
          <a:p>
            <a:pPr marL="171450" indent="-171450">
              <a:buFont typeface="Arial" panose="020B0604020202020204" pitchFamily="34" charset="0"/>
              <a:buChar char="•"/>
            </a:pPr>
            <a:r>
              <a:rPr lang="en-GB" sz="1200">
                <a:latin typeface="Bierstadt"/>
              </a:rPr>
              <a:t>Led through the coordinating TT resource already identified.  </a:t>
            </a:r>
            <a:r>
              <a:rPr lang="en-GB" sz="1200" b="1">
                <a:latin typeface="Bierstadt"/>
              </a:rPr>
              <a:t>The Timetabling and Enrolment Coordinator/ L&amp;T Assistants </a:t>
            </a:r>
            <a:r>
              <a:rPr lang="en-GB" sz="1200">
                <a:latin typeface="Bierstadt"/>
              </a:rPr>
              <a:t>should review local space first to resolve.</a:t>
            </a:r>
          </a:p>
          <a:p>
            <a:endParaRPr lang="en-GB" sz="1200">
              <a:latin typeface="Bierstadt"/>
            </a:endParaRPr>
          </a:p>
          <a:p>
            <a:pPr marL="171450" indent="-171450">
              <a:buFont typeface="Arial" panose="020B0604020202020204" pitchFamily="34" charset="0"/>
              <a:buChar char="•"/>
            </a:pPr>
            <a:r>
              <a:rPr lang="en-GB" sz="1200">
                <a:latin typeface="Bierstadt"/>
              </a:rPr>
              <a:t>Should a </a:t>
            </a:r>
            <a:r>
              <a:rPr lang="en-GB" sz="1200" b="1">
                <a:latin typeface="Bierstadt"/>
              </a:rPr>
              <a:t>Timetabling and Enrolment Coordinator/ L&amp;T Assistants </a:t>
            </a:r>
            <a:r>
              <a:rPr lang="en-GB" sz="1200">
                <a:latin typeface="Bierstadt"/>
              </a:rPr>
              <a:t>need to change the event (e.g. time/day) to find a central room, they should:</a:t>
            </a:r>
          </a:p>
          <a:p>
            <a:pPr marL="685800" lvl="1" indent="-228600">
              <a:buFont typeface="Arial,Sans-Serif" panose="020B0604020202020204" pitchFamily="34" charset="0"/>
              <a:buChar char="•"/>
            </a:pPr>
            <a:r>
              <a:rPr lang="en-GB" sz="1200">
                <a:latin typeface="Arial"/>
                <a:cs typeface="Arial"/>
              </a:rPr>
              <a:t>Liaise with the </a:t>
            </a:r>
            <a:r>
              <a:rPr lang="en-GB" sz="1200" b="1">
                <a:latin typeface="Arial"/>
                <a:cs typeface="Arial"/>
              </a:rPr>
              <a:t>L&amp;T Convener, Head of School or Head of Course </a:t>
            </a:r>
            <a:r>
              <a:rPr lang="en-GB" sz="1200">
                <a:latin typeface="Arial"/>
                <a:cs typeface="Arial"/>
              </a:rPr>
              <a:t>to be aware of potential clashes and explore available options to resolve.</a:t>
            </a:r>
            <a:endParaRPr lang="en-US" sz="1200">
              <a:latin typeface="Arial"/>
              <a:cs typeface="Arial"/>
            </a:endParaRPr>
          </a:p>
          <a:p>
            <a:pPr marL="685800" lvl="1" indent="-228600">
              <a:buFont typeface="Arial,Sans-Serif" panose="020B0604020202020204" pitchFamily="34" charset="0"/>
              <a:buChar char="•"/>
            </a:pPr>
            <a:r>
              <a:rPr lang="en-GB" sz="1200">
                <a:latin typeface="Arial"/>
                <a:cs typeface="Arial"/>
              </a:rPr>
              <a:t>Raise a “Central Room Request” to SMTT to room the event via the Change Request process</a:t>
            </a:r>
            <a:endParaRPr lang="en-GB"/>
          </a:p>
          <a:p>
            <a:pPr lvl="1"/>
            <a:endParaRPr lang="en-GB" sz="1200">
              <a:latin typeface="Arial"/>
              <a:cs typeface="Arial"/>
            </a:endParaRPr>
          </a:p>
          <a:p>
            <a:pPr marL="171450" indent="-171450">
              <a:buFont typeface="Arial" panose="020B0604020202020204" pitchFamily="34" charset="0"/>
              <a:buChar char="•"/>
            </a:pPr>
            <a:r>
              <a:rPr lang="en-GB" sz="1200">
                <a:latin typeface="Bierstadt"/>
                <a:cs typeface="Calibri"/>
              </a:rPr>
              <a:t>The CR will be updated when a room has been allocated</a:t>
            </a:r>
          </a:p>
          <a:p>
            <a:pPr marL="171450" indent="-171450">
              <a:buFont typeface="Arial" panose="020B0604020202020204" pitchFamily="34" charset="0"/>
              <a:buChar char="•"/>
            </a:pPr>
            <a:r>
              <a:rPr lang="en-GB" sz="1200">
                <a:latin typeface="Bierstadt"/>
                <a:cs typeface="Calibri"/>
              </a:rPr>
              <a:t>In the event there is no resolution that can be accommodated the </a:t>
            </a:r>
            <a:r>
              <a:rPr lang="en-GB" sz="1200" b="1">
                <a:latin typeface="Bierstadt"/>
              </a:rPr>
              <a:t>Timetabling and Enrolment Coordinator/ L&amp;T Assistants </a:t>
            </a:r>
            <a:r>
              <a:rPr lang="en-GB" sz="1200">
                <a:latin typeface="Bierstadt"/>
                <a:cs typeface="Calibri"/>
              </a:rPr>
              <a:t>should escalate through the </a:t>
            </a:r>
            <a:r>
              <a:rPr lang="en-GB" sz="1200">
                <a:latin typeface="Bierstadt"/>
              </a:rPr>
              <a:t>identified roles  </a:t>
            </a:r>
            <a:r>
              <a:rPr lang="en-GB" sz="1200">
                <a:latin typeface="Bierstadt"/>
                <a:cs typeface="Calibri"/>
              </a:rPr>
              <a:t>listed for Category 1 events. </a:t>
            </a:r>
          </a:p>
        </p:txBody>
      </p:sp>
      <p:sp>
        <p:nvSpPr>
          <p:cNvPr id="9" name="TextBox 8">
            <a:extLst>
              <a:ext uri="{FF2B5EF4-FFF2-40B4-BE49-F238E27FC236}">
                <a16:creationId xmlns:a16="http://schemas.microsoft.com/office/drawing/2014/main" id="{FA171F44-E7C1-C994-4DB3-4C95F7968178}"/>
              </a:ext>
            </a:extLst>
          </p:cNvPr>
          <p:cNvSpPr txBox="1"/>
          <p:nvPr/>
        </p:nvSpPr>
        <p:spPr>
          <a:xfrm>
            <a:off x="442971" y="1210670"/>
            <a:ext cx="10870717" cy="461665"/>
          </a:xfrm>
          <a:prstGeom prst="rect">
            <a:avLst/>
          </a:prstGeom>
          <a:solidFill>
            <a:srgbClr val="F7F7F7"/>
          </a:solidFill>
        </p:spPr>
        <p:txBody>
          <a:bodyPr wrap="square" lIns="91440" tIns="45720" rIns="91440" bIns="45720" rtlCol="0" anchor="t">
            <a:spAutoFit/>
          </a:bodyPr>
          <a:lstStyle/>
          <a:p>
            <a:r>
              <a:rPr lang="en-GB" sz="1200" b="1" dirty="0">
                <a:latin typeface="Bierstadt"/>
              </a:rPr>
              <a:t>Process</a:t>
            </a:r>
            <a:endParaRPr lang="en-GB" sz="1200" dirty="0">
              <a:latin typeface="Bierstadt"/>
            </a:endParaRPr>
          </a:p>
          <a:p>
            <a:r>
              <a:rPr lang="en-GB" sz="1200" dirty="0">
                <a:latin typeface="Bierstadt"/>
              </a:rPr>
              <a:t>All un-roomed events identified by Tuesday, 18</a:t>
            </a:r>
            <a:r>
              <a:rPr lang="en-GB" sz="1200" baseline="30000" dirty="0">
                <a:latin typeface="Bierstadt"/>
              </a:rPr>
              <a:t>th</a:t>
            </a:r>
            <a:r>
              <a:rPr lang="en-GB" sz="1200" dirty="0">
                <a:latin typeface="Bierstadt"/>
              </a:rPr>
              <a:t> June.</a:t>
            </a:r>
            <a:r>
              <a:rPr lang="en-GB" sz="1200" dirty="0">
                <a:solidFill>
                  <a:srgbClr val="FF0000"/>
                </a:solidFill>
                <a:latin typeface="Bierstadt"/>
              </a:rPr>
              <a:t> </a:t>
            </a:r>
            <a:r>
              <a:rPr lang="en-GB" sz="1200" dirty="0">
                <a:latin typeface="Bierstadt"/>
              </a:rPr>
              <a:t> SMTT will split the events into two categories</a:t>
            </a:r>
          </a:p>
        </p:txBody>
      </p:sp>
    </p:spTree>
    <p:extLst>
      <p:ext uri="{BB962C8B-B14F-4D97-AF65-F5344CB8AC3E}">
        <p14:creationId xmlns:p14="http://schemas.microsoft.com/office/powerpoint/2010/main" val="230067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31F365A3-7A85-295D-B975-C459BFD7DDD5}"/>
              </a:ext>
            </a:extLst>
          </p:cNvPr>
          <p:cNvSpPr/>
          <p:nvPr/>
        </p:nvSpPr>
        <p:spPr bwMode="auto">
          <a:xfrm>
            <a:off x="1425929" y="2756109"/>
            <a:ext cx="1080000" cy="84960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0" name="Rectangle 9">
            <a:extLst>
              <a:ext uri="{FF2B5EF4-FFF2-40B4-BE49-F238E27FC236}">
                <a16:creationId xmlns:a16="http://schemas.microsoft.com/office/drawing/2014/main" id="{CEDC2E5D-2ECD-E433-BCB9-0C009D1CB550}"/>
              </a:ext>
            </a:extLst>
          </p:cNvPr>
          <p:cNvSpPr/>
          <p:nvPr/>
        </p:nvSpPr>
        <p:spPr bwMode="auto">
          <a:xfrm>
            <a:off x="449951" y="5086506"/>
            <a:ext cx="881915" cy="6867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SMTT </a:t>
            </a:r>
          </a:p>
        </p:txBody>
      </p:sp>
      <p:sp>
        <p:nvSpPr>
          <p:cNvPr id="11" name="Rectangle 10">
            <a:extLst>
              <a:ext uri="{FF2B5EF4-FFF2-40B4-BE49-F238E27FC236}">
                <a16:creationId xmlns:a16="http://schemas.microsoft.com/office/drawing/2014/main" id="{4DE913BF-4B13-876D-3022-0BC7AE28ABA7}"/>
              </a:ext>
            </a:extLst>
          </p:cNvPr>
          <p:cNvSpPr/>
          <p:nvPr/>
        </p:nvSpPr>
        <p:spPr bwMode="auto">
          <a:xfrm>
            <a:off x="2646268" y="3426379"/>
            <a:ext cx="1384451" cy="6867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College representatives to own ‘unresolved event’ offline before setting up call with SMTT</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17" name="Rectangle 16">
            <a:extLst>
              <a:ext uri="{FF2B5EF4-FFF2-40B4-BE49-F238E27FC236}">
                <a16:creationId xmlns:a16="http://schemas.microsoft.com/office/drawing/2014/main" id="{7B678224-5A84-4AB5-E494-878560A46B57}"/>
              </a:ext>
            </a:extLst>
          </p:cNvPr>
          <p:cNvSpPr/>
          <p:nvPr/>
        </p:nvSpPr>
        <p:spPr bwMode="auto">
          <a:xfrm>
            <a:off x="4386408" y="5131065"/>
            <a:ext cx="1092224" cy="597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Escalated </a:t>
            </a:r>
            <a:r>
              <a:rPr lang="en-GB" sz="900">
                <a:latin typeface="Bierstadt" panose="020B0004020202020204" pitchFamily="34" charset="0"/>
                <a:ea typeface="ＭＳ Ｐゴシック" charset="-128"/>
                <a:cs typeface="ＭＳ Ｐゴシック" charset="-128"/>
              </a:rPr>
              <a:t>Call</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8" name="Oval 17">
            <a:extLst>
              <a:ext uri="{FF2B5EF4-FFF2-40B4-BE49-F238E27FC236}">
                <a16:creationId xmlns:a16="http://schemas.microsoft.com/office/drawing/2014/main" id="{DC5B9AEB-28D2-C017-2C50-791BFECF8B2F}"/>
              </a:ext>
            </a:extLst>
          </p:cNvPr>
          <p:cNvSpPr/>
          <p:nvPr/>
        </p:nvSpPr>
        <p:spPr bwMode="auto">
          <a:xfrm>
            <a:off x="604150"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solidFill>
                  <a:srgbClr val="002776"/>
                </a:solidFill>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solidFill>
                <a:srgbClr val="002776"/>
              </a:solidFill>
              <a:effectLst/>
              <a:latin typeface="Bierstadt" panose="020B0004020202020204" pitchFamily="34" charset="0"/>
              <a:ea typeface="ＭＳ Ｐゴシック" charset="-128"/>
              <a:cs typeface="ＭＳ Ｐゴシック" charset="-128"/>
            </a:endParaRPr>
          </a:p>
        </p:txBody>
      </p:sp>
      <p:sp>
        <p:nvSpPr>
          <p:cNvPr id="19" name="Diamond 18">
            <a:extLst>
              <a:ext uri="{FF2B5EF4-FFF2-40B4-BE49-F238E27FC236}">
                <a16:creationId xmlns:a16="http://schemas.microsoft.com/office/drawing/2014/main" id="{50831DA4-C70B-410E-558C-BA92AEF36A88}"/>
              </a:ext>
            </a:extLst>
          </p:cNvPr>
          <p:cNvSpPr/>
          <p:nvPr/>
        </p:nvSpPr>
        <p:spPr bwMode="auto">
          <a:xfrm>
            <a:off x="2895083" y="4327577"/>
            <a:ext cx="88681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29" name="Oval 28">
            <a:extLst>
              <a:ext uri="{FF2B5EF4-FFF2-40B4-BE49-F238E27FC236}">
                <a16:creationId xmlns:a16="http://schemas.microsoft.com/office/drawing/2014/main" id="{6204779A-BC09-EFD5-6765-A518D95F199D}"/>
              </a:ext>
            </a:extLst>
          </p:cNvPr>
          <p:cNvSpPr/>
          <p:nvPr/>
        </p:nvSpPr>
        <p:spPr bwMode="auto">
          <a:xfrm>
            <a:off x="4648382"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31" name="Connector: Elbow 30">
            <a:extLst>
              <a:ext uri="{FF2B5EF4-FFF2-40B4-BE49-F238E27FC236}">
                <a16:creationId xmlns:a16="http://schemas.microsoft.com/office/drawing/2014/main" id="{9742E3C3-EB07-D9B0-DE63-6506E3B7CC21}"/>
              </a:ext>
            </a:extLst>
          </p:cNvPr>
          <p:cNvCxnSpPr>
            <a:cxnSpLocks/>
            <a:stCxn id="9" idx="3"/>
            <a:endCxn id="11" idx="0"/>
          </p:cNvCxnSpPr>
          <p:nvPr/>
        </p:nvCxnSpPr>
        <p:spPr bwMode="auto">
          <a:xfrm>
            <a:off x="2505929" y="3180909"/>
            <a:ext cx="832565" cy="24547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2" name="Connector: Elbow 31">
            <a:extLst>
              <a:ext uri="{FF2B5EF4-FFF2-40B4-BE49-F238E27FC236}">
                <a16:creationId xmlns:a16="http://schemas.microsoft.com/office/drawing/2014/main" id="{195290F1-5714-B8F6-235B-FC3B16225C54}"/>
              </a:ext>
            </a:extLst>
          </p:cNvPr>
          <p:cNvCxnSpPr>
            <a:cxnSpLocks/>
            <a:stCxn id="9" idx="1"/>
            <a:endCxn id="10" idx="0"/>
          </p:cNvCxnSpPr>
          <p:nvPr/>
        </p:nvCxnSpPr>
        <p:spPr bwMode="auto">
          <a:xfrm rot="10800000" flipV="1">
            <a:off x="890909" y="3180908"/>
            <a:ext cx="535020" cy="190559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6212E40F-3DC1-F6EA-B2AA-7325AB95E961}"/>
              </a:ext>
            </a:extLst>
          </p:cNvPr>
          <p:cNvCxnSpPr>
            <a:cxnSpLocks/>
            <a:stCxn id="10" idx="2"/>
            <a:endCxn id="18" idx="0"/>
          </p:cNvCxnSpPr>
          <p:nvPr/>
        </p:nvCxnSpPr>
        <p:spPr bwMode="auto">
          <a:xfrm flipH="1">
            <a:off x="885522" y="5773225"/>
            <a:ext cx="5387" cy="1752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EC0AA5E2-3D90-3C7A-48D6-445BE2161A07}"/>
              </a:ext>
            </a:extLst>
          </p:cNvPr>
          <p:cNvCxnSpPr>
            <a:cxnSpLocks/>
            <a:stCxn id="11" idx="2"/>
            <a:endCxn id="19" idx="0"/>
          </p:cNvCxnSpPr>
          <p:nvPr/>
        </p:nvCxnSpPr>
        <p:spPr bwMode="auto">
          <a:xfrm flipH="1">
            <a:off x="3338493" y="4113096"/>
            <a:ext cx="1" cy="2144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15AAD40A-9EBF-98AB-407A-D5D1F030C7F8}"/>
              </a:ext>
            </a:extLst>
          </p:cNvPr>
          <p:cNvCxnSpPr>
            <a:cxnSpLocks/>
            <a:stCxn id="19" idx="1"/>
            <a:endCxn id="10" idx="0"/>
          </p:cNvCxnSpPr>
          <p:nvPr/>
        </p:nvCxnSpPr>
        <p:spPr bwMode="auto">
          <a:xfrm rot="10800000" flipV="1">
            <a:off x="890909" y="4713472"/>
            <a:ext cx="2004174" cy="373034"/>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0" name="Connector: Elbow 49">
            <a:extLst>
              <a:ext uri="{FF2B5EF4-FFF2-40B4-BE49-F238E27FC236}">
                <a16:creationId xmlns:a16="http://schemas.microsoft.com/office/drawing/2014/main" id="{567FE27C-1B4E-F881-C4D3-D42DB57AE6D2}"/>
              </a:ext>
            </a:extLst>
          </p:cNvPr>
          <p:cNvCxnSpPr>
            <a:cxnSpLocks/>
            <a:stCxn id="19" idx="3"/>
            <a:endCxn id="17" idx="0"/>
          </p:cNvCxnSpPr>
          <p:nvPr/>
        </p:nvCxnSpPr>
        <p:spPr bwMode="auto">
          <a:xfrm>
            <a:off x="3781902" y="4713472"/>
            <a:ext cx="1150618" cy="41759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4" name="Connector: Elbow 53">
            <a:extLst>
              <a:ext uri="{FF2B5EF4-FFF2-40B4-BE49-F238E27FC236}">
                <a16:creationId xmlns:a16="http://schemas.microsoft.com/office/drawing/2014/main" id="{A0EF6D04-EEFB-1FEF-5AB0-A6BB5B398620}"/>
              </a:ext>
            </a:extLst>
          </p:cNvPr>
          <p:cNvCxnSpPr>
            <a:cxnSpLocks/>
            <a:stCxn id="17" idx="2"/>
            <a:endCxn id="29" idx="0"/>
          </p:cNvCxnSpPr>
          <p:nvPr/>
        </p:nvCxnSpPr>
        <p:spPr bwMode="auto">
          <a:xfrm rot="5400000">
            <a:off x="4821208" y="5837211"/>
            <a:ext cx="219859" cy="276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55" name="Callout: Double Bent Line with No Border 54">
            <a:extLst>
              <a:ext uri="{FF2B5EF4-FFF2-40B4-BE49-F238E27FC236}">
                <a16:creationId xmlns:a16="http://schemas.microsoft.com/office/drawing/2014/main" id="{C663B10B-CB4C-DD42-7814-3BEA33B83C5D}"/>
              </a:ext>
            </a:extLst>
          </p:cNvPr>
          <p:cNvSpPr/>
          <p:nvPr/>
        </p:nvSpPr>
        <p:spPr bwMode="auto">
          <a:xfrm>
            <a:off x="5520264" y="5216421"/>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Final decision</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Call organised with Deans of L&amp;T, Student Ops Manager and if appropriate Frank and Moira. </a:t>
            </a:r>
          </a:p>
        </p:txBody>
      </p:sp>
      <p:sp>
        <p:nvSpPr>
          <p:cNvPr id="57" name="Callout: Double Bent Line with No Border 56">
            <a:extLst>
              <a:ext uri="{FF2B5EF4-FFF2-40B4-BE49-F238E27FC236}">
                <a16:creationId xmlns:a16="http://schemas.microsoft.com/office/drawing/2014/main" id="{453A8A37-1B0F-4434-9C28-255A18AEE627}"/>
              </a:ext>
            </a:extLst>
          </p:cNvPr>
          <p:cNvSpPr/>
          <p:nvPr/>
        </p:nvSpPr>
        <p:spPr bwMode="auto">
          <a:xfrm>
            <a:off x="2857454" y="1746472"/>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8" name="TextBox 57">
            <a:extLst>
              <a:ext uri="{FF2B5EF4-FFF2-40B4-BE49-F238E27FC236}">
                <a16:creationId xmlns:a16="http://schemas.microsoft.com/office/drawing/2014/main" id="{F183B888-DAC6-A973-4105-36DCAF806E27}"/>
              </a:ext>
            </a:extLst>
          </p:cNvPr>
          <p:cNvSpPr txBox="1"/>
          <p:nvPr/>
        </p:nvSpPr>
        <p:spPr>
          <a:xfrm>
            <a:off x="809894" y="2977303"/>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59" name="TextBox 58">
            <a:extLst>
              <a:ext uri="{FF2B5EF4-FFF2-40B4-BE49-F238E27FC236}">
                <a16:creationId xmlns:a16="http://schemas.microsoft.com/office/drawing/2014/main" id="{E4DF133A-0CFD-34C5-5805-56FFC08BB565}"/>
              </a:ext>
            </a:extLst>
          </p:cNvPr>
          <p:cNvSpPr txBox="1"/>
          <p:nvPr/>
        </p:nvSpPr>
        <p:spPr>
          <a:xfrm>
            <a:off x="2729327" y="2991384"/>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60" name="TextBox 59">
            <a:extLst>
              <a:ext uri="{FF2B5EF4-FFF2-40B4-BE49-F238E27FC236}">
                <a16:creationId xmlns:a16="http://schemas.microsoft.com/office/drawing/2014/main" id="{E43E9B2A-8288-FAB2-9A66-B25E4AD948CE}"/>
              </a:ext>
            </a:extLst>
          </p:cNvPr>
          <p:cNvSpPr txBox="1"/>
          <p:nvPr/>
        </p:nvSpPr>
        <p:spPr>
          <a:xfrm>
            <a:off x="1250025" y="4513214"/>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61" name="TextBox 60">
            <a:extLst>
              <a:ext uri="{FF2B5EF4-FFF2-40B4-BE49-F238E27FC236}">
                <a16:creationId xmlns:a16="http://schemas.microsoft.com/office/drawing/2014/main" id="{E8838A76-2E3D-0E2F-DD51-59E95A3A141E}"/>
              </a:ext>
            </a:extLst>
          </p:cNvPr>
          <p:cNvSpPr txBox="1"/>
          <p:nvPr/>
        </p:nvSpPr>
        <p:spPr>
          <a:xfrm>
            <a:off x="4737254" y="4496217"/>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7" name="Title 1">
            <a:extLst>
              <a:ext uri="{FF2B5EF4-FFF2-40B4-BE49-F238E27FC236}">
                <a16:creationId xmlns:a16="http://schemas.microsoft.com/office/drawing/2014/main" id="{16950FEB-0369-2516-087E-7A4B077B907D}"/>
              </a:ext>
            </a:extLst>
          </p:cNvPr>
          <p:cNvSpPr txBox="1">
            <a:spLocks/>
          </p:cNvSpPr>
          <p:nvPr/>
        </p:nvSpPr>
        <p:spPr>
          <a:xfrm>
            <a:off x="1177968" y="-8974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Un-roomed Events</a:t>
            </a:r>
            <a:endParaRPr lang="en-GB" sz="2800" kern="0">
              <a:solidFill>
                <a:srgbClr val="002542"/>
              </a:solidFill>
              <a:latin typeface="Bierstadt"/>
              <a:cs typeface="Arial"/>
            </a:endParaRPr>
          </a:p>
        </p:txBody>
      </p:sp>
      <p:sp>
        <p:nvSpPr>
          <p:cNvPr id="53" name="Rectangle 52">
            <a:extLst>
              <a:ext uri="{FF2B5EF4-FFF2-40B4-BE49-F238E27FC236}">
                <a16:creationId xmlns:a16="http://schemas.microsoft.com/office/drawing/2014/main" id="{0597EFF7-483A-10D3-AD78-B2279F868E33}"/>
              </a:ext>
            </a:extLst>
          </p:cNvPr>
          <p:cNvSpPr/>
          <p:nvPr/>
        </p:nvSpPr>
        <p:spPr bwMode="auto">
          <a:xfrm>
            <a:off x="5109422" y="426141"/>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Un-roomed Event identified </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56" name="Diamond 55">
            <a:extLst>
              <a:ext uri="{FF2B5EF4-FFF2-40B4-BE49-F238E27FC236}">
                <a16:creationId xmlns:a16="http://schemas.microsoft.com/office/drawing/2014/main" id="{39447057-4C18-BCE7-D3B6-D53143435E73}"/>
              </a:ext>
            </a:extLst>
          </p:cNvPr>
          <p:cNvSpPr/>
          <p:nvPr/>
        </p:nvSpPr>
        <p:spPr bwMode="auto">
          <a:xfrm>
            <a:off x="5300222" y="1266643"/>
            <a:ext cx="1080000"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Category ?</a:t>
            </a:r>
          </a:p>
        </p:txBody>
      </p:sp>
      <p:cxnSp>
        <p:nvCxnSpPr>
          <p:cNvPr id="71" name="Connector: Elbow 70">
            <a:extLst>
              <a:ext uri="{FF2B5EF4-FFF2-40B4-BE49-F238E27FC236}">
                <a16:creationId xmlns:a16="http://schemas.microsoft.com/office/drawing/2014/main" id="{4938C15C-19D9-4620-ABCC-E596FCD11012}"/>
              </a:ext>
            </a:extLst>
          </p:cNvPr>
          <p:cNvCxnSpPr>
            <a:cxnSpLocks/>
            <a:stCxn id="56" idx="1"/>
            <a:endCxn id="130" idx="0"/>
          </p:cNvCxnSpPr>
          <p:nvPr/>
        </p:nvCxnSpPr>
        <p:spPr bwMode="auto">
          <a:xfrm rot="10800000" flipV="1">
            <a:off x="1965930" y="1691443"/>
            <a:ext cx="3334293" cy="19593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2" name="TextBox 71">
            <a:extLst>
              <a:ext uri="{FF2B5EF4-FFF2-40B4-BE49-F238E27FC236}">
                <a16:creationId xmlns:a16="http://schemas.microsoft.com/office/drawing/2014/main" id="{F665EDEF-3BFC-639B-AEB6-1D4191E4E517}"/>
              </a:ext>
            </a:extLst>
          </p:cNvPr>
          <p:cNvSpPr txBox="1"/>
          <p:nvPr/>
        </p:nvSpPr>
        <p:spPr>
          <a:xfrm>
            <a:off x="1917807" y="1360481"/>
            <a:ext cx="852388" cy="230832"/>
          </a:xfrm>
          <a:prstGeom prst="rect">
            <a:avLst/>
          </a:prstGeom>
          <a:noFill/>
        </p:spPr>
        <p:txBody>
          <a:bodyPr wrap="square" rtlCol="0">
            <a:spAutoFit/>
          </a:bodyPr>
          <a:lstStyle/>
          <a:p>
            <a:r>
              <a:rPr lang="en-GB" sz="900">
                <a:latin typeface="Bierstadt" panose="020B0004020202020204" pitchFamily="34" charset="0"/>
              </a:rPr>
              <a:t>Category 1</a:t>
            </a:r>
          </a:p>
        </p:txBody>
      </p:sp>
      <p:sp>
        <p:nvSpPr>
          <p:cNvPr id="82" name="Diamond 81">
            <a:extLst>
              <a:ext uri="{FF2B5EF4-FFF2-40B4-BE49-F238E27FC236}">
                <a16:creationId xmlns:a16="http://schemas.microsoft.com/office/drawing/2014/main" id="{59AF9879-F8BB-BC1A-221E-764ECEE3722E}"/>
              </a:ext>
            </a:extLst>
          </p:cNvPr>
          <p:cNvSpPr/>
          <p:nvPr/>
        </p:nvSpPr>
        <p:spPr bwMode="auto">
          <a:xfrm>
            <a:off x="8372978" y="2640771"/>
            <a:ext cx="1073906"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local space resolve the event?</a:t>
            </a:r>
          </a:p>
        </p:txBody>
      </p:sp>
      <p:cxnSp>
        <p:nvCxnSpPr>
          <p:cNvPr id="89" name="Connector: Elbow 88">
            <a:extLst>
              <a:ext uri="{FF2B5EF4-FFF2-40B4-BE49-F238E27FC236}">
                <a16:creationId xmlns:a16="http://schemas.microsoft.com/office/drawing/2014/main" id="{2A12895D-CADD-CE27-88E7-475948520AAE}"/>
              </a:ext>
            </a:extLst>
          </p:cNvPr>
          <p:cNvCxnSpPr>
            <a:cxnSpLocks/>
            <a:stCxn id="2" idx="2"/>
            <a:endCxn id="82" idx="0"/>
          </p:cNvCxnSpPr>
          <p:nvPr/>
        </p:nvCxnSpPr>
        <p:spPr bwMode="auto">
          <a:xfrm rot="5400000">
            <a:off x="8847558" y="2573700"/>
            <a:ext cx="129445" cy="469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04" name="Rectangle 103">
            <a:extLst>
              <a:ext uri="{FF2B5EF4-FFF2-40B4-BE49-F238E27FC236}">
                <a16:creationId xmlns:a16="http://schemas.microsoft.com/office/drawing/2014/main" id="{45BCB332-94E4-7EAE-C005-3F91D096D119}"/>
              </a:ext>
            </a:extLst>
          </p:cNvPr>
          <p:cNvSpPr/>
          <p:nvPr/>
        </p:nvSpPr>
        <p:spPr bwMode="auto">
          <a:xfrm>
            <a:off x="7047369" y="3370872"/>
            <a:ext cx="1036800" cy="5311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a:t>
            </a:r>
            <a:r>
              <a:rPr lang="en-GB" sz="900">
                <a:latin typeface="Bierstadt" panose="020B0004020202020204" pitchFamily="34" charset="0"/>
                <a:ea typeface="ＭＳ Ｐゴシック" charset="-128"/>
                <a:cs typeface="ＭＳ Ｐゴシック" charset="-128"/>
              </a:rPr>
              <a:t>Roomed Locally (as per local process)</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07" name="Connector: Elbow 106">
            <a:extLst>
              <a:ext uri="{FF2B5EF4-FFF2-40B4-BE49-F238E27FC236}">
                <a16:creationId xmlns:a16="http://schemas.microsoft.com/office/drawing/2014/main" id="{33B481B3-9B45-6E18-CC49-47A9F2E86015}"/>
              </a:ext>
            </a:extLst>
          </p:cNvPr>
          <p:cNvCxnSpPr>
            <a:cxnSpLocks/>
            <a:stCxn id="82" idx="3"/>
            <a:endCxn id="186" idx="0"/>
          </p:cNvCxnSpPr>
          <p:nvPr/>
        </p:nvCxnSpPr>
        <p:spPr bwMode="auto">
          <a:xfrm>
            <a:off x="9446884" y="3065571"/>
            <a:ext cx="846966" cy="79185"/>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09" name="Connector: Elbow 108">
            <a:extLst>
              <a:ext uri="{FF2B5EF4-FFF2-40B4-BE49-F238E27FC236}">
                <a16:creationId xmlns:a16="http://schemas.microsoft.com/office/drawing/2014/main" id="{7F75B536-FEA3-713A-4A32-6247EA4A0D60}"/>
              </a:ext>
            </a:extLst>
          </p:cNvPr>
          <p:cNvCxnSpPr>
            <a:cxnSpLocks/>
            <a:stCxn id="82" idx="1"/>
            <a:endCxn id="104" idx="0"/>
          </p:cNvCxnSpPr>
          <p:nvPr/>
        </p:nvCxnSpPr>
        <p:spPr bwMode="auto">
          <a:xfrm rot="10800000" flipV="1">
            <a:off x="7565770" y="3065570"/>
            <a:ext cx="807209" cy="30530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113" name="TextBox 112">
            <a:extLst>
              <a:ext uri="{FF2B5EF4-FFF2-40B4-BE49-F238E27FC236}">
                <a16:creationId xmlns:a16="http://schemas.microsoft.com/office/drawing/2014/main" id="{A223C10D-7144-F2FE-D448-EF9DDFC0DAAE}"/>
              </a:ext>
            </a:extLst>
          </p:cNvPr>
          <p:cNvSpPr txBox="1"/>
          <p:nvPr/>
        </p:nvSpPr>
        <p:spPr>
          <a:xfrm>
            <a:off x="9551678" y="2684118"/>
            <a:ext cx="1035974" cy="369332"/>
          </a:xfrm>
          <a:prstGeom prst="rect">
            <a:avLst/>
          </a:prstGeom>
          <a:noFill/>
        </p:spPr>
        <p:txBody>
          <a:bodyPr wrap="square" rtlCol="0">
            <a:spAutoFit/>
          </a:bodyPr>
          <a:lstStyle/>
          <a:p>
            <a:r>
              <a:rPr lang="en-GB" sz="900">
                <a:latin typeface="Bierstadt" panose="020B0004020202020204" pitchFamily="34" charset="0"/>
              </a:rPr>
              <a:t>No, Central Space required</a:t>
            </a:r>
          </a:p>
        </p:txBody>
      </p:sp>
      <p:sp>
        <p:nvSpPr>
          <p:cNvPr id="114" name="TextBox 113">
            <a:extLst>
              <a:ext uri="{FF2B5EF4-FFF2-40B4-BE49-F238E27FC236}">
                <a16:creationId xmlns:a16="http://schemas.microsoft.com/office/drawing/2014/main" id="{A7940CF4-061D-CDD2-80CB-D816B2A526E9}"/>
              </a:ext>
            </a:extLst>
          </p:cNvPr>
          <p:cNvSpPr txBox="1"/>
          <p:nvPr/>
        </p:nvSpPr>
        <p:spPr>
          <a:xfrm>
            <a:off x="8052861" y="2782195"/>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115" name="Oval 114">
            <a:extLst>
              <a:ext uri="{FF2B5EF4-FFF2-40B4-BE49-F238E27FC236}">
                <a16:creationId xmlns:a16="http://schemas.microsoft.com/office/drawing/2014/main" id="{E072DF82-FB61-5375-D9C1-2520DE3D109A}"/>
              </a:ext>
            </a:extLst>
          </p:cNvPr>
          <p:cNvSpPr/>
          <p:nvPr/>
        </p:nvSpPr>
        <p:spPr bwMode="auto">
          <a:xfrm>
            <a:off x="8956829"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16" name="Oval 115">
            <a:extLst>
              <a:ext uri="{FF2B5EF4-FFF2-40B4-BE49-F238E27FC236}">
                <a16:creationId xmlns:a16="http://schemas.microsoft.com/office/drawing/2014/main" id="{F034772B-A6BB-F060-2367-15B9593B40F1}"/>
              </a:ext>
            </a:extLst>
          </p:cNvPr>
          <p:cNvSpPr/>
          <p:nvPr/>
        </p:nvSpPr>
        <p:spPr bwMode="auto">
          <a:xfrm>
            <a:off x="7285357" y="5964938"/>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17" name="Connector: Elbow 116">
            <a:extLst>
              <a:ext uri="{FF2B5EF4-FFF2-40B4-BE49-F238E27FC236}">
                <a16:creationId xmlns:a16="http://schemas.microsoft.com/office/drawing/2014/main" id="{BE2BE454-AB93-E31F-E9F8-3C5BE34FF6E6}"/>
              </a:ext>
            </a:extLst>
          </p:cNvPr>
          <p:cNvCxnSpPr>
            <a:cxnSpLocks/>
            <a:stCxn id="104" idx="2"/>
            <a:endCxn id="116" idx="0"/>
          </p:cNvCxnSpPr>
          <p:nvPr/>
        </p:nvCxnSpPr>
        <p:spPr bwMode="auto">
          <a:xfrm rot="16200000" flipH="1">
            <a:off x="6534805" y="4933013"/>
            <a:ext cx="2062889" cy="9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27" name="TextBox 126">
            <a:extLst>
              <a:ext uri="{FF2B5EF4-FFF2-40B4-BE49-F238E27FC236}">
                <a16:creationId xmlns:a16="http://schemas.microsoft.com/office/drawing/2014/main" id="{7E538EBB-14CD-8E54-1815-271EC5CD0C02}"/>
              </a:ext>
            </a:extLst>
          </p:cNvPr>
          <p:cNvSpPr txBox="1"/>
          <p:nvPr/>
        </p:nvSpPr>
        <p:spPr>
          <a:xfrm>
            <a:off x="8298738" y="1375727"/>
            <a:ext cx="852388" cy="230832"/>
          </a:xfrm>
          <a:prstGeom prst="rect">
            <a:avLst/>
          </a:prstGeom>
          <a:noFill/>
        </p:spPr>
        <p:txBody>
          <a:bodyPr wrap="square" rtlCol="0">
            <a:spAutoFit/>
          </a:bodyPr>
          <a:lstStyle/>
          <a:p>
            <a:r>
              <a:rPr lang="en-GB" sz="900">
                <a:latin typeface="Bierstadt" panose="020B0004020202020204" pitchFamily="34" charset="0"/>
              </a:rPr>
              <a:t>Category 2 </a:t>
            </a:r>
          </a:p>
        </p:txBody>
      </p:sp>
      <p:cxnSp>
        <p:nvCxnSpPr>
          <p:cNvPr id="129" name="Connector: Elbow 128">
            <a:extLst>
              <a:ext uri="{FF2B5EF4-FFF2-40B4-BE49-F238E27FC236}">
                <a16:creationId xmlns:a16="http://schemas.microsoft.com/office/drawing/2014/main" id="{67568DEA-C40A-CA0E-8255-3DDB700F56FB}"/>
              </a:ext>
            </a:extLst>
          </p:cNvPr>
          <p:cNvCxnSpPr>
            <a:stCxn id="53" idx="2"/>
            <a:endCxn id="56" idx="0"/>
          </p:cNvCxnSpPr>
          <p:nvPr/>
        </p:nvCxnSpPr>
        <p:spPr bwMode="auto">
          <a:xfrm rot="16200000" flipH="1">
            <a:off x="5717740" y="1144161"/>
            <a:ext cx="244004" cy="959"/>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30" name="Rectangle 129">
            <a:extLst>
              <a:ext uri="{FF2B5EF4-FFF2-40B4-BE49-F238E27FC236}">
                <a16:creationId xmlns:a16="http://schemas.microsoft.com/office/drawing/2014/main" id="{841D1086-A4D1-7CDF-3811-612A63B1296E}"/>
              </a:ext>
            </a:extLst>
          </p:cNvPr>
          <p:cNvSpPr/>
          <p:nvPr/>
        </p:nvSpPr>
        <p:spPr bwMode="auto">
          <a:xfrm>
            <a:off x="1236088" y="1887379"/>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SMTT to set up call with College represe</a:t>
            </a:r>
            <a:r>
              <a:rPr lang="en-GB" sz="900">
                <a:solidFill>
                  <a:srgbClr val="002542"/>
                </a:solidFill>
                <a:latin typeface="Bierstadt" panose="020B0004020202020204" pitchFamily="34" charset="0"/>
                <a:ea typeface="ＭＳ Ｐゴシック"/>
                <a:cs typeface="ＭＳ Ｐゴシック" charset="-128"/>
              </a:rPr>
              <a:t>ntatives to resolve</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cxnSp>
        <p:nvCxnSpPr>
          <p:cNvPr id="154" name="Straight Arrow Connector 153">
            <a:extLst>
              <a:ext uri="{FF2B5EF4-FFF2-40B4-BE49-F238E27FC236}">
                <a16:creationId xmlns:a16="http://schemas.microsoft.com/office/drawing/2014/main" id="{7100B725-66AC-B41E-874C-435F3A2DE3C3}"/>
              </a:ext>
            </a:extLst>
          </p:cNvPr>
          <p:cNvCxnSpPr>
            <a:cxnSpLocks/>
            <a:stCxn id="130" idx="2"/>
            <a:endCxn id="9" idx="0"/>
          </p:cNvCxnSpPr>
          <p:nvPr/>
        </p:nvCxnSpPr>
        <p:spPr bwMode="auto">
          <a:xfrm>
            <a:off x="1965929" y="2483877"/>
            <a:ext cx="0" cy="272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6" name="Rectangle 185">
            <a:extLst>
              <a:ext uri="{FF2B5EF4-FFF2-40B4-BE49-F238E27FC236}">
                <a16:creationId xmlns:a16="http://schemas.microsoft.com/office/drawing/2014/main" id="{AD0E5DF9-BCDB-69C5-6A73-60A389674FF5}"/>
              </a:ext>
            </a:extLst>
          </p:cNvPr>
          <p:cNvSpPr/>
          <p:nvPr/>
        </p:nvSpPr>
        <p:spPr bwMode="auto">
          <a:xfrm>
            <a:off x="9720551" y="3144756"/>
            <a:ext cx="1146598" cy="8135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L&amp;T Admin to set up a call with College representatives</a:t>
            </a:r>
          </a:p>
        </p:txBody>
      </p:sp>
      <p:sp>
        <p:nvSpPr>
          <p:cNvPr id="8" name="Diamond 7">
            <a:extLst>
              <a:ext uri="{FF2B5EF4-FFF2-40B4-BE49-F238E27FC236}">
                <a16:creationId xmlns:a16="http://schemas.microsoft.com/office/drawing/2014/main" id="{9484DB7D-751F-A24D-69B8-BE576E6CD61A}"/>
              </a:ext>
            </a:extLst>
          </p:cNvPr>
          <p:cNvSpPr/>
          <p:nvPr/>
        </p:nvSpPr>
        <p:spPr bwMode="auto">
          <a:xfrm>
            <a:off x="9826100" y="4202799"/>
            <a:ext cx="93549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2" name="Rectangle 11">
            <a:extLst>
              <a:ext uri="{FF2B5EF4-FFF2-40B4-BE49-F238E27FC236}">
                <a16:creationId xmlns:a16="http://schemas.microsoft.com/office/drawing/2014/main" id="{1077934C-4F23-FB62-2AE6-58C703522EDD}"/>
              </a:ext>
            </a:extLst>
          </p:cNvPr>
          <p:cNvSpPr/>
          <p:nvPr/>
        </p:nvSpPr>
        <p:spPr bwMode="auto">
          <a:xfrm>
            <a:off x="8690507" y="4853740"/>
            <a:ext cx="1087401" cy="7378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a:t>
            </a:r>
            <a:r>
              <a:rPr kumimoji="0" lang="en-GB" sz="900" b="0" i="0" u="none" strike="noStrike" cap="none" normalizeH="0" baseline="0">
                <a:ln>
                  <a:noFill/>
                </a:ln>
                <a:effectLst/>
                <a:latin typeface="Bierstadt"/>
                <a:ea typeface="ＭＳ Ｐゴシック"/>
                <a:cs typeface="ＭＳ Ｐゴシック" charset="-128"/>
              </a:rPr>
              <a:t>L&amp;T Admin</a:t>
            </a: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 submit request to SMTT for rooming</a:t>
            </a:r>
          </a:p>
        </p:txBody>
      </p:sp>
      <p:cxnSp>
        <p:nvCxnSpPr>
          <p:cNvPr id="14" name="Straight Arrow Connector 13">
            <a:extLst>
              <a:ext uri="{FF2B5EF4-FFF2-40B4-BE49-F238E27FC236}">
                <a16:creationId xmlns:a16="http://schemas.microsoft.com/office/drawing/2014/main" id="{AF542E39-E9B0-7915-E257-D2CB683EB6DA}"/>
              </a:ext>
            </a:extLst>
          </p:cNvPr>
          <p:cNvCxnSpPr>
            <a:cxnSpLocks/>
            <a:stCxn id="186" idx="2"/>
            <a:endCxn id="8" idx="0"/>
          </p:cNvCxnSpPr>
          <p:nvPr/>
        </p:nvCxnSpPr>
        <p:spPr bwMode="auto">
          <a:xfrm>
            <a:off x="10293850" y="3958292"/>
            <a:ext cx="0" cy="2445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19AEA2EE-6B0B-9C13-91F9-D19111C478F1}"/>
              </a:ext>
            </a:extLst>
          </p:cNvPr>
          <p:cNvCxnSpPr>
            <a:cxnSpLocks/>
            <a:stCxn id="8" idx="1"/>
            <a:endCxn id="12" idx="0"/>
          </p:cNvCxnSpPr>
          <p:nvPr/>
        </p:nvCxnSpPr>
        <p:spPr bwMode="auto">
          <a:xfrm rot="10800000" flipV="1">
            <a:off x="9234208" y="4588694"/>
            <a:ext cx="591892" cy="26504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5BAC6089-BE1B-0DAA-7107-4973F6E969C5}"/>
              </a:ext>
            </a:extLst>
          </p:cNvPr>
          <p:cNvSpPr txBox="1"/>
          <p:nvPr/>
        </p:nvSpPr>
        <p:spPr>
          <a:xfrm>
            <a:off x="9093378" y="4360311"/>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24" name="TextBox 23">
            <a:extLst>
              <a:ext uri="{FF2B5EF4-FFF2-40B4-BE49-F238E27FC236}">
                <a16:creationId xmlns:a16="http://schemas.microsoft.com/office/drawing/2014/main" id="{EC64943D-213B-B673-0362-D7C54F94C49A}"/>
              </a:ext>
            </a:extLst>
          </p:cNvPr>
          <p:cNvSpPr txBox="1"/>
          <p:nvPr/>
        </p:nvSpPr>
        <p:spPr>
          <a:xfrm>
            <a:off x="11261517" y="4340005"/>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27" name="Rectangle 26">
            <a:extLst>
              <a:ext uri="{FF2B5EF4-FFF2-40B4-BE49-F238E27FC236}">
                <a16:creationId xmlns:a16="http://schemas.microsoft.com/office/drawing/2014/main" id="{5E67DEB8-7379-0DF1-D8AB-BD46B0246945}"/>
              </a:ext>
            </a:extLst>
          </p:cNvPr>
          <p:cNvSpPr/>
          <p:nvPr/>
        </p:nvSpPr>
        <p:spPr bwMode="auto">
          <a:xfrm>
            <a:off x="10881454" y="4871182"/>
            <a:ext cx="1206074" cy="7550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a:ea typeface="ＭＳ Ｐゴシック"/>
                <a:cs typeface="ＭＳ Ｐゴシック" charset="-128"/>
              </a:rPr>
              <a:t>Senior L&amp;T Admin </a:t>
            </a:r>
            <a:r>
              <a:rPr lang="en-GB" sz="900">
                <a:latin typeface="Bierstadt"/>
                <a:ea typeface="ＭＳ Ｐゴシック"/>
                <a:cs typeface="ＭＳ Ｐゴシック" charset="-128"/>
              </a:rPr>
              <a:t>escalates issue to </a:t>
            </a:r>
            <a:r>
              <a:rPr kumimoji="0" lang="en-GB" sz="900" b="0" i="0" u="none" strike="noStrike" cap="none" normalizeH="0" baseline="0">
                <a:ln>
                  <a:noFill/>
                </a:ln>
                <a:effectLst/>
                <a:latin typeface="Bierstadt"/>
                <a:ea typeface="ＭＳ Ｐゴシック"/>
                <a:cs typeface="ＭＳ Ｐゴシック" charset="-128"/>
              </a:rPr>
              <a:t>the roles for </a:t>
            </a:r>
            <a:r>
              <a:rPr lang="en-GB" sz="900">
                <a:latin typeface="Bierstadt"/>
                <a:ea typeface="ＭＳ Ｐゴシック"/>
                <a:cs typeface="ＭＳ Ｐゴシック" charset="-128"/>
              </a:rPr>
              <a:t>resolution as per Escalation Point 1. </a:t>
            </a:r>
            <a:endParaRPr kumimoji="0" lang="en-GB" sz="900" b="0" i="0" u="none" strike="noStrike" cap="none" normalizeH="0" baseline="0">
              <a:ln>
                <a:noFill/>
              </a:ln>
              <a:effectLst/>
              <a:latin typeface="Bierstadt"/>
              <a:ea typeface="ＭＳ Ｐゴシック"/>
              <a:cs typeface="ＭＳ Ｐゴシック" charset="-128"/>
            </a:endParaRPr>
          </a:p>
        </p:txBody>
      </p:sp>
      <p:sp>
        <p:nvSpPr>
          <p:cNvPr id="30" name="Oval 29">
            <a:extLst>
              <a:ext uri="{FF2B5EF4-FFF2-40B4-BE49-F238E27FC236}">
                <a16:creationId xmlns:a16="http://schemas.microsoft.com/office/drawing/2014/main" id="{6A24B429-76AC-2044-4D84-981B5E279A44}"/>
              </a:ext>
            </a:extLst>
          </p:cNvPr>
          <p:cNvSpPr/>
          <p:nvPr/>
        </p:nvSpPr>
        <p:spPr bwMode="auto">
          <a:xfrm>
            <a:off x="11202566"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41" name="Straight Arrow Connector 40">
            <a:extLst>
              <a:ext uri="{FF2B5EF4-FFF2-40B4-BE49-F238E27FC236}">
                <a16:creationId xmlns:a16="http://schemas.microsoft.com/office/drawing/2014/main" id="{A70AC834-EE8F-14C5-D60B-DC3C686E8C86}"/>
              </a:ext>
            </a:extLst>
          </p:cNvPr>
          <p:cNvCxnSpPr>
            <a:cxnSpLocks/>
            <a:stCxn id="12" idx="2"/>
            <a:endCxn id="115" idx="0"/>
          </p:cNvCxnSpPr>
          <p:nvPr/>
        </p:nvCxnSpPr>
        <p:spPr bwMode="auto">
          <a:xfrm>
            <a:off x="9234208" y="5591591"/>
            <a:ext cx="3993" cy="3569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nector: Elbow 42">
            <a:extLst>
              <a:ext uri="{FF2B5EF4-FFF2-40B4-BE49-F238E27FC236}">
                <a16:creationId xmlns:a16="http://schemas.microsoft.com/office/drawing/2014/main" id="{4A7775E6-3B5D-DF10-93A6-28F3556CD509}"/>
              </a:ext>
            </a:extLst>
          </p:cNvPr>
          <p:cNvCxnSpPr>
            <a:cxnSpLocks/>
            <a:stCxn id="27" idx="2"/>
            <a:endCxn id="30" idx="0"/>
          </p:cNvCxnSpPr>
          <p:nvPr/>
        </p:nvCxnSpPr>
        <p:spPr bwMode="auto">
          <a:xfrm rot="5400000">
            <a:off x="11323068" y="5787099"/>
            <a:ext cx="322295" cy="553"/>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5" name="Connector: Elbow 44">
            <a:extLst>
              <a:ext uri="{FF2B5EF4-FFF2-40B4-BE49-F238E27FC236}">
                <a16:creationId xmlns:a16="http://schemas.microsoft.com/office/drawing/2014/main" id="{2100C046-1454-5904-88AB-89A3FD478807}"/>
              </a:ext>
            </a:extLst>
          </p:cNvPr>
          <p:cNvCxnSpPr>
            <a:cxnSpLocks/>
            <a:stCxn id="8" idx="3"/>
            <a:endCxn id="27" idx="0"/>
          </p:cNvCxnSpPr>
          <p:nvPr/>
        </p:nvCxnSpPr>
        <p:spPr bwMode="auto">
          <a:xfrm>
            <a:off x="10761599" y="4588694"/>
            <a:ext cx="722892" cy="282488"/>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 name="Rectangle 1">
            <a:extLst>
              <a:ext uri="{FF2B5EF4-FFF2-40B4-BE49-F238E27FC236}">
                <a16:creationId xmlns:a16="http://schemas.microsoft.com/office/drawing/2014/main" id="{15E0828C-F8CC-EFC2-53BA-08507ADCE0AC}"/>
              </a:ext>
            </a:extLst>
          </p:cNvPr>
          <p:cNvSpPr/>
          <p:nvPr/>
        </p:nvSpPr>
        <p:spPr bwMode="auto">
          <a:xfrm>
            <a:off x="8351465" y="1827235"/>
            <a:ext cx="1126326" cy="68409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effectLst/>
                <a:latin typeface="Bierstadt"/>
                <a:ea typeface="ＭＳ Ｐゴシック"/>
                <a:cs typeface="ＭＳ Ｐゴシック" charset="-128"/>
              </a:rPr>
              <a:t>Un-roomed Events list provided to  L&amp;T Admin​</a:t>
            </a:r>
          </a:p>
        </p:txBody>
      </p:sp>
      <p:sp>
        <p:nvSpPr>
          <p:cNvPr id="62" name="Callout: Double Bent Line with No Border 61">
            <a:extLst>
              <a:ext uri="{FF2B5EF4-FFF2-40B4-BE49-F238E27FC236}">
                <a16:creationId xmlns:a16="http://schemas.microsoft.com/office/drawing/2014/main" id="{47EE6BCC-A823-9B3C-092E-0283BAF9B285}"/>
              </a:ext>
            </a:extLst>
          </p:cNvPr>
          <p:cNvSpPr/>
          <p:nvPr/>
        </p:nvSpPr>
        <p:spPr bwMode="auto">
          <a:xfrm>
            <a:off x="1388466" y="5175709"/>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Note </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Larger events will always take priority over smaller events. Therefore a move of a set of Lectures, may impact a series of smaller seminars.  </a:t>
            </a:r>
          </a:p>
        </p:txBody>
      </p:sp>
      <p:cxnSp>
        <p:nvCxnSpPr>
          <p:cNvPr id="87" name="Connector: Elbow 86">
            <a:extLst>
              <a:ext uri="{FF2B5EF4-FFF2-40B4-BE49-F238E27FC236}">
                <a16:creationId xmlns:a16="http://schemas.microsoft.com/office/drawing/2014/main" id="{9003E436-B444-9673-5E6D-3867EFB2EC7F}"/>
              </a:ext>
            </a:extLst>
          </p:cNvPr>
          <p:cNvCxnSpPr>
            <a:cxnSpLocks/>
            <a:stCxn id="56" idx="3"/>
            <a:endCxn id="2" idx="0"/>
          </p:cNvCxnSpPr>
          <p:nvPr/>
        </p:nvCxnSpPr>
        <p:spPr bwMode="auto">
          <a:xfrm>
            <a:off x="6380222" y="1691443"/>
            <a:ext cx="2534406" cy="135792"/>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9" name="Callout: Double Bent Line with No Border 48">
            <a:extLst>
              <a:ext uri="{FF2B5EF4-FFF2-40B4-BE49-F238E27FC236}">
                <a16:creationId xmlns:a16="http://schemas.microsoft.com/office/drawing/2014/main" id="{060F83C0-EED2-BB45-7E29-88A00E0FC9A9}"/>
              </a:ext>
            </a:extLst>
          </p:cNvPr>
          <p:cNvSpPr/>
          <p:nvPr/>
        </p:nvSpPr>
        <p:spPr bwMode="auto">
          <a:xfrm>
            <a:off x="10895641" y="2450603"/>
            <a:ext cx="1318491"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1" name="Callout: Double Bent Line with No Border 50">
            <a:extLst>
              <a:ext uri="{FF2B5EF4-FFF2-40B4-BE49-F238E27FC236}">
                <a16:creationId xmlns:a16="http://schemas.microsoft.com/office/drawing/2014/main" id="{A1EBED9D-36F1-4814-1AB3-7CF051489A6D}"/>
              </a:ext>
            </a:extLst>
          </p:cNvPr>
          <p:cNvSpPr/>
          <p:nvPr/>
        </p:nvSpPr>
        <p:spPr bwMode="auto">
          <a:xfrm>
            <a:off x="4143069" y="2860083"/>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determined by the Advisory Group at a school level. </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Please see slide 6 to 11  for details on the roles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Tree>
    <p:extLst>
      <p:ext uri="{BB962C8B-B14F-4D97-AF65-F5344CB8AC3E}">
        <p14:creationId xmlns:p14="http://schemas.microsoft.com/office/powerpoint/2010/main" val="409512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21638" y="-31"/>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Medicine</a:t>
            </a:r>
            <a:endParaRPr kumimoji="0" lang="en-GB" sz="2800" b="0" i="0" u="none" strike="noStrike" kern="0" cap="none" spc="-13" normalizeH="0" baseline="0" noProof="0">
              <a:ln>
                <a:noFill/>
              </a:ln>
              <a:solidFill>
                <a:srgbClr val="002542"/>
              </a:solidFill>
              <a:effectLst/>
              <a:uLnTx/>
              <a:uFillTx/>
              <a:latin typeface="Bierstadt"/>
              <a:cs typeface="Arial"/>
            </a:endParaRPr>
          </a:p>
        </p:txBody>
      </p:sp>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3035679155"/>
              </p:ext>
            </p:extLst>
          </p:nvPr>
        </p:nvGraphicFramePr>
        <p:xfrm>
          <a:off x="6709224" y="2226677"/>
          <a:ext cx="4953829" cy="1178053"/>
        </p:xfrm>
        <a:graphic>
          <a:graphicData uri="http://schemas.openxmlformats.org/drawingml/2006/table">
            <a:tbl>
              <a:tblPr firstRow="1" bandRow="1">
                <a:tableStyleId>{5C22544A-7EE6-4342-B048-85BDC9FD1C3A}</a:tableStyleId>
              </a:tblPr>
              <a:tblGrid>
                <a:gridCol w="1619545">
                  <a:extLst>
                    <a:ext uri="{9D8B030D-6E8A-4147-A177-3AD203B41FA5}">
                      <a16:colId xmlns:a16="http://schemas.microsoft.com/office/drawing/2014/main" val="3847887352"/>
                    </a:ext>
                  </a:extLst>
                </a:gridCol>
                <a:gridCol w="1899684">
                  <a:extLst>
                    <a:ext uri="{9D8B030D-6E8A-4147-A177-3AD203B41FA5}">
                      <a16:colId xmlns:a16="http://schemas.microsoft.com/office/drawing/2014/main" val="1469406743"/>
                    </a:ext>
                  </a:extLst>
                </a:gridCol>
                <a:gridCol w="143460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t"/>
                      <a:r>
                        <a:rPr lang="en-GB" sz="1000" b="0" i="0" u="none" strike="noStrike">
                          <a:solidFill>
                            <a:srgbClr val="002060"/>
                          </a:solidFill>
                          <a:effectLst/>
                          <a:latin typeface="Bierstadt"/>
                        </a:rPr>
                        <a:t>Maureen Bain (UG)</a:t>
                      </a:r>
                    </a:p>
                  </a:txBody>
                  <a:tcPr marL="4139" marR="4139" marT="4139" marB="0"/>
                </a:tc>
                <a:tc>
                  <a:txBody>
                    <a:bodyPr/>
                    <a:lstStyle/>
                    <a:p>
                      <a:pPr algn="l" fontAlgn="t"/>
                      <a:r>
                        <a:rPr lang="en-GB" sz="1000" b="0" i="0" u="none" strike="noStrike">
                          <a:solidFill>
                            <a:srgbClr val="002060"/>
                          </a:solidFill>
                          <a:effectLst/>
                          <a:latin typeface="Bierstadt"/>
                        </a:rPr>
                        <a:t>Dean of L&amp;T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a:rPr>
                        <a:t>Cheryl Woolhead (PGT)</a:t>
                      </a:r>
                    </a:p>
                  </a:txBody>
                  <a:tcPr marL="4139" marR="4139" marT="4139" marB="0"/>
                </a:tc>
                <a:tc>
                  <a:txBody>
                    <a:bodyPr/>
                    <a:lstStyle/>
                    <a:p>
                      <a:pPr algn="l" fontAlgn="t"/>
                      <a:r>
                        <a:rPr lang="en-GB" sz="1000" b="0" i="0" u="none" strike="noStrike">
                          <a:solidFill>
                            <a:srgbClr val="002060"/>
                          </a:solidFill>
                          <a:effectLst/>
                          <a:latin typeface="Bierstadt"/>
                        </a:rPr>
                        <a:t>Dean of PGT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031989179"/>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900" b="0" i="0" u="none" strike="noStrike">
                          <a:solidFill>
                            <a:srgbClr val="002060"/>
                          </a:solidFill>
                          <a:effectLst/>
                          <a:latin typeface="Bierstadt"/>
                        </a:rPr>
                        <a:t>Malcolm Shepherd (UMS)</a:t>
                      </a:r>
                      <a:br>
                        <a:rPr lang="en-GB" sz="900" b="0" i="0" u="none" strike="noStrike">
                          <a:solidFill>
                            <a:srgbClr val="002060"/>
                          </a:solidFill>
                          <a:effectLst/>
                          <a:latin typeface="Bierstadt"/>
                        </a:rPr>
                      </a:br>
                      <a:r>
                        <a:rPr lang="en-GB" sz="900" b="0" i="0" u="none" strike="noStrike">
                          <a:solidFill>
                            <a:srgbClr val="002060"/>
                          </a:solidFill>
                          <a:effectLst/>
                          <a:latin typeface="Bierstadt"/>
                        </a:rPr>
                        <a:t>Helen Lloyd</a:t>
                      </a:r>
                    </a:p>
                  </a:txBody>
                  <a:tcPr marL="9525" marR="9525" marT="9525"/>
                </a:tc>
                <a:tc>
                  <a:txBody>
                    <a:bodyPr/>
                    <a:lstStyle/>
                    <a:p>
                      <a:pPr algn="l" fontAlgn="t"/>
                      <a:r>
                        <a:rPr lang="en-GB" sz="900" b="0" i="0" u="none" strike="noStrike">
                          <a:solidFill>
                            <a:srgbClr val="002060"/>
                          </a:solidFill>
                          <a:effectLst/>
                          <a:latin typeface="Bierstadt"/>
                        </a:rPr>
                        <a:t>Head of School</a:t>
                      </a:r>
                    </a:p>
                    <a:p>
                      <a:pPr lvl="0" algn="l">
                        <a:buNone/>
                      </a:pPr>
                      <a:r>
                        <a:rPr lang="en-GB" sz="900" b="0" i="0" u="none" strike="noStrike">
                          <a:solidFill>
                            <a:srgbClr val="002060"/>
                          </a:solidFill>
                          <a:effectLst/>
                          <a:latin typeface="Bierstadt"/>
                        </a:rPr>
                        <a:t>UG Medical School Manager</a:t>
                      </a:r>
                    </a:p>
                  </a:txBody>
                  <a:tcPr marL="9525" marR="9525" marT="9525"/>
                </a:tc>
                <a:tc>
                  <a:txBody>
                    <a:bodyPr/>
                    <a:lstStyle/>
                    <a:p>
                      <a:pPr>
                        <a:lnSpc>
                          <a:spcPct val="107000"/>
                        </a:lnSpc>
                        <a:spcAft>
                          <a:spcPts val="800"/>
                        </a:spcAft>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286824257"/>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Escalation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If a resolution cannot be found for the event, this should be escalated within the School/College to the following roles (not all of these roles will need to be included, this will be dependent on the event and reason for un-resolution):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10911" y="918886"/>
            <a:ext cx="5002138" cy="406265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Resolution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50" b="1" i="0" u="none" strike="noStrike" kern="1200" cap="none" spc="0" normalizeH="0" baseline="0" noProof="0">
                <a:ln>
                  <a:noFill/>
                </a:ln>
                <a:solidFill>
                  <a:srgbClr val="002542"/>
                </a:solidFill>
                <a:effectLst/>
                <a:uLnTx/>
                <a:uFillTx/>
                <a:latin typeface="Bierstadt"/>
                <a:ea typeface="+mn-ea"/>
                <a:cs typeface="+mn-cs"/>
              </a:rPr>
              <a:t>Large Events &amp; </a:t>
            </a:r>
            <a:r>
              <a:rPr lang="en-GB" sz="1050" b="1">
                <a:solidFill>
                  <a:srgbClr val="002542"/>
                </a:solidFill>
                <a:latin typeface="Bierstadt"/>
              </a:rPr>
              <a:t>Time</a:t>
            </a:r>
            <a:r>
              <a:rPr kumimoji="0" lang="en-GB" sz="1050" b="1" i="0" u="none" strike="noStrike" kern="1200" cap="none" spc="0" normalizeH="0" baseline="0" noProof="0">
                <a:ln>
                  <a:noFill/>
                </a:ln>
                <a:solidFill>
                  <a:srgbClr val="002542"/>
                </a:solidFill>
                <a:effectLst/>
                <a:uLnTx/>
                <a:uFillTx/>
                <a:latin typeface="Bierstadt"/>
                <a:ea typeface="+mn-ea"/>
                <a:cs typeface="+mn-cs"/>
              </a:rPr>
              <a:t> Critical Events </a:t>
            </a:r>
            <a:r>
              <a:rPr kumimoji="0" lang="en-GB" sz="105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 </a:t>
            </a:r>
            <a:r>
              <a:rPr kumimoji="0" lang="en-GB" sz="1050" b="1" i="0" u="none" strike="noStrike" kern="1200" cap="none" spc="0" normalizeH="0" baseline="0" noProof="0">
                <a:ln>
                  <a:noFill/>
                </a:ln>
                <a:solidFill>
                  <a:srgbClr val="002542"/>
                </a:solidFill>
                <a:effectLst/>
                <a:uLnTx/>
                <a:uFillTx/>
                <a:latin typeface="Bierstadt"/>
                <a:ea typeface="+mn-ea"/>
                <a:cs typeface="+mn-cs"/>
              </a:rPr>
              <a:t>– </a:t>
            </a:r>
            <a:r>
              <a:rPr kumimoji="0" lang="en-GB" sz="1050" b="0" i="0" u="none" strike="noStrike" kern="1200" cap="none" spc="0" normalizeH="0" baseline="0" noProof="0">
                <a:ln>
                  <a:noFill/>
                </a:ln>
                <a:solidFill>
                  <a:srgbClr val="002542"/>
                </a:solidFill>
                <a:effectLst/>
                <a:uLnTx/>
                <a:uFillTx/>
                <a:latin typeface="Bierstadt"/>
                <a:ea typeface="+mn-ea"/>
                <a:cs typeface="+mn-cs"/>
              </a:rPr>
              <a:t>calls will be organised by </a:t>
            </a:r>
            <a:r>
              <a:rPr kumimoji="0" lang="en-GB" sz="1050" b="1" i="0" u="none" strike="noStrike" kern="1200" cap="none" spc="0" normalizeH="0" baseline="0" noProof="0">
                <a:ln>
                  <a:noFill/>
                </a:ln>
                <a:solidFill>
                  <a:srgbClr val="002542"/>
                </a:solidFill>
                <a:effectLst/>
                <a:uLnTx/>
                <a:uFillTx/>
                <a:latin typeface="Bierstadt"/>
                <a:ea typeface="+mn-ea"/>
                <a:cs typeface="+mn-cs"/>
              </a:rPr>
              <a:t>SMTT </a:t>
            </a:r>
            <a:r>
              <a:rPr kumimoji="0" lang="en-GB" sz="1050" b="0" i="0" u="none" strike="noStrike" kern="1200" cap="none" spc="0" normalizeH="0" baseline="0" noProof="0">
                <a:ln>
                  <a:noFill/>
                </a:ln>
                <a:solidFill>
                  <a:srgbClr val="002542"/>
                </a:solidFill>
                <a:effectLst/>
                <a:uLnTx/>
                <a:uFillTx/>
                <a:latin typeface="Bierstadt"/>
                <a:ea typeface="+mn-ea"/>
                <a:cs typeface="+mn-cs"/>
              </a:rPr>
              <a:t>on a daily, ad-hoc basis. The events will be prioritised by size. SMTT will update the event in real time if a suitable option has been agreed. If a solution cannot be found, the School will escalate as per the agreed Escalation Process.</a:t>
            </a:r>
            <a:endParaRPr lang="en-GB" sz="1050" b="0" i="0" u="none" strike="noStrike" kern="1200" cap="none" spc="0" normalizeH="0" baseline="0" noProof="0">
              <a:ln>
                <a:noFill/>
              </a:ln>
              <a:solidFill>
                <a:srgbClr val="002542"/>
              </a:solidFill>
              <a:effectLst/>
              <a:uLnTx/>
              <a:uFillTx/>
              <a:latin typeface="Bierstad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05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05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2. </a:t>
            </a:r>
            <a:r>
              <a:rPr kumimoji="0" lang="en-GB" sz="1050" b="1" i="0" u="none" strike="noStrike" kern="1200" cap="none" spc="0" normalizeH="0" baseline="0" noProof="0">
                <a:ln>
                  <a:noFill/>
                </a:ln>
                <a:solidFill>
                  <a:srgbClr val="002542"/>
                </a:solidFill>
                <a:effectLst/>
                <a:uLnTx/>
                <a:uFillTx/>
                <a:latin typeface="Bierstadt"/>
                <a:ea typeface="+mn-ea"/>
                <a:cs typeface="+mn-cs"/>
              </a:rPr>
              <a:t>All Other Un-roomed Events </a:t>
            </a:r>
            <a:r>
              <a:rPr kumimoji="0" lang="en-GB" sz="1050" b="0" i="0" u="none" strike="noStrike" kern="1200" cap="none" spc="0" normalizeH="0" baseline="0" noProof="0">
                <a:ln>
                  <a:noFill/>
                </a:ln>
                <a:solidFill>
                  <a:srgbClr val="002542"/>
                </a:solidFill>
                <a:effectLst/>
                <a:uLnTx/>
                <a:uFillTx/>
                <a:latin typeface="Bierstadt"/>
                <a:ea typeface="+mn-ea"/>
                <a:cs typeface="+mn-cs"/>
              </a:rPr>
              <a:t>(less than size 50) - led by the </a:t>
            </a:r>
            <a:r>
              <a:rPr kumimoji="0" lang="en-GB" sz="1050" b="1" i="0" u="none" strike="noStrike" kern="1200" cap="none" spc="0" normalizeH="0" baseline="0" noProof="0">
                <a:ln>
                  <a:noFill/>
                </a:ln>
                <a:solidFill>
                  <a:srgbClr val="002542"/>
                </a:solidFill>
                <a:effectLst/>
                <a:uLnTx/>
                <a:uFillTx/>
                <a:latin typeface="Bierstadt"/>
                <a:ea typeface="+mn-ea"/>
                <a:cs typeface="+mn-cs"/>
              </a:rPr>
              <a:t>L&amp;T Admin Assistant </a:t>
            </a:r>
            <a:r>
              <a:rPr kumimoji="0" lang="en-GB" sz="1050" b="0" i="0" u="none" strike="noStrike" kern="1200" cap="none" spc="0" normalizeH="0" baseline="0" noProof="0">
                <a:ln>
                  <a:noFill/>
                </a:ln>
                <a:solidFill>
                  <a:srgbClr val="002542"/>
                </a:solidFill>
                <a:effectLst/>
                <a:uLnTx/>
                <a:uFillTx/>
                <a:latin typeface="Bierstadt"/>
                <a:ea typeface="+mn-ea"/>
                <a:cs typeface="+mn-cs"/>
              </a:rPr>
              <a:t>who will liaise with the </a:t>
            </a:r>
            <a:r>
              <a:rPr kumimoji="0" lang="en-GB" sz="1050" b="1" i="0" u="none" strike="noStrike" kern="1200" cap="none" spc="0" normalizeH="0" baseline="0" noProof="0">
                <a:ln>
                  <a:noFill/>
                </a:ln>
                <a:solidFill>
                  <a:srgbClr val="002542"/>
                </a:solidFill>
                <a:effectLst/>
                <a:uLnTx/>
                <a:uFillTx/>
                <a:latin typeface="Bierstadt"/>
                <a:ea typeface="+mn-ea"/>
                <a:cs typeface="+mn-cs"/>
              </a:rPr>
              <a:t>Programme/Course Leads </a:t>
            </a:r>
            <a:r>
              <a:rPr kumimoji="0" lang="en-GB" sz="1050" b="0" i="0" u="none" strike="noStrike" kern="1200" cap="none" spc="0" normalizeH="0" baseline="0" noProof="0">
                <a:ln>
                  <a:noFill/>
                </a:ln>
                <a:solidFill>
                  <a:srgbClr val="002542"/>
                </a:solidFill>
                <a:effectLst/>
                <a:uLnTx/>
                <a:uFillTx/>
                <a:latin typeface="Bierstadt"/>
                <a:ea typeface="+mn-ea"/>
                <a:cs typeface="+mn-cs"/>
              </a:rPr>
              <a:t>to be aware of potential clashes and explore available options to resolve. They will raise a “Central Room Request” to SMTT to room the event via the Change Request process. If a solution cannot be found, the School will escalate as per the agreed Escalation Process.</a:t>
            </a: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3064300037"/>
              </p:ext>
            </p:extLst>
          </p:nvPr>
        </p:nvGraphicFramePr>
        <p:xfrm>
          <a:off x="270595" y="2086271"/>
          <a:ext cx="5825405" cy="1889062"/>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2009654">
                  <a:extLst>
                    <a:ext uri="{9D8B030D-6E8A-4147-A177-3AD203B41FA5}">
                      <a16:colId xmlns:a16="http://schemas.microsoft.com/office/drawing/2014/main" val="1469406743"/>
                    </a:ext>
                  </a:extLst>
                </a:gridCol>
                <a:gridCol w="1761375">
                  <a:extLst>
                    <a:ext uri="{9D8B030D-6E8A-4147-A177-3AD203B41FA5}">
                      <a16:colId xmlns:a16="http://schemas.microsoft.com/office/drawing/2014/main" val="1491758983"/>
                    </a:ext>
                  </a:extLst>
                </a:gridCol>
              </a:tblGrid>
              <a:tr h="9315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86925">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00025">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900" b="0" i="0" u="none" strike="noStrike">
                          <a:solidFill>
                            <a:srgbClr val="002060"/>
                          </a:solidFill>
                          <a:effectLst/>
                          <a:latin typeface="Bierstadt"/>
                        </a:rPr>
                        <a:t>Multiple (L&amp;T Admin to identify)</a:t>
                      </a:r>
                    </a:p>
                  </a:txBody>
                  <a:tcPr marL="9525" marR="9525" marT="9525"/>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9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9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9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tc>
                <a:tc>
                  <a:txBody>
                    <a:bodyPr/>
                    <a:lstStyle/>
                    <a:p>
                      <a:pPr>
                        <a:lnSpc>
                          <a:spcPct val="107000"/>
                        </a:lnSpc>
                        <a:spcAft>
                          <a:spcPts val="800"/>
                        </a:spcAft>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3762387496"/>
                  </a:ext>
                </a:extLst>
              </a:tr>
              <a:tr h="137610">
                <a:tc>
                  <a:txBody>
                    <a:bodyPr/>
                    <a:lstStyle/>
                    <a:p>
                      <a:pPr marL="0" marR="0" lvl="0" indent="0" algn="l" rtl="0" eaLnBrk="1" fontAlgn="auto" latinLnBrk="0" hangingPunct="1">
                        <a:lnSpc>
                          <a:spcPct val="100000"/>
                        </a:lnSpc>
                        <a:spcBef>
                          <a:spcPts val="0"/>
                        </a:spcBef>
                        <a:spcAft>
                          <a:spcPts val="0"/>
                        </a:spcAft>
                        <a:buClrTx/>
                        <a:buSzTx/>
                        <a:buFontTx/>
                        <a:buNone/>
                      </a:pPr>
                      <a:r>
                        <a:rPr lang="en-GB" sz="900">
                          <a:solidFill>
                            <a:srgbClr val="002060"/>
                          </a:solidFill>
                          <a:effectLst/>
                          <a:latin typeface="Bierstadt"/>
                          <a:ea typeface="DengXian"/>
                          <a:cs typeface="Arial"/>
                        </a:rPr>
                        <a:t>Nicola Cumming</a:t>
                      </a:r>
                    </a:p>
                    <a:p>
                      <a:pPr marL="0" marR="0" lvl="0" indent="0" algn="l">
                        <a:lnSpc>
                          <a:spcPct val="100000"/>
                        </a:lnSpc>
                        <a:spcBef>
                          <a:spcPts val="0"/>
                        </a:spcBef>
                        <a:spcAft>
                          <a:spcPts val="0"/>
                        </a:spcAft>
                        <a:buClrTx/>
                        <a:buSzTx/>
                        <a:buFontTx/>
                        <a:buNone/>
                      </a:pPr>
                      <a:r>
                        <a:rPr lang="en-GB" sz="900">
                          <a:solidFill>
                            <a:srgbClr val="002060"/>
                          </a:solidFill>
                          <a:effectLst/>
                          <a:latin typeface="Bierstadt"/>
                          <a:ea typeface="DengXian"/>
                          <a:cs typeface="Arial"/>
                        </a:rPr>
                        <a:t>Veronika </a:t>
                      </a:r>
                      <a:r>
                        <a:rPr lang="en-GB" sz="900" err="1">
                          <a:solidFill>
                            <a:srgbClr val="002060"/>
                          </a:solidFill>
                          <a:effectLst/>
                          <a:latin typeface="Bierstadt"/>
                          <a:ea typeface="DengXian"/>
                          <a:cs typeface="Arial"/>
                        </a:rPr>
                        <a:t>Flaskarova</a:t>
                      </a:r>
                      <a:endParaRPr lang="en-GB" sz="900">
                        <a:solidFill>
                          <a:srgbClr val="002060"/>
                        </a:solidFill>
                        <a:effectLst/>
                        <a:latin typeface="Bierstadt"/>
                        <a:ea typeface="DengXian"/>
                        <a:cs typeface="Arial"/>
                      </a:endParaRPr>
                    </a:p>
                    <a:p>
                      <a:pPr marL="0" marR="0" lvl="0" indent="0" algn="l">
                        <a:lnSpc>
                          <a:spcPct val="100000"/>
                        </a:lnSpc>
                        <a:spcBef>
                          <a:spcPts val="0"/>
                        </a:spcBef>
                        <a:spcAft>
                          <a:spcPts val="0"/>
                        </a:spcAft>
                        <a:buClrTx/>
                        <a:buSzTx/>
                        <a:buFontTx/>
                        <a:buNone/>
                      </a:pPr>
                      <a:r>
                        <a:rPr lang="en-GB" sz="900">
                          <a:solidFill>
                            <a:srgbClr val="002060"/>
                          </a:solidFill>
                          <a:effectLst/>
                          <a:latin typeface="Bierstadt"/>
                          <a:ea typeface="DengXian"/>
                          <a:cs typeface="Arial"/>
                        </a:rPr>
                        <a:t>Clair Hutcheson</a:t>
                      </a:r>
                    </a:p>
                    <a:p>
                      <a:pPr marL="0" marR="0" lvl="0" indent="0" algn="l">
                        <a:lnSpc>
                          <a:spcPct val="100000"/>
                        </a:lnSpc>
                        <a:spcBef>
                          <a:spcPts val="0"/>
                        </a:spcBef>
                        <a:spcAft>
                          <a:spcPts val="0"/>
                        </a:spcAft>
                        <a:buClrTx/>
                        <a:buSzTx/>
                        <a:buFontTx/>
                        <a:buNone/>
                      </a:pPr>
                      <a:r>
                        <a:rPr lang="en-GB" sz="900">
                          <a:solidFill>
                            <a:srgbClr val="002060"/>
                          </a:solidFill>
                          <a:effectLst/>
                          <a:latin typeface="Bierstadt"/>
                          <a:ea typeface="DengXian"/>
                          <a:cs typeface="Arial"/>
                        </a:rPr>
                        <a:t>Eimear King</a:t>
                      </a:r>
                    </a:p>
                    <a:p>
                      <a:pPr marL="0" marR="0" lvl="0" indent="0" algn="l">
                        <a:lnSpc>
                          <a:spcPct val="100000"/>
                        </a:lnSpc>
                        <a:spcBef>
                          <a:spcPts val="0"/>
                        </a:spcBef>
                        <a:spcAft>
                          <a:spcPts val="0"/>
                        </a:spcAft>
                        <a:buClrTx/>
                        <a:buSzTx/>
                        <a:buFontTx/>
                        <a:buNone/>
                      </a:pPr>
                      <a:r>
                        <a:rPr lang="en-GB" sz="900" err="1">
                          <a:solidFill>
                            <a:srgbClr val="002060"/>
                          </a:solidFill>
                          <a:effectLst/>
                          <a:latin typeface="Bierstadt"/>
                          <a:ea typeface="DengXian"/>
                          <a:cs typeface="Arial"/>
                        </a:rPr>
                        <a:t>Giedre</a:t>
                      </a:r>
                      <a:r>
                        <a:rPr lang="en-GB" sz="900">
                          <a:solidFill>
                            <a:srgbClr val="002060"/>
                          </a:solidFill>
                          <a:effectLst/>
                          <a:latin typeface="Bierstadt"/>
                          <a:ea typeface="DengXian"/>
                          <a:cs typeface="Arial"/>
                        </a:rPr>
                        <a:t> </a:t>
                      </a:r>
                      <a:r>
                        <a:rPr lang="en-GB" sz="900" err="1">
                          <a:solidFill>
                            <a:srgbClr val="002060"/>
                          </a:solidFill>
                          <a:effectLst/>
                          <a:latin typeface="Bierstadt"/>
                          <a:ea typeface="DengXian"/>
                          <a:cs typeface="Arial"/>
                        </a:rPr>
                        <a:t>Marozaite</a:t>
                      </a:r>
                      <a:endParaRPr lang="en-GB" sz="900">
                        <a:solidFill>
                          <a:srgbClr val="002060"/>
                        </a:solidFill>
                        <a:effectLst/>
                        <a:latin typeface="Bierstadt"/>
                        <a:ea typeface="DengXian"/>
                        <a:cs typeface="Arial"/>
                      </a:endParaRPr>
                    </a:p>
                    <a:p>
                      <a:pPr marL="0" marR="0" lvl="0" indent="0" algn="l">
                        <a:lnSpc>
                          <a:spcPct val="100000"/>
                        </a:lnSpc>
                        <a:spcBef>
                          <a:spcPts val="0"/>
                        </a:spcBef>
                        <a:spcAft>
                          <a:spcPts val="0"/>
                        </a:spcAft>
                        <a:buClrTx/>
                        <a:buSzTx/>
                        <a:buFontTx/>
                        <a:buNone/>
                      </a:pPr>
                      <a:r>
                        <a:rPr lang="en-GB" sz="900">
                          <a:solidFill>
                            <a:srgbClr val="002060"/>
                          </a:solidFill>
                          <a:effectLst/>
                          <a:latin typeface="Bierstadt"/>
                          <a:ea typeface="DengXian"/>
                          <a:cs typeface="Arial"/>
                        </a:rPr>
                        <a:t>Claudia </a:t>
                      </a:r>
                      <a:r>
                        <a:rPr lang="en-GB" sz="900" err="1">
                          <a:solidFill>
                            <a:srgbClr val="002060"/>
                          </a:solidFill>
                          <a:effectLst/>
                          <a:latin typeface="Bierstadt"/>
                          <a:ea typeface="DengXian"/>
                          <a:cs typeface="Arial"/>
                        </a:rPr>
                        <a:t>Rosillo</a:t>
                      </a:r>
                      <a:endParaRPr lang="en-GB" sz="900">
                        <a:solidFill>
                          <a:srgbClr val="002060"/>
                        </a:solidFill>
                        <a:effectLst/>
                        <a:latin typeface="Bierstadt"/>
                        <a:ea typeface="DengXian"/>
                        <a:cs typeface="Arial"/>
                      </a:endParaRPr>
                    </a:p>
                  </a:txBody>
                  <a:tcPr marL="9525" marR="9525" marT="9525"/>
                </a:tc>
                <a:tc>
                  <a:txBody>
                    <a:bodyPr/>
                    <a:lstStyle/>
                    <a:p>
                      <a:pPr algn="l" fontAlgn="t"/>
                      <a:r>
                        <a:rPr lang="en-GB" sz="900" b="0" i="0" u="none" strike="noStrike">
                          <a:solidFill>
                            <a:srgbClr val="002060"/>
                          </a:solidFill>
                          <a:effectLst/>
                          <a:latin typeface="Bierstadt"/>
                        </a:rPr>
                        <a:t>L&amp;T Administrator</a:t>
                      </a:r>
                    </a:p>
                  </a:txBody>
                  <a:tcPr marL="9525" marR="9525" marT="9525"/>
                </a:tc>
                <a:tc>
                  <a:txBody>
                    <a:bodyPr/>
                    <a:lstStyle/>
                    <a:p>
                      <a:pPr>
                        <a:lnSpc>
                          <a:spcPct val="107000"/>
                        </a:lnSpc>
                        <a:spcAft>
                          <a:spcPts val="800"/>
                        </a:spcAft>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031989179"/>
                  </a:ext>
                </a:extLst>
              </a:tr>
              <a:tr h="137610">
                <a:tc>
                  <a:txBody>
                    <a:bodyPr/>
                    <a:lstStyle/>
                    <a:p>
                      <a:pPr marL="0" marR="0" lvl="0" indent="0" algn="l" rtl="0" eaLnBrk="1" fontAlgn="t" latinLnBrk="0" hangingPunct="1">
                        <a:lnSpc>
                          <a:spcPct val="100000"/>
                        </a:lnSpc>
                        <a:spcBef>
                          <a:spcPts val="0"/>
                        </a:spcBef>
                        <a:spcAft>
                          <a:spcPts val="0"/>
                        </a:spcAft>
                        <a:buClrTx/>
                        <a:buSzTx/>
                        <a:buFontTx/>
                        <a:buNone/>
                      </a:pPr>
                      <a:r>
                        <a:rPr lang="en-GB" sz="900" b="0" i="0" u="none" strike="noStrike">
                          <a:solidFill>
                            <a:srgbClr val="002060"/>
                          </a:solidFill>
                          <a:effectLst/>
                          <a:latin typeface="Calibri"/>
                        </a:rPr>
                        <a:t>Veronika </a:t>
                      </a:r>
                      <a:r>
                        <a:rPr lang="en-GB" sz="900" b="0" i="0" u="none" strike="noStrike" err="1">
                          <a:solidFill>
                            <a:srgbClr val="002060"/>
                          </a:solidFill>
                          <a:effectLst/>
                          <a:latin typeface="Calibri"/>
                        </a:rPr>
                        <a:t>Flaskarova</a:t>
                      </a:r>
                      <a:r>
                        <a:rPr lang="en-GB" sz="900" b="0" i="0" u="none" strike="noStrike">
                          <a:solidFill>
                            <a:srgbClr val="002060"/>
                          </a:solidFill>
                          <a:effectLst/>
                          <a:latin typeface="Calibri"/>
                        </a:rPr>
                        <a:t> </a:t>
                      </a:r>
                      <a:endParaRPr lang="en-GB" sz="900" b="0" i="0" u="none" strike="noStrike">
                        <a:solidFill>
                          <a:srgbClr val="002060"/>
                        </a:solidFill>
                        <a:effectLst/>
                        <a:latin typeface="Calibri" panose="020F0502020204030204" pitchFamily="34" charset="0"/>
                      </a:endParaRPr>
                    </a:p>
                  </a:txBody>
                  <a:tcPr marL="4139" marR="4139" marT="4139" marB="0"/>
                </a:tc>
                <a:tc>
                  <a:txBody>
                    <a:bodyPr/>
                    <a:lstStyle/>
                    <a:p>
                      <a:pPr marL="0" marR="0" lvl="0" indent="0" algn="l" rtl="0" eaLnBrk="1" fontAlgn="auto" latinLnBrk="0" hangingPunct="1">
                        <a:lnSpc>
                          <a:spcPct val="107000"/>
                        </a:lnSpc>
                        <a:spcBef>
                          <a:spcPts val="0"/>
                        </a:spcBef>
                        <a:spcAft>
                          <a:spcPts val="800"/>
                        </a:spcAft>
                        <a:buClrTx/>
                        <a:buSzTx/>
                        <a:buFontTx/>
                        <a:buNone/>
                      </a:pPr>
                      <a:r>
                        <a:rPr lang="en-GB" sz="900" b="0" i="0" u="none" strike="noStrike">
                          <a:solidFill>
                            <a:srgbClr val="002060"/>
                          </a:solidFill>
                          <a:effectLst/>
                          <a:latin typeface="Calibri"/>
                        </a:rPr>
                        <a:t>Teaching Admin Officer Clinical</a:t>
                      </a:r>
                    </a:p>
                  </a:txBody>
                  <a:tcPr marL="9525" marR="9525" marT="9525"/>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906569370"/>
                  </a:ext>
                </a:extLst>
              </a:tr>
              <a:tr h="200025">
                <a:tc>
                  <a:txBody>
                    <a:bodyPr/>
                    <a:lstStyle/>
                    <a:p>
                      <a:pPr marL="0" marR="0" lvl="0" indent="0" algn="l" rtl="0" eaLnBrk="1" fontAlgn="t" latinLnBrk="0" hangingPunct="1">
                        <a:lnSpc>
                          <a:spcPct val="100000"/>
                        </a:lnSpc>
                        <a:spcBef>
                          <a:spcPts val="0"/>
                        </a:spcBef>
                        <a:spcAft>
                          <a:spcPts val="0"/>
                        </a:spcAft>
                        <a:buClrTx/>
                        <a:buSzTx/>
                        <a:buFontTx/>
                        <a:buNone/>
                      </a:pPr>
                      <a:r>
                        <a:rPr lang="en-GB" sz="900" b="0" i="0" u="none" strike="noStrike">
                          <a:solidFill>
                            <a:srgbClr val="002060"/>
                          </a:solidFill>
                          <a:effectLst/>
                          <a:latin typeface="Calibri"/>
                        </a:rPr>
                        <a:t>Nicola Cumming </a:t>
                      </a:r>
                      <a:endParaRPr lang="en-GB" sz="900" b="0" i="0" u="none" strike="noStrike">
                        <a:solidFill>
                          <a:srgbClr val="002060"/>
                        </a:solidFill>
                        <a:effectLst/>
                        <a:latin typeface="Calibri" panose="020F0502020204030204" pitchFamily="34" charset="0"/>
                      </a:endParaRPr>
                    </a:p>
                  </a:txBody>
                  <a:tcPr marL="4139" marR="4139" marT="4139" marB="0"/>
                </a:tc>
                <a:tc>
                  <a:txBody>
                    <a:bodyPr/>
                    <a:lstStyle/>
                    <a:p>
                      <a:pPr marL="0" marR="0" lvl="0" indent="0" algn="l" rtl="0" eaLnBrk="1" fontAlgn="auto" latinLnBrk="0" hangingPunct="1">
                        <a:lnSpc>
                          <a:spcPct val="107000"/>
                        </a:lnSpc>
                        <a:spcBef>
                          <a:spcPts val="0"/>
                        </a:spcBef>
                        <a:spcAft>
                          <a:spcPts val="800"/>
                        </a:spcAft>
                        <a:buClrTx/>
                        <a:buSzTx/>
                        <a:buFontTx/>
                        <a:buNone/>
                      </a:pPr>
                      <a:r>
                        <a:rPr lang="en-GB" sz="900" b="0" i="0" u="none" strike="noStrike">
                          <a:solidFill>
                            <a:srgbClr val="002060"/>
                          </a:solidFill>
                          <a:effectLst/>
                          <a:latin typeface="Calibri"/>
                        </a:rPr>
                        <a:t>Teaching Admin Officer Pre-Clinical</a:t>
                      </a:r>
                    </a:p>
                  </a:txBody>
                  <a:tcPr marL="9525" marR="9525" marT="9525"/>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4266522661"/>
                  </a:ext>
                </a:extLst>
              </a:tr>
            </a:tbl>
          </a:graphicData>
        </a:graphic>
      </p:graphicFrame>
      <p:graphicFrame>
        <p:nvGraphicFramePr>
          <p:cNvPr id="2" name="Table 1">
            <a:extLst>
              <a:ext uri="{FF2B5EF4-FFF2-40B4-BE49-F238E27FC236}">
                <a16:creationId xmlns:a16="http://schemas.microsoft.com/office/drawing/2014/main" id="{45B49A00-5D93-DBA8-7431-739EDB3468DE}"/>
              </a:ext>
            </a:extLst>
          </p:cNvPr>
          <p:cNvGraphicFramePr>
            <a:graphicFrameLocks noGrp="1"/>
          </p:cNvGraphicFramePr>
          <p:nvPr>
            <p:extLst>
              <p:ext uri="{D42A27DB-BD31-4B8C-83A1-F6EECF244321}">
                <p14:modId xmlns:p14="http://schemas.microsoft.com/office/powerpoint/2010/main" val="166689473"/>
              </p:ext>
            </p:extLst>
          </p:nvPr>
        </p:nvGraphicFramePr>
        <p:xfrm>
          <a:off x="263690" y="4895812"/>
          <a:ext cx="5825405" cy="1879538"/>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2009654">
                  <a:extLst>
                    <a:ext uri="{9D8B030D-6E8A-4147-A177-3AD203B41FA5}">
                      <a16:colId xmlns:a16="http://schemas.microsoft.com/office/drawing/2014/main" val="1469406743"/>
                    </a:ext>
                  </a:extLst>
                </a:gridCol>
                <a:gridCol w="1761375">
                  <a:extLst>
                    <a:ext uri="{9D8B030D-6E8A-4147-A177-3AD203B41FA5}">
                      <a16:colId xmlns:a16="http://schemas.microsoft.com/office/drawing/2014/main" val="1491758983"/>
                    </a:ext>
                  </a:extLst>
                </a:gridCol>
              </a:tblGrid>
              <a:tr h="9315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86925">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900" b="0" i="0" u="none" strike="noStrike">
                          <a:solidFill>
                            <a:srgbClr val="002060"/>
                          </a:solidFill>
                          <a:effectLst/>
                          <a:latin typeface="Bierstadt"/>
                        </a:rPr>
                        <a:t>Multiple (L&amp;T Admin to identify)</a:t>
                      </a:r>
                    </a:p>
                  </a:txBody>
                  <a:tcPr marL="9525" marR="9525" marT="9525"/>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9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9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9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tc>
                <a:tc>
                  <a:txBody>
                    <a:bodyPr/>
                    <a:lstStyle/>
                    <a:p>
                      <a:pPr>
                        <a:lnSpc>
                          <a:spcPct val="107000"/>
                        </a:lnSpc>
                        <a:spcAft>
                          <a:spcPts val="800"/>
                        </a:spcAft>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3762387496"/>
                  </a:ext>
                </a:extLst>
              </a:tr>
              <a:tr h="137610">
                <a:tc>
                  <a:txBody>
                    <a:bodyPr/>
                    <a:lstStyle/>
                    <a:p>
                      <a:pPr marL="0" marR="0" lvl="0" indent="0" algn="l">
                        <a:lnSpc>
                          <a:spcPct val="100000"/>
                        </a:lnSpc>
                        <a:spcBef>
                          <a:spcPts val="0"/>
                        </a:spcBef>
                        <a:spcAft>
                          <a:spcPts val="0"/>
                        </a:spcAft>
                        <a:buNone/>
                      </a:pPr>
                      <a:r>
                        <a:rPr lang="en-GB" sz="900" b="0" i="0" u="none" strike="noStrike" noProof="0">
                          <a:solidFill>
                            <a:srgbClr val="002060"/>
                          </a:solidFill>
                          <a:effectLst/>
                          <a:latin typeface="Segoe UI"/>
                        </a:rPr>
                        <a:t>Nicola Cumming</a:t>
                      </a:r>
                      <a:endParaRPr lang="en-GB" sz="900" b="0" i="0" u="none" strike="noStrike" noProof="0">
                        <a:solidFill>
                          <a:srgbClr val="002542"/>
                        </a:solidFill>
                        <a:effectLst/>
                        <a:latin typeface="Segoe UI"/>
                      </a:endParaRPr>
                    </a:p>
                    <a:p>
                      <a:pPr marL="0" marR="0" lvl="0" indent="0" algn="l">
                        <a:lnSpc>
                          <a:spcPct val="100000"/>
                        </a:lnSpc>
                        <a:spcBef>
                          <a:spcPts val="0"/>
                        </a:spcBef>
                        <a:spcAft>
                          <a:spcPts val="0"/>
                        </a:spcAft>
                        <a:buNone/>
                      </a:pPr>
                      <a:r>
                        <a:rPr lang="en-GB" sz="900" b="0" i="0" u="none" strike="noStrike" noProof="0">
                          <a:solidFill>
                            <a:srgbClr val="002060"/>
                          </a:solidFill>
                          <a:effectLst/>
                          <a:latin typeface="Segoe UI"/>
                        </a:rPr>
                        <a:t>Veronika </a:t>
                      </a:r>
                      <a:r>
                        <a:rPr lang="en-GB" sz="900" b="0" i="0" u="none" strike="noStrike" noProof="0" err="1">
                          <a:solidFill>
                            <a:srgbClr val="002060"/>
                          </a:solidFill>
                          <a:effectLst/>
                          <a:latin typeface="Segoe UI"/>
                        </a:rPr>
                        <a:t>Flaskarova</a:t>
                      </a:r>
                      <a:endParaRPr lang="en-US" sz="900" b="0" i="0" u="none" strike="noStrike" noProof="0" err="1">
                        <a:solidFill>
                          <a:srgbClr val="002542"/>
                        </a:solidFill>
                        <a:effectLst/>
                        <a:latin typeface="Segoe UI"/>
                      </a:endParaRPr>
                    </a:p>
                    <a:p>
                      <a:pPr marL="0" marR="0" lvl="0" indent="0" algn="l">
                        <a:lnSpc>
                          <a:spcPct val="100000"/>
                        </a:lnSpc>
                        <a:spcBef>
                          <a:spcPts val="0"/>
                        </a:spcBef>
                        <a:spcAft>
                          <a:spcPts val="0"/>
                        </a:spcAft>
                        <a:buNone/>
                      </a:pPr>
                      <a:r>
                        <a:rPr lang="en-GB" sz="900" b="0" i="0" u="none" strike="noStrike" noProof="0">
                          <a:solidFill>
                            <a:srgbClr val="002060"/>
                          </a:solidFill>
                          <a:effectLst/>
                          <a:latin typeface="Segoe UI"/>
                        </a:rPr>
                        <a:t>Clair Hutcheson</a:t>
                      </a:r>
                      <a:endParaRPr lang="en-US" sz="900" b="0" i="0" u="none" strike="noStrike" noProof="0">
                        <a:solidFill>
                          <a:srgbClr val="002542"/>
                        </a:solidFill>
                        <a:effectLst/>
                        <a:latin typeface="Segoe UI"/>
                      </a:endParaRPr>
                    </a:p>
                    <a:p>
                      <a:pPr marL="0" marR="0" lvl="0" indent="0" algn="l">
                        <a:lnSpc>
                          <a:spcPct val="100000"/>
                        </a:lnSpc>
                        <a:spcBef>
                          <a:spcPts val="0"/>
                        </a:spcBef>
                        <a:spcAft>
                          <a:spcPts val="0"/>
                        </a:spcAft>
                        <a:buNone/>
                      </a:pPr>
                      <a:r>
                        <a:rPr lang="en-GB" sz="900" b="0" i="0" u="none" strike="noStrike" noProof="0">
                          <a:solidFill>
                            <a:srgbClr val="002060"/>
                          </a:solidFill>
                          <a:effectLst/>
                          <a:latin typeface="Segoe UI"/>
                        </a:rPr>
                        <a:t>Eimear King</a:t>
                      </a:r>
                      <a:endParaRPr lang="en-US" sz="900" b="0" i="0" u="none" strike="noStrike" noProof="0">
                        <a:solidFill>
                          <a:srgbClr val="002542"/>
                        </a:solidFill>
                        <a:effectLst/>
                        <a:latin typeface="Segoe UI"/>
                      </a:endParaRPr>
                    </a:p>
                    <a:p>
                      <a:pPr marL="0" marR="0" lvl="0" indent="0" algn="l">
                        <a:lnSpc>
                          <a:spcPct val="100000"/>
                        </a:lnSpc>
                        <a:spcBef>
                          <a:spcPts val="0"/>
                        </a:spcBef>
                        <a:spcAft>
                          <a:spcPts val="0"/>
                        </a:spcAft>
                        <a:buNone/>
                      </a:pPr>
                      <a:r>
                        <a:rPr lang="en-GB" sz="900" b="0" i="0" u="none" strike="noStrike" noProof="0">
                          <a:solidFill>
                            <a:srgbClr val="002060"/>
                          </a:solidFill>
                          <a:effectLst/>
                          <a:latin typeface="Segoe UI"/>
                        </a:rPr>
                        <a:t>Giedre </a:t>
                      </a:r>
                      <a:r>
                        <a:rPr lang="en-GB" sz="900" b="0" i="0" u="none" strike="noStrike" noProof="0" err="1">
                          <a:solidFill>
                            <a:srgbClr val="002060"/>
                          </a:solidFill>
                          <a:effectLst/>
                          <a:latin typeface="Segoe UI"/>
                        </a:rPr>
                        <a:t>Marozaite</a:t>
                      </a:r>
                      <a:endParaRPr lang="en-GB" sz="900" b="0" i="0" u="none" strike="noStrike" noProof="0" err="1">
                        <a:solidFill>
                          <a:srgbClr val="002542"/>
                        </a:solidFill>
                        <a:effectLst/>
                        <a:latin typeface="Segoe UI"/>
                      </a:endParaRPr>
                    </a:p>
                    <a:p>
                      <a:pPr marL="0" marR="0" lvl="0" indent="0" algn="l">
                        <a:lnSpc>
                          <a:spcPct val="100000"/>
                        </a:lnSpc>
                        <a:spcBef>
                          <a:spcPts val="0"/>
                        </a:spcBef>
                        <a:spcAft>
                          <a:spcPts val="0"/>
                        </a:spcAft>
                        <a:buNone/>
                      </a:pPr>
                      <a:r>
                        <a:rPr lang="en-GB" sz="900" b="0" i="0" u="none" strike="noStrike" noProof="0">
                          <a:solidFill>
                            <a:srgbClr val="002060"/>
                          </a:solidFill>
                          <a:effectLst/>
                          <a:latin typeface="Segoe UI"/>
                        </a:rPr>
                        <a:t>Claudia Rosillo</a:t>
                      </a:r>
                      <a:endParaRPr lang="en-GB"/>
                    </a:p>
                  </a:txBody>
                  <a:tcPr marL="9525" marR="9525" marT="9525"/>
                </a:tc>
                <a:tc>
                  <a:txBody>
                    <a:bodyPr/>
                    <a:lstStyle/>
                    <a:p>
                      <a:pPr algn="l" fontAlgn="t"/>
                      <a:r>
                        <a:rPr lang="en-GB" sz="900" b="0" i="0" u="none" strike="noStrike">
                          <a:solidFill>
                            <a:srgbClr val="002060"/>
                          </a:solidFill>
                          <a:effectLst/>
                          <a:latin typeface="Bierstadt"/>
                        </a:rPr>
                        <a:t>L&amp;T Admin Administrator</a:t>
                      </a:r>
                      <a:endParaRPr lang="en-GB" sz="900" b="0" i="0" u="none" strike="noStrike">
                        <a:solidFill>
                          <a:srgbClr val="002060"/>
                        </a:solidFill>
                        <a:effectLst/>
                        <a:latin typeface="Bierstadt" panose="020B0004020202020204" pitchFamily="34" charset="0"/>
                      </a:endParaRPr>
                    </a:p>
                  </a:txBody>
                  <a:tcPr marL="9525" marR="9525" marT="9525"/>
                </a:tc>
                <a:tc>
                  <a:txBody>
                    <a:bodyPr/>
                    <a:lstStyle/>
                    <a:p>
                      <a:pPr>
                        <a:lnSpc>
                          <a:spcPct val="107000"/>
                        </a:lnSpc>
                        <a:spcAft>
                          <a:spcPts val="800"/>
                        </a:spcAft>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031989179"/>
                  </a:ext>
                </a:extLst>
              </a:tr>
              <a:tr h="137610">
                <a:tc>
                  <a:txBody>
                    <a:bodyPr/>
                    <a:lstStyle/>
                    <a:p>
                      <a:pPr marL="0" marR="0" lvl="0" indent="0" algn="l" rtl="0" eaLnBrk="1" fontAlgn="t" latinLnBrk="0" hangingPunct="1">
                        <a:lnSpc>
                          <a:spcPct val="100000"/>
                        </a:lnSpc>
                        <a:spcBef>
                          <a:spcPts val="0"/>
                        </a:spcBef>
                        <a:spcAft>
                          <a:spcPts val="0"/>
                        </a:spcAft>
                        <a:buClrTx/>
                        <a:buSzTx/>
                        <a:buFontTx/>
                        <a:buNone/>
                      </a:pPr>
                      <a:r>
                        <a:rPr lang="en-GB" sz="900" b="0" i="0" u="none" strike="noStrike">
                          <a:solidFill>
                            <a:srgbClr val="002060"/>
                          </a:solidFill>
                          <a:effectLst/>
                          <a:latin typeface="Calibri"/>
                        </a:rPr>
                        <a:t>Veronika </a:t>
                      </a:r>
                      <a:r>
                        <a:rPr lang="en-GB" sz="900" b="0" i="0" u="none" strike="noStrike" err="1">
                          <a:solidFill>
                            <a:srgbClr val="002060"/>
                          </a:solidFill>
                          <a:effectLst/>
                          <a:latin typeface="Calibri"/>
                        </a:rPr>
                        <a:t>Flaskarova</a:t>
                      </a:r>
                      <a:r>
                        <a:rPr lang="en-GB" sz="900" b="0" i="0" u="none" strike="noStrike">
                          <a:solidFill>
                            <a:srgbClr val="002060"/>
                          </a:solidFill>
                          <a:effectLst/>
                          <a:latin typeface="Calibri"/>
                        </a:rPr>
                        <a:t> </a:t>
                      </a:r>
                      <a:endParaRPr lang="en-GB" sz="900" b="0" i="0" u="none" strike="noStrike">
                        <a:solidFill>
                          <a:srgbClr val="002060"/>
                        </a:solidFill>
                        <a:effectLst/>
                        <a:latin typeface="Calibri" panose="020F0502020204030204" pitchFamily="34" charset="0"/>
                      </a:endParaRPr>
                    </a:p>
                  </a:txBody>
                  <a:tcPr marL="4139" marR="4139" marT="4139" marB="0"/>
                </a:tc>
                <a:tc>
                  <a:txBody>
                    <a:bodyPr/>
                    <a:lstStyle/>
                    <a:p>
                      <a:pPr marL="0" marR="0" lvl="0" indent="0" algn="l" rtl="0" eaLnBrk="1" fontAlgn="auto" latinLnBrk="0" hangingPunct="1">
                        <a:lnSpc>
                          <a:spcPct val="107000"/>
                        </a:lnSpc>
                        <a:spcBef>
                          <a:spcPts val="0"/>
                        </a:spcBef>
                        <a:spcAft>
                          <a:spcPts val="800"/>
                        </a:spcAft>
                        <a:buClrTx/>
                        <a:buSzTx/>
                        <a:buFontTx/>
                        <a:buNone/>
                      </a:pPr>
                      <a:r>
                        <a:rPr lang="en-GB" sz="900" b="0" i="0" u="none" strike="noStrike">
                          <a:solidFill>
                            <a:srgbClr val="002060"/>
                          </a:solidFill>
                          <a:effectLst/>
                          <a:latin typeface="Calibri"/>
                        </a:rPr>
                        <a:t>Teaching Admin Officer Clinical</a:t>
                      </a:r>
                    </a:p>
                  </a:txBody>
                  <a:tcPr marL="9525" marR="9525" marT="9525"/>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906569370"/>
                  </a:ext>
                </a:extLst>
              </a:tr>
              <a:tr h="137610">
                <a:tc>
                  <a:txBody>
                    <a:bodyPr/>
                    <a:lstStyle/>
                    <a:p>
                      <a:pPr marL="0" marR="0" lvl="0" indent="0" algn="l" rtl="0" eaLnBrk="1" fontAlgn="t" latinLnBrk="0" hangingPunct="1">
                        <a:lnSpc>
                          <a:spcPct val="100000"/>
                        </a:lnSpc>
                        <a:spcBef>
                          <a:spcPts val="0"/>
                        </a:spcBef>
                        <a:spcAft>
                          <a:spcPts val="0"/>
                        </a:spcAft>
                        <a:buClrTx/>
                        <a:buSzTx/>
                        <a:buFontTx/>
                        <a:buNone/>
                      </a:pPr>
                      <a:r>
                        <a:rPr lang="en-GB" sz="900" b="0" i="0" u="none" strike="noStrike">
                          <a:solidFill>
                            <a:srgbClr val="002060"/>
                          </a:solidFill>
                          <a:effectLst/>
                          <a:latin typeface="Calibri"/>
                        </a:rPr>
                        <a:t>Nicola Cumming </a:t>
                      </a:r>
                      <a:endParaRPr lang="en-GB" sz="900" b="0" i="0" u="none" strike="noStrike">
                        <a:solidFill>
                          <a:srgbClr val="002060"/>
                        </a:solidFill>
                        <a:effectLst/>
                        <a:latin typeface="Calibri" panose="020F0502020204030204" pitchFamily="34" charset="0"/>
                      </a:endParaRPr>
                    </a:p>
                  </a:txBody>
                  <a:tcPr marL="4139" marR="4139" marT="4139" marB="0"/>
                </a:tc>
                <a:tc>
                  <a:txBody>
                    <a:bodyPr/>
                    <a:lstStyle/>
                    <a:p>
                      <a:pPr marL="0" marR="0" lvl="0" indent="0" algn="l" rtl="0" eaLnBrk="1" fontAlgn="auto" latinLnBrk="0" hangingPunct="1">
                        <a:lnSpc>
                          <a:spcPct val="107000"/>
                        </a:lnSpc>
                        <a:spcBef>
                          <a:spcPts val="0"/>
                        </a:spcBef>
                        <a:spcAft>
                          <a:spcPts val="800"/>
                        </a:spcAft>
                        <a:buClrTx/>
                        <a:buSzTx/>
                        <a:buFontTx/>
                        <a:buNone/>
                      </a:pPr>
                      <a:r>
                        <a:rPr lang="en-GB" sz="900" b="0" i="0" u="none" strike="noStrike">
                          <a:solidFill>
                            <a:srgbClr val="002060"/>
                          </a:solidFill>
                          <a:effectLst/>
                          <a:latin typeface="Calibri"/>
                        </a:rPr>
                        <a:t>Teaching Admin Officer Pre-Clinical</a:t>
                      </a:r>
                      <a:endParaRPr lang="en-GB" sz="900" b="0" i="0" u="none" strike="noStrike">
                        <a:solidFill>
                          <a:srgbClr val="002060"/>
                        </a:solidFill>
                        <a:effectLst/>
                        <a:latin typeface="Calibri" panose="020F0502020204030204" pitchFamily="34" charset="0"/>
                      </a:endParaRPr>
                    </a:p>
                  </a:txBody>
                  <a:tcPr marL="9525" marR="9525" marT="9525"/>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9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4266522661"/>
                  </a:ext>
                </a:extLst>
              </a:tr>
            </a:tbl>
          </a:graphicData>
        </a:graphic>
      </p:graphicFrame>
      <p:sp>
        <p:nvSpPr>
          <p:cNvPr id="5" name="TextBox 4">
            <a:extLst>
              <a:ext uri="{FF2B5EF4-FFF2-40B4-BE49-F238E27FC236}">
                <a16:creationId xmlns:a16="http://schemas.microsoft.com/office/drawing/2014/main" id="{688838B6-C7A8-C989-0486-D5A9D62433FC}"/>
              </a:ext>
            </a:extLst>
          </p:cNvPr>
          <p:cNvSpPr txBox="1"/>
          <p:nvPr/>
        </p:nvSpPr>
        <p:spPr>
          <a:xfrm>
            <a:off x="6121957" y="6487874"/>
            <a:ext cx="6747029" cy="276999"/>
          </a:xfrm>
          <a:prstGeom prst="rect">
            <a:avLst/>
          </a:prstGeom>
          <a:noFill/>
        </p:spPr>
        <p:txBody>
          <a:bodyPr wrap="square" rtlCol="0">
            <a:spAutoFit/>
          </a:bodyPr>
          <a:lstStyle/>
          <a:p>
            <a:r>
              <a:rPr lang="en-GB" sz="1200" i="1"/>
              <a:t>L&amp;T Admin Assistant responsible for assessing timetabling </a:t>
            </a:r>
            <a:r>
              <a:rPr lang="en-GB" sz="1200"/>
              <a:t>clashes.</a:t>
            </a:r>
          </a:p>
        </p:txBody>
      </p:sp>
    </p:spTree>
    <p:extLst>
      <p:ext uri="{BB962C8B-B14F-4D97-AF65-F5344CB8AC3E}">
        <p14:creationId xmlns:p14="http://schemas.microsoft.com/office/powerpoint/2010/main" val="386586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21638" y="-31"/>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Nursing</a:t>
            </a:r>
            <a:endParaRPr kumimoji="0" lang="en-GB" sz="2800" b="0" i="0" u="none" strike="noStrike" kern="0" cap="none" spc="-13" normalizeH="0" baseline="0" noProof="0">
              <a:ln>
                <a:noFill/>
              </a:ln>
              <a:solidFill>
                <a:srgbClr val="002542"/>
              </a:solidFill>
              <a:effectLst/>
              <a:uLnTx/>
              <a:uFillTx/>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3502151383"/>
              </p:ext>
            </p:extLst>
          </p:nvPr>
        </p:nvGraphicFramePr>
        <p:xfrm>
          <a:off x="333639" y="5015323"/>
          <a:ext cx="5825404" cy="999364"/>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1980856">
                  <a:extLst>
                    <a:ext uri="{9D8B030D-6E8A-4147-A177-3AD203B41FA5}">
                      <a16:colId xmlns:a16="http://schemas.microsoft.com/office/drawing/2014/main" val="1469406743"/>
                    </a:ext>
                  </a:extLst>
                </a:gridCol>
                <a:gridCol w="1790172">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nchor="b"/>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2060"/>
                          </a:solidFill>
                          <a:effectLst/>
                          <a:latin typeface="Bierstadt"/>
                          <a:ea typeface="DengXian"/>
                          <a:cs typeface="Arial"/>
                        </a:rPr>
                        <a:t>Renata Boschi </a:t>
                      </a:r>
                      <a:br>
                        <a:rPr lang="en-GB" sz="1000">
                          <a:solidFill>
                            <a:srgbClr val="002060"/>
                          </a:solidFill>
                          <a:effectLst/>
                          <a:latin typeface="Bierstadt"/>
                          <a:ea typeface="DengXian"/>
                          <a:cs typeface="Arial"/>
                        </a:rPr>
                      </a:br>
                      <a:r>
                        <a:rPr lang="en-GB" sz="1000">
                          <a:solidFill>
                            <a:srgbClr val="002060"/>
                          </a:solidFill>
                          <a:effectLst/>
                          <a:latin typeface="Bierstadt"/>
                          <a:ea typeface="DengXian"/>
                          <a:cs typeface="Arial"/>
                        </a:rPr>
                        <a:t>Jillian Holland</a:t>
                      </a:r>
                    </a:p>
                  </a:txBody>
                  <a:tcPr marL="9525" marR="9525" marT="9525"/>
                </a:tc>
                <a:tc>
                  <a:txBody>
                    <a:bodyPr/>
                    <a:lstStyle/>
                    <a:p>
                      <a:pPr algn="l" fontAlgn="t"/>
                      <a:r>
                        <a:rPr lang="en-GB" sz="1000" b="0" i="0" u="none" strike="noStrike">
                          <a:solidFill>
                            <a:srgbClr val="002060"/>
                          </a:solidFill>
                          <a:effectLst/>
                          <a:latin typeface="Bierstadt"/>
                        </a:rPr>
                        <a:t>L&amp;T Admin Assistant</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99864533"/>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3767378288"/>
              </p:ext>
            </p:extLst>
          </p:nvPr>
        </p:nvGraphicFramePr>
        <p:xfrm>
          <a:off x="6744734" y="2586910"/>
          <a:ext cx="4953829" cy="1046799"/>
        </p:xfrm>
        <a:graphic>
          <a:graphicData uri="http://schemas.openxmlformats.org/drawingml/2006/table">
            <a:tbl>
              <a:tblPr firstRow="1" bandRow="1">
                <a:tableStyleId>{5C22544A-7EE6-4342-B048-85BDC9FD1C3A}</a:tableStyleId>
              </a:tblPr>
              <a:tblGrid>
                <a:gridCol w="1619545">
                  <a:extLst>
                    <a:ext uri="{9D8B030D-6E8A-4147-A177-3AD203B41FA5}">
                      <a16:colId xmlns:a16="http://schemas.microsoft.com/office/drawing/2014/main" val="3847887352"/>
                    </a:ext>
                  </a:extLst>
                </a:gridCol>
                <a:gridCol w="1899684">
                  <a:extLst>
                    <a:ext uri="{9D8B030D-6E8A-4147-A177-3AD203B41FA5}">
                      <a16:colId xmlns:a16="http://schemas.microsoft.com/office/drawing/2014/main" val="1469406743"/>
                    </a:ext>
                  </a:extLst>
                </a:gridCol>
                <a:gridCol w="143460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t"/>
                      <a:r>
                        <a:rPr lang="en-GB" sz="1000" b="0" i="0" u="none" strike="noStrike">
                          <a:solidFill>
                            <a:srgbClr val="002060"/>
                          </a:solidFill>
                          <a:effectLst/>
                          <a:latin typeface="Bierstadt"/>
                        </a:rPr>
                        <a:t>Maureen Bain (UG)</a:t>
                      </a:r>
                    </a:p>
                  </a:txBody>
                  <a:tcPr marL="4139" marR="4139" marT="4139" marB="0"/>
                </a:tc>
                <a:tc>
                  <a:txBody>
                    <a:bodyPr/>
                    <a:lstStyle/>
                    <a:p>
                      <a:pPr algn="l" fontAlgn="t"/>
                      <a:r>
                        <a:rPr lang="en-GB" sz="1000" b="0" i="0" u="none" strike="noStrike">
                          <a:solidFill>
                            <a:srgbClr val="002060"/>
                          </a:solidFill>
                          <a:effectLst/>
                          <a:latin typeface="Bierstadt"/>
                        </a:rPr>
                        <a:t>Dean of L&amp;T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a:rPr>
                        <a:t>Cheryl Woolhead (PGT)</a:t>
                      </a:r>
                    </a:p>
                  </a:txBody>
                  <a:tcPr marL="4139" marR="4139" marT="4139" marB="0"/>
                </a:tc>
                <a:tc>
                  <a:txBody>
                    <a:bodyPr/>
                    <a:lstStyle/>
                    <a:p>
                      <a:pPr algn="l" fontAlgn="t"/>
                      <a:r>
                        <a:rPr lang="en-GB" sz="1000" b="0" i="0" u="none" strike="noStrike">
                          <a:solidFill>
                            <a:srgbClr val="002060"/>
                          </a:solidFill>
                          <a:effectLst/>
                          <a:latin typeface="Bierstadt" panose="020B0004020202020204" pitchFamily="34" charset="0"/>
                        </a:rPr>
                        <a:t>Dean of PGT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031989179"/>
                  </a:ext>
                </a:extLst>
              </a:tr>
              <a:tr h="160183">
                <a:tc>
                  <a:txBody>
                    <a:bodyPr/>
                    <a:lstStyle/>
                    <a:p>
                      <a:pPr algn="l" fontAlgn="t"/>
                      <a:r>
                        <a:rPr lang="en-GB" sz="1000" b="0" i="0" u="none" strike="noStrike">
                          <a:solidFill>
                            <a:srgbClr val="002060"/>
                          </a:solidFill>
                          <a:effectLst/>
                          <a:latin typeface="Bierstadt"/>
                        </a:rPr>
                        <a:t>Eileen Cowey</a:t>
                      </a:r>
                      <a:endParaRPr lang="en-GB" sz="1000" b="0" i="0" u="none" strike="noStrike">
                        <a:solidFill>
                          <a:srgbClr val="002060"/>
                        </a:solidFill>
                        <a:effectLst/>
                        <a:latin typeface="Bierstadt" panose="020B0004020202020204" pitchFamily="34" charset="0"/>
                      </a:endParaRPr>
                    </a:p>
                  </a:txBody>
                  <a:tcPr marL="4139" marR="4139" marT="4139" marB="0"/>
                </a:tc>
                <a:tc>
                  <a:txBody>
                    <a:bodyPr/>
                    <a:lstStyle/>
                    <a:p>
                      <a:pPr marL="0" marR="0" lvl="0" indent="0" algn="l" defTabSz="609570" rtl="0" eaLnBrk="1" fontAlgn="t"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Bierstadt"/>
                        </a:rPr>
                        <a:t>Head of School</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3776233481"/>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Escalation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If a resolution cannot be found for the event, this should be escalated within the School/College to the following roles (not all of these roles will need to be included, this will be dependent on the event and reason for un-resolution):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10910" y="918886"/>
            <a:ext cx="5648351" cy="39703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Resolution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Large Events &amp; </a:t>
            </a:r>
            <a:r>
              <a:rPr lang="en-GB" sz="1200" b="1">
                <a:solidFill>
                  <a:srgbClr val="002542"/>
                </a:solidFill>
                <a:latin typeface="Bierstadt"/>
              </a:rPr>
              <a:t>Time</a:t>
            </a:r>
            <a:r>
              <a:rPr kumimoji="0" lang="en-GB" sz="1200" b="1" i="0" u="none" strike="noStrike" kern="1200" cap="none" spc="0" normalizeH="0" baseline="0" noProof="0">
                <a:ln>
                  <a:noFill/>
                </a:ln>
                <a:solidFill>
                  <a:srgbClr val="002542"/>
                </a:solidFill>
                <a:effectLst/>
                <a:uLnTx/>
                <a:uFillTx/>
                <a:latin typeface="Bierstadt"/>
                <a:ea typeface="+mn-ea"/>
                <a:cs typeface="+mn-cs"/>
              </a:rPr>
              <a:t> Critical Events </a:t>
            </a:r>
            <a:r>
              <a:rPr kumimoji="0" lang="en-GB" sz="120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 </a:t>
            </a:r>
            <a:r>
              <a:rPr kumimoji="0" lang="en-GB" sz="1200" b="1" i="0" u="none" strike="noStrike" kern="1200" cap="none" spc="0" normalizeH="0" baseline="0" noProof="0">
                <a:ln>
                  <a:noFill/>
                </a:ln>
                <a:solidFill>
                  <a:srgbClr val="002542"/>
                </a:solidFill>
                <a:effectLst/>
                <a:uLnTx/>
                <a:uFillTx/>
                <a:latin typeface="Bierstadt"/>
                <a:ea typeface="+mn-ea"/>
                <a:cs typeface="+mn-cs"/>
              </a:rPr>
              <a:t>– </a:t>
            </a:r>
            <a:r>
              <a:rPr kumimoji="0" lang="en-GB" sz="1200" b="0" i="0" u="none" strike="noStrike" kern="1200" cap="none" spc="0" normalizeH="0" baseline="0" noProof="0">
                <a:ln>
                  <a:noFill/>
                </a:ln>
                <a:solidFill>
                  <a:srgbClr val="002542"/>
                </a:solidFill>
                <a:effectLst/>
                <a:uLnTx/>
                <a:uFillTx/>
                <a:latin typeface="Bierstadt"/>
                <a:ea typeface="+mn-ea"/>
                <a:cs typeface="+mn-cs"/>
              </a:rPr>
              <a:t>calls will be organised by </a:t>
            </a:r>
            <a:r>
              <a:rPr kumimoji="0" lang="en-GB" sz="1200" b="1" i="0" u="none" strike="noStrike" kern="1200" cap="none" spc="0" normalizeH="0" baseline="0" noProof="0">
                <a:ln>
                  <a:noFill/>
                </a:ln>
                <a:solidFill>
                  <a:srgbClr val="002542"/>
                </a:solidFill>
                <a:effectLst/>
                <a:uLnTx/>
                <a:uFillTx/>
                <a:latin typeface="Bierstadt"/>
                <a:ea typeface="+mn-ea"/>
                <a:cs typeface="+mn-cs"/>
              </a:rPr>
              <a:t>SMTT </a:t>
            </a:r>
            <a:r>
              <a:rPr kumimoji="0" lang="en-GB" sz="1200" b="0" i="0" u="none" strike="noStrike" kern="1200" cap="none" spc="0" normalizeH="0" baseline="0" noProof="0">
                <a:ln>
                  <a:noFill/>
                </a:ln>
                <a:solidFill>
                  <a:srgbClr val="002542"/>
                </a:solidFill>
                <a:effectLst/>
                <a:uLnTx/>
                <a:uFillTx/>
                <a:latin typeface="Bierstadt"/>
                <a:ea typeface="+mn-ea"/>
                <a:cs typeface="+mn-cs"/>
              </a:rPr>
              <a:t>on a daily, ad-hoc basis. The events will be prioritised by size. SMTT will update the event in real time if a suitable option has been agreed. If a solution cannot be found, the School will escalate as per the agreed Escalation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2. All Other Un-roomed Events </a:t>
            </a:r>
            <a:r>
              <a:rPr kumimoji="0" lang="en-GB" sz="1200" b="0" i="0" u="none" strike="noStrike" kern="1200" cap="none" spc="0" normalizeH="0" baseline="0" noProof="0">
                <a:ln>
                  <a:noFill/>
                </a:ln>
                <a:solidFill>
                  <a:srgbClr val="002542"/>
                </a:solidFill>
                <a:effectLst/>
                <a:uLnTx/>
                <a:uFillTx/>
                <a:latin typeface="Bierstadt"/>
                <a:ea typeface="+mn-ea"/>
                <a:cs typeface="+mn-cs"/>
              </a:rPr>
              <a:t>(less than size 50) - led by the </a:t>
            </a:r>
            <a:r>
              <a:rPr kumimoji="0" lang="en-GB" sz="1200" b="1" i="0" u="none" strike="noStrike" kern="1200" cap="none" spc="0" normalizeH="0" baseline="0" noProof="0">
                <a:ln>
                  <a:noFill/>
                </a:ln>
                <a:solidFill>
                  <a:srgbClr val="002542"/>
                </a:solidFill>
                <a:effectLst/>
                <a:uLnTx/>
                <a:uFillTx/>
                <a:latin typeface="Bierstadt"/>
                <a:ea typeface="+mn-ea"/>
                <a:cs typeface="+mn-cs"/>
              </a:rPr>
              <a:t>L&amp;T Admin Assistant </a:t>
            </a:r>
            <a:r>
              <a:rPr kumimoji="0" lang="en-GB" sz="1200" b="0" i="0" u="none" strike="noStrike" kern="1200" cap="none" spc="0" normalizeH="0" baseline="0" noProof="0">
                <a:ln>
                  <a:noFill/>
                </a:ln>
                <a:solidFill>
                  <a:srgbClr val="002542"/>
                </a:solidFill>
                <a:effectLst/>
                <a:uLnTx/>
                <a:uFillTx/>
                <a:latin typeface="Bierstadt"/>
                <a:ea typeface="+mn-ea"/>
                <a:cs typeface="+mn-cs"/>
              </a:rPr>
              <a:t>who will liaise with the </a:t>
            </a:r>
            <a:r>
              <a:rPr kumimoji="0" lang="en-GB" sz="1200" b="1" i="0" u="none" strike="noStrike" kern="1200" cap="none" spc="0" normalizeH="0" baseline="0" noProof="0">
                <a:ln>
                  <a:noFill/>
                </a:ln>
                <a:solidFill>
                  <a:srgbClr val="002542"/>
                </a:solidFill>
                <a:effectLst/>
                <a:uLnTx/>
                <a:uFillTx/>
                <a:latin typeface="Bierstadt"/>
                <a:ea typeface="+mn-ea"/>
                <a:cs typeface="+mn-cs"/>
              </a:rPr>
              <a:t>Programme/Course Leads </a:t>
            </a:r>
            <a:r>
              <a:rPr kumimoji="0" lang="en-GB" sz="1200" b="0" i="0" u="none" strike="noStrike" kern="1200" cap="none" spc="0" normalizeH="0" baseline="0" noProof="0">
                <a:ln>
                  <a:noFill/>
                </a:ln>
                <a:solidFill>
                  <a:srgbClr val="002542"/>
                </a:solidFill>
                <a:effectLst/>
                <a:uLnTx/>
                <a:uFillTx/>
                <a:latin typeface="Bierstadt"/>
                <a:ea typeface="+mn-ea"/>
                <a:cs typeface="+mn-cs"/>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2015960916"/>
              </p:ext>
            </p:extLst>
          </p:nvPr>
        </p:nvGraphicFramePr>
        <p:xfrm>
          <a:off x="270595" y="2586910"/>
          <a:ext cx="5825405" cy="999364"/>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2009654">
                  <a:extLst>
                    <a:ext uri="{9D8B030D-6E8A-4147-A177-3AD203B41FA5}">
                      <a16:colId xmlns:a16="http://schemas.microsoft.com/office/drawing/2014/main" val="1469406743"/>
                    </a:ext>
                  </a:extLst>
                </a:gridCol>
                <a:gridCol w="1761375">
                  <a:extLst>
                    <a:ext uri="{9D8B030D-6E8A-4147-A177-3AD203B41FA5}">
                      <a16:colId xmlns:a16="http://schemas.microsoft.com/office/drawing/2014/main" val="1491758983"/>
                    </a:ext>
                  </a:extLst>
                </a:gridCol>
              </a:tblGrid>
              <a:tr h="9315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25039">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3762387496"/>
                  </a:ext>
                </a:extLst>
              </a:tr>
              <a:tr h="137610">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2060"/>
                          </a:solidFill>
                          <a:effectLst/>
                          <a:latin typeface="Bierstadt"/>
                          <a:ea typeface="DengXian"/>
                          <a:cs typeface="Arial"/>
                        </a:rPr>
                        <a:t>Renata Boschi </a:t>
                      </a:r>
                      <a:br>
                        <a:rPr lang="en-GB" sz="1000">
                          <a:solidFill>
                            <a:srgbClr val="002060"/>
                          </a:solidFill>
                          <a:effectLst/>
                          <a:latin typeface="Bierstadt"/>
                          <a:ea typeface="DengXian"/>
                          <a:cs typeface="Arial"/>
                        </a:rPr>
                      </a:br>
                      <a:r>
                        <a:rPr lang="en-GB" sz="1000">
                          <a:solidFill>
                            <a:srgbClr val="002060"/>
                          </a:solidFill>
                          <a:effectLst/>
                          <a:latin typeface="Bierstadt"/>
                          <a:ea typeface="DengXian"/>
                          <a:cs typeface="Arial"/>
                        </a:rPr>
                        <a:t>Jillian Holland</a:t>
                      </a:r>
                    </a:p>
                  </a:txBody>
                  <a:tcPr marL="9525" marR="9525" marT="9525"/>
                </a:tc>
                <a:tc>
                  <a:txBody>
                    <a:bodyPr/>
                    <a:lstStyle/>
                    <a:p>
                      <a:pPr algn="l" fontAlgn="t"/>
                      <a:r>
                        <a:rPr lang="en-GB" sz="1000" b="0" i="0" u="none" strike="noStrike">
                          <a:solidFill>
                            <a:srgbClr val="002060"/>
                          </a:solidFill>
                          <a:effectLst/>
                          <a:latin typeface="Bierstadt"/>
                        </a:rPr>
                        <a:t>L&amp;T Admin Assistant</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031989179"/>
                  </a:ext>
                </a:extLst>
              </a:tr>
            </a:tbl>
          </a:graphicData>
        </a:graphic>
      </p:graphicFrame>
      <p:sp>
        <p:nvSpPr>
          <p:cNvPr id="6" name="TextBox 5">
            <a:extLst>
              <a:ext uri="{FF2B5EF4-FFF2-40B4-BE49-F238E27FC236}">
                <a16:creationId xmlns:a16="http://schemas.microsoft.com/office/drawing/2014/main" id="{BF3CAD5D-6F10-0965-0280-A10F8F3E6783}"/>
              </a:ext>
            </a:extLst>
          </p:cNvPr>
          <p:cNvSpPr txBox="1"/>
          <p:nvPr/>
        </p:nvSpPr>
        <p:spPr>
          <a:xfrm>
            <a:off x="25642" y="6502313"/>
            <a:ext cx="6747029" cy="276999"/>
          </a:xfrm>
          <a:prstGeom prst="rect">
            <a:avLst/>
          </a:prstGeom>
          <a:noFill/>
        </p:spPr>
        <p:txBody>
          <a:bodyPr wrap="square" rtlCol="0">
            <a:spAutoFit/>
          </a:bodyPr>
          <a:lstStyle/>
          <a:p>
            <a:r>
              <a:rPr lang="en-GB" sz="1200" i="1"/>
              <a:t>L&amp;T Admin Assistant responsible for assessing timetabling </a:t>
            </a:r>
            <a:r>
              <a:rPr lang="en-GB" sz="1200"/>
              <a:t>clashes.</a:t>
            </a:r>
          </a:p>
        </p:txBody>
      </p:sp>
    </p:spTree>
    <p:extLst>
      <p:ext uri="{BB962C8B-B14F-4D97-AF65-F5344CB8AC3E}">
        <p14:creationId xmlns:p14="http://schemas.microsoft.com/office/powerpoint/2010/main" val="33664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21638" y="-31"/>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Psychology &amp; Neuroscience</a:t>
            </a:r>
            <a:endParaRPr kumimoji="0" lang="en-GB" sz="2800" b="0" i="0" u="none" strike="noStrike" kern="0" cap="none" spc="-13" normalizeH="0" baseline="0" noProof="0">
              <a:ln>
                <a:noFill/>
              </a:ln>
              <a:solidFill>
                <a:srgbClr val="002542"/>
              </a:solidFill>
              <a:effectLst/>
              <a:uLnTx/>
              <a:uFillTx/>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3482205701"/>
              </p:ext>
            </p:extLst>
          </p:nvPr>
        </p:nvGraphicFramePr>
        <p:xfrm>
          <a:off x="493437" y="5349293"/>
          <a:ext cx="5825404" cy="1008317"/>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1980856">
                  <a:extLst>
                    <a:ext uri="{9D8B030D-6E8A-4147-A177-3AD203B41FA5}">
                      <a16:colId xmlns:a16="http://schemas.microsoft.com/office/drawing/2014/main" val="1469406743"/>
                    </a:ext>
                  </a:extLst>
                </a:gridCol>
                <a:gridCol w="1790172">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19456">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nchor="b"/>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2060"/>
                          </a:solidFill>
                          <a:effectLst/>
                          <a:latin typeface="Bierstadt"/>
                          <a:ea typeface="DengXian"/>
                          <a:cs typeface="Arial"/>
                        </a:rPr>
                        <a:t>Lynda Young</a:t>
                      </a:r>
                      <a:br>
                        <a:rPr lang="en-GB" sz="1000">
                          <a:solidFill>
                            <a:srgbClr val="002060"/>
                          </a:solidFill>
                          <a:effectLst/>
                          <a:latin typeface="Bierstadt"/>
                          <a:ea typeface="DengXian"/>
                          <a:cs typeface="Arial"/>
                        </a:rPr>
                      </a:br>
                      <a:r>
                        <a:rPr lang="en-GB" sz="1000">
                          <a:solidFill>
                            <a:srgbClr val="002060"/>
                          </a:solidFill>
                          <a:effectLst/>
                          <a:latin typeface="Bierstadt"/>
                          <a:ea typeface="DengXian"/>
                          <a:cs typeface="Arial"/>
                        </a:rPr>
                        <a:t>Donna Carrick</a:t>
                      </a:r>
                    </a:p>
                  </a:txBody>
                  <a:tcPr marL="9525" marR="9525" marT="9525"/>
                </a:tc>
                <a:tc>
                  <a:txBody>
                    <a:bodyPr/>
                    <a:lstStyle/>
                    <a:p>
                      <a:pPr lvl="0" algn="l">
                        <a:buNone/>
                      </a:pPr>
                      <a:r>
                        <a:rPr lang="en-GB" sz="1000" b="0" i="0" u="none" strike="noStrike" noProof="0">
                          <a:solidFill>
                            <a:srgbClr val="002060"/>
                          </a:solidFill>
                          <a:effectLst/>
                          <a:latin typeface="Segoe UI"/>
                        </a:rPr>
                        <a:t>Learning &amp; Teaching Manager</a:t>
                      </a:r>
                      <a:endParaRPr lang="en-US" sz="1000" b="0" i="0" u="none" strike="noStrike" noProof="0">
                        <a:solidFill>
                          <a:srgbClr val="002542"/>
                        </a:solidFill>
                        <a:effectLst/>
                        <a:latin typeface="Segoe UI"/>
                      </a:endParaRPr>
                    </a:p>
                    <a:p>
                      <a:pPr lvl="0" algn="l">
                        <a:buNone/>
                      </a:pPr>
                      <a:r>
                        <a:rPr lang="en-GB" sz="1000" b="0" i="0" u="none" strike="noStrike" noProof="0">
                          <a:solidFill>
                            <a:srgbClr val="002060"/>
                          </a:solidFill>
                          <a:effectLst/>
                          <a:latin typeface="Segoe UI"/>
                        </a:rPr>
                        <a:t>Teaching Admin</a:t>
                      </a:r>
                      <a:endParaRPr lang="en-GB"/>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99864533"/>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4061722775"/>
              </p:ext>
            </p:extLst>
          </p:nvPr>
        </p:nvGraphicFramePr>
        <p:xfrm>
          <a:off x="6744734" y="2709760"/>
          <a:ext cx="4953829" cy="1046799"/>
        </p:xfrm>
        <a:graphic>
          <a:graphicData uri="http://schemas.openxmlformats.org/drawingml/2006/table">
            <a:tbl>
              <a:tblPr firstRow="1" bandRow="1">
                <a:tableStyleId>{5C22544A-7EE6-4342-B048-85BDC9FD1C3A}</a:tableStyleId>
              </a:tblPr>
              <a:tblGrid>
                <a:gridCol w="1619545">
                  <a:extLst>
                    <a:ext uri="{9D8B030D-6E8A-4147-A177-3AD203B41FA5}">
                      <a16:colId xmlns:a16="http://schemas.microsoft.com/office/drawing/2014/main" val="3847887352"/>
                    </a:ext>
                  </a:extLst>
                </a:gridCol>
                <a:gridCol w="1899684">
                  <a:extLst>
                    <a:ext uri="{9D8B030D-6E8A-4147-A177-3AD203B41FA5}">
                      <a16:colId xmlns:a16="http://schemas.microsoft.com/office/drawing/2014/main" val="1469406743"/>
                    </a:ext>
                  </a:extLst>
                </a:gridCol>
                <a:gridCol w="1434600">
                  <a:extLst>
                    <a:ext uri="{9D8B030D-6E8A-4147-A177-3AD203B41FA5}">
                      <a16:colId xmlns:a16="http://schemas.microsoft.com/office/drawing/2014/main" val="1491758983"/>
                    </a:ext>
                  </a:extLst>
                </a:gridCol>
              </a:tblGrid>
              <a:tr h="168797">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t"/>
                      <a:r>
                        <a:rPr lang="en-GB" sz="1000" b="0" i="0" u="none" strike="noStrike">
                          <a:solidFill>
                            <a:srgbClr val="002060"/>
                          </a:solidFill>
                          <a:effectLst/>
                          <a:latin typeface="Bierstadt"/>
                        </a:rPr>
                        <a:t>Maureen Bain (UG)</a:t>
                      </a:r>
                    </a:p>
                  </a:txBody>
                  <a:tcPr marL="4139" marR="4139" marT="4139" marB="0"/>
                </a:tc>
                <a:tc>
                  <a:txBody>
                    <a:bodyPr/>
                    <a:lstStyle/>
                    <a:p>
                      <a:pPr algn="l" fontAlgn="t"/>
                      <a:r>
                        <a:rPr lang="en-GB" sz="1000" b="0" i="0" u="none" strike="noStrike">
                          <a:solidFill>
                            <a:srgbClr val="002060"/>
                          </a:solidFill>
                          <a:effectLst/>
                          <a:latin typeface="Bierstadt"/>
                        </a:rPr>
                        <a:t>Dean of L&amp;T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a:rPr>
                        <a:t>Cheryl Woolhead (PGT)</a:t>
                      </a:r>
                    </a:p>
                  </a:txBody>
                  <a:tcPr marL="4139" marR="4139" marT="4139" marB="0"/>
                </a:tc>
                <a:tc>
                  <a:txBody>
                    <a:bodyPr/>
                    <a:lstStyle/>
                    <a:p>
                      <a:pPr algn="l" fontAlgn="t"/>
                      <a:r>
                        <a:rPr lang="en-GB" sz="1000" b="0" i="0" u="none" strike="noStrike">
                          <a:solidFill>
                            <a:srgbClr val="002060"/>
                          </a:solidFill>
                          <a:effectLst/>
                          <a:latin typeface="Bierstadt"/>
                        </a:rPr>
                        <a:t>Dean of PGT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031989179"/>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b="0" i="0" u="none" strike="noStrike">
                          <a:solidFill>
                            <a:srgbClr val="002060"/>
                          </a:solidFill>
                          <a:effectLst/>
                          <a:latin typeface="Bierstadt"/>
                        </a:rPr>
                        <a:t>Heather Cleland Woods </a:t>
                      </a:r>
                      <a:endParaRPr lang="en-GB" sz="1000" b="0" i="0" u="none" strike="noStrike">
                        <a:solidFill>
                          <a:srgbClr val="002060"/>
                        </a:solidFill>
                        <a:effectLst/>
                        <a:latin typeface="Bierstadt" panose="020B0004020202020204" pitchFamily="34" charset="0"/>
                      </a:endParaRPr>
                    </a:p>
                  </a:txBody>
                  <a:tcPr marL="9525" marR="9525" marT="9525"/>
                </a:tc>
                <a:tc>
                  <a:txBody>
                    <a:bodyPr/>
                    <a:lstStyle/>
                    <a:p>
                      <a:pPr algn="l" fontAlgn="t"/>
                      <a:r>
                        <a:rPr lang="en-GB" sz="1000" b="0" i="0" u="none" strike="noStrike">
                          <a:solidFill>
                            <a:srgbClr val="002060"/>
                          </a:solidFill>
                          <a:effectLst/>
                          <a:latin typeface="Bierstadt"/>
                        </a:rPr>
                        <a:t>Director of Education</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3447252635"/>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Escalation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If a resolution cannot be found for the event, this should be escalated within the School/College to the following roles (not all of these roles will need to be included, this will be dependent on the event and reason for un-resolution):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02032" y="1131950"/>
            <a:ext cx="5595085" cy="415498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Resolution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Large Events &amp; </a:t>
            </a:r>
            <a:r>
              <a:rPr lang="en-GB" sz="1200" b="1">
                <a:solidFill>
                  <a:srgbClr val="002542"/>
                </a:solidFill>
                <a:latin typeface="Bierstadt"/>
              </a:rPr>
              <a:t>Time</a:t>
            </a:r>
            <a:r>
              <a:rPr kumimoji="0" lang="en-GB" sz="1200" b="1" i="0" u="none" strike="noStrike" kern="1200" cap="none" spc="0" normalizeH="0" baseline="0" noProof="0">
                <a:ln>
                  <a:noFill/>
                </a:ln>
                <a:solidFill>
                  <a:srgbClr val="002542"/>
                </a:solidFill>
                <a:effectLst/>
                <a:uLnTx/>
                <a:uFillTx/>
                <a:latin typeface="Bierstadt"/>
                <a:ea typeface="+mn-ea"/>
                <a:cs typeface="+mn-cs"/>
              </a:rPr>
              <a:t> Critical Events </a:t>
            </a:r>
            <a:r>
              <a:rPr kumimoji="0" lang="en-GB" sz="120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 </a:t>
            </a:r>
            <a:r>
              <a:rPr kumimoji="0" lang="en-GB" sz="1200" b="1" i="0" u="none" strike="noStrike" kern="1200" cap="none" spc="0" normalizeH="0" baseline="0" noProof="0">
                <a:ln>
                  <a:noFill/>
                </a:ln>
                <a:solidFill>
                  <a:srgbClr val="002542"/>
                </a:solidFill>
                <a:effectLst/>
                <a:uLnTx/>
                <a:uFillTx/>
                <a:latin typeface="Bierstadt"/>
                <a:ea typeface="+mn-ea"/>
                <a:cs typeface="+mn-cs"/>
              </a:rPr>
              <a:t>– </a:t>
            </a:r>
            <a:r>
              <a:rPr kumimoji="0" lang="en-GB" sz="1200" b="0" i="0" u="none" strike="noStrike" kern="1200" cap="none" spc="0" normalizeH="0" baseline="0" noProof="0">
                <a:ln>
                  <a:noFill/>
                </a:ln>
                <a:solidFill>
                  <a:srgbClr val="002542"/>
                </a:solidFill>
                <a:effectLst/>
                <a:uLnTx/>
                <a:uFillTx/>
                <a:latin typeface="Bierstadt"/>
                <a:ea typeface="+mn-ea"/>
                <a:cs typeface="+mn-cs"/>
              </a:rPr>
              <a:t>calls will be organised by </a:t>
            </a:r>
            <a:r>
              <a:rPr kumimoji="0" lang="en-GB" sz="1200" b="1" i="0" u="none" strike="noStrike" kern="1200" cap="none" spc="0" normalizeH="0" baseline="0" noProof="0">
                <a:ln>
                  <a:noFill/>
                </a:ln>
                <a:solidFill>
                  <a:srgbClr val="002542"/>
                </a:solidFill>
                <a:effectLst/>
                <a:uLnTx/>
                <a:uFillTx/>
                <a:latin typeface="Bierstadt"/>
                <a:ea typeface="+mn-ea"/>
                <a:cs typeface="+mn-cs"/>
              </a:rPr>
              <a:t>SMTT </a:t>
            </a:r>
            <a:r>
              <a:rPr kumimoji="0" lang="en-GB" sz="1200" b="0" i="0" u="none" strike="noStrike" kern="1200" cap="none" spc="0" normalizeH="0" baseline="0" noProof="0">
                <a:ln>
                  <a:noFill/>
                </a:ln>
                <a:solidFill>
                  <a:srgbClr val="002542"/>
                </a:solidFill>
                <a:effectLst/>
                <a:uLnTx/>
                <a:uFillTx/>
                <a:latin typeface="Bierstadt"/>
                <a:ea typeface="+mn-ea"/>
                <a:cs typeface="+mn-cs"/>
              </a:rPr>
              <a:t>on a daily, ad-hoc basis. The events will be prioritised by size. SMTT will update the event in real time if a suitable option has been agreed. If a solution cannot be found, the School will escalate as per the agreed Escalation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2. All Other Un-roomed Events </a:t>
            </a:r>
            <a:r>
              <a:rPr kumimoji="0" lang="en-GB" sz="1200" b="0" i="0" u="none" strike="noStrike" kern="1200" cap="none" spc="0" normalizeH="0" baseline="0" noProof="0">
                <a:ln>
                  <a:noFill/>
                </a:ln>
                <a:solidFill>
                  <a:srgbClr val="002542"/>
                </a:solidFill>
                <a:effectLst/>
                <a:uLnTx/>
                <a:uFillTx/>
                <a:latin typeface="Bierstadt"/>
                <a:ea typeface="+mn-ea"/>
                <a:cs typeface="+mn-cs"/>
              </a:rPr>
              <a:t>(less than size 50) - led by the </a:t>
            </a:r>
            <a:r>
              <a:rPr kumimoji="0" lang="en-GB" sz="1200" b="1" i="0" u="none" strike="noStrike" kern="1200" cap="none" spc="0" normalizeH="0" baseline="0" noProof="0">
                <a:ln>
                  <a:noFill/>
                </a:ln>
                <a:solidFill>
                  <a:srgbClr val="002542"/>
                </a:solidFill>
                <a:effectLst/>
                <a:uLnTx/>
                <a:uFillTx/>
                <a:latin typeface="Bierstadt"/>
                <a:ea typeface="+mn-ea"/>
                <a:cs typeface="+mn-cs"/>
              </a:rPr>
              <a:t>L&amp;T Admin Assistant </a:t>
            </a:r>
            <a:r>
              <a:rPr kumimoji="0" lang="en-GB" sz="1200" b="0" i="0" u="none" strike="noStrike" kern="1200" cap="none" spc="0" normalizeH="0" baseline="0" noProof="0">
                <a:ln>
                  <a:noFill/>
                </a:ln>
                <a:solidFill>
                  <a:srgbClr val="002542"/>
                </a:solidFill>
                <a:effectLst/>
                <a:uLnTx/>
                <a:uFillTx/>
                <a:latin typeface="Bierstadt"/>
                <a:ea typeface="+mn-ea"/>
                <a:cs typeface="+mn-cs"/>
              </a:rPr>
              <a:t>who will liaise with the </a:t>
            </a:r>
            <a:r>
              <a:rPr kumimoji="0" lang="en-GB" sz="1200" b="1" i="0" u="none" strike="noStrike" kern="1200" cap="none" spc="0" normalizeH="0" baseline="0" noProof="0">
                <a:ln>
                  <a:noFill/>
                </a:ln>
                <a:solidFill>
                  <a:srgbClr val="002542"/>
                </a:solidFill>
                <a:effectLst/>
                <a:uLnTx/>
                <a:uFillTx/>
                <a:latin typeface="Bierstadt"/>
                <a:ea typeface="+mn-ea"/>
                <a:cs typeface="+mn-cs"/>
              </a:rPr>
              <a:t>Programme/Course Leads </a:t>
            </a:r>
            <a:r>
              <a:rPr kumimoji="0" lang="en-GB" sz="1200" b="0" i="0" u="none" strike="noStrike" kern="1200" cap="none" spc="0" normalizeH="0" baseline="0" noProof="0">
                <a:ln>
                  <a:noFill/>
                </a:ln>
                <a:solidFill>
                  <a:srgbClr val="002542"/>
                </a:solidFill>
                <a:effectLst/>
                <a:uLnTx/>
                <a:uFillTx/>
                <a:latin typeface="Bierstadt"/>
                <a:ea typeface="+mn-ea"/>
                <a:cs typeface="+mn-cs"/>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2241483234"/>
              </p:ext>
            </p:extLst>
          </p:nvPr>
        </p:nvGraphicFramePr>
        <p:xfrm>
          <a:off x="493437" y="2709760"/>
          <a:ext cx="5825405" cy="999364"/>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2009654">
                  <a:extLst>
                    <a:ext uri="{9D8B030D-6E8A-4147-A177-3AD203B41FA5}">
                      <a16:colId xmlns:a16="http://schemas.microsoft.com/office/drawing/2014/main" val="1469406743"/>
                    </a:ext>
                  </a:extLst>
                </a:gridCol>
                <a:gridCol w="1761375">
                  <a:extLst>
                    <a:ext uri="{9D8B030D-6E8A-4147-A177-3AD203B41FA5}">
                      <a16:colId xmlns:a16="http://schemas.microsoft.com/office/drawing/2014/main" val="1491758983"/>
                    </a:ext>
                  </a:extLst>
                </a:gridCol>
              </a:tblGrid>
              <a:tr h="9315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25039">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3762387496"/>
                  </a:ext>
                </a:extLst>
              </a:tr>
              <a:tr h="13761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2060"/>
                          </a:solidFill>
                          <a:effectLst/>
                          <a:latin typeface="Bierstadt"/>
                          <a:ea typeface="DengXian"/>
                          <a:cs typeface="Arial"/>
                        </a:rPr>
                        <a:t>Lynda Young</a:t>
                      </a:r>
                      <a:br>
                        <a:rPr lang="en-GB" sz="1000">
                          <a:solidFill>
                            <a:srgbClr val="002060"/>
                          </a:solidFill>
                          <a:effectLst/>
                          <a:latin typeface="Bierstadt"/>
                          <a:ea typeface="DengXian"/>
                          <a:cs typeface="Arial"/>
                        </a:rPr>
                      </a:br>
                      <a:r>
                        <a:rPr lang="en-GB" sz="1000">
                          <a:solidFill>
                            <a:srgbClr val="002060"/>
                          </a:solidFill>
                          <a:effectLst/>
                          <a:latin typeface="Bierstadt"/>
                          <a:ea typeface="DengXian"/>
                          <a:cs typeface="Arial"/>
                        </a:rPr>
                        <a:t>Donna Carrick</a:t>
                      </a:r>
                    </a:p>
                  </a:txBody>
                  <a:tcPr marL="9525" marR="9525" marT="9525"/>
                </a:tc>
                <a:tc>
                  <a:txBody>
                    <a:bodyPr/>
                    <a:lstStyle/>
                    <a:p>
                      <a:pPr lvl="0" algn="l">
                        <a:buNone/>
                      </a:pPr>
                      <a:r>
                        <a:rPr lang="en-GB" sz="1000" b="0" i="0" u="none" strike="noStrike">
                          <a:solidFill>
                            <a:srgbClr val="002060"/>
                          </a:solidFill>
                          <a:effectLst/>
                          <a:latin typeface="Bierstadt"/>
                        </a:rPr>
                        <a:t>Learning &amp; Teaching Manager</a:t>
                      </a:r>
                    </a:p>
                    <a:p>
                      <a:pPr lvl="0" algn="l">
                        <a:buNone/>
                      </a:pPr>
                      <a:r>
                        <a:rPr lang="en-GB" sz="1000" b="0" i="0" u="none" strike="noStrike">
                          <a:solidFill>
                            <a:srgbClr val="002060"/>
                          </a:solidFill>
                          <a:effectLst/>
                          <a:latin typeface="Bierstadt"/>
                        </a:rPr>
                        <a:t>Teaching Admin</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031989179"/>
                  </a:ext>
                </a:extLst>
              </a:tr>
            </a:tbl>
          </a:graphicData>
        </a:graphic>
      </p:graphicFrame>
      <p:sp>
        <p:nvSpPr>
          <p:cNvPr id="2" name="TextBox 1">
            <a:extLst>
              <a:ext uri="{FF2B5EF4-FFF2-40B4-BE49-F238E27FC236}">
                <a16:creationId xmlns:a16="http://schemas.microsoft.com/office/drawing/2014/main" id="{9A99B387-5B08-FD77-167C-62B93F994AC8}"/>
              </a:ext>
            </a:extLst>
          </p:cNvPr>
          <p:cNvSpPr txBox="1"/>
          <p:nvPr/>
        </p:nvSpPr>
        <p:spPr>
          <a:xfrm>
            <a:off x="25642" y="6502313"/>
            <a:ext cx="6747029" cy="276999"/>
          </a:xfrm>
          <a:prstGeom prst="rect">
            <a:avLst/>
          </a:prstGeom>
          <a:noFill/>
        </p:spPr>
        <p:txBody>
          <a:bodyPr wrap="square" rtlCol="0">
            <a:spAutoFit/>
          </a:bodyPr>
          <a:lstStyle/>
          <a:p>
            <a:r>
              <a:rPr lang="en-GB" sz="1200" i="1"/>
              <a:t>Teaching Admin responsible for assessing timetabling </a:t>
            </a:r>
            <a:r>
              <a:rPr lang="en-GB" sz="1200"/>
              <a:t>clashes.</a:t>
            </a:r>
          </a:p>
        </p:txBody>
      </p:sp>
    </p:spTree>
    <p:extLst>
      <p:ext uri="{BB962C8B-B14F-4D97-AF65-F5344CB8AC3E}">
        <p14:creationId xmlns:p14="http://schemas.microsoft.com/office/powerpoint/2010/main" val="131824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21638" y="-31"/>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Life Sciences</a:t>
            </a:r>
            <a:endParaRPr kumimoji="0" lang="en-GB" sz="2800" b="0" i="0" u="none" strike="noStrike" kern="0" cap="none" spc="-13" normalizeH="0" baseline="0" noProof="0">
              <a:ln>
                <a:noFill/>
              </a:ln>
              <a:solidFill>
                <a:srgbClr val="002542"/>
              </a:solidFill>
              <a:effectLst/>
              <a:uLnTx/>
              <a:uFillTx/>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3597226614"/>
              </p:ext>
            </p:extLst>
          </p:nvPr>
        </p:nvGraphicFramePr>
        <p:xfrm>
          <a:off x="228600" y="5019675"/>
          <a:ext cx="5814140" cy="1290638"/>
        </p:xfrm>
        <a:graphic>
          <a:graphicData uri="http://schemas.openxmlformats.org/drawingml/2006/table">
            <a:tbl>
              <a:tblPr firstRow="1" bandRow="1">
                <a:tableStyleId>{5C22544A-7EE6-4342-B048-85BDC9FD1C3A}</a:tableStyleId>
              </a:tblPr>
              <a:tblGrid>
                <a:gridCol w="2043112">
                  <a:extLst>
                    <a:ext uri="{9D8B030D-6E8A-4147-A177-3AD203B41FA5}">
                      <a16:colId xmlns:a16="http://schemas.microsoft.com/office/drawing/2014/main" val="3847887352"/>
                    </a:ext>
                  </a:extLst>
                </a:gridCol>
                <a:gridCol w="1980856">
                  <a:extLst>
                    <a:ext uri="{9D8B030D-6E8A-4147-A177-3AD203B41FA5}">
                      <a16:colId xmlns:a16="http://schemas.microsoft.com/office/drawing/2014/main" val="1469406743"/>
                    </a:ext>
                  </a:extLst>
                </a:gridCol>
                <a:gridCol w="1790172">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nchor="b"/>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2060"/>
                          </a:solidFill>
                          <a:effectLst/>
                          <a:latin typeface="Bierstadt"/>
                          <a:ea typeface="DengXian"/>
                          <a:cs typeface="Arial"/>
                        </a:rPr>
                        <a:t>Jack Scott</a:t>
                      </a:r>
                      <a:br>
                        <a:rPr lang="en-GB" sz="1000" dirty="0">
                          <a:solidFill>
                            <a:srgbClr val="002060"/>
                          </a:solidFill>
                          <a:effectLst/>
                          <a:latin typeface="Bierstadt"/>
                          <a:ea typeface="DengXian"/>
                          <a:cs typeface="Arial"/>
                        </a:rPr>
                      </a:br>
                      <a:r>
                        <a:rPr lang="en-GB" sz="1000">
                          <a:solidFill>
                            <a:srgbClr val="002060"/>
                          </a:solidFill>
                          <a:effectLst/>
                          <a:latin typeface="Bierstadt"/>
                          <a:ea typeface="DengXian"/>
                          <a:cs typeface="Arial"/>
                        </a:rPr>
                        <a:t>Lynne Kelly (Additional Support </a:t>
                      </a:r>
                      <a:r>
                        <a:rPr lang="en-GB" sz="1000" dirty="0" err="1">
                          <a:solidFill>
                            <a:srgbClr val="002060"/>
                          </a:solidFill>
                          <a:effectLst/>
                          <a:latin typeface="Bierstadt"/>
                          <a:ea typeface="DengXian"/>
                          <a:cs typeface="Arial"/>
                        </a:rPr>
                        <a:t>Timetablers</a:t>
                      </a:r>
                      <a:r>
                        <a:rPr lang="en-GB" sz="1000" dirty="0">
                          <a:solidFill>
                            <a:srgbClr val="002060"/>
                          </a:solidFill>
                          <a:effectLst/>
                          <a:latin typeface="Bierstadt"/>
                          <a:ea typeface="DengXian"/>
                          <a:cs typeface="Arial"/>
                        </a:rPr>
                        <a:t> if needed)</a:t>
                      </a:r>
                    </a:p>
                  </a:txBody>
                  <a:tcPr marL="9525" marR="9525" marT="9525"/>
                </a:tc>
                <a:tc>
                  <a:txBody>
                    <a:bodyPr/>
                    <a:lstStyle/>
                    <a:p>
                      <a:pPr algn="l" fontAlgn="t"/>
                      <a:r>
                        <a:rPr lang="en-GB" sz="1000" b="0" i="0" u="none" strike="noStrike">
                          <a:solidFill>
                            <a:srgbClr val="002060"/>
                          </a:solidFill>
                          <a:effectLst/>
                          <a:latin typeface="Bierstadt"/>
                        </a:rPr>
                        <a:t>L&amp;T Admin Assistant/Lead </a:t>
                      </a:r>
                      <a:r>
                        <a:rPr lang="en-GB" sz="1000" b="0" i="0" u="none" strike="noStrike" err="1">
                          <a:solidFill>
                            <a:srgbClr val="002060"/>
                          </a:solidFill>
                          <a:effectLst/>
                          <a:latin typeface="Bierstadt"/>
                        </a:rPr>
                        <a:t>Timetabler</a:t>
                      </a:r>
                      <a:br>
                        <a:rPr lang="en-GB" sz="1000" b="0" i="0" u="none" strike="noStrike">
                          <a:solidFill>
                            <a:srgbClr val="002060"/>
                          </a:solidFill>
                          <a:effectLst/>
                          <a:latin typeface="Bierstadt"/>
                        </a:rPr>
                      </a:br>
                      <a:r>
                        <a:rPr lang="en-GB" sz="1000" b="0" i="0" u="none" strike="noStrike">
                          <a:solidFill>
                            <a:srgbClr val="002060"/>
                          </a:solidFill>
                          <a:effectLst/>
                          <a:latin typeface="Bierstadt"/>
                        </a:rPr>
                        <a:t>IT Manager/Support Lead </a:t>
                      </a:r>
                      <a:r>
                        <a:rPr lang="en-GB" sz="1000" b="0" i="0" u="none" strike="noStrike" err="1">
                          <a:solidFill>
                            <a:srgbClr val="002060"/>
                          </a:solidFill>
                          <a:effectLst/>
                          <a:latin typeface="Bierstadt"/>
                        </a:rPr>
                        <a:t>Timetabler</a:t>
                      </a:r>
                      <a:endParaRPr lang="en-GB" sz="1000" b="0" i="0" u="none" strike="noStrike">
                        <a:solidFill>
                          <a:srgbClr val="002060"/>
                        </a:solidFill>
                        <a:effectLst/>
                        <a:latin typeface="Bierstadt"/>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99864533"/>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2667478329"/>
              </p:ext>
            </p:extLst>
          </p:nvPr>
        </p:nvGraphicFramePr>
        <p:xfrm>
          <a:off x="6744734" y="2581936"/>
          <a:ext cx="4953829" cy="1909382"/>
        </p:xfrm>
        <a:graphic>
          <a:graphicData uri="http://schemas.openxmlformats.org/drawingml/2006/table">
            <a:tbl>
              <a:tblPr firstRow="1" bandRow="1">
                <a:tableStyleId>{5C22544A-7EE6-4342-B048-85BDC9FD1C3A}</a:tableStyleId>
              </a:tblPr>
              <a:tblGrid>
                <a:gridCol w="1619545">
                  <a:extLst>
                    <a:ext uri="{9D8B030D-6E8A-4147-A177-3AD203B41FA5}">
                      <a16:colId xmlns:a16="http://schemas.microsoft.com/office/drawing/2014/main" val="3847887352"/>
                    </a:ext>
                  </a:extLst>
                </a:gridCol>
                <a:gridCol w="1899684">
                  <a:extLst>
                    <a:ext uri="{9D8B030D-6E8A-4147-A177-3AD203B41FA5}">
                      <a16:colId xmlns:a16="http://schemas.microsoft.com/office/drawing/2014/main" val="1469406743"/>
                    </a:ext>
                  </a:extLst>
                </a:gridCol>
                <a:gridCol w="143460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306947">
                <a:tc>
                  <a:txBody>
                    <a:bodyPr/>
                    <a:lstStyle/>
                    <a:p>
                      <a:pPr algn="l" fontAlgn="t"/>
                      <a:r>
                        <a:rPr lang="en-GB" sz="1000" b="0" i="0" u="none" strike="noStrike">
                          <a:solidFill>
                            <a:srgbClr val="002060"/>
                          </a:solidFill>
                          <a:effectLst/>
                          <a:latin typeface="Bierstadt"/>
                        </a:rPr>
                        <a:t>Maureen Bain (UG)</a:t>
                      </a:r>
                    </a:p>
                  </a:txBody>
                  <a:tcPr marL="4139" marR="4139" marT="4139" marB="0"/>
                </a:tc>
                <a:tc>
                  <a:txBody>
                    <a:bodyPr/>
                    <a:lstStyle/>
                    <a:p>
                      <a:pPr algn="l" fontAlgn="t"/>
                      <a:r>
                        <a:rPr lang="en-GB" sz="1000" b="0" i="0" u="none" strike="noStrike">
                          <a:solidFill>
                            <a:srgbClr val="002060"/>
                          </a:solidFill>
                          <a:effectLst/>
                          <a:latin typeface="Bierstadt"/>
                        </a:rPr>
                        <a:t>Dean of L&amp;T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a:rPr>
                        <a:t>Iain Johnstone</a:t>
                      </a:r>
                    </a:p>
                    <a:p>
                      <a:pPr lvl="0" algn="l">
                        <a:buNone/>
                      </a:pPr>
                      <a:r>
                        <a:rPr lang="en-GB" sz="1000" b="0" i="0" u="none" strike="noStrike">
                          <a:solidFill>
                            <a:srgbClr val="002060"/>
                          </a:solidFill>
                          <a:effectLst/>
                          <a:latin typeface="Bierstadt"/>
                        </a:rPr>
                        <a:t>Lillias Robinson</a:t>
                      </a:r>
                    </a:p>
                    <a:p>
                      <a:pPr lvl="0" algn="l">
                        <a:buNone/>
                      </a:pPr>
                      <a:r>
                        <a:rPr lang="en-GB" sz="1000" b="0" i="0" u="none" strike="noStrike">
                          <a:solidFill>
                            <a:srgbClr val="002060"/>
                          </a:solidFill>
                          <a:effectLst/>
                          <a:latin typeface="Bierstadt"/>
                        </a:rPr>
                        <a:t>Relevant Director of Education (Theresa Taylor to advise)</a:t>
                      </a:r>
                    </a:p>
                  </a:txBody>
                  <a:tcPr marL="4139" marR="4139" marT="4139" marB="0"/>
                </a:tc>
                <a:tc>
                  <a:txBody>
                    <a:bodyPr/>
                    <a:lstStyle/>
                    <a:p>
                      <a:pPr algn="l" fontAlgn="t"/>
                      <a:r>
                        <a:rPr lang="en-US" sz="1000" b="0" i="0" u="none" strike="noStrike">
                          <a:solidFill>
                            <a:srgbClr val="002060"/>
                          </a:solidFill>
                          <a:effectLst/>
                          <a:latin typeface="Bierstadt"/>
                        </a:rPr>
                        <a:t>Assoc Dean LifeSci Portfolio</a:t>
                      </a:r>
                    </a:p>
                    <a:p>
                      <a:pPr lvl="0" algn="l">
                        <a:buNone/>
                      </a:pPr>
                      <a:r>
                        <a:rPr lang="en-US" sz="1000" b="0" i="0" u="none" strike="noStrike">
                          <a:solidFill>
                            <a:srgbClr val="002060"/>
                          </a:solidFill>
                          <a:effectLst/>
                          <a:latin typeface="Bierstadt"/>
                        </a:rPr>
                        <a:t>HoPS Life science support unit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031989179"/>
                  </a:ext>
                </a:extLst>
              </a:tr>
              <a:tr h="160183">
                <a:tc>
                  <a:txBody>
                    <a:bodyPr/>
                    <a:lstStyle/>
                    <a:p>
                      <a:pPr algn="l" fontAlgn="t"/>
                      <a:r>
                        <a:rPr lang="en-US" sz="1000" b="0" i="0" u="none" strike="noStrike">
                          <a:solidFill>
                            <a:srgbClr val="002060"/>
                          </a:solidFill>
                          <a:effectLst/>
                          <a:latin typeface="Bierstadt"/>
                        </a:rPr>
                        <a:t>Multiple (IAJ/LR to advise)</a:t>
                      </a:r>
                      <a:endParaRPr lang="en-GB" sz="1000" b="0" i="0" u="none" strike="noStrike">
                        <a:solidFill>
                          <a:srgbClr val="002060"/>
                        </a:solidFill>
                        <a:effectLst/>
                        <a:latin typeface="Bierstadt"/>
                      </a:endParaRPr>
                    </a:p>
                  </a:txBody>
                  <a:tcPr marL="4139" marR="4139" marT="4139" marB="0"/>
                </a:tc>
                <a:tc>
                  <a:txBody>
                    <a:bodyPr/>
                    <a:lstStyle/>
                    <a:p>
                      <a:pPr algn="l" fontAlgn="t"/>
                      <a:r>
                        <a:rPr lang="en-GB" sz="1000" b="0" i="0" u="none" strike="noStrike">
                          <a:solidFill>
                            <a:srgbClr val="002060"/>
                          </a:solidFill>
                          <a:effectLst/>
                          <a:latin typeface="Bierstadt"/>
                        </a:rPr>
                        <a:t>Director of Education</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03774289"/>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2060"/>
                          </a:solidFill>
                          <a:effectLst/>
                          <a:latin typeface="Bierstadt"/>
                          <a:ea typeface="DengXian"/>
                          <a:cs typeface="Arial"/>
                        </a:rPr>
                        <a:t>Jack Scott</a:t>
                      </a:r>
                    </a:p>
                  </a:txBody>
                  <a:tcPr marL="9525" marR="9525" marT="9525"/>
                </a:tc>
                <a:tc>
                  <a:txBody>
                    <a:bodyPr/>
                    <a:lstStyle/>
                    <a:p>
                      <a:pPr algn="l" fontAlgn="t"/>
                      <a:r>
                        <a:rPr lang="en-GB" sz="1000" b="0" i="0" u="none" strike="noStrike">
                          <a:solidFill>
                            <a:srgbClr val="002060"/>
                          </a:solidFill>
                          <a:effectLst/>
                          <a:latin typeface="Bierstadt"/>
                        </a:rPr>
                        <a:t>L&amp;T Admin Assistant</a:t>
                      </a:r>
                    </a:p>
                  </a:txBody>
                  <a:tcPr marL="9525" marR="9525" marT="9525"/>
                </a:tc>
                <a:tc>
                  <a:txBody>
                    <a:bodyPr/>
                    <a:lstStyle/>
                    <a:p>
                      <a:pPr>
                        <a:lnSpc>
                          <a:spcPct val="107000"/>
                        </a:lnSpc>
                        <a:spcAft>
                          <a:spcPts val="800"/>
                        </a:spcAft>
                      </a:pPr>
                      <a:r>
                        <a:rPr lang="en-GB" sz="1000">
                          <a:solidFill>
                            <a:srgbClr val="002060"/>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4228797145"/>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Escalation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If a resolution cannot be found for the event, this should be escalated within the School/College to the following roles (not all of these roles will need to be included, this will be dependent on the event and reason for un-resolution):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10910" y="918886"/>
            <a:ext cx="5825403" cy="415498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Resolution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Large Events &amp; </a:t>
            </a:r>
            <a:r>
              <a:rPr lang="en-GB" sz="1200" b="1">
                <a:solidFill>
                  <a:srgbClr val="002542"/>
                </a:solidFill>
                <a:latin typeface="Bierstadt"/>
              </a:rPr>
              <a:t>Time</a:t>
            </a:r>
            <a:r>
              <a:rPr kumimoji="0" lang="en-GB" sz="1200" b="1" i="0" u="none" strike="noStrike" kern="1200" cap="none" spc="0" normalizeH="0" baseline="0" noProof="0">
                <a:ln>
                  <a:noFill/>
                </a:ln>
                <a:solidFill>
                  <a:srgbClr val="002542"/>
                </a:solidFill>
                <a:effectLst/>
                <a:uLnTx/>
                <a:uFillTx/>
                <a:latin typeface="Bierstadt"/>
                <a:ea typeface="+mn-ea"/>
                <a:cs typeface="+mn-cs"/>
              </a:rPr>
              <a:t> Critical Events </a:t>
            </a:r>
            <a:r>
              <a:rPr kumimoji="0" lang="en-GB" sz="120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 </a:t>
            </a:r>
            <a:r>
              <a:rPr kumimoji="0" lang="en-GB" sz="1200" b="1" i="0" u="none" strike="noStrike" kern="1200" cap="none" spc="0" normalizeH="0" baseline="0" noProof="0">
                <a:ln>
                  <a:noFill/>
                </a:ln>
                <a:solidFill>
                  <a:srgbClr val="002542"/>
                </a:solidFill>
                <a:effectLst/>
                <a:uLnTx/>
                <a:uFillTx/>
                <a:latin typeface="Bierstadt"/>
                <a:ea typeface="+mn-ea"/>
                <a:cs typeface="+mn-cs"/>
              </a:rPr>
              <a:t>– </a:t>
            </a:r>
            <a:r>
              <a:rPr kumimoji="0" lang="en-GB" sz="1200" b="0" i="0" u="none" strike="noStrike" kern="1200" cap="none" spc="0" normalizeH="0" baseline="0" noProof="0">
                <a:ln>
                  <a:noFill/>
                </a:ln>
                <a:solidFill>
                  <a:srgbClr val="002542"/>
                </a:solidFill>
                <a:effectLst/>
                <a:uLnTx/>
                <a:uFillTx/>
                <a:latin typeface="Bierstadt"/>
                <a:ea typeface="+mn-ea"/>
                <a:cs typeface="+mn-cs"/>
              </a:rPr>
              <a:t>calls will be organised by </a:t>
            </a:r>
            <a:r>
              <a:rPr kumimoji="0" lang="en-GB" sz="1200" b="1" i="0" u="none" strike="noStrike" kern="1200" cap="none" spc="0" normalizeH="0" baseline="0" noProof="0">
                <a:ln>
                  <a:noFill/>
                </a:ln>
                <a:solidFill>
                  <a:srgbClr val="002542"/>
                </a:solidFill>
                <a:effectLst/>
                <a:uLnTx/>
                <a:uFillTx/>
                <a:latin typeface="Bierstadt"/>
                <a:ea typeface="+mn-ea"/>
                <a:cs typeface="+mn-cs"/>
              </a:rPr>
              <a:t>SMTT </a:t>
            </a:r>
            <a:r>
              <a:rPr kumimoji="0" lang="en-GB" sz="1200" b="0" i="0" u="none" strike="noStrike" kern="1200" cap="none" spc="0" normalizeH="0" baseline="0" noProof="0">
                <a:ln>
                  <a:noFill/>
                </a:ln>
                <a:solidFill>
                  <a:srgbClr val="002542"/>
                </a:solidFill>
                <a:effectLst/>
                <a:uLnTx/>
                <a:uFillTx/>
                <a:latin typeface="Bierstadt"/>
                <a:ea typeface="+mn-ea"/>
                <a:cs typeface="+mn-cs"/>
              </a:rPr>
              <a:t>on a daily, ad-hoc basis. The events will be prioritised by size. SMTT will update the event in real time if a suitable option has been agreed. If a solution cannot be found, the School will escalate as per the agreed Escalation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2. All Other Un-roomed Events </a:t>
            </a:r>
            <a:r>
              <a:rPr kumimoji="0" lang="en-GB" sz="1200" b="0" i="0" u="none" strike="noStrike" kern="1200" cap="none" spc="0" normalizeH="0" baseline="0" noProof="0">
                <a:ln>
                  <a:noFill/>
                </a:ln>
                <a:solidFill>
                  <a:srgbClr val="002542"/>
                </a:solidFill>
                <a:effectLst/>
                <a:uLnTx/>
                <a:uFillTx/>
                <a:latin typeface="Bierstadt"/>
                <a:ea typeface="+mn-ea"/>
                <a:cs typeface="+mn-cs"/>
              </a:rPr>
              <a:t>(less than size 50) - led by the </a:t>
            </a:r>
            <a:r>
              <a:rPr kumimoji="0" lang="en-GB" sz="1200" b="1" i="0" u="none" strike="noStrike" kern="1200" cap="none" spc="0" normalizeH="0" baseline="0" noProof="0">
                <a:ln>
                  <a:noFill/>
                </a:ln>
                <a:solidFill>
                  <a:srgbClr val="002542"/>
                </a:solidFill>
                <a:effectLst/>
                <a:uLnTx/>
                <a:uFillTx/>
                <a:latin typeface="Bierstadt"/>
                <a:ea typeface="+mn-ea"/>
                <a:cs typeface="+mn-cs"/>
              </a:rPr>
              <a:t>L&amp;T Admin Assistant </a:t>
            </a:r>
            <a:r>
              <a:rPr kumimoji="0" lang="en-GB" sz="1200" b="0" i="0" u="none" strike="noStrike" kern="1200" cap="none" spc="0" normalizeH="0" baseline="0" noProof="0">
                <a:ln>
                  <a:noFill/>
                </a:ln>
                <a:solidFill>
                  <a:srgbClr val="002542"/>
                </a:solidFill>
                <a:effectLst/>
                <a:uLnTx/>
                <a:uFillTx/>
                <a:latin typeface="Bierstadt"/>
                <a:ea typeface="+mn-ea"/>
                <a:cs typeface="+mn-cs"/>
              </a:rPr>
              <a:t>who will liaise with the </a:t>
            </a:r>
            <a:r>
              <a:rPr kumimoji="0" lang="en-GB" sz="1200" b="1" i="0" u="none" strike="noStrike" kern="1200" cap="none" spc="0" normalizeH="0" baseline="0" noProof="0">
                <a:ln>
                  <a:noFill/>
                </a:ln>
                <a:solidFill>
                  <a:srgbClr val="002542"/>
                </a:solidFill>
                <a:effectLst/>
                <a:uLnTx/>
                <a:uFillTx/>
                <a:latin typeface="Bierstadt"/>
                <a:ea typeface="+mn-ea"/>
                <a:cs typeface="+mn-cs"/>
              </a:rPr>
              <a:t>Programme/Course/ Year Leads </a:t>
            </a:r>
            <a:r>
              <a:rPr kumimoji="0" lang="en-GB" sz="1200" b="0" i="0" u="none" strike="noStrike" kern="1200" cap="none" spc="0" normalizeH="0" baseline="0" noProof="0">
                <a:ln>
                  <a:noFill/>
                </a:ln>
                <a:solidFill>
                  <a:srgbClr val="002542"/>
                </a:solidFill>
                <a:effectLst/>
                <a:uLnTx/>
                <a:uFillTx/>
                <a:latin typeface="Bierstadt"/>
                <a:ea typeface="+mn-ea"/>
                <a:cs typeface="+mn-cs"/>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734894392"/>
              </p:ext>
            </p:extLst>
          </p:nvPr>
        </p:nvGraphicFramePr>
        <p:xfrm>
          <a:off x="493437" y="2578230"/>
          <a:ext cx="5825405" cy="836296"/>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2009654">
                  <a:extLst>
                    <a:ext uri="{9D8B030D-6E8A-4147-A177-3AD203B41FA5}">
                      <a16:colId xmlns:a16="http://schemas.microsoft.com/office/drawing/2014/main" val="1469406743"/>
                    </a:ext>
                  </a:extLst>
                </a:gridCol>
                <a:gridCol w="1761375">
                  <a:extLst>
                    <a:ext uri="{9D8B030D-6E8A-4147-A177-3AD203B41FA5}">
                      <a16:colId xmlns:a16="http://schemas.microsoft.com/office/drawing/2014/main" val="1491758983"/>
                    </a:ext>
                  </a:extLst>
                </a:gridCol>
              </a:tblGrid>
              <a:tr h="9315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25039">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panose="020B0004020202020204" pitchFamily="34" charset="0"/>
                        </a:rPr>
                        <a:t>Multiple (L&amp;T Admin to identify)</a:t>
                      </a:r>
                    </a:p>
                  </a:txBody>
                  <a:tcPr marL="9525" marR="9525" marT="9525"/>
                </a:tc>
                <a:tc>
                  <a:txBody>
                    <a:bodyPr/>
                    <a:lstStyle/>
                    <a:p>
                      <a:pPr marL="0" marR="0" lvl="0" indent="0" algn="l" defTabSz="609570" rtl="0" eaLnBrk="1" fontAlgn="t" latinLnBrk="0" hangingPunct="1">
                        <a:lnSpc>
                          <a:spcPct val="100000"/>
                        </a:lnSpc>
                        <a:spcBef>
                          <a:spcPts val="0"/>
                        </a:spcBef>
                        <a:spcAft>
                          <a:spcPts val="0"/>
                        </a:spcAft>
                        <a:buClrTx/>
                        <a:buSzTx/>
                        <a:buFontTx/>
                        <a:buNone/>
                        <a:tabLst/>
                        <a:defRPr/>
                      </a:pPr>
                      <a:r>
                        <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rPr>
                        <a:t>Programme/Course Leads </a:t>
                      </a:r>
                    </a:p>
                  </a:txBody>
                  <a:tcPr marL="9525" marR="9525" marT="9525"/>
                </a:tc>
                <a:tc>
                  <a:txBody>
                    <a:bodyPr/>
                    <a:lstStyle/>
                    <a:p>
                      <a:pPr>
                        <a:lnSpc>
                          <a:spcPct val="107000"/>
                        </a:lnSpc>
                        <a:spcAft>
                          <a:spcPts val="800"/>
                        </a:spcAft>
                      </a:pPr>
                      <a:r>
                        <a:rPr lang="en-GB" sz="1000">
                          <a:solidFill>
                            <a:srgbClr val="002060"/>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3762387496"/>
                  </a:ext>
                </a:extLst>
              </a:tr>
              <a:tr h="13761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2060"/>
                          </a:solidFill>
                          <a:effectLst/>
                          <a:latin typeface="Bierstadt"/>
                          <a:ea typeface="DengXian"/>
                          <a:cs typeface="Arial"/>
                        </a:rPr>
                        <a:t>Jack Scott</a:t>
                      </a:r>
                    </a:p>
                  </a:txBody>
                  <a:tcPr marL="9525" marR="9525" marT="9525"/>
                </a:tc>
                <a:tc>
                  <a:txBody>
                    <a:bodyPr/>
                    <a:lstStyle/>
                    <a:p>
                      <a:pPr algn="l" fontAlgn="t"/>
                      <a:r>
                        <a:rPr lang="en-GB" sz="1000" b="0" i="0" u="none" strike="noStrike">
                          <a:solidFill>
                            <a:srgbClr val="002060"/>
                          </a:solidFill>
                          <a:effectLst/>
                          <a:latin typeface="Bierstadt" panose="020B0004020202020204" pitchFamily="34" charset="0"/>
                        </a:rPr>
                        <a:t>L&amp;T Admin Assistant</a:t>
                      </a:r>
                    </a:p>
                  </a:txBody>
                  <a:tcPr marL="9525" marR="9525" marT="9525"/>
                </a:tc>
                <a:tc>
                  <a:txBody>
                    <a:bodyPr/>
                    <a:lstStyle/>
                    <a:p>
                      <a:pPr>
                        <a:lnSpc>
                          <a:spcPct val="107000"/>
                        </a:lnSpc>
                        <a:spcAft>
                          <a:spcPts val="800"/>
                        </a:spcAft>
                      </a:pPr>
                      <a:r>
                        <a:rPr lang="en-GB" sz="1000">
                          <a:solidFill>
                            <a:srgbClr val="002060"/>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2031989179"/>
                  </a:ext>
                </a:extLst>
              </a:tr>
            </a:tbl>
          </a:graphicData>
        </a:graphic>
      </p:graphicFrame>
      <p:sp>
        <p:nvSpPr>
          <p:cNvPr id="2" name="TextBox 1">
            <a:extLst>
              <a:ext uri="{FF2B5EF4-FFF2-40B4-BE49-F238E27FC236}">
                <a16:creationId xmlns:a16="http://schemas.microsoft.com/office/drawing/2014/main" id="{E38C7ADC-03EE-BA8E-2C99-20042770C8D0}"/>
              </a:ext>
            </a:extLst>
          </p:cNvPr>
          <p:cNvSpPr txBox="1"/>
          <p:nvPr/>
        </p:nvSpPr>
        <p:spPr>
          <a:xfrm>
            <a:off x="25642" y="6502313"/>
            <a:ext cx="6747029" cy="276999"/>
          </a:xfrm>
          <a:prstGeom prst="rect">
            <a:avLst/>
          </a:prstGeom>
          <a:noFill/>
        </p:spPr>
        <p:txBody>
          <a:bodyPr wrap="square" rtlCol="0">
            <a:spAutoFit/>
          </a:bodyPr>
          <a:lstStyle/>
          <a:p>
            <a:r>
              <a:rPr lang="en-GB" sz="1200" i="1"/>
              <a:t>L&amp;T Admin Assistant responsible for assessing timetabling </a:t>
            </a:r>
            <a:r>
              <a:rPr lang="en-GB" sz="1200"/>
              <a:t>clashes.</a:t>
            </a:r>
          </a:p>
        </p:txBody>
      </p:sp>
    </p:spTree>
    <p:extLst>
      <p:ext uri="{BB962C8B-B14F-4D97-AF65-F5344CB8AC3E}">
        <p14:creationId xmlns:p14="http://schemas.microsoft.com/office/powerpoint/2010/main" val="209960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21638" y="-31"/>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Post Graduate Studies</a:t>
            </a:r>
            <a:endParaRPr kumimoji="0" lang="en-GB" sz="2800" b="0" i="0" u="none" strike="noStrike" kern="0" cap="none" spc="-13" normalizeH="0" baseline="0" noProof="0">
              <a:ln>
                <a:noFill/>
              </a:ln>
              <a:solidFill>
                <a:srgbClr val="002542"/>
              </a:solidFill>
              <a:effectLst/>
              <a:uLnTx/>
              <a:uFillTx/>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683119993"/>
              </p:ext>
            </p:extLst>
          </p:nvPr>
        </p:nvGraphicFramePr>
        <p:xfrm>
          <a:off x="493438" y="5682678"/>
          <a:ext cx="5825404" cy="836867"/>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1980856">
                  <a:extLst>
                    <a:ext uri="{9D8B030D-6E8A-4147-A177-3AD203B41FA5}">
                      <a16:colId xmlns:a16="http://schemas.microsoft.com/office/drawing/2014/main" val="1469406743"/>
                    </a:ext>
                  </a:extLst>
                </a:gridCol>
                <a:gridCol w="1790172">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nchor="b"/>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nchor="b"/>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a:lnSpc>
                          <a:spcPct val="107000"/>
                        </a:lnSpc>
                        <a:spcBef>
                          <a:spcPts val="0"/>
                        </a:spcBef>
                        <a:spcAft>
                          <a:spcPts val="800"/>
                        </a:spcAft>
                        <a:buNone/>
                      </a:pPr>
                      <a:r>
                        <a:rPr lang="en-GB" sz="1000" b="0" i="0" u="none" strike="noStrike" noProof="0">
                          <a:solidFill>
                            <a:srgbClr val="002060"/>
                          </a:solidFill>
                          <a:effectLst/>
                        </a:rPr>
                        <a:t>Katherine Howes</a:t>
                      </a:r>
                      <a:endParaRPr lang="en-US" b="0" i="0" u="none" strike="noStrike" noProof="0"/>
                    </a:p>
                  </a:txBody>
                  <a:tcPr marL="9525" marR="9525" marT="9525"/>
                </a:tc>
                <a:tc>
                  <a:txBody>
                    <a:bodyPr/>
                    <a:lstStyle/>
                    <a:p>
                      <a:pPr algn="l" fontAlgn="t"/>
                      <a:r>
                        <a:rPr lang="en-GB" sz="1000" b="0" i="0" u="none" strike="noStrike">
                          <a:solidFill>
                            <a:srgbClr val="002060"/>
                          </a:solidFill>
                          <a:effectLst/>
                          <a:latin typeface="Bierstadt"/>
                        </a:rPr>
                        <a:t>Senior PGT Administrator </a:t>
                      </a:r>
                      <a:endParaRPr lang="en-GB" sz="1000" b="0" i="0" u="none" strike="noStrike">
                        <a:solidFill>
                          <a:srgbClr val="002060"/>
                        </a:solidFill>
                        <a:effectLst/>
                        <a:latin typeface="Bierstadt" panose="020B0004020202020204" pitchFamily="34" charset="0"/>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99864533"/>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2016092596"/>
              </p:ext>
            </p:extLst>
          </p:nvPr>
        </p:nvGraphicFramePr>
        <p:xfrm>
          <a:off x="6744734" y="2803878"/>
          <a:ext cx="4953829" cy="1157553"/>
        </p:xfrm>
        <a:graphic>
          <a:graphicData uri="http://schemas.openxmlformats.org/drawingml/2006/table">
            <a:tbl>
              <a:tblPr firstRow="1" bandRow="1">
                <a:tableStyleId>{5C22544A-7EE6-4342-B048-85BDC9FD1C3A}</a:tableStyleId>
              </a:tblPr>
              <a:tblGrid>
                <a:gridCol w="1619545">
                  <a:extLst>
                    <a:ext uri="{9D8B030D-6E8A-4147-A177-3AD203B41FA5}">
                      <a16:colId xmlns:a16="http://schemas.microsoft.com/office/drawing/2014/main" val="3847887352"/>
                    </a:ext>
                  </a:extLst>
                </a:gridCol>
                <a:gridCol w="1899684">
                  <a:extLst>
                    <a:ext uri="{9D8B030D-6E8A-4147-A177-3AD203B41FA5}">
                      <a16:colId xmlns:a16="http://schemas.microsoft.com/office/drawing/2014/main" val="1469406743"/>
                    </a:ext>
                  </a:extLst>
                </a:gridCol>
                <a:gridCol w="143460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222250">
                <a:tc>
                  <a:txBody>
                    <a:bodyPr/>
                    <a:lstStyle/>
                    <a:p>
                      <a:pPr algn="l" fontAlgn="t"/>
                      <a:r>
                        <a:rPr lang="en-GB" sz="1000" b="0" i="0" u="none" strike="noStrike">
                          <a:solidFill>
                            <a:srgbClr val="002060"/>
                          </a:solidFill>
                          <a:effectLst/>
                          <a:latin typeface="Bierstadt"/>
                        </a:rPr>
                        <a:t>Cheryl Woolhead (PGT)</a:t>
                      </a:r>
                    </a:p>
                  </a:txBody>
                  <a:tcPr marL="4139" marR="4139" marT="4139" marB="0"/>
                </a:tc>
                <a:tc>
                  <a:txBody>
                    <a:bodyPr/>
                    <a:lstStyle/>
                    <a:p>
                      <a:pPr algn="l" fontAlgn="t"/>
                      <a:r>
                        <a:rPr lang="en-GB" sz="1000" b="0" i="0" u="none" strike="noStrike">
                          <a:solidFill>
                            <a:srgbClr val="002060"/>
                          </a:solidFill>
                          <a:effectLst/>
                          <a:latin typeface="Bierstadt"/>
                        </a:rPr>
                        <a:t>Dean of L&amp;T</a:t>
                      </a:r>
                    </a:p>
                  </a:txBody>
                  <a:tcPr marL="4139" marR="4139" marT="4139" marB="0"/>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nchor="b"/>
                </a:tc>
                <a:extLst>
                  <a:ext uri="{0D108BD9-81ED-4DB2-BD59-A6C34878D82A}">
                    <a16:rowId xmlns:a16="http://schemas.microsoft.com/office/drawing/2014/main" val="2031989179"/>
                  </a:ext>
                </a:extLst>
              </a:tr>
              <a:tr h="160183">
                <a:tc>
                  <a:txBody>
                    <a:bodyPr/>
                    <a:lstStyle/>
                    <a:p>
                      <a:pPr algn="l" fontAlgn="t"/>
                      <a:r>
                        <a:rPr lang="en-US" sz="1000" b="0" i="0" u="none" strike="noStrike">
                          <a:solidFill>
                            <a:srgbClr val="002060"/>
                          </a:solidFill>
                          <a:effectLst/>
                          <a:latin typeface="Bierstadt"/>
                        </a:rPr>
                        <a:t>Laura </a:t>
                      </a:r>
                      <a:r>
                        <a:rPr lang="en-US" sz="1000" b="0" i="0" u="none" strike="noStrike" err="1">
                          <a:solidFill>
                            <a:srgbClr val="002060"/>
                          </a:solidFill>
                          <a:effectLst/>
                          <a:latin typeface="Bierstadt"/>
                        </a:rPr>
                        <a:t>Baggley</a:t>
                      </a:r>
                      <a:r>
                        <a:rPr lang="en-US" sz="1000" b="0" i="0" u="none" strike="noStrike">
                          <a:solidFill>
                            <a:srgbClr val="002060"/>
                          </a:solidFill>
                          <a:effectLst/>
                          <a:latin typeface="Bierstadt"/>
                        </a:rPr>
                        <a:t> (primary escalation contact)</a:t>
                      </a:r>
                      <a:endParaRPr lang="en-GB" sz="1000" b="0" i="0" u="none" strike="noStrike">
                        <a:solidFill>
                          <a:srgbClr val="002060"/>
                        </a:solidFill>
                        <a:effectLst/>
                        <a:latin typeface="Bierstadt" panose="020B0004020202020204" pitchFamily="34" charset="0"/>
                      </a:endParaRPr>
                    </a:p>
                  </a:txBody>
                  <a:tcPr marL="4139" marR="4139" marT="4139" marB="0"/>
                </a:tc>
                <a:tc>
                  <a:txBody>
                    <a:bodyPr/>
                    <a:lstStyle/>
                    <a:p>
                      <a:pPr algn="l" fontAlgn="t"/>
                      <a:r>
                        <a:rPr lang="en-GB" sz="1000" b="0" i="0" u="none" strike="noStrike">
                          <a:solidFill>
                            <a:srgbClr val="002060"/>
                          </a:solidFill>
                          <a:effectLst/>
                          <a:latin typeface="Bierstadt"/>
                        </a:rPr>
                        <a:t>PGT Manager</a:t>
                      </a: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103774289"/>
                  </a:ext>
                </a:extLst>
              </a:tr>
              <a:tr h="160183">
                <a:tc>
                  <a:txBody>
                    <a:bodyPr/>
                    <a:lstStyle/>
                    <a:p>
                      <a:pPr marL="0" marR="0" lvl="0" indent="0" algn="l">
                        <a:lnSpc>
                          <a:spcPct val="107000"/>
                        </a:lnSpc>
                        <a:spcBef>
                          <a:spcPts val="0"/>
                        </a:spcBef>
                        <a:spcAft>
                          <a:spcPts val="800"/>
                        </a:spcAft>
                        <a:buNone/>
                      </a:pPr>
                      <a:r>
                        <a:rPr lang="en-GB" sz="1000" b="0" i="0" u="none" strike="noStrike" noProof="0">
                          <a:solidFill>
                            <a:srgbClr val="002060"/>
                          </a:solidFill>
                          <a:effectLst/>
                        </a:rPr>
                        <a:t>Katherine Howes</a:t>
                      </a:r>
                    </a:p>
                  </a:txBody>
                  <a:tcPr marL="9525" marR="9525" marT="9525"/>
                </a:tc>
                <a:tc>
                  <a:txBody>
                    <a:bodyPr/>
                    <a:lstStyle/>
                    <a:p>
                      <a:pPr algn="l" fontAlgn="t"/>
                      <a:r>
                        <a:rPr lang="en-GB" sz="1000" b="0" i="0" u="none" strike="noStrike">
                          <a:solidFill>
                            <a:srgbClr val="002060"/>
                          </a:solidFill>
                          <a:effectLst/>
                          <a:latin typeface="Bierstadt"/>
                        </a:rPr>
                        <a:t>Senior PGT Administrator </a:t>
                      </a:r>
                      <a:endParaRPr lang="en-GB" sz="1000" b="0" i="0" u="none" strike="noStrike">
                        <a:solidFill>
                          <a:srgbClr val="002060"/>
                        </a:solidFill>
                        <a:effectLst/>
                        <a:latin typeface="Bierstadt" panose="020B0004020202020204" pitchFamily="34" charset="0"/>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4228797145"/>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1208233"/>
            <a:ext cx="49538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Escalation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If a resolution cannot be found for the event, this should be escalated within the School/College to the following roles (not all of these roles will need to be included, this will be dependent on the event and reason for un-resolution):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10910" y="1140828"/>
            <a:ext cx="5825403" cy="415498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Resolution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Large Events &amp; </a:t>
            </a:r>
            <a:r>
              <a:rPr lang="en-GB" sz="1200" b="1">
                <a:solidFill>
                  <a:srgbClr val="002542"/>
                </a:solidFill>
                <a:latin typeface="Bierstadt"/>
              </a:rPr>
              <a:t>Time</a:t>
            </a:r>
            <a:r>
              <a:rPr kumimoji="0" lang="en-GB" sz="1200" b="1" i="0" u="none" strike="noStrike" kern="1200" cap="none" spc="0" normalizeH="0" baseline="0" noProof="0">
                <a:ln>
                  <a:noFill/>
                </a:ln>
                <a:solidFill>
                  <a:srgbClr val="002542"/>
                </a:solidFill>
                <a:effectLst/>
                <a:uLnTx/>
                <a:uFillTx/>
                <a:latin typeface="Bierstadt"/>
                <a:ea typeface="+mn-ea"/>
                <a:cs typeface="+mn-cs"/>
              </a:rPr>
              <a:t> Critical Events </a:t>
            </a:r>
            <a:r>
              <a:rPr kumimoji="0" lang="en-GB" sz="120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 </a:t>
            </a:r>
            <a:r>
              <a:rPr kumimoji="0" lang="en-GB" sz="1200" b="1" i="0" u="none" strike="noStrike" kern="1200" cap="none" spc="0" normalizeH="0" baseline="0" noProof="0">
                <a:ln>
                  <a:noFill/>
                </a:ln>
                <a:solidFill>
                  <a:srgbClr val="002542"/>
                </a:solidFill>
                <a:effectLst/>
                <a:uLnTx/>
                <a:uFillTx/>
                <a:latin typeface="Bierstadt"/>
                <a:ea typeface="+mn-ea"/>
                <a:cs typeface="+mn-cs"/>
              </a:rPr>
              <a:t>– </a:t>
            </a:r>
            <a:r>
              <a:rPr kumimoji="0" lang="en-GB" sz="1200" b="0" i="0" u="none" strike="noStrike" kern="1200" cap="none" spc="0" normalizeH="0" baseline="0" noProof="0">
                <a:ln>
                  <a:noFill/>
                </a:ln>
                <a:solidFill>
                  <a:srgbClr val="002542"/>
                </a:solidFill>
                <a:effectLst/>
                <a:uLnTx/>
                <a:uFillTx/>
                <a:latin typeface="Bierstadt"/>
                <a:ea typeface="+mn-ea"/>
                <a:cs typeface="+mn-cs"/>
              </a:rPr>
              <a:t>calls will be organised by </a:t>
            </a:r>
            <a:r>
              <a:rPr kumimoji="0" lang="en-GB" sz="1200" b="1" i="0" u="none" strike="noStrike" kern="1200" cap="none" spc="0" normalizeH="0" baseline="0" noProof="0">
                <a:ln>
                  <a:noFill/>
                </a:ln>
                <a:solidFill>
                  <a:srgbClr val="002542"/>
                </a:solidFill>
                <a:effectLst/>
                <a:uLnTx/>
                <a:uFillTx/>
                <a:latin typeface="Bierstadt"/>
                <a:ea typeface="+mn-ea"/>
                <a:cs typeface="+mn-cs"/>
              </a:rPr>
              <a:t>SMTT </a:t>
            </a:r>
            <a:r>
              <a:rPr kumimoji="0" lang="en-GB" sz="1200" b="0" i="0" u="none" strike="noStrike" kern="1200" cap="none" spc="0" normalizeH="0" baseline="0" noProof="0">
                <a:ln>
                  <a:noFill/>
                </a:ln>
                <a:solidFill>
                  <a:srgbClr val="002542"/>
                </a:solidFill>
                <a:effectLst/>
                <a:uLnTx/>
                <a:uFillTx/>
                <a:latin typeface="Bierstadt"/>
                <a:ea typeface="+mn-ea"/>
                <a:cs typeface="+mn-cs"/>
              </a:rPr>
              <a:t>on a daily, ad-hoc basis. The events will be prioritised by size. SMTT will update the event in real time if a suitable option has been agreed. If a solution cannot be found, the School will escalate as per the agreed Escalation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2. All Other Un-roomed Events </a:t>
            </a:r>
            <a:r>
              <a:rPr kumimoji="0" lang="en-GB" sz="1200" b="0" i="0" u="none" strike="noStrike" kern="1200" cap="none" spc="0" normalizeH="0" baseline="0" noProof="0">
                <a:ln>
                  <a:noFill/>
                </a:ln>
                <a:solidFill>
                  <a:srgbClr val="002542"/>
                </a:solidFill>
                <a:effectLst/>
                <a:uLnTx/>
                <a:uFillTx/>
                <a:latin typeface="Bierstadt"/>
                <a:ea typeface="+mn-ea"/>
                <a:cs typeface="+mn-cs"/>
              </a:rPr>
              <a:t>(less than size 50) - led by the </a:t>
            </a:r>
            <a:r>
              <a:rPr kumimoji="0" lang="en-GB" sz="1200" b="1" i="0" u="none" strike="noStrike" kern="1200" cap="none" spc="0" normalizeH="0" baseline="0" noProof="0">
                <a:ln>
                  <a:noFill/>
                </a:ln>
                <a:solidFill>
                  <a:srgbClr val="002542"/>
                </a:solidFill>
                <a:effectLst/>
                <a:uLnTx/>
                <a:uFillTx/>
                <a:latin typeface="Bierstadt"/>
                <a:ea typeface="+mn-ea"/>
                <a:cs typeface="+mn-cs"/>
              </a:rPr>
              <a:t>L&amp;T Admin Assistant </a:t>
            </a:r>
            <a:r>
              <a:rPr kumimoji="0" lang="en-GB" sz="1200" b="0" i="0" u="none" strike="noStrike" kern="1200" cap="none" spc="0" normalizeH="0" baseline="0" noProof="0">
                <a:ln>
                  <a:noFill/>
                </a:ln>
                <a:solidFill>
                  <a:srgbClr val="002542"/>
                </a:solidFill>
                <a:effectLst/>
                <a:uLnTx/>
                <a:uFillTx/>
                <a:latin typeface="Bierstadt"/>
                <a:ea typeface="+mn-ea"/>
                <a:cs typeface="+mn-cs"/>
              </a:rPr>
              <a:t>who will liaise with the </a:t>
            </a:r>
            <a:r>
              <a:rPr kumimoji="0" lang="en-GB" sz="1200" b="1" i="0" u="none" strike="noStrike" kern="1200" cap="none" spc="0" normalizeH="0" baseline="0" noProof="0">
                <a:ln>
                  <a:noFill/>
                </a:ln>
                <a:solidFill>
                  <a:srgbClr val="002542"/>
                </a:solidFill>
                <a:effectLst/>
                <a:uLnTx/>
                <a:uFillTx/>
                <a:latin typeface="Bierstadt"/>
                <a:ea typeface="+mn-ea"/>
                <a:cs typeface="+mn-cs"/>
              </a:rPr>
              <a:t>Programme/Course Leads </a:t>
            </a:r>
            <a:r>
              <a:rPr kumimoji="0" lang="en-GB" sz="1200" b="0" i="0" u="none" strike="noStrike" kern="1200" cap="none" spc="0" normalizeH="0" baseline="0" noProof="0">
                <a:ln>
                  <a:noFill/>
                </a:ln>
                <a:solidFill>
                  <a:srgbClr val="002542"/>
                </a:solidFill>
                <a:effectLst/>
                <a:uLnTx/>
                <a:uFillTx/>
                <a:latin typeface="Bierstadt"/>
                <a:ea typeface="+mn-ea"/>
                <a:cs typeface="+mn-cs"/>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4227198819"/>
              </p:ext>
            </p:extLst>
          </p:nvPr>
        </p:nvGraphicFramePr>
        <p:xfrm>
          <a:off x="493437" y="2800172"/>
          <a:ext cx="5825405" cy="836740"/>
        </p:xfrm>
        <a:graphic>
          <a:graphicData uri="http://schemas.openxmlformats.org/drawingml/2006/table">
            <a:tbl>
              <a:tblPr firstRow="1" bandRow="1">
                <a:tableStyleId>{5C22544A-7EE6-4342-B048-85BDC9FD1C3A}</a:tableStyleId>
              </a:tblPr>
              <a:tblGrid>
                <a:gridCol w="2054376">
                  <a:extLst>
                    <a:ext uri="{9D8B030D-6E8A-4147-A177-3AD203B41FA5}">
                      <a16:colId xmlns:a16="http://schemas.microsoft.com/office/drawing/2014/main" val="3847887352"/>
                    </a:ext>
                  </a:extLst>
                </a:gridCol>
                <a:gridCol w="2009654">
                  <a:extLst>
                    <a:ext uri="{9D8B030D-6E8A-4147-A177-3AD203B41FA5}">
                      <a16:colId xmlns:a16="http://schemas.microsoft.com/office/drawing/2014/main" val="1469406743"/>
                    </a:ext>
                  </a:extLst>
                </a:gridCol>
                <a:gridCol w="1761375">
                  <a:extLst>
                    <a:ext uri="{9D8B030D-6E8A-4147-A177-3AD203B41FA5}">
                      <a16:colId xmlns:a16="http://schemas.microsoft.com/office/drawing/2014/main" val="1491758983"/>
                    </a:ext>
                  </a:extLst>
                </a:gridCol>
              </a:tblGrid>
              <a:tr h="9315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25039">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a:rPr>
                        <a:t>Multiple (L&amp;T Admin to identify)</a:t>
                      </a:r>
                    </a:p>
                  </a:txBody>
                  <a:tcPr marL="9525" marR="9525" marT="9525"/>
                </a:tc>
                <a:tc>
                  <a:txBody>
                    <a:bodyPr/>
                    <a:lstStyle/>
                    <a:p>
                      <a:pPr marL="0" marR="0" lvl="0" indent="0" algn="l" rtl="0" eaLnBrk="1" fontAlgn="t" latinLnBrk="0" hangingPunct="1">
                        <a:lnSpc>
                          <a:spcPct val="100000"/>
                        </a:lnSpc>
                        <a:spcBef>
                          <a:spcPts val="0"/>
                        </a:spcBef>
                        <a:spcAft>
                          <a:spcPts val="0"/>
                        </a:spcAft>
                        <a:buClrTx/>
                        <a:buSzTx/>
                        <a:buFontTx/>
                        <a:buNone/>
                      </a:pPr>
                      <a:r>
                        <a:rPr kumimoji="0" lang="en-GB" sz="1000" b="0" i="0" u="none" strike="noStrike" cap="none" normalizeH="0" baseline="0">
                          <a:ln>
                            <a:noFill/>
                          </a:ln>
                          <a:solidFill>
                            <a:srgbClr val="002060"/>
                          </a:solidFill>
                          <a:effectLst/>
                          <a:latin typeface="Bierstadt"/>
                          <a:ea typeface="ＭＳ Ｐゴシック"/>
                          <a:cs typeface="ＭＳ Ｐゴシック" charset="-128"/>
                        </a:rPr>
                        <a:t>Programme/Course Leads</a:t>
                      </a:r>
                      <a:r>
                        <a:rPr lang="en-GB" sz="1000" b="0" i="0" u="none" strike="noStrike" cap="none" normalizeH="0" baseline="0">
                          <a:ln>
                            <a:noFill/>
                          </a:ln>
                          <a:solidFill>
                            <a:srgbClr val="002060"/>
                          </a:solidFill>
                          <a:effectLst/>
                          <a:latin typeface="Bierstadt"/>
                          <a:ea typeface="ＭＳ Ｐゴシック"/>
                          <a:cs typeface="ＭＳ Ｐゴシック" charset="-128"/>
                        </a:rPr>
                        <a:t> </a:t>
                      </a:r>
                      <a:endParaRPr kumimoji="0" lang="en-GB" sz="1000" b="0" i="0" u="none" strike="noStrike" cap="none" normalizeH="0" baseline="0">
                        <a:ln>
                          <a:noFill/>
                        </a:ln>
                        <a:solidFill>
                          <a:srgbClr val="002060"/>
                        </a:solidFill>
                        <a:effectLst/>
                        <a:latin typeface="Bierstadt" panose="020B0004020202020204" pitchFamily="34" charset="0"/>
                        <a:ea typeface="ＭＳ Ｐゴシック"/>
                        <a:cs typeface="ＭＳ Ｐゴシック" charset="-128"/>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3762387496"/>
                  </a:ext>
                </a:extLst>
              </a:tr>
              <a:tr h="137610">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2060"/>
                          </a:solidFill>
                          <a:effectLst/>
                          <a:latin typeface="Bierstadt"/>
                          <a:ea typeface="DengXian"/>
                          <a:cs typeface="Arial"/>
                        </a:rPr>
                        <a:t>Katherine Howes</a:t>
                      </a:r>
                      <a:endParaRPr lang="en-US"/>
                    </a:p>
                  </a:txBody>
                  <a:tcPr marL="9525" marR="9525" marT="9525"/>
                </a:tc>
                <a:tc>
                  <a:txBody>
                    <a:bodyPr/>
                    <a:lstStyle/>
                    <a:p>
                      <a:pPr algn="l" fontAlgn="t"/>
                      <a:r>
                        <a:rPr lang="en-GB" sz="1000" b="0" i="0" u="none" strike="noStrike">
                          <a:solidFill>
                            <a:srgbClr val="002060"/>
                          </a:solidFill>
                          <a:effectLst/>
                          <a:latin typeface="Bierstadt"/>
                        </a:rPr>
                        <a:t>Senior PGT Administrator </a:t>
                      </a:r>
                      <a:endParaRPr lang="en-GB" sz="1000" b="0" i="0" u="none" strike="noStrike">
                        <a:solidFill>
                          <a:srgbClr val="002060"/>
                        </a:solidFill>
                        <a:effectLst/>
                        <a:latin typeface="Bierstadt" panose="020B0004020202020204" pitchFamily="34" charset="0"/>
                      </a:endParaRPr>
                    </a:p>
                  </a:txBody>
                  <a:tcPr marL="9525" marR="9525" marT="9525"/>
                </a:tc>
                <a:tc>
                  <a:txBody>
                    <a:bodyPr/>
                    <a:lstStyle/>
                    <a:p>
                      <a:pPr>
                        <a:lnSpc>
                          <a:spcPct val="107000"/>
                        </a:lnSpc>
                        <a:spcAft>
                          <a:spcPts val="800"/>
                        </a:spcAft>
                      </a:pPr>
                      <a:r>
                        <a:rPr lang="en-GB" sz="1000">
                          <a:solidFill>
                            <a:srgbClr val="002060"/>
                          </a:solidFill>
                          <a:effectLst/>
                          <a:latin typeface="Bierstadt"/>
                          <a:ea typeface="DengXian"/>
                          <a:cs typeface="Arial"/>
                        </a:rPr>
                        <a:t>All</a:t>
                      </a:r>
                    </a:p>
                  </a:txBody>
                  <a:tcPr marL="9525" marR="9525" marT="9525"/>
                </a:tc>
                <a:extLst>
                  <a:ext uri="{0D108BD9-81ED-4DB2-BD59-A6C34878D82A}">
                    <a16:rowId xmlns:a16="http://schemas.microsoft.com/office/drawing/2014/main" val="2031989179"/>
                  </a:ext>
                </a:extLst>
              </a:tr>
            </a:tbl>
          </a:graphicData>
        </a:graphic>
      </p:graphicFrame>
      <p:sp>
        <p:nvSpPr>
          <p:cNvPr id="2" name="TextBox 1">
            <a:extLst>
              <a:ext uri="{FF2B5EF4-FFF2-40B4-BE49-F238E27FC236}">
                <a16:creationId xmlns:a16="http://schemas.microsoft.com/office/drawing/2014/main" id="{5AA3E719-D1E3-9BC0-43FA-9402ADEE52D8}"/>
              </a:ext>
            </a:extLst>
          </p:cNvPr>
          <p:cNvSpPr txBox="1"/>
          <p:nvPr/>
        </p:nvSpPr>
        <p:spPr>
          <a:xfrm>
            <a:off x="25642" y="6502313"/>
            <a:ext cx="6747029" cy="276999"/>
          </a:xfrm>
          <a:prstGeom prst="rect">
            <a:avLst/>
          </a:prstGeom>
          <a:noFill/>
        </p:spPr>
        <p:txBody>
          <a:bodyPr wrap="square" rtlCol="0">
            <a:spAutoFit/>
          </a:bodyPr>
          <a:lstStyle/>
          <a:p>
            <a:r>
              <a:rPr lang="en-GB" sz="1200" b="0" i="0" u="none" strike="noStrike">
                <a:solidFill>
                  <a:srgbClr val="002060"/>
                </a:solidFill>
                <a:effectLst/>
                <a:latin typeface="Bierstadt" panose="020B0004020202020204" pitchFamily="34" charset="0"/>
              </a:rPr>
              <a:t>Senior PGT Administrator </a:t>
            </a:r>
            <a:r>
              <a:rPr lang="en-GB" sz="1200" i="1"/>
              <a:t>responsible for assessing timetabling </a:t>
            </a:r>
            <a:r>
              <a:rPr lang="en-GB" sz="1200"/>
              <a:t>clashes.</a:t>
            </a:r>
          </a:p>
        </p:txBody>
      </p:sp>
    </p:spTree>
    <p:extLst>
      <p:ext uri="{BB962C8B-B14F-4D97-AF65-F5344CB8AC3E}">
        <p14:creationId xmlns:p14="http://schemas.microsoft.com/office/powerpoint/2010/main" val="3440599210"/>
      </p:ext>
    </p:extLst>
  </p:cSld>
  <p:clrMapOvr>
    <a:masterClrMapping/>
  </p:clrMapOvr>
</p:sld>
</file>

<file path=ppt/theme/theme1.xml><?xml version="1.0" encoding="utf-8"?>
<a:theme xmlns:a="http://schemas.openxmlformats.org/drawingml/2006/main" name="4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4.xml><?xml version="1.0" encoding="utf-8"?>
<a:theme xmlns:a="http://schemas.openxmlformats.org/drawingml/2006/main" name="6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EE4FFE325F8446BC9F77AC821639F4" ma:contentTypeVersion="13" ma:contentTypeDescription="Create a new document." ma:contentTypeScope="" ma:versionID="a17ab9926a4ba80bf4d63629cd62b0aa">
  <xsd:schema xmlns:xsd="http://www.w3.org/2001/XMLSchema" xmlns:xs="http://www.w3.org/2001/XMLSchema" xmlns:p="http://schemas.microsoft.com/office/2006/metadata/properties" xmlns:ns2="86c7cb90-6946-4dd6-9e6b-9a3310914b6d" xmlns:ns3="f6b6659f-53f3-4bbe-bd4c-aa19ed48e760" targetNamespace="http://schemas.microsoft.com/office/2006/metadata/properties" ma:root="true" ma:fieldsID="9cdc7254abbe1a3a0e7fdec0821460ed" ns2:_="" ns3:_="">
    <xsd:import namespace="86c7cb90-6946-4dd6-9e6b-9a3310914b6d"/>
    <xsd:import namespace="f6b6659f-53f3-4bbe-bd4c-aa19ed48e7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7cb90-6946-4dd6-9e6b-9a3310914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6659f-53f3-4bbe-bd4c-aa19ed48e7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c7cb90-6946-4dd6-9e6b-9a3310914b6d">
      <Terms xmlns="http://schemas.microsoft.com/office/infopath/2007/PartnerControls"/>
    </lcf76f155ced4ddcb4097134ff3c332f>
    <SharedWithUsers xmlns="f6b6659f-53f3-4bbe-bd4c-aa19ed48e760">
      <UserInfo>
        <DisplayName/>
        <AccountId xsi:nil="true"/>
        <AccountType/>
      </UserInfo>
    </SharedWithUsers>
  </documentManagement>
</p:properties>
</file>

<file path=customXml/itemProps1.xml><?xml version="1.0" encoding="utf-8"?>
<ds:datastoreItem xmlns:ds="http://schemas.openxmlformats.org/officeDocument/2006/customXml" ds:itemID="{9A2422E2-E466-417F-B874-13EC21789B56}">
  <ds:schemaRefs>
    <ds:schemaRef ds:uri="http://schemas.microsoft.com/sharepoint/v3/contenttype/forms"/>
  </ds:schemaRefs>
</ds:datastoreItem>
</file>

<file path=customXml/itemProps2.xml><?xml version="1.0" encoding="utf-8"?>
<ds:datastoreItem xmlns:ds="http://schemas.openxmlformats.org/officeDocument/2006/customXml" ds:itemID="{56A34B97-3124-459A-9771-9E10170C2DA7}">
  <ds:schemaRefs>
    <ds:schemaRef ds:uri="86c7cb90-6946-4dd6-9e6b-9a3310914b6d"/>
    <ds:schemaRef ds:uri="f6b6659f-53f3-4bbe-bd4c-aa19ed48e7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C9A428-8DC5-4B80-98E7-4A8C1622BF23}">
  <ds:schemaRefs>
    <ds:schemaRef ds:uri="86c7cb90-6946-4dd6-9e6b-9a3310914b6d"/>
    <ds:schemaRef ds:uri="f6b6659f-53f3-4bbe-bd4c-aa19ed48e7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12</Notes>
  <HiddenSlides>0</HiddenSlide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4_UoG_PowerPoint_16.9</vt:lpstr>
      <vt:lpstr>Office Theme</vt:lpstr>
      <vt:lpstr>5_UoG_PowerPoint_16.9</vt:lpstr>
      <vt:lpstr>6_UoG_PowerPoint_16.9</vt:lpstr>
      <vt:lpstr>AY 24/25 Timetabling Project   Unroomed Events and Change Requests  MVLS</vt:lpstr>
      <vt:lpstr>AY24/25 Plan</vt:lpstr>
      <vt:lpstr>Un-roomed Events Resolution Calls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Escalation Process Change Requests</vt:lpstr>
      <vt:lpstr>Un-roomed Events &amp; Change Requests Project Communications Campaign – to be updated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 22/23 Timetabling Project   Unroomed Events and Change Requests  College of Arts</dc:title>
  <dc:creator>Gary Wright</dc:creator>
  <cp:revision>55</cp:revision>
  <dcterms:created xsi:type="dcterms:W3CDTF">2023-04-19T19:12:35Z</dcterms:created>
  <dcterms:modified xsi:type="dcterms:W3CDTF">2024-06-13T14:39:25Z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0x0101006BEE4FFE325F8446BC9F77AC821639F4</vt:lpwstr>
  </property>
  <property fmtid="{D5CDD505-2E9C-101B-9397-08002B2CF9AE}" pid="3" name="MediaServiceImageTags">
    <vt:lpwstr/>
  </property>
  <property fmtid="{D5CDD505-2E9C-101B-9397-08002B2CF9AE}" pid="4" name="Order">
    <vt:r8>145800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haredFileIndex">
    <vt:lpwstr/>
  </property>
  <property fmtid="{D5CDD505-2E9C-101B-9397-08002B2CF9AE}" pid="12" name="_SourceUrl">
    <vt:lpwstr/>
  </property>
</Properties>
</file>