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0"/>
  </p:notesMasterIdLst>
  <p:handoutMasterIdLst>
    <p:handoutMasterId r:id="rId31"/>
  </p:handoutMasterIdLst>
  <p:sldIdLst>
    <p:sldId id="344" r:id="rId5"/>
    <p:sldId id="345" r:id="rId6"/>
    <p:sldId id="357" r:id="rId7"/>
    <p:sldId id="346" r:id="rId8"/>
    <p:sldId id="358" r:id="rId9"/>
    <p:sldId id="347" r:id="rId10"/>
    <p:sldId id="349" r:id="rId11"/>
    <p:sldId id="271" r:id="rId12"/>
    <p:sldId id="266" r:id="rId13"/>
    <p:sldId id="267" r:id="rId14"/>
    <p:sldId id="265" r:id="rId15"/>
    <p:sldId id="273" r:id="rId16"/>
    <p:sldId id="359" r:id="rId17"/>
    <p:sldId id="348" r:id="rId18"/>
    <p:sldId id="360" r:id="rId19"/>
    <p:sldId id="269" r:id="rId20"/>
    <p:sldId id="361" r:id="rId21"/>
    <p:sldId id="350" r:id="rId22"/>
    <p:sldId id="276" r:id="rId23"/>
    <p:sldId id="278" r:id="rId24"/>
    <p:sldId id="363" r:id="rId25"/>
    <p:sldId id="364" r:id="rId26"/>
    <p:sldId id="365" r:id="rId27"/>
    <p:sldId id="362" r:id="rId28"/>
    <p:sldId id="356" r:id="rId29"/>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A3D024-909B-3BC2-1496-FEEAB652808A}" name="Sher Dionisio" initials="" userId="S::Sher.Dionisio@teksystemsgs.com::02daa716-9709-4d47-a153-1943ce1675c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5928" autoAdjust="0"/>
  </p:normalViewPr>
  <p:slideViewPr>
    <p:cSldViewPr snapToGrid="0">
      <p:cViewPr varScale="1">
        <p:scale>
          <a:sx n="84" d="100"/>
          <a:sy n="84" d="100"/>
        </p:scale>
        <p:origin x="63" y="108"/>
      </p:cViewPr>
      <p:guideLst>
        <p:guide orient="horz" pos="1752"/>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0109"/>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A61B1B-5D4A-43F9-A351-5C4A943C80B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3CC9635-5A12-4136-82E5-47A4929604F0}">
      <dgm:prSet/>
      <dgm:spPr/>
      <dgm:t>
        <a:bodyPr/>
        <a:lstStyle/>
        <a:p>
          <a:pPr>
            <a:lnSpc>
              <a:spcPct val="100000"/>
            </a:lnSpc>
          </a:pPr>
          <a:r>
            <a:rPr lang="en-US"/>
            <a:t>Inclusivity in teaching is not</a:t>
          </a:r>
        </a:p>
      </dgm:t>
    </dgm:pt>
    <dgm:pt modelId="{10C8A603-96AF-45C5-B16E-32B8D64167EC}" type="parTrans" cxnId="{ACB995CC-53F4-4973-B420-9B7550541918}">
      <dgm:prSet/>
      <dgm:spPr/>
      <dgm:t>
        <a:bodyPr/>
        <a:lstStyle/>
        <a:p>
          <a:endParaRPr lang="en-US"/>
        </a:p>
      </dgm:t>
    </dgm:pt>
    <dgm:pt modelId="{9FB09F5A-0579-47F5-BE90-5C45B57A562B}" type="sibTrans" cxnId="{ACB995CC-53F4-4973-B420-9B7550541918}">
      <dgm:prSet/>
      <dgm:spPr/>
      <dgm:t>
        <a:bodyPr/>
        <a:lstStyle/>
        <a:p>
          <a:endParaRPr lang="en-US"/>
        </a:p>
      </dgm:t>
    </dgm:pt>
    <dgm:pt modelId="{C218246F-DB1B-451C-BB50-044849B404E0}">
      <dgm:prSet custT="1"/>
      <dgm:spPr/>
      <dgm:t>
        <a:bodyPr/>
        <a:lstStyle/>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A trend</a:t>
          </a:r>
        </a:p>
      </dgm:t>
    </dgm:pt>
    <dgm:pt modelId="{C5ED46D1-6686-48C0-9F83-9E87F314D72F}" type="parTrans" cxnId="{09A44733-FD3D-4F36-AE28-4594B6DB0BB1}">
      <dgm:prSet/>
      <dgm:spPr/>
      <dgm:t>
        <a:bodyPr/>
        <a:lstStyle/>
        <a:p>
          <a:endParaRPr lang="en-US"/>
        </a:p>
      </dgm:t>
    </dgm:pt>
    <dgm:pt modelId="{01FC2E2C-01D9-480E-9AB6-E90206F78FBF}" type="sibTrans" cxnId="{09A44733-FD3D-4F36-AE28-4594B6DB0BB1}">
      <dgm:prSet/>
      <dgm:spPr/>
      <dgm:t>
        <a:bodyPr/>
        <a:lstStyle/>
        <a:p>
          <a:endParaRPr lang="en-US"/>
        </a:p>
      </dgm:t>
    </dgm:pt>
    <dgm:pt modelId="{1A6BF2E9-1DF0-48B1-BF0F-89E982CEDE31}">
      <dgm:prSet custT="1"/>
      <dgm:spPr/>
      <dgm:t>
        <a:bodyPr/>
        <a:lstStyle/>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A courtesy</a:t>
          </a:r>
        </a:p>
      </dgm:t>
    </dgm:pt>
    <dgm:pt modelId="{C60560E5-AB4C-4937-B81D-C48293D992BD}" type="parTrans" cxnId="{B34CAB44-747B-4BE1-8658-87EE4598B081}">
      <dgm:prSet/>
      <dgm:spPr/>
      <dgm:t>
        <a:bodyPr/>
        <a:lstStyle/>
        <a:p>
          <a:endParaRPr lang="en-US"/>
        </a:p>
      </dgm:t>
    </dgm:pt>
    <dgm:pt modelId="{6B6F55F8-2987-44F7-B17D-B0CD80567638}" type="sibTrans" cxnId="{B34CAB44-747B-4BE1-8658-87EE4598B081}">
      <dgm:prSet/>
      <dgm:spPr/>
      <dgm:t>
        <a:bodyPr/>
        <a:lstStyle/>
        <a:p>
          <a:endParaRPr lang="en-US"/>
        </a:p>
      </dgm:t>
    </dgm:pt>
    <dgm:pt modelId="{C2060187-7CE4-42A7-A471-1D6F1813D7AC}">
      <dgm:prSet custT="1"/>
      <dgm:spPr/>
      <dgm:t>
        <a:bodyPr/>
        <a:lstStyle/>
        <a:p>
          <a:pPr>
            <a:lnSpc>
              <a:spcPct val="100000"/>
            </a:lnSpc>
          </a:pPr>
          <a:r>
            <a:rPr lang="en-US" sz="1400" dirty="0">
              <a:latin typeface="Open Sans" panose="020B0606030504020204" pitchFamily="34" charset="0"/>
              <a:ea typeface="Open Sans" panose="020B0606030504020204" pitchFamily="34" charset="0"/>
              <a:cs typeface="Open Sans" panose="020B0606030504020204" pitchFamily="34" charset="0"/>
            </a:rPr>
            <a:t>An addition or a “bolt-on</a:t>
          </a:r>
          <a:r>
            <a:rPr lang="en-US" sz="1400" dirty="0"/>
            <a:t>”</a:t>
          </a:r>
        </a:p>
      </dgm:t>
    </dgm:pt>
    <dgm:pt modelId="{EF63C2D2-9708-49F6-8444-5FEF07D015D9}" type="parTrans" cxnId="{784A778F-1FE9-489E-B4AC-4233190F39A2}">
      <dgm:prSet/>
      <dgm:spPr/>
      <dgm:t>
        <a:bodyPr/>
        <a:lstStyle/>
        <a:p>
          <a:endParaRPr lang="en-US"/>
        </a:p>
      </dgm:t>
    </dgm:pt>
    <dgm:pt modelId="{E7DDBF05-782A-4624-8D04-D058CA05922C}" type="sibTrans" cxnId="{784A778F-1FE9-489E-B4AC-4233190F39A2}">
      <dgm:prSet/>
      <dgm:spPr/>
      <dgm:t>
        <a:bodyPr/>
        <a:lstStyle/>
        <a:p>
          <a:endParaRPr lang="en-US"/>
        </a:p>
      </dgm:t>
    </dgm:pt>
    <dgm:pt modelId="{8C8D896B-2D72-40C7-8557-C066E7F3A2C2}">
      <dgm:prSet/>
      <dgm:spPr/>
      <dgm:t>
        <a:bodyPr/>
        <a:lstStyle/>
        <a:p>
          <a:pPr>
            <a:lnSpc>
              <a:spcPct val="100000"/>
            </a:lnSpc>
          </a:pPr>
          <a:r>
            <a:rPr lang="en-US"/>
            <a:t>Teaching cannot be effective if it is not inclusive.</a:t>
          </a:r>
        </a:p>
      </dgm:t>
    </dgm:pt>
    <dgm:pt modelId="{F981A5FE-DF60-4B6D-A15D-2840E1E2BC18}" type="parTrans" cxnId="{2BA4EE6E-2DD2-43EF-8FC5-22F1804CF67E}">
      <dgm:prSet/>
      <dgm:spPr/>
      <dgm:t>
        <a:bodyPr/>
        <a:lstStyle/>
        <a:p>
          <a:endParaRPr lang="en-US"/>
        </a:p>
      </dgm:t>
    </dgm:pt>
    <dgm:pt modelId="{8258A37C-267D-4C6F-B51E-AAF65DB39192}" type="sibTrans" cxnId="{2BA4EE6E-2DD2-43EF-8FC5-22F1804CF67E}">
      <dgm:prSet/>
      <dgm:spPr/>
      <dgm:t>
        <a:bodyPr/>
        <a:lstStyle/>
        <a:p>
          <a:endParaRPr lang="en-US"/>
        </a:p>
      </dgm:t>
    </dgm:pt>
    <dgm:pt modelId="{D21B65FC-CE33-4B08-A647-869821C8D50F}">
      <dgm:prSet/>
      <dgm:spPr>
        <a:solidFill>
          <a:schemeClr val="accent4">
            <a:lumMod val="20000"/>
            <a:lumOff val="80000"/>
          </a:schemeClr>
        </a:solidFill>
      </dgm:spPr>
      <dgm:t>
        <a:bodyPr/>
        <a:lstStyle/>
        <a:p>
          <a:pPr>
            <a:lnSpc>
              <a:spcPct val="100000"/>
            </a:lnSpc>
          </a:pPr>
          <a:r>
            <a:rPr lang="en-US" dirty="0"/>
            <a:t>Decisions made to facilitate learning are inherently compromised when the inclusivity is not a factor in the design of a learning experience.</a:t>
          </a:r>
        </a:p>
      </dgm:t>
    </dgm:pt>
    <dgm:pt modelId="{DA17DE3F-5501-4672-AB18-6B1132A9BD79}" type="parTrans" cxnId="{41445962-4B48-4628-96B8-8822580B3F86}">
      <dgm:prSet/>
      <dgm:spPr/>
      <dgm:t>
        <a:bodyPr/>
        <a:lstStyle/>
        <a:p>
          <a:endParaRPr lang="en-US"/>
        </a:p>
      </dgm:t>
    </dgm:pt>
    <dgm:pt modelId="{E1935558-98E9-4AF4-A816-4C2A87A4FF79}" type="sibTrans" cxnId="{41445962-4B48-4628-96B8-8822580B3F86}">
      <dgm:prSet/>
      <dgm:spPr/>
      <dgm:t>
        <a:bodyPr/>
        <a:lstStyle/>
        <a:p>
          <a:endParaRPr lang="en-US"/>
        </a:p>
      </dgm:t>
    </dgm:pt>
    <dgm:pt modelId="{4DE47525-3717-4542-9D60-AF502BB985B4}">
      <dgm:prSet/>
      <dgm:spPr>
        <a:solidFill>
          <a:schemeClr val="accent4">
            <a:lumMod val="20000"/>
            <a:lumOff val="80000"/>
          </a:schemeClr>
        </a:solidFill>
      </dgm:spPr>
      <dgm:t>
        <a:bodyPr/>
        <a:lstStyle/>
        <a:p>
          <a:pPr>
            <a:lnSpc>
              <a:spcPct val="100000"/>
            </a:lnSpc>
          </a:pPr>
          <a:r>
            <a:rPr lang="en-US" dirty="0"/>
            <a:t>A feeling of being included is a key indicator that a learning experience was designed and delivered effective.</a:t>
          </a:r>
        </a:p>
      </dgm:t>
    </dgm:pt>
    <dgm:pt modelId="{7E3A73BE-8639-4591-9D48-2B573B5A6335}" type="parTrans" cxnId="{B8E6808D-C972-4CF9-9FDB-EF291767F613}">
      <dgm:prSet/>
      <dgm:spPr/>
      <dgm:t>
        <a:bodyPr/>
        <a:lstStyle/>
        <a:p>
          <a:endParaRPr lang="en-US"/>
        </a:p>
      </dgm:t>
    </dgm:pt>
    <dgm:pt modelId="{C1B2B451-D926-4C4A-9931-E44033FA8EFB}" type="sibTrans" cxnId="{B8E6808D-C972-4CF9-9FDB-EF291767F613}">
      <dgm:prSet/>
      <dgm:spPr/>
      <dgm:t>
        <a:bodyPr/>
        <a:lstStyle/>
        <a:p>
          <a:endParaRPr lang="en-US"/>
        </a:p>
      </dgm:t>
    </dgm:pt>
    <dgm:pt modelId="{3F43E6F0-E959-4854-BE8E-C8BE2A34F66F}" type="pres">
      <dgm:prSet presAssocID="{6CA61B1B-5D4A-43F9-A351-5C4A943C80B2}" presName="root" presStyleCnt="0">
        <dgm:presLayoutVars>
          <dgm:dir/>
          <dgm:resizeHandles val="exact"/>
        </dgm:presLayoutVars>
      </dgm:prSet>
      <dgm:spPr/>
    </dgm:pt>
    <dgm:pt modelId="{5BC6A969-BCD8-4EBF-95FE-F40431A80B2A}" type="pres">
      <dgm:prSet presAssocID="{93CC9635-5A12-4136-82E5-47A4929604F0}" presName="compNode" presStyleCnt="0"/>
      <dgm:spPr/>
    </dgm:pt>
    <dgm:pt modelId="{12009D3B-90D2-486B-81C6-2806BC22A47F}" type="pres">
      <dgm:prSet presAssocID="{93CC9635-5A12-4136-82E5-47A4929604F0}" presName="bgRect" presStyleLbl="bgShp" presStyleIdx="0" presStyleCnt="4"/>
      <dgm:spPr>
        <a:solidFill>
          <a:schemeClr val="accent4">
            <a:lumMod val="20000"/>
            <a:lumOff val="80000"/>
          </a:schemeClr>
        </a:solidFill>
        <a:ln>
          <a:solidFill>
            <a:schemeClr val="accent4">
              <a:lumMod val="20000"/>
              <a:lumOff val="80000"/>
            </a:schemeClr>
          </a:solidFill>
        </a:ln>
      </dgm:spPr>
    </dgm:pt>
    <dgm:pt modelId="{2F753D4F-CDB8-4007-9391-BD1B289F4601}" type="pres">
      <dgm:prSet presAssocID="{93CC9635-5A12-4136-82E5-47A4929604F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ning bolt"/>
        </a:ext>
      </dgm:extLst>
    </dgm:pt>
    <dgm:pt modelId="{F9F7F0CB-C051-4047-9B2F-D46003F1B1EA}" type="pres">
      <dgm:prSet presAssocID="{93CC9635-5A12-4136-82E5-47A4929604F0}" presName="spaceRect" presStyleCnt="0"/>
      <dgm:spPr/>
    </dgm:pt>
    <dgm:pt modelId="{3F23A7DF-F6C5-4D89-BAC9-6253D895F2EB}" type="pres">
      <dgm:prSet presAssocID="{93CC9635-5A12-4136-82E5-47A4929604F0}" presName="parTx" presStyleLbl="revTx" presStyleIdx="0" presStyleCnt="5">
        <dgm:presLayoutVars>
          <dgm:chMax val="0"/>
          <dgm:chPref val="0"/>
        </dgm:presLayoutVars>
      </dgm:prSet>
      <dgm:spPr/>
    </dgm:pt>
    <dgm:pt modelId="{8917CF44-C0AD-45BE-AC93-DA32648762C5}" type="pres">
      <dgm:prSet presAssocID="{93CC9635-5A12-4136-82E5-47A4929604F0}" presName="desTx" presStyleLbl="revTx" presStyleIdx="1" presStyleCnt="5">
        <dgm:presLayoutVars/>
      </dgm:prSet>
      <dgm:spPr/>
    </dgm:pt>
    <dgm:pt modelId="{2499D929-716B-490B-B7D9-48C95FFD25FD}" type="pres">
      <dgm:prSet presAssocID="{9FB09F5A-0579-47F5-BE90-5C45B57A562B}" presName="sibTrans" presStyleCnt="0"/>
      <dgm:spPr/>
    </dgm:pt>
    <dgm:pt modelId="{7C1C6257-DE23-4E47-9A0B-F6CB4EE3EE76}" type="pres">
      <dgm:prSet presAssocID="{8C8D896B-2D72-40C7-8557-C066E7F3A2C2}" presName="compNode" presStyleCnt="0"/>
      <dgm:spPr/>
    </dgm:pt>
    <dgm:pt modelId="{D70785A1-9AF5-4F5D-8CC6-A0F04464AF8A}" type="pres">
      <dgm:prSet presAssocID="{8C8D896B-2D72-40C7-8557-C066E7F3A2C2}" presName="bgRect" presStyleLbl="bgShp" presStyleIdx="1" presStyleCnt="4"/>
      <dgm:spPr>
        <a:solidFill>
          <a:schemeClr val="accent4">
            <a:lumMod val="20000"/>
            <a:lumOff val="80000"/>
          </a:schemeClr>
        </a:solidFill>
      </dgm:spPr>
    </dgm:pt>
    <dgm:pt modelId="{92761EC8-5053-4858-B984-524DBDAF85FB}" type="pres">
      <dgm:prSet presAssocID="{8C8D896B-2D72-40C7-8557-C066E7F3A2C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6AF4F2B1-7C8C-4303-BC10-245E31330C97}" type="pres">
      <dgm:prSet presAssocID="{8C8D896B-2D72-40C7-8557-C066E7F3A2C2}" presName="spaceRect" presStyleCnt="0"/>
      <dgm:spPr/>
    </dgm:pt>
    <dgm:pt modelId="{38A94B09-4F89-4095-AE59-D2847D424AA5}" type="pres">
      <dgm:prSet presAssocID="{8C8D896B-2D72-40C7-8557-C066E7F3A2C2}" presName="parTx" presStyleLbl="revTx" presStyleIdx="2" presStyleCnt="5">
        <dgm:presLayoutVars>
          <dgm:chMax val="0"/>
          <dgm:chPref val="0"/>
        </dgm:presLayoutVars>
      </dgm:prSet>
      <dgm:spPr/>
    </dgm:pt>
    <dgm:pt modelId="{1BA20AD6-6155-463A-A853-568D78C0BEB2}" type="pres">
      <dgm:prSet presAssocID="{8258A37C-267D-4C6F-B51E-AAF65DB39192}" presName="sibTrans" presStyleCnt="0"/>
      <dgm:spPr/>
    </dgm:pt>
    <dgm:pt modelId="{90DAF6B1-F150-4916-9A3C-0E35DF0887CD}" type="pres">
      <dgm:prSet presAssocID="{D21B65FC-CE33-4B08-A647-869821C8D50F}" presName="compNode" presStyleCnt="0"/>
      <dgm:spPr/>
    </dgm:pt>
    <dgm:pt modelId="{97BE1AED-821E-45A6-8A54-7BEB39AA3AE7}" type="pres">
      <dgm:prSet presAssocID="{D21B65FC-CE33-4B08-A647-869821C8D50F}" presName="bgRect" presStyleLbl="bgShp" presStyleIdx="2" presStyleCnt="4"/>
      <dgm:spPr>
        <a:solidFill>
          <a:schemeClr val="accent4">
            <a:lumMod val="20000"/>
            <a:lumOff val="80000"/>
          </a:schemeClr>
        </a:solidFill>
      </dgm:spPr>
    </dgm:pt>
    <dgm:pt modelId="{AFF69108-0342-46CC-9B31-B153FCA4925D}" type="pres">
      <dgm:prSet presAssocID="{D21B65FC-CE33-4B08-A647-869821C8D50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ght Bulb and Gear"/>
        </a:ext>
      </dgm:extLst>
    </dgm:pt>
    <dgm:pt modelId="{71BC8160-B1E1-49ED-A1D2-C62B04FB35EE}" type="pres">
      <dgm:prSet presAssocID="{D21B65FC-CE33-4B08-A647-869821C8D50F}" presName="spaceRect" presStyleCnt="0"/>
      <dgm:spPr/>
    </dgm:pt>
    <dgm:pt modelId="{3A26231C-EFB1-4182-8BC3-BCB26637916D}" type="pres">
      <dgm:prSet presAssocID="{D21B65FC-CE33-4B08-A647-869821C8D50F}" presName="parTx" presStyleLbl="revTx" presStyleIdx="3" presStyleCnt="5">
        <dgm:presLayoutVars>
          <dgm:chMax val="0"/>
          <dgm:chPref val="0"/>
        </dgm:presLayoutVars>
      </dgm:prSet>
      <dgm:spPr/>
    </dgm:pt>
    <dgm:pt modelId="{7A07D855-0F6D-4186-8D2D-2A119D779756}" type="pres">
      <dgm:prSet presAssocID="{E1935558-98E9-4AF4-A816-4C2A87A4FF79}" presName="sibTrans" presStyleCnt="0"/>
      <dgm:spPr/>
    </dgm:pt>
    <dgm:pt modelId="{76CFBD7C-DDF7-40FD-9726-9166DEEEDBF7}" type="pres">
      <dgm:prSet presAssocID="{4DE47525-3717-4542-9D60-AF502BB985B4}" presName="compNode" presStyleCnt="0"/>
      <dgm:spPr/>
    </dgm:pt>
    <dgm:pt modelId="{C2B21E2D-E990-4165-9301-EF2CA7515581}" type="pres">
      <dgm:prSet presAssocID="{4DE47525-3717-4542-9D60-AF502BB985B4}" presName="bgRect" presStyleLbl="bgShp" presStyleIdx="3" presStyleCnt="4"/>
      <dgm:spPr>
        <a:solidFill>
          <a:schemeClr val="accent4">
            <a:lumMod val="20000"/>
            <a:lumOff val="80000"/>
          </a:schemeClr>
        </a:solidFill>
      </dgm:spPr>
    </dgm:pt>
    <dgm:pt modelId="{20D11376-D563-4D82-9274-21E37302ECCA}" type="pres">
      <dgm:prSet presAssocID="{4DE47525-3717-4542-9D60-AF502BB985B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erson with Idea"/>
        </a:ext>
      </dgm:extLst>
    </dgm:pt>
    <dgm:pt modelId="{6CD6D5CF-A283-488C-AC22-6F36FF50316D}" type="pres">
      <dgm:prSet presAssocID="{4DE47525-3717-4542-9D60-AF502BB985B4}" presName="spaceRect" presStyleCnt="0"/>
      <dgm:spPr/>
    </dgm:pt>
    <dgm:pt modelId="{CD8B0F0F-B323-4C92-BEFD-B00997E3954F}" type="pres">
      <dgm:prSet presAssocID="{4DE47525-3717-4542-9D60-AF502BB985B4}" presName="parTx" presStyleLbl="revTx" presStyleIdx="4" presStyleCnt="5">
        <dgm:presLayoutVars>
          <dgm:chMax val="0"/>
          <dgm:chPref val="0"/>
        </dgm:presLayoutVars>
      </dgm:prSet>
      <dgm:spPr/>
    </dgm:pt>
  </dgm:ptLst>
  <dgm:cxnLst>
    <dgm:cxn modelId="{D2C8600A-3F64-40F0-899F-5DAD8D7E3C94}" type="presOf" srcId="{6CA61B1B-5D4A-43F9-A351-5C4A943C80B2}" destId="{3F43E6F0-E959-4854-BE8E-C8BE2A34F66F}" srcOrd="0" destOrd="0" presId="urn:microsoft.com/office/officeart/2018/2/layout/IconVerticalSolidList"/>
    <dgm:cxn modelId="{AA57B60A-4C23-4FFF-BB48-42B00701E76D}" type="presOf" srcId="{D21B65FC-CE33-4B08-A647-869821C8D50F}" destId="{3A26231C-EFB1-4182-8BC3-BCB26637916D}" srcOrd="0" destOrd="0" presId="urn:microsoft.com/office/officeart/2018/2/layout/IconVerticalSolidList"/>
    <dgm:cxn modelId="{329E7319-22AE-4B18-975F-645E5EF10F02}" type="presOf" srcId="{1A6BF2E9-1DF0-48B1-BF0F-89E982CEDE31}" destId="{8917CF44-C0AD-45BE-AC93-DA32648762C5}" srcOrd="0" destOrd="1" presId="urn:microsoft.com/office/officeart/2018/2/layout/IconVerticalSolidList"/>
    <dgm:cxn modelId="{21253B24-840A-43F3-B9C6-5794E6BF5688}" type="presOf" srcId="{8C8D896B-2D72-40C7-8557-C066E7F3A2C2}" destId="{38A94B09-4F89-4095-AE59-D2847D424AA5}" srcOrd="0" destOrd="0" presId="urn:microsoft.com/office/officeart/2018/2/layout/IconVerticalSolidList"/>
    <dgm:cxn modelId="{440B582A-34D8-485A-8909-2296AB1FE37E}" type="presOf" srcId="{C218246F-DB1B-451C-BB50-044849B404E0}" destId="{8917CF44-C0AD-45BE-AC93-DA32648762C5}" srcOrd="0" destOrd="0" presId="urn:microsoft.com/office/officeart/2018/2/layout/IconVerticalSolidList"/>
    <dgm:cxn modelId="{09A44733-FD3D-4F36-AE28-4594B6DB0BB1}" srcId="{93CC9635-5A12-4136-82E5-47A4929604F0}" destId="{C218246F-DB1B-451C-BB50-044849B404E0}" srcOrd="0" destOrd="0" parTransId="{C5ED46D1-6686-48C0-9F83-9E87F314D72F}" sibTransId="{01FC2E2C-01D9-480E-9AB6-E90206F78FBF}"/>
    <dgm:cxn modelId="{08BB565F-30E2-40F3-9B90-7DFB4C1C53DC}" type="presOf" srcId="{4DE47525-3717-4542-9D60-AF502BB985B4}" destId="{CD8B0F0F-B323-4C92-BEFD-B00997E3954F}" srcOrd="0" destOrd="0" presId="urn:microsoft.com/office/officeart/2018/2/layout/IconVerticalSolidList"/>
    <dgm:cxn modelId="{41445962-4B48-4628-96B8-8822580B3F86}" srcId="{6CA61B1B-5D4A-43F9-A351-5C4A943C80B2}" destId="{D21B65FC-CE33-4B08-A647-869821C8D50F}" srcOrd="2" destOrd="0" parTransId="{DA17DE3F-5501-4672-AB18-6B1132A9BD79}" sibTransId="{E1935558-98E9-4AF4-A816-4C2A87A4FF79}"/>
    <dgm:cxn modelId="{B34CAB44-747B-4BE1-8658-87EE4598B081}" srcId="{93CC9635-5A12-4136-82E5-47A4929604F0}" destId="{1A6BF2E9-1DF0-48B1-BF0F-89E982CEDE31}" srcOrd="1" destOrd="0" parTransId="{C60560E5-AB4C-4937-B81D-C48293D992BD}" sibTransId="{6B6F55F8-2987-44F7-B17D-B0CD80567638}"/>
    <dgm:cxn modelId="{2BA4EE6E-2DD2-43EF-8FC5-22F1804CF67E}" srcId="{6CA61B1B-5D4A-43F9-A351-5C4A943C80B2}" destId="{8C8D896B-2D72-40C7-8557-C066E7F3A2C2}" srcOrd="1" destOrd="0" parTransId="{F981A5FE-DF60-4B6D-A15D-2840E1E2BC18}" sibTransId="{8258A37C-267D-4C6F-B51E-AAF65DB39192}"/>
    <dgm:cxn modelId="{B8E6808D-C972-4CF9-9FDB-EF291767F613}" srcId="{6CA61B1B-5D4A-43F9-A351-5C4A943C80B2}" destId="{4DE47525-3717-4542-9D60-AF502BB985B4}" srcOrd="3" destOrd="0" parTransId="{7E3A73BE-8639-4591-9D48-2B573B5A6335}" sibTransId="{C1B2B451-D926-4C4A-9931-E44033FA8EFB}"/>
    <dgm:cxn modelId="{784A778F-1FE9-489E-B4AC-4233190F39A2}" srcId="{93CC9635-5A12-4136-82E5-47A4929604F0}" destId="{C2060187-7CE4-42A7-A471-1D6F1813D7AC}" srcOrd="2" destOrd="0" parTransId="{EF63C2D2-9708-49F6-8444-5FEF07D015D9}" sibTransId="{E7DDBF05-782A-4624-8D04-D058CA05922C}"/>
    <dgm:cxn modelId="{7D8597AD-D46F-43F2-963E-BAF965293B7C}" type="presOf" srcId="{93CC9635-5A12-4136-82E5-47A4929604F0}" destId="{3F23A7DF-F6C5-4D89-BAC9-6253D895F2EB}" srcOrd="0" destOrd="0" presId="urn:microsoft.com/office/officeart/2018/2/layout/IconVerticalSolidList"/>
    <dgm:cxn modelId="{744BA9AF-0611-438B-925D-1F118AD3080D}" type="presOf" srcId="{C2060187-7CE4-42A7-A471-1D6F1813D7AC}" destId="{8917CF44-C0AD-45BE-AC93-DA32648762C5}" srcOrd="0" destOrd="2" presId="urn:microsoft.com/office/officeart/2018/2/layout/IconVerticalSolidList"/>
    <dgm:cxn modelId="{ACB995CC-53F4-4973-B420-9B7550541918}" srcId="{6CA61B1B-5D4A-43F9-A351-5C4A943C80B2}" destId="{93CC9635-5A12-4136-82E5-47A4929604F0}" srcOrd="0" destOrd="0" parTransId="{10C8A603-96AF-45C5-B16E-32B8D64167EC}" sibTransId="{9FB09F5A-0579-47F5-BE90-5C45B57A562B}"/>
    <dgm:cxn modelId="{4480ED34-FD61-420C-AF5A-8F01AF31EB13}" type="presParOf" srcId="{3F43E6F0-E959-4854-BE8E-C8BE2A34F66F}" destId="{5BC6A969-BCD8-4EBF-95FE-F40431A80B2A}" srcOrd="0" destOrd="0" presId="urn:microsoft.com/office/officeart/2018/2/layout/IconVerticalSolidList"/>
    <dgm:cxn modelId="{D141EC61-A901-4698-9C78-BEA850A1608E}" type="presParOf" srcId="{5BC6A969-BCD8-4EBF-95FE-F40431A80B2A}" destId="{12009D3B-90D2-486B-81C6-2806BC22A47F}" srcOrd="0" destOrd="0" presId="urn:microsoft.com/office/officeart/2018/2/layout/IconVerticalSolidList"/>
    <dgm:cxn modelId="{05112A72-1094-4ECB-829A-D7385D7EC724}" type="presParOf" srcId="{5BC6A969-BCD8-4EBF-95FE-F40431A80B2A}" destId="{2F753D4F-CDB8-4007-9391-BD1B289F4601}" srcOrd="1" destOrd="0" presId="urn:microsoft.com/office/officeart/2018/2/layout/IconVerticalSolidList"/>
    <dgm:cxn modelId="{52797968-ABF0-4892-A090-ACD9E1B4D7AC}" type="presParOf" srcId="{5BC6A969-BCD8-4EBF-95FE-F40431A80B2A}" destId="{F9F7F0CB-C051-4047-9B2F-D46003F1B1EA}" srcOrd="2" destOrd="0" presId="urn:microsoft.com/office/officeart/2018/2/layout/IconVerticalSolidList"/>
    <dgm:cxn modelId="{3B8A3E92-6AB9-404A-A697-2511B6329586}" type="presParOf" srcId="{5BC6A969-BCD8-4EBF-95FE-F40431A80B2A}" destId="{3F23A7DF-F6C5-4D89-BAC9-6253D895F2EB}" srcOrd="3" destOrd="0" presId="urn:microsoft.com/office/officeart/2018/2/layout/IconVerticalSolidList"/>
    <dgm:cxn modelId="{0DEBB2CC-3176-484B-AE4F-75095CDC5AAA}" type="presParOf" srcId="{5BC6A969-BCD8-4EBF-95FE-F40431A80B2A}" destId="{8917CF44-C0AD-45BE-AC93-DA32648762C5}" srcOrd="4" destOrd="0" presId="urn:microsoft.com/office/officeart/2018/2/layout/IconVerticalSolidList"/>
    <dgm:cxn modelId="{1C84A66D-0555-4126-AD9D-8840D4D0FD58}" type="presParOf" srcId="{3F43E6F0-E959-4854-BE8E-C8BE2A34F66F}" destId="{2499D929-716B-490B-B7D9-48C95FFD25FD}" srcOrd="1" destOrd="0" presId="urn:microsoft.com/office/officeart/2018/2/layout/IconVerticalSolidList"/>
    <dgm:cxn modelId="{8FA5608D-9A19-4C04-8F6A-B46FE29FDE7E}" type="presParOf" srcId="{3F43E6F0-E959-4854-BE8E-C8BE2A34F66F}" destId="{7C1C6257-DE23-4E47-9A0B-F6CB4EE3EE76}" srcOrd="2" destOrd="0" presId="urn:microsoft.com/office/officeart/2018/2/layout/IconVerticalSolidList"/>
    <dgm:cxn modelId="{CCBE27D9-C490-46C2-86D0-4B59E4541F69}" type="presParOf" srcId="{7C1C6257-DE23-4E47-9A0B-F6CB4EE3EE76}" destId="{D70785A1-9AF5-4F5D-8CC6-A0F04464AF8A}" srcOrd="0" destOrd="0" presId="urn:microsoft.com/office/officeart/2018/2/layout/IconVerticalSolidList"/>
    <dgm:cxn modelId="{90B7D2D8-B1F0-4383-9358-A1179335BF20}" type="presParOf" srcId="{7C1C6257-DE23-4E47-9A0B-F6CB4EE3EE76}" destId="{92761EC8-5053-4858-B984-524DBDAF85FB}" srcOrd="1" destOrd="0" presId="urn:microsoft.com/office/officeart/2018/2/layout/IconVerticalSolidList"/>
    <dgm:cxn modelId="{8CE0A294-1D58-4EDB-9915-B226385B02DD}" type="presParOf" srcId="{7C1C6257-DE23-4E47-9A0B-F6CB4EE3EE76}" destId="{6AF4F2B1-7C8C-4303-BC10-245E31330C97}" srcOrd="2" destOrd="0" presId="urn:microsoft.com/office/officeart/2018/2/layout/IconVerticalSolidList"/>
    <dgm:cxn modelId="{0A7B1DA2-E25E-4929-953D-9B7CC1BBC498}" type="presParOf" srcId="{7C1C6257-DE23-4E47-9A0B-F6CB4EE3EE76}" destId="{38A94B09-4F89-4095-AE59-D2847D424AA5}" srcOrd="3" destOrd="0" presId="urn:microsoft.com/office/officeart/2018/2/layout/IconVerticalSolidList"/>
    <dgm:cxn modelId="{FE037C37-EB4D-41DA-8F77-0EC7EB824BD0}" type="presParOf" srcId="{3F43E6F0-E959-4854-BE8E-C8BE2A34F66F}" destId="{1BA20AD6-6155-463A-A853-568D78C0BEB2}" srcOrd="3" destOrd="0" presId="urn:microsoft.com/office/officeart/2018/2/layout/IconVerticalSolidList"/>
    <dgm:cxn modelId="{285FA08B-B1DA-4764-BC2C-919A5211A740}" type="presParOf" srcId="{3F43E6F0-E959-4854-BE8E-C8BE2A34F66F}" destId="{90DAF6B1-F150-4916-9A3C-0E35DF0887CD}" srcOrd="4" destOrd="0" presId="urn:microsoft.com/office/officeart/2018/2/layout/IconVerticalSolidList"/>
    <dgm:cxn modelId="{509B8E8F-07BC-4C0B-A9F3-A6169BAEA491}" type="presParOf" srcId="{90DAF6B1-F150-4916-9A3C-0E35DF0887CD}" destId="{97BE1AED-821E-45A6-8A54-7BEB39AA3AE7}" srcOrd="0" destOrd="0" presId="urn:microsoft.com/office/officeart/2018/2/layout/IconVerticalSolidList"/>
    <dgm:cxn modelId="{7E401E00-B151-4990-9A8C-DBE9ED7B0D7F}" type="presParOf" srcId="{90DAF6B1-F150-4916-9A3C-0E35DF0887CD}" destId="{AFF69108-0342-46CC-9B31-B153FCA4925D}" srcOrd="1" destOrd="0" presId="urn:microsoft.com/office/officeart/2018/2/layout/IconVerticalSolidList"/>
    <dgm:cxn modelId="{04E2C4E4-CE00-4AA7-A6B8-683336987F46}" type="presParOf" srcId="{90DAF6B1-F150-4916-9A3C-0E35DF0887CD}" destId="{71BC8160-B1E1-49ED-A1D2-C62B04FB35EE}" srcOrd="2" destOrd="0" presId="urn:microsoft.com/office/officeart/2018/2/layout/IconVerticalSolidList"/>
    <dgm:cxn modelId="{D95632F8-709E-451A-8247-5D77074AF51B}" type="presParOf" srcId="{90DAF6B1-F150-4916-9A3C-0E35DF0887CD}" destId="{3A26231C-EFB1-4182-8BC3-BCB26637916D}" srcOrd="3" destOrd="0" presId="urn:microsoft.com/office/officeart/2018/2/layout/IconVerticalSolidList"/>
    <dgm:cxn modelId="{863BA7E2-F212-478A-9528-3FCD98536373}" type="presParOf" srcId="{3F43E6F0-E959-4854-BE8E-C8BE2A34F66F}" destId="{7A07D855-0F6D-4186-8D2D-2A119D779756}" srcOrd="5" destOrd="0" presId="urn:microsoft.com/office/officeart/2018/2/layout/IconVerticalSolidList"/>
    <dgm:cxn modelId="{57686BB3-417D-4337-ABD9-E6659142D3EA}" type="presParOf" srcId="{3F43E6F0-E959-4854-BE8E-C8BE2A34F66F}" destId="{76CFBD7C-DDF7-40FD-9726-9166DEEEDBF7}" srcOrd="6" destOrd="0" presId="urn:microsoft.com/office/officeart/2018/2/layout/IconVerticalSolidList"/>
    <dgm:cxn modelId="{59A67054-F0AE-4080-BDE8-78FB314B7F8A}" type="presParOf" srcId="{76CFBD7C-DDF7-40FD-9726-9166DEEEDBF7}" destId="{C2B21E2D-E990-4165-9301-EF2CA7515581}" srcOrd="0" destOrd="0" presId="urn:microsoft.com/office/officeart/2018/2/layout/IconVerticalSolidList"/>
    <dgm:cxn modelId="{0D27FF5B-F119-4B8C-B6FC-F56DD3147A47}" type="presParOf" srcId="{76CFBD7C-DDF7-40FD-9726-9166DEEEDBF7}" destId="{20D11376-D563-4D82-9274-21E37302ECCA}" srcOrd="1" destOrd="0" presId="urn:microsoft.com/office/officeart/2018/2/layout/IconVerticalSolidList"/>
    <dgm:cxn modelId="{31F1FDB4-90F9-4505-BE4E-4EA09BC34C9B}" type="presParOf" srcId="{76CFBD7C-DDF7-40FD-9726-9166DEEEDBF7}" destId="{6CD6D5CF-A283-488C-AC22-6F36FF50316D}" srcOrd="2" destOrd="0" presId="urn:microsoft.com/office/officeart/2018/2/layout/IconVerticalSolidList"/>
    <dgm:cxn modelId="{800DB0AF-A04C-49A0-B858-C11EEDF46F55}" type="presParOf" srcId="{76CFBD7C-DDF7-40FD-9726-9166DEEEDBF7}" destId="{CD8B0F0F-B323-4C92-BEFD-B00997E3954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D5A83E-3375-447C-8597-22E77B3CDE88}" type="doc">
      <dgm:prSet loTypeId="urn:microsoft.com/office/officeart/2016/7/layout/BasicLinearProcessNumbered" loCatId="process" qsTypeId="urn:microsoft.com/office/officeart/2005/8/quickstyle/simple4" qsCatId="simple" csTypeId="urn:microsoft.com/office/officeart/2005/8/colors/accent2_2" csCatId="accent2" phldr="1"/>
      <dgm:spPr/>
      <dgm:t>
        <a:bodyPr/>
        <a:lstStyle/>
        <a:p>
          <a:endParaRPr lang="en-US"/>
        </a:p>
      </dgm:t>
    </dgm:pt>
    <dgm:pt modelId="{E9A86CD4-A78C-46BF-9001-126EF664DE86}">
      <dgm:prSet/>
      <dgm:spPr>
        <a:solidFill>
          <a:schemeClr val="accent4">
            <a:lumMod val="20000"/>
            <a:lumOff val="80000"/>
            <a:alpha val="90000"/>
          </a:scheme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Make no assumptions about who/what belongs in and enriches your discipline, whether its ideas, situations, contexts, or people.</a:t>
          </a:r>
        </a:p>
      </dgm:t>
    </dgm:pt>
    <dgm:pt modelId="{2428D971-56BD-4A89-9F7A-01FC2317161A}" type="parTrans" cxnId="{EACF6C3F-DCB3-4FAC-9538-37C6D775F2F2}">
      <dgm:prSet/>
      <dgm:spPr/>
      <dgm:t>
        <a:bodyPr/>
        <a:lstStyle/>
        <a:p>
          <a:endParaRPr lang="en-US"/>
        </a:p>
      </dgm:t>
    </dgm:pt>
    <dgm:pt modelId="{5DCAFFCA-6B09-4768-890E-2E72D79C5C0F}" type="sibTrans" cxnId="{EACF6C3F-DCB3-4FAC-9538-37C6D775F2F2}">
      <dgm:prSet phldrT="1"/>
      <dgm:spPr/>
      <dgm:t>
        <a:bodyPr/>
        <a:lstStyle/>
        <a:p>
          <a:r>
            <a:rPr lang="en-US"/>
            <a:t>1</a:t>
          </a:r>
        </a:p>
      </dgm:t>
    </dgm:pt>
    <dgm:pt modelId="{537BEC74-9C64-45F1-8452-D4D3CD62224D}">
      <dgm:prSet/>
      <dgm:spPr>
        <a:solidFill>
          <a:schemeClr val="accent4">
            <a:lumMod val="20000"/>
            <a:lumOff val="80000"/>
            <a:alpha val="90000"/>
          </a:scheme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Be accountable in your rationale, and specific in your wording and objectives.</a:t>
          </a:r>
        </a:p>
      </dgm:t>
    </dgm:pt>
    <dgm:pt modelId="{EAE442DC-C8FD-4A00-9841-C99560BF41F0}" type="parTrans" cxnId="{EA632ABA-67FF-4658-B403-B287D7D1BA46}">
      <dgm:prSet/>
      <dgm:spPr/>
      <dgm:t>
        <a:bodyPr/>
        <a:lstStyle/>
        <a:p>
          <a:endParaRPr lang="en-US"/>
        </a:p>
      </dgm:t>
    </dgm:pt>
    <dgm:pt modelId="{43A2981B-FFC6-46B8-94BE-5034C7988B0D}" type="sibTrans" cxnId="{EA632ABA-67FF-4658-B403-B287D7D1BA46}">
      <dgm:prSet phldrT="2"/>
      <dgm:spPr/>
      <dgm:t>
        <a:bodyPr/>
        <a:lstStyle/>
        <a:p>
          <a:r>
            <a:rPr lang="en-US"/>
            <a:t>2</a:t>
          </a:r>
        </a:p>
      </dgm:t>
    </dgm:pt>
    <dgm:pt modelId="{8C0FF699-4945-4430-A874-C5AC29BE0E10}">
      <dgm:prSet/>
      <dgm:spPr>
        <a:solidFill>
          <a:schemeClr val="accent4">
            <a:lumMod val="20000"/>
            <a:lumOff val="80000"/>
            <a:alpha val="90000"/>
          </a:schemeClr>
        </a:solidFill>
      </dgm:spPr>
      <dgm:t>
        <a:bodyPr/>
        <a:lstStyle/>
        <a:p>
          <a:r>
            <a:rPr lang="en-US" dirty="0">
              <a:latin typeface="Open Sans" panose="020B0606030504020204" pitchFamily="34" charset="0"/>
              <a:ea typeface="Open Sans" panose="020B0606030504020204" pitchFamily="34" charset="0"/>
              <a:cs typeface="Open Sans" panose="020B0606030504020204" pitchFamily="34" charset="0"/>
            </a:rPr>
            <a:t>Maintain focus on your purpose: enabling learning.</a:t>
          </a:r>
        </a:p>
      </dgm:t>
    </dgm:pt>
    <dgm:pt modelId="{C71F0526-ED8E-476D-A715-A0AA7D41A0AA}" type="parTrans" cxnId="{9AA1215B-32D0-4F46-A5B3-374CAC212CE1}">
      <dgm:prSet/>
      <dgm:spPr/>
      <dgm:t>
        <a:bodyPr/>
        <a:lstStyle/>
        <a:p>
          <a:endParaRPr lang="en-US"/>
        </a:p>
      </dgm:t>
    </dgm:pt>
    <dgm:pt modelId="{A07A3245-A9A0-4180-B7F1-D6A2F22969C8}" type="sibTrans" cxnId="{9AA1215B-32D0-4F46-A5B3-374CAC212CE1}">
      <dgm:prSet phldrT="3"/>
      <dgm:spPr/>
      <dgm:t>
        <a:bodyPr/>
        <a:lstStyle/>
        <a:p>
          <a:r>
            <a:rPr lang="en-US"/>
            <a:t>3</a:t>
          </a:r>
        </a:p>
      </dgm:t>
    </dgm:pt>
    <dgm:pt modelId="{FE17AEAC-4065-4A66-9D3B-DD68FF775419}" type="pres">
      <dgm:prSet presAssocID="{FDD5A83E-3375-447C-8597-22E77B3CDE88}" presName="Name0" presStyleCnt="0">
        <dgm:presLayoutVars>
          <dgm:animLvl val="lvl"/>
          <dgm:resizeHandles val="exact"/>
        </dgm:presLayoutVars>
      </dgm:prSet>
      <dgm:spPr/>
    </dgm:pt>
    <dgm:pt modelId="{CAC62135-94E1-473C-B97B-A4F56400BD50}" type="pres">
      <dgm:prSet presAssocID="{E9A86CD4-A78C-46BF-9001-126EF664DE86}" presName="compositeNode" presStyleCnt="0">
        <dgm:presLayoutVars>
          <dgm:bulletEnabled val="1"/>
        </dgm:presLayoutVars>
      </dgm:prSet>
      <dgm:spPr/>
    </dgm:pt>
    <dgm:pt modelId="{B03B99AB-516C-4367-B9BC-49D0B5658867}" type="pres">
      <dgm:prSet presAssocID="{E9A86CD4-A78C-46BF-9001-126EF664DE86}" presName="bgRect" presStyleLbl="bgAccFollowNode1" presStyleIdx="0" presStyleCnt="3"/>
      <dgm:spPr/>
    </dgm:pt>
    <dgm:pt modelId="{5F7A8BB2-DBCB-48EF-B0CA-CB7092E79F01}" type="pres">
      <dgm:prSet presAssocID="{5DCAFFCA-6B09-4768-890E-2E72D79C5C0F}" presName="sibTransNodeCircle" presStyleLbl="alignNode1" presStyleIdx="0" presStyleCnt="6">
        <dgm:presLayoutVars>
          <dgm:chMax val="0"/>
          <dgm:bulletEnabled/>
        </dgm:presLayoutVars>
      </dgm:prSet>
      <dgm:spPr/>
    </dgm:pt>
    <dgm:pt modelId="{95476BA7-5514-4547-BC31-7F36575974E7}" type="pres">
      <dgm:prSet presAssocID="{E9A86CD4-A78C-46BF-9001-126EF664DE86}" presName="bottomLine" presStyleLbl="alignNode1" presStyleIdx="1" presStyleCnt="6">
        <dgm:presLayoutVars/>
      </dgm:prSet>
      <dgm:spPr/>
    </dgm:pt>
    <dgm:pt modelId="{59FF7D53-4664-4C4D-946B-76484D54C254}" type="pres">
      <dgm:prSet presAssocID="{E9A86CD4-A78C-46BF-9001-126EF664DE86}" presName="nodeText" presStyleLbl="bgAccFollowNode1" presStyleIdx="0" presStyleCnt="3">
        <dgm:presLayoutVars>
          <dgm:bulletEnabled val="1"/>
        </dgm:presLayoutVars>
      </dgm:prSet>
      <dgm:spPr/>
    </dgm:pt>
    <dgm:pt modelId="{42F400D8-BAFA-4749-941D-DE7C78F7B859}" type="pres">
      <dgm:prSet presAssocID="{5DCAFFCA-6B09-4768-890E-2E72D79C5C0F}" presName="sibTrans" presStyleCnt="0"/>
      <dgm:spPr/>
    </dgm:pt>
    <dgm:pt modelId="{7C868768-2869-488B-AD58-A471584A5ACB}" type="pres">
      <dgm:prSet presAssocID="{537BEC74-9C64-45F1-8452-D4D3CD62224D}" presName="compositeNode" presStyleCnt="0">
        <dgm:presLayoutVars>
          <dgm:bulletEnabled val="1"/>
        </dgm:presLayoutVars>
      </dgm:prSet>
      <dgm:spPr/>
    </dgm:pt>
    <dgm:pt modelId="{54F81E6F-EEB4-4851-BFFF-5410870ADA26}" type="pres">
      <dgm:prSet presAssocID="{537BEC74-9C64-45F1-8452-D4D3CD62224D}" presName="bgRect" presStyleLbl="bgAccFollowNode1" presStyleIdx="1" presStyleCnt="3"/>
      <dgm:spPr/>
    </dgm:pt>
    <dgm:pt modelId="{ABFC2946-74DF-49E8-82B0-758518157F51}" type="pres">
      <dgm:prSet presAssocID="{43A2981B-FFC6-46B8-94BE-5034C7988B0D}" presName="sibTransNodeCircle" presStyleLbl="alignNode1" presStyleIdx="2" presStyleCnt="6">
        <dgm:presLayoutVars>
          <dgm:chMax val="0"/>
          <dgm:bulletEnabled/>
        </dgm:presLayoutVars>
      </dgm:prSet>
      <dgm:spPr/>
    </dgm:pt>
    <dgm:pt modelId="{18F3B3AD-3DCA-45B2-9A2E-96B4CD11159B}" type="pres">
      <dgm:prSet presAssocID="{537BEC74-9C64-45F1-8452-D4D3CD62224D}" presName="bottomLine" presStyleLbl="alignNode1" presStyleIdx="3" presStyleCnt="6">
        <dgm:presLayoutVars/>
      </dgm:prSet>
      <dgm:spPr/>
    </dgm:pt>
    <dgm:pt modelId="{F3164E2C-EA98-40AB-9BB8-F088B3ADB849}" type="pres">
      <dgm:prSet presAssocID="{537BEC74-9C64-45F1-8452-D4D3CD62224D}" presName="nodeText" presStyleLbl="bgAccFollowNode1" presStyleIdx="1" presStyleCnt="3">
        <dgm:presLayoutVars>
          <dgm:bulletEnabled val="1"/>
        </dgm:presLayoutVars>
      </dgm:prSet>
      <dgm:spPr/>
    </dgm:pt>
    <dgm:pt modelId="{84630EBA-B288-4761-B6C3-B2869D0C5775}" type="pres">
      <dgm:prSet presAssocID="{43A2981B-FFC6-46B8-94BE-5034C7988B0D}" presName="sibTrans" presStyleCnt="0"/>
      <dgm:spPr/>
    </dgm:pt>
    <dgm:pt modelId="{6ACAC968-D1A6-403B-B516-1F1BE2226C87}" type="pres">
      <dgm:prSet presAssocID="{8C0FF699-4945-4430-A874-C5AC29BE0E10}" presName="compositeNode" presStyleCnt="0">
        <dgm:presLayoutVars>
          <dgm:bulletEnabled val="1"/>
        </dgm:presLayoutVars>
      </dgm:prSet>
      <dgm:spPr/>
    </dgm:pt>
    <dgm:pt modelId="{536B44FC-C867-442E-B0EC-285460549755}" type="pres">
      <dgm:prSet presAssocID="{8C0FF699-4945-4430-A874-C5AC29BE0E10}" presName="bgRect" presStyleLbl="bgAccFollowNode1" presStyleIdx="2" presStyleCnt="3"/>
      <dgm:spPr/>
    </dgm:pt>
    <dgm:pt modelId="{6C3098D2-72C6-4D87-9327-DAE3DB840409}" type="pres">
      <dgm:prSet presAssocID="{A07A3245-A9A0-4180-B7F1-D6A2F22969C8}" presName="sibTransNodeCircle" presStyleLbl="alignNode1" presStyleIdx="4" presStyleCnt="6">
        <dgm:presLayoutVars>
          <dgm:chMax val="0"/>
          <dgm:bulletEnabled/>
        </dgm:presLayoutVars>
      </dgm:prSet>
      <dgm:spPr/>
    </dgm:pt>
    <dgm:pt modelId="{E276AD62-40E7-4E93-B5BA-064F9E5D143F}" type="pres">
      <dgm:prSet presAssocID="{8C0FF699-4945-4430-A874-C5AC29BE0E10}" presName="bottomLine" presStyleLbl="alignNode1" presStyleIdx="5" presStyleCnt="6">
        <dgm:presLayoutVars/>
      </dgm:prSet>
      <dgm:spPr/>
    </dgm:pt>
    <dgm:pt modelId="{F931B1B1-FDC3-49BD-8A13-B0CBD84A1434}" type="pres">
      <dgm:prSet presAssocID="{8C0FF699-4945-4430-A874-C5AC29BE0E10}" presName="nodeText" presStyleLbl="bgAccFollowNode1" presStyleIdx="2" presStyleCnt="3">
        <dgm:presLayoutVars>
          <dgm:bulletEnabled val="1"/>
        </dgm:presLayoutVars>
      </dgm:prSet>
      <dgm:spPr/>
    </dgm:pt>
  </dgm:ptLst>
  <dgm:cxnLst>
    <dgm:cxn modelId="{2ABA2302-A9F0-4970-8FE0-E7964983A7A6}" type="presOf" srcId="{8C0FF699-4945-4430-A874-C5AC29BE0E10}" destId="{536B44FC-C867-442E-B0EC-285460549755}" srcOrd="0" destOrd="0" presId="urn:microsoft.com/office/officeart/2016/7/layout/BasicLinearProcessNumbered"/>
    <dgm:cxn modelId="{06C54E1C-A264-4349-8BCD-94C1331FF40C}" type="presOf" srcId="{FDD5A83E-3375-447C-8597-22E77B3CDE88}" destId="{FE17AEAC-4065-4A66-9D3B-DD68FF775419}" srcOrd="0" destOrd="0" presId="urn:microsoft.com/office/officeart/2016/7/layout/BasicLinearProcessNumbered"/>
    <dgm:cxn modelId="{3E32C11D-F56C-40AA-9FC5-593CF788D3D6}" type="presOf" srcId="{537BEC74-9C64-45F1-8452-D4D3CD62224D}" destId="{F3164E2C-EA98-40AB-9BB8-F088B3ADB849}" srcOrd="1" destOrd="0" presId="urn:microsoft.com/office/officeart/2016/7/layout/BasicLinearProcessNumbered"/>
    <dgm:cxn modelId="{62236425-FFDB-4E1F-874E-CFA0896D2C37}" type="presOf" srcId="{8C0FF699-4945-4430-A874-C5AC29BE0E10}" destId="{F931B1B1-FDC3-49BD-8A13-B0CBD84A1434}" srcOrd="1" destOrd="0" presId="urn:microsoft.com/office/officeart/2016/7/layout/BasicLinearProcessNumbered"/>
    <dgm:cxn modelId="{4F34DE36-4B35-4194-B95D-49CB5C3FBF53}" type="presOf" srcId="{5DCAFFCA-6B09-4768-890E-2E72D79C5C0F}" destId="{5F7A8BB2-DBCB-48EF-B0CA-CB7092E79F01}" srcOrd="0" destOrd="0" presId="urn:microsoft.com/office/officeart/2016/7/layout/BasicLinearProcessNumbered"/>
    <dgm:cxn modelId="{EACF6C3F-DCB3-4FAC-9538-37C6D775F2F2}" srcId="{FDD5A83E-3375-447C-8597-22E77B3CDE88}" destId="{E9A86CD4-A78C-46BF-9001-126EF664DE86}" srcOrd="0" destOrd="0" parTransId="{2428D971-56BD-4A89-9F7A-01FC2317161A}" sibTransId="{5DCAFFCA-6B09-4768-890E-2E72D79C5C0F}"/>
    <dgm:cxn modelId="{9AA1215B-32D0-4F46-A5B3-374CAC212CE1}" srcId="{FDD5A83E-3375-447C-8597-22E77B3CDE88}" destId="{8C0FF699-4945-4430-A874-C5AC29BE0E10}" srcOrd="2" destOrd="0" parTransId="{C71F0526-ED8E-476D-A715-A0AA7D41A0AA}" sibTransId="{A07A3245-A9A0-4180-B7F1-D6A2F22969C8}"/>
    <dgm:cxn modelId="{9394AB43-8785-4B9B-AF7D-B32E33B07A2F}" type="presOf" srcId="{43A2981B-FFC6-46B8-94BE-5034C7988B0D}" destId="{ABFC2946-74DF-49E8-82B0-758518157F51}" srcOrd="0" destOrd="0" presId="urn:microsoft.com/office/officeart/2016/7/layout/BasicLinearProcessNumbered"/>
    <dgm:cxn modelId="{3AD3954F-70E5-400F-94A1-C25612B92AA4}" type="presOf" srcId="{537BEC74-9C64-45F1-8452-D4D3CD62224D}" destId="{54F81E6F-EEB4-4851-BFFF-5410870ADA26}" srcOrd="0" destOrd="0" presId="urn:microsoft.com/office/officeart/2016/7/layout/BasicLinearProcessNumbered"/>
    <dgm:cxn modelId="{8306F794-F47F-4124-AB61-CF3D32253C48}" type="presOf" srcId="{E9A86CD4-A78C-46BF-9001-126EF664DE86}" destId="{59FF7D53-4664-4C4D-946B-76484D54C254}" srcOrd="1" destOrd="0" presId="urn:microsoft.com/office/officeart/2016/7/layout/BasicLinearProcessNumbered"/>
    <dgm:cxn modelId="{55BABE9B-8F91-4C8D-9FC1-681914816AEF}" type="presOf" srcId="{E9A86CD4-A78C-46BF-9001-126EF664DE86}" destId="{B03B99AB-516C-4367-B9BC-49D0B5658867}" srcOrd="0" destOrd="0" presId="urn:microsoft.com/office/officeart/2016/7/layout/BasicLinearProcessNumbered"/>
    <dgm:cxn modelId="{60657CAB-89D6-4664-ADE3-5B3000C40E9D}" type="presOf" srcId="{A07A3245-A9A0-4180-B7F1-D6A2F22969C8}" destId="{6C3098D2-72C6-4D87-9327-DAE3DB840409}" srcOrd="0" destOrd="0" presId="urn:microsoft.com/office/officeart/2016/7/layout/BasicLinearProcessNumbered"/>
    <dgm:cxn modelId="{EA632ABA-67FF-4658-B403-B287D7D1BA46}" srcId="{FDD5A83E-3375-447C-8597-22E77B3CDE88}" destId="{537BEC74-9C64-45F1-8452-D4D3CD62224D}" srcOrd="1" destOrd="0" parTransId="{EAE442DC-C8FD-4A00-9841-C99560BF41F0}" sibTransId="{43A2981B-FFC6-46B8-94BE-5034C7988B0D}"/>
    <dgm:cxn modelId="{C4080EFA-1106-46E3-AD3B-95A8A10175F7}" type="presParOf" srcId="{FE17AEAC-4065-4A66-9D3B-DD68FF775419}" destId="{CAC62135-94E1-473C-B97B-A4F56400BD50}" srcOrd="0" destOrd="0" presId="urn:microsoft.com/office/officeart/2016/7/layout/BasicLinearProcessNumbered"/>
    <dgm:cxn modelId="{33F047DF-3855-4551-80FF-AF5578570C5B}" type="presParOf" srcId="{CAC62135-94E1-473C-B97B-A4F56400BD50}" destId="{B03B99AB-516C-4367-B9BC-49D0B5658867}" srcOrd="0" destOrd="0" presId="urn:microsoft.com/office/officeart/2016/7/layout/BasicLinearProcessNumbered"/>
    <dgm:cxn modelId="{A498662C-3F29-4D65-9568-FF935ABBC5BF}" type="presParOf" srcId="{CAC62135-94E1-473C-B97B-A4F56400BD50}" destId="{5F7A8BB2-DBCB-48EF-B0CA-CB7092E79F01}" srcOrd="1" destOrd="0" presId="urn:microsoft.com/office/officeart/2016/7/layout/BasicLinearProcessNumbered"/>
    <dgm:cxn modelId="{6D0FB7C1-D602-4885-A5F9-7261566701DA}" type="presParOf" srcId="{CAC62135-94E1-473C-B97B-A4F56400BD50}" destId="{95476BA7-5514-4547-BC31-7F36575974E7}" srcOrd="2" destOrd="0" presId="urn:microsoft.com/office/officeart/2016/7/layout/BasicLinearProcessNumbered"/>
    <dgm:cxn modelId="{A6F8681F-5BF7-4CF2-BF86-CF02C3F4B62B}" type="presParOf" srcId="{CAC62135-94E1-473C-B97B-A4F56400BD50}" destId="{59FF7D53-4664-4C4D-946B-76484D54C254}" srcOrd="3" destOrd="0" presId="urn:microsoft.com/office/officeart/2016/7/layout/BasicLinearProcessNumbered"/>
    <dgm:cxn modelId="{B516AE46-7E92-4BA3-8B45-691BBEF9A3F4}" type="presParOf" srcId="{FE17AEAC-4065-4A66-9D3B-DD68FF775419}" destId="{42F400D8-BAFA-4749-941D-DE7C78F7B859}" srcOrd="1" destOrd="0" presId="urn:microsoft.com/office/officeart/2016/7/layout/BasicLinearProcessNumbered"/>
    <dgm:cxn modelId="{ECA3F2AC-DA9F-4322-AE81-C497D1A4593F}" type="presParOf" srcId="{FE17AEAC-4065-4A66-9D3B-DD68FF775419}" destId="{7C868768-2869-488B-AD58-A471584A5ACB}" srcOrd="2" destOrd="0" presId="urn:microsoft.com/office/officeart/2016/7/layout/BasicLinearProcessNumbered"/>
    <dgm:cxn modelId="{83D9F297-7AD1-4FDF-B32A-7B05D0D3BD9F}" type="presParOf" srcId="{7C868768-2869-488B-AD58-A471584A5ACB}" destId="{54F81E6F-EEB4-4851-BFFF-5410870ADA26}" srcOrd="0" destOrd="0" presId="urn:microsoft.com/office/officeart/2016/7/layout/BasicLinearProcessNumbered"/>
    <dgm:cxn modelId="{4602D588-F7B7-41CB-8A4C-670F51878871}" type="presParOf" srcId="{7C868768-2869-488B-AD58-A471584A5ACB}" destId="{ABFC2946-74DF-49E8-82B0-758518157F51}" srcOrd="1" destOrd="0" presId="urn:microsoft.com/office/officeart/2016/7/layout/BasicLinearProcessNumbered"/>
    <dgm:cxn modelId="{A532FC2F-DD93-4EEA-9838-10EF0CFE512A}" type="presParOf" srcId="{7C868768-2869-488B-AD58-A471584A5ACB}" destId="{18F3B3AD-3DCA-45B2-9A2E-96B4CD11159B}" srcOrd="2" destOrd="0" presId="urn:microsoft.com/office/officeart/2016/7/layout/BasicLinearProcessNumbered"/>
    <dgm:cxn modelId="{FE2762ED-FCC8-483F-9986-C539BFD90E42}" type="presParOf" srcId="{7C868768-2869-488B-AD58-A471584A5ACB}" destId="{F3164E2C-EA98-40AB-9BB8-F088B3ADB849}" srcOrd="3" destOrd="0" presId="urn:microsoft.com/office/officeart/2016/7/layout/BasicLinearProcessNumbered"/>
    <dgm:cxn modelId="{641F7CB2-E3D7-43C7-8758-71B2CF0EFF9B}" type="presParOf" srcId="{FE17AEAC-4065-4A66-9D3B-DD68FF775419}" destId="{84630EBA-B288-4761-B6C3-B2869D0C5775}" srcOrd="3" destOrd="0" presId="urn:microsoft.com/office/officeart/2016/7/layout/BasicLinearProcessNumbered"/>
    <dgm:cxn modelId="{2A79599F-6B41-403B-90F1-054CEC439899}" type="presParOf" srcId="{FE17AEAC-4065-4A66-9D3B-DD68FF775419}" destId="{6ACAC968-D1A6-403B-B516-1F1BE2226C87}" srcOrd="4" destOrd="0" presId="urn:microsoft.com/office/officeart/2016/7/layout/BasicLinearProcessNumbered"/>
    <dgm:cxn modelId="{48C79DCD-8E97-419E-B530-23998A1278D0}" type="presParOf" srcId="{6ACAC968-D1A6-403B-B516-1F1BE2226C87}" destId="{536B44FC-C867-442E-B0EC-285460549755}" srcOrd="0" destOrd="0" presId="urn:microsoft.com/office/officeart/2016/7/layout/BasicLinearProcessNumbered"/>
    <dgm:cxn modelId="{B38D1BE3-AC9F-4260-B8A4-BC32E0C8CBE7}" type="presParOf" srcId="{6ACAC968-D1A6-403B-B516-1F1BE2226C87}" destId="{6C3098D2-72C6-4D87-9327-DAE3DB840409}" srcOrd="1" destOrd="0" presId="urn:microsoft.com/office/officeart/2016/7/layout/BasicLinearProcessNumbered"/>
    <dgm:cxn modelId="{5E843F06-B93B-4E43-930B-AA74B0BA7D08}" type="presParOf" srcId="{6ACAC968-D1A6-403B-B516-1F1BE2226C87}" destId="{E276AD62-40E7-4E93-B5BA-064F9E5D143F}" srcOrd="2" destOrd="0" presId="urn:microsoft.com/office/officeart/2016/7/layout/BasicLinearProcessNumbered"/>
    <dgm:cxn modelId="{D3EBAD65-3A6B-4492-8425-9ACB5C553007}" type="presParOf" srcId="{6ACAC968-D1A6-403B-B516-1F1BE2226C87}" destId="{F931B1B1-FDC3-49BD-8A13-B0CBD84A1434}"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09D3B-90D2-486B-81C6-2806BC22A47F}">
      <dsp:nvSpPr>
        <dsp:cNvPr id="0" name=""/>
        <dsp:cNvSpPr/>
      </dsp:nvSpPr>
      <dsp:spPr>
        <a:xfrm>
          <a:off x="0" y="4595"/>
          <a:ext cx="10515600" cy="1069660"/>
        </a:xfrm>
        <a:prstGeom prst="roundRect">
          <a:avLst>
            <a:gd name="adj" fmla="val 10000"/>
          </a:avLst>
        </a:prstGeom>
        <a:solidFill>
          <a:schemeClr val="accent4">
            <a:lumMod val="20000"/>
            <a:lumOff val="80000"/>
          </a:schemeClr>
        </a:solidFill>
        <a:ln>
          <a:solidFill>
            <a:schemeClr val="accent4">
              <a:lumMod val="20000"/>
              <a:lumOff val="80000"/>
            </a:schemeClr>
          </a:solidFill>
        </a:ln>
        <a:effectLst/>
      </dsp:spPr>
      <dsp:style>
        <a:lnRef idx="0">
          <a:scrgbClr r="0" g="0" b="0"/>
        </a:lnRef>
        <a:fillRef idx="1">
          <a:scrgbClr r="0" g="0" b="0"/>
        </a:fillRef>
        <a:effectRef idx="0">
          <a:scrgbClr r="0" g="0" b="0"/>
        </a:effectRef>
        <a:fontRef idx="minor"/>
      </dsp:style>
    </dsp:sp>
    <dsp:sp modelId="{2F753D4F-CDB8-4007-9391-BD1B289F4601}">
      <dsp:nvSpPr>
        <dsp:cNvPr id="0" name=""/>
        <dsp:cNvSpPr/>
      </dsp:nvSpPr>
      <dsp:spPr>
        <a:xfrm>
          <a:off x="323572" y="245269"/>
          <a:ext cx="588313" cy="5883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23A7DF-F6C5-4D89-BAC9-6253D895F2EB}">
      <dsp:nvSpPr>
        <dsp:cNvPr id="0" name=""/>
        <dsp:cNvSpPr/>
      </dsp:nvSpPr>
      <dsp:spPr>
        <a:xfrm>
          <a:off x="1235458" y="4595"/>
          <a:ext cx="4732020" cy="106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06" tIns="113206" rIns="113206" bIns="113206" numCol="1" spcCol="1270" anchor="ctr" anchorCtr="0">
          <a:noAutofit/>
        </a:bodyPr>
        <a:lstStyle/>
        <a:p>
          <a:pPr marL="0" lvl="0" indent="0" algn="l" defTabSz="977900">
            <a:lnSpc>
              <a:spcPct val="100000"/>
            </a:lnSpc>
            <a:spcBef>
              <a:spcPct val="0"/>
            </a:spcBef>
            <a:spcAft>
              <a:spcPct val="35000"/>
            </a:spcAft>
            <a:buNone/>
          </a:pPr>
          <a:r>
            <a:rPr lang="en-US" sz="2200" kern="1200"/>
            <a:t>Inclusivity in teaching is not</a:t>
          </a:r>
        </a:p>
      </dsp:txBody>
      <dsp:txXfrm>
        <a:off x="1235458" y="4595"/>
        <a:ext cx="4732020" cy="1069660"/>
      </dsp:txXfrm>
    </dsp:sp>
    <dsp:sp modelId="{8917CF44-C0AD-45BE-AC93-DA32648762C5}">
      <dsp:nvSpPr>
        <dsp:cNvPr id="0" name=""/>
        <dsp:cNvSpPr/>
      </dsp:nvSpPr>
      <dsp:spPr>
        <a:xfrm>
          <a:off x="5967478" y="4595"/>
          <a:ext cx="4546914" cy="106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06" tIns="113206" rIns="113206" bIns="113206" numCol="1" spcCol="1270" anchor="ctr" anchorCtr="0">
          <a:noAutofit/>
        </a:bodyPr>
        <a:lstStyle/>
        <a:p>
          <a:pPr marL="0" lvl="0" indent="0" algn="l" defTabSz="622300">
            <a:lnSpc>
              <a:spcPct val="10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A trend</a:t>
          </a:r>
        </a:p>
        <a:p>
          <a:pPr marL="0" lvl="0" indent="0" algn="l" defTabSz="622300">
            <a:lnSpc>
              <a:spcPct val="10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A courtesy</a:t>
          </a:r>
        </a:p>
        <a:p>
          <a:pPr marL="0" lvl="0" indent="0" algn="l" defTabSz="622300">
            <a:lnSpc>
              <a:spcPct val="100000"/>
            </a:lnSpc>
            <a:spcBef>
              <a:spcPct val="0"/>
            </a:spcBef>
            <a:spcAft>
              <a:spcPct val="35000"/>
            </a:spcAft>
            <a:buNone/>
          </a:pPr>
          <a:r>
            <a:rPr lang="en-US" sz="1400" kern="1200" dirty="0">
              <a:latin typeface="Open Sans" panose="020B0606030504020204" pitchFamily="34" charset="0"/>
              <a:ea typeface="Open Sans" panose="020B0606030504020204" pitchFamily="34" charset="0"/>
              <a:cs typeface="Open Sans" panose="020B0606030504020204" pitchFamily="34" charset="0"/>
            </a:rPr>
            <a:t>An addition or a “bolt-on</a:t>
          </a:r>
          <a:r>
            <a:rPr lang="en-US" sz="1400" kern="1200" dirty="0"/>
            <a:t>”</a:t>
          </a:r>
        </a:p>
      </dsp:txBody>
      <dsp:txXfrm>
        <a:off x="5967478" y="4595"/>
        <a:ext cx="4546914" cy="1069660"/>
      </dsp:txXfrm>
    </dsp:sp>
    <dsp:sp modelId="{D70785A1-9AF5-4F5D-8CC6-A0F04464AF8A}">
      <dsp:nvSpPr>
        <dsp:cNvPr id="0" name=""/>
        <dsp:cNvSpPr/>
      </dsp:nvSpPr>
      <dsp:spPr>
        <a:xfrm>
          <a:off x="0" y="1341671"/>
          <a:ext cx="10515600" cy="1069660"/>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92761EC8-5053-4858-B984-524DBDAF85FB}">
      <dsp:nvSpPr>
        <dsp:cNvPr id="0" name=""/>
        <dsp:cNvSpPr/>
      </dsp:nvSpPr>
      <dsp:spPr>
        <a:xfrm>
          <a:off x="323572" y="1582345"/>
          <a:ext cx="588313" cy="5883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A94B09-4F89-4095-AE59-D2847D424AA5}">
      <dsp:nvSpPr>
        <dsp:cNvPr id="0" name=""/>
        <dsp:cNvSpPr/>
      </dsp:nvSpPr>
      <dsp:spPr>
        <a:xfrm>
          <a:off x="1235458" y="1341671"/>
          <a:ext cx="9278934" cy="1069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206" tIns="113206" rIns="113206" bIns="113206" numCol="1" spcCol="1270" anchor="ctr" anchorCtr="0">
          <a:noAutofit/>
        </a:bodyPr>
        <a:lstStyle/>
        <a:p>
          <a:pPr marL="0" lvl="0" indent="0" algn="l" defTabSz="977900">
            <a:lnSpc>
              <a:spcPct val="100000"/>
            </a:lnSpc>
            <a:spcBef>
              <a:spcPct val="0"/>
            </a:spcBef>
            <a:spcAft>
              <a:spcPct val="35000"/>
            </a:spcAft>
            <a:buNone/>
          </a:pPr>
          <a:r>
            <a:rPr lang="en-US" sz="2200" kern="1200"/>
            <a:t>Teaching cannot be effective if it is not inclusive.</a:t>
          </a:r>
        </a:p>
      </dsp:txBody>
      <dsp:txXfrm>
        <a:off x="1235458" y="1341671"/>
        <a:ext cx="9278934" cy="1069660"/>
      </dsp:txXfrm>
    </dsp:sp>
    <dsp:sp modelId="{97BE1AED-821E-45A6-8A54-7BEB39AA3AE7}">
      <dsp:nvSpPr>
        <dsp:cNvPr id="0" name=""/>
        <dsp:cNvSpPr/>
      </dsp:nvSpPr>
      <dsp:spPr>
        <a:xfrm>
          <a:off x="0" y="2678747"/>
          <a:ext cx="10515600" cy="1069660"/>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AFF69108-0342-46CC-9B31-B153FCA4925D}">
      <dsp:nvSpPr>
        <dsp:cNvPr id="0" name=""/>
        <dsp:cNvSpPr/>
      </dsp:nvSpPr>
      <dsp:spPr>
        <a:xfrm>
          <a:off x="323572" y="2919421"/>
          <a:ext cx="588313" cy="5883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26231C-EFB1-4182-8BC3-BCB26637916D}">
      <dsp:nvSpPr>
        <dsp:cNvPr id="0" name=""/>
        <dsp:cNvSpPr/>
      </dsp:nvSpPr>
      <dsp:spPr>
        <a:xfrm>
          <a:off x="1235458" y="2678747"/>
          <a:ext cx="9278934" cy="1069660"/>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13206" tIns="113206" rIns="113206" bIns="113206" numCol="1" spcCol="1270" anchor="ctr" anchorCtr="0">
          <a:noAutofit/>
        </a:bodyPr>
        <a:lstStyle/>
        <a:p>
          <a:pPr marL="0" lvl="0" indent="0" algn="l" defTabSz="977900">
            <a:lnSpc>
              <a:spcPct val="100000"/>
            </a:lnSpc>
            <a:spcBef>
              <a:spcPct val="0"/>
            </a:spcBef>
            <a:spcAft>
              <a:spcPct val="35000"/>
            </a:spcAft>
            <a:buNone/>
          </a:pPr>
          <a:r>
            <a:rPr lang="en-US" sz="2200" kern="1200" dirty="0"/>
            <a:t>Decisions made to facilitate learning are inherently compromised when the inclusivity is not a factor in the design of a learning experience.</a:t>
          </a:r>
        </a:p>
      </dsp:txBody>
      <dsp:txXfrm>
        <a:off x="1235458" y="2678747"/>
        <a:ext cx="9278934" cy="1069660"/>
      </dsp:txXfrm>
    </dsp:sp>
    <dsp:sp modelId="{C2B21E2D-E990-4165-9301-EF2CA7515581}">
      <dsp:nvSpPr>
        <dsp:cNvPr id="0" name=""/>
        <dsp:cNvSpPr/>
      </dsp:nvSpPr>
      <dsp:spPr>
        <a:xfrm>
          <a:off x="0" y="4015823"/>
          <a:ext cx="10515600" cy="1069660"/>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0">
          <a:scrgbClr r="0" g="0" b="0"/>
        </a:effectRef>
        <a:fontRef idx="minor"/>
      </dsp:style>
    </dsp:sp>
    <dsp:sp modelId="{20D11376-D563-4D82-9274-21E37302ECCA}">
      <dsp:nvSpPr>
        <dsp:cNvPr id="0" name=""/>
        <dsp:cNvSpPr/>
      </dsp:nvSpPr>
      <dsp:spPr>
        <a:xfrm>
          <a:off x="323572" y="4256497"/>
          <a:ext cx="588313" cy="5883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B0F0F-B323-4C92-BEFD-B00997E3954F}">
      <dsp:nvSpPr>
        <dsp:cNvPr id="0" name=""/>
        <dsp:cNvSpPr/>
      </dsp:nvSpPr>
      <dsp:spPr>
        <a:xfrm>
          <a:off x="1235458" y="4015823"/>
          <a:ext cx="9278934" cy="1069660"/>
        </a:xfrm>
        <a:prstGeom prst="rect">
          <a:avLst/>
        </a:prstGeom>
        <a:solidFill>
          <a:schemeClr val="accent4">
            <a:lumMod val="20000"/>
            <a:lumOff val="80000"/>
          </a:schemeClr>
        </a:solidFill>
        <a:ln>
          <a:noFill/>
        </a:ln>
        <a:effectLst/>
      </dsp:spPr>
      <dsp:style>
        <a:lnRef idx="0">
          <a:scrgbClr r="0" g="0" b="0"/>
        </a:lnRef>
        <a:fillRef idx="0">
          <a:scrgbClr r="0" g="0" b="0"/>
        </a:fillRef>
        <a:effectRef idx="0">
          <a:scrgbClr r="0" g="0" b="0"/>
        </a:effectRef>
        <a:fontRef idx="minor"/>
      </dsp:style>
      <dsp:txBody>
        <a:bodyPr spcFirstLastPara="0" vert="horz" wrap="square" lIns="113206" tIns="113206" rIns="113206" bIns="113206" numCol="1" spcCol="1270" anchor="ctr" anchorCtr="0">
          <a:noAutofit/>
        </a:bodyPr>
        <a:lstStyle/>
        <a:p>
          <a:pPr marL="0" lvl="0" indent="0" algn="l" defTabSz="977900">
            <a:lnSpc>
              <a:spcPct val="100000"/>
            </a:lnSpc>
            <a:spcBef>
              <a:spcPct val="0"/>
            </a:spcBef>
            <a:spcAft>
              <a:spcPct val="35000"/>
            </a:spcAft>
            <a:buNone/>
          </a:pPr>
          <a:r>
            <a:rPr lang="en-US" sz="2200" kern="1200" dirty="0"/>
            <a:t>A feeling of being included is a key indicator that a learning experience was designed and delivered effective.</a:t>
          </a:r>
        </a:p>
      </dsp:txBody>
      <dsp:txXfrm>
        <a:off x="1235458" y="4015823"/>
        <a:ext cx="9278934" cy="10696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B99AB-516C-4367-B9BC-49D0B5658867}">
      <dsp:nvSpPr>
        <dsp:cNvPr id="0" name=""/>
        <dsp:cNvSpPr/>
      </dsp:nvSpPr>
      <dsp:spPr>
        <a:xfrm>
          <a:off x="0" y="0"/>
          <a:ext cx="3286125" cy="4351338"/>
        </a:xfrm>
        <a:prstGeom prst="rect">
          <a:avLst/>
        </a:prstGeom>
        <a:solidFill>
          <a:schemeClr val="accent4">
            <a:lumMod val="20000"/>
            <a:lumOff val="80000"/>
            <a:alpha val="9000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44550">
            <a:lnSpc>
              <a:spcPct val="90000"/>
            </a:lnSpc>
            <a:spcBef>
              <a:spcPct val="0"/>
            </a:spcBef>
            <a:spcAft>
              <a:spcPct val="35000"/>
            </a:spcAft>
            <a:buNone/>
          </a:pPr>
          <a:r>
            <a:rPr lang="en-US" sz="1900" kern="1200" dirty="0">
              <a:latin typeface="Open Sans" panose="020B0606030504020204" pitchFamily="34" charset="0"/>
              <a:ea typeface="Open Sans" panose="020B0606030504020204" pitchFamily="34" charset="0"/>
              <a:cs typeface="Open Sans" panose="020B0606030504020204" pitchFamily="34" charset="0"/>
            </a:rPr>
            <a:t>Make no assumptions about who/what belongs in and enriches your discipline, whether its ideas, situations, contexts, or people.</a:t>
          </a:r>
        </a:p>
      </dsp:txBody>
      <dsp:txXfrm>
        <a:off x="0" y="1653508"/>
        <a:ext cx="3286125" cy="2610802"/>
      </dsp:txXfrm>
    </dsp:sp>
    <dsp:sp modelId="{5F7A8BB2-DBCB-48EF-B0CA-CB7092E79F01}">
      <dsp:nvSpPr>
        <dsp:cNvPr id="0" name=""/>
        <dsp:cNvSpPr/>
      </dsp:nvSpPr>
      <dsp:spPr>
        <a:xfrm>
          <a:off x="990361" y="435133"/>
          <a:ext cx="1305401" cy="130540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181533" y="626305"/>
        <a:ext cx="923057" cy="923057"/>
      </dsp:txXfrm>
    </dsp:sp>
    <dsp:sp modelId="{95476BA7-5514-4547-BC31-7F36575974E7}">
      <dsp:nvSpPr>
        <dsp:cNvPr id="0" name=""/>
        <dsp:cNvSpPr/>
      </dsp:nvSpPr>
      <dsp:spPr>
        <a:xfrm>
          <a:off x="0" y="4351266"/>
          <a:ext cx="3286125"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4F81E6F-EEB4-4851-BFFF-5410870ADA26}">
      <dsp:nvSpPr>
        <dsp:cNvPr id="0" name=""/>
        <dsp:cNvSpPr/>
      </dsp:nvSpPr>
      <dsp:spPr>
        <a:xfrm>
          <a:off x="3614737" y="0"/>
          <a:ext cx="3286125" cy="4351338"/>
        </a:xfrm>
        <a:prstGeom prst="rect">
          <a:avLst/>
        </a:prstGeom>
        <a:solidFill>
          <a:schemeClr val="accent4">
            <a:lumMod val="20000"/>
            <a:lumOff val="80000"/>
            <a:alpha val="9000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44550">
            <a:lnSpc>
              <a:spcPct val="90000"/>
            </a:lnSpc>
            <a:spcBef>
              <a:spcPct val="0"/>
            </a:spcBef>
            <a:spcAft>
              <a:spcPct val="35000"/>
            </a:spcAft>
            <a:buNone/>
          </a:pPr>
          <a:r>
            <a:rPr lang="en-US" sz="1900" kern="1200" dirty="0">
              <a:latin typeface="Open Sans" panose="020B0606030504020204" pitchFamily="34" charset="0"/>
              <a:ea typeface="Open Sans" panose="020B0606030504020204" pitchFamily="34" charset="0"/>
              <a:cs typeface="Open Sans" panose="020B0606030504020204" pitchFamily="34" charset="0"/>
            </a:rPr>
            <a:t>Be accountable in your rationale, and specific in your wording and objectives.</a:t>
          </a:r>
        </a:p>
      </dsp:txBody>
      <dsp:txXfrm>
        <a:off x="3614737" y="1653508"/>
        <a:ext cx="3286125" cy="2610802"/>
      </dsp:txXfrm>
    </dsp:sp>
    <dsp:sp modelId="{ABFC2946-74DF-49E8-82B0-758518157F51}">
      <dsp:nvSpPr>
        <dsp:cNvPr id="0" name=""/>
        <dsp:cNvSpPr/>
      </dsp:nvSpPr>
      <dsp:spPr>
        <a:xfrm>
          <a:off x="4605099" y="435133"/>
          <a:ext cx="1305401" cy="130540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4796271" y="626305"/>
        <a:ext cx="923057" cy="923057"/>
      </dsp:txXfrm>
    </dsp:sp>
    <dsp:sp modelId="{18F3B3AD-3DCA-45B2-9A2E-96B4CD11159B}">
      <dsp:nvSpPr>
        <dsp:cNvPr id="0" name=""/>
        <dsp:cNvSpPr/>
      </dsp:nvSpPr>
      <dsp:spPr>
        <a:xfrm>
          <a:off x="3614737" y="4351266"/>
          <a:ext cx="3286125"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536B44FC-C867-442E-B0EC-285460549755}">
      <dsp:nvSpPr>
        <dsp:cNvPr id="0" name=""/>
        <dsp:cNvSpPr/>
      </dsp:nvSpPr>
      <dsp:spPr>
        <a:xfrm>
          <a:off x="7229475" y="0"/>
          <a:ext cx="3286125" cy="4351338"/>
        </a:xfrm>
        <a:prstGeom prst="rect">
          <a:avLst/>
        </a:prstGeom>
        <a:solidFill>
          <a:schemeClr val="accent4">
            <a:lumMod val="20000"/>
            <a:lumOff val="80000"/>
            <a:alpha val="9000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56199" tIns="330200" rIns="256199" bIns="330200" numCol="1" spcCol="1270" anchor="t" anchorCtr="0">
          <a:noAutofit/>
        </a:bodyPr>
        <a:lstStyle/>
        <a:p>
          <a:pPr marL="0" lvl="0" indent="0" algn="l" defTabSz="844550">
            <a:lnSpc>
              <a:spcPct val="90000"/>
            </a:lnSpc>
            <a:spcBef>
              <a:spcPct val="0"/>
            </a:spcBef>
            <a:spcAft>
              <a:spcPct val="35000"/>
            </a:spcAft>
            <a:buNone/>
          </a:pPr>
          <a:r>
            <a:rPr lang="en-US" sz="1900" kern="1200" dirty="0">
              <a:latin typeface="Open Sans" panose="020B0606030504020204" pitchFamily="34" charset="0"/>
              <a:ea typeface="Open Sans" panose="020B0606030504020204" pitchFamily="34" charset="0"/>
              <a:cs typeface="Open Sans" panose="020B0606030504020204" pitchFamily="34" charset="0"/>
            </a:rPr>
            <a:t>Maintain focus on your purpose: enabling learning.</a:t>
          </a:r>
        </a:p>
      </dsp:txBody>
      <dsp:txXfrm>
        <a:off x="7229475" y="1653508"/>
        <a:ext cx="3286125" cy="2610802"/>
      </dsp:txXfrm>
    </dsp:sp>
    <dsp:sp modelId="{6C3098D2-72C6-4D87-9327-DAE3DB840409}">
      <dsp:nvSpPr>
        <dsp:cNvPr id="0" name=""/>
        <dsp:cNvSpPr/>
      </dsp:nvSpPr>
      <dsp:spPr>
        <a:xfrm>
          <a:off x="8219836" y="435133"/>
          <a:ext cx="1305401" cy="1305401"/>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411008" y="626305"/>
        <a:ext cx="923057" cy="923057"/>
      </dsp:txXfrm>
    </dsp:sp>
    <dsp:sp modelId="{E276AD62-40E7-4E93-B5BA-064F9E5D143F}">
      <dsp:nvSpPr>
        <dsp:cNvPr id="0" name=""/>
        <dsp:cNvSpPr/>
      </dsp:nvSpPr>
      <dsp:spPr>
        <a:xfrm>
          <a:off x="7229475" y="4351266"/>
          <a:ext cx="3286125" cy="7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440F78-2C9E-4C7F-818C-B40BB19D3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ED3FB98-80B9-4155-809A-82659D34A0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818EB1-FF96-47AA-9A30-F1BFF2FFD1F7}" type="datetimeFigureOut">
              <a:rPr lang="en-US" smtClean="0"/>
              <a:t>6/20/2024</a:t>
            </a:fld>
            <a:endParaRPr lang="en-US" dirty="0"/>
          </a:p>
        </p:txBody>
      </p:sp>
      <p:sp>
        <p:nvSpPr>
          <p:cNvPr id="4" name="Footer Placeholder 3">
            <a:extLst>
              <a:ext uri="{FF2B5EF4-FFF2-40B4-BE49-F238E27FC236}">
                <a16:creationId xmlns:a16="http://schemas.microsoft.com/office/drawing/2014/main" id="{D8DEF847-3492-4888-9C23-1504238536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9E48C54-2332-4748-9C65-6A27E550C1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F75FB2-D12E-4669-8522-D3E2C7E6DC97}" type="slidenum">
              <a:rPr lang="en-US" smtClean="0"/>
              <a:t>‹#›</a:t>
            </a:fld>
            <a:endParaRPr lang="en-US" dirty="0"/>
          </a:p>
        </p:txBody>
      </p:sp>
    </p:spTree>
    <p:extLst>
      <p:ext uri="{BB962C8B-B14F-4D97-AF65-F5344CB8AC3E}">
        <p14:creationId xmlns:p14="http://schemas.microsoft.com/office/powerpoint/2010/main" val="199699180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06T08:40:03.751"/>
    </inkml:context>
    <inkml:brush xml:id="br0">
      <inkml:brushProperty name="width" value="0.2" units="cm"/>
      <inkml:brushProperty name="height" value="0.2" units="cm"/>
      <inkml:brushProperty name="color" value="#0B868D"/>
      <inkml:brushProperty name="inkEffects" value="ocean"/>
      <inkml:brushProperty name="anchorX" value="0"/>
      <inkml:brushProperty name="anchorY" value="0"/>
      <inkml:brushProperty name="scaleFactor" value="0.5"/>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E4A361-7934-4769-9B16-8A939698742C}" type="datetimeFigureOut">
              <a:rPr lang="en-US" smtClean="0"/>
              <a:t>6/20/2024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8E0B9-48E4-499D-93B2-B07D00395BAC}" type="slidenum">
              <a:rPr lang="en-US" smtClean="0"/>
              <a:t>‹#›</a:t>
            </a:fld>
            <a:endParaRPr lang="en-US" dirty="0"/>
          </a:p>
        </p:txBody>
      </p:sp>
    </p:spTree>
    <p:extLst>
      <p:ext uri="{BB962C8B-B14F-4D97-AF65-F5344CB8AC3E}">
        <p14:creationId xmlns:p14="http://schemas.microsoft.com/office/powerpoint/2010/main" val="3914043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a:t>
            </a:fld>
            <a:endParaRPr lang="en-US" dirty="0"/>
          </a:p>
        </p:txBody>
      </p:sp>
    </p:spTree>
    <p:extLst>
      <p:ext uri="{BB962C8B-B14F-4D97-AF65-F5344CB8AC3E}">
        <p14:creationId xmlns:p14="http://schemas.microsoft.com/office/powerpoint/2010/main" val="218129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Pay attention to the colours, because that’s going to make it easier to follow as we see how this applies specifically to understanding engagement with assessment</a:t>
            </a:r>
          </a:p>
          <a:p>
            <a:endParaRPr lang="en-GB"/>
          </a:p>
          <a:p>
            <a:r>
              <a:rPr lang="en-GB"/>
              <a:t>First thing we’re going to do is get rid of the components that aren’t specific to assessment </a:t>
            </a:r>
          </a:p>
        </p:txBody>
      </p:sp>
      <p:sp>
        <p:nvSpPr>
          <p:cNvPr id="4" name="Slide Number Placeholder 3"/>
          <p:cNvSpPr>
            <a:spLocks noGrp="1"/>
          </p:cNvSpPr>
          <p:nvPr>
            <p:ph type="sldNum" sz="quarter" idx="5"/>
          </p:nvPr>
        </p:nvSpPr>
        <p:spPr/>
        <p:txBody>
          <a:bodyPr/>
          <a:lstStyle/>
          <a:p>
            <a:fld id="{7EEB9346-8244-8E49-919F-32C09F94C9B2}" type="slidenum">
              <a:rPr lang="en-US" smtClean="0"/>
              <a:t>16</a:t>
            </a:fld>
            <a:endParaRPr lang="en-US"/>
          </a:p>
        </p:txBody>
      </p:sp>
    </p:spTree>
    <p:extLst>
      <p:ext uri="{BB962C8B-B14F-4D97-AF65-F5344CB8AC3E}">
        <p14:creationId xmlns:p14="http://schemas.microsoft.com/office/powerpoint/2010/main" val="3574935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17</a:t>
            </a:fld>
            <a:endParaRPr lang="en-US" dirty="0"/>
          </a:p>
        </p:txBody>
      </p:sp>
    </p:spTree>
    <p:extLst>
      <p:ext uri="{BB962C8B-B14F-4D97-AF65-F5344CB8AC3E}">
        <p14:creationId xmlns:p14="http://schemas.microsoft.com/office/powerpoint/2010/main" val="1672201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18</a:t>
            </a:fld>
            <a:endParaRPr lang="en-US" dirty="0"/>
          </a:p>
        </p:txBody>
      </p:sp>
    </p:spTree>
    <p:extLst>
      <p:ext uri="{BB962C8B-B14F-4D97-AF65-F5344CB8AC3E}">
        <p14:creationId xmlns:p14="http://schemas.microsoft.com/office/powerpoint/2010/main" val="3407099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24</a:t>
            </a:fld>
            <a:endParaRPr lang="en-US" dirty="0"/>
          </a:p>
        </p:txBody>
      </p:sp>
    </p:spTree>
    <p:extLst>
      <p:ext uri="{BB962C8B-B14F-4D97-AF65-F5344CB8AC3E}">
        <p14:creationId xmlns:p14="http://schemas.microsoft.com/office/powerpoint/2010/main" val="2925152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25</a:t>
            </a:fld>
            <a:endParaRPr lang="en-US" dirty="0"/>
          </a:p>
        </p:txBody>
      </p:sp>
    </p:spTree>
    <p:extLst>
      <p:ext uri="{BB962C8B-B14F-4D97-AF65-F5344CB8AC3E}">
        <p14:creationId xmlns:p14="http://schemas.microsoft.com/office/powerpoint/2010/main" val="176387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2</a:t>
            </a:fld>
            <a:endParaRPr lang="en-US" dirty="0"/>
          </a:p>
        </p:txBody>
      </p:sp>
    </p:spTree>
    <p:extLst>
      <p:ext uri="{BB962C8B-B14F-4D97-AF65-F5344CB8AC3E}">
        <p14:creationId xmlns:p14="http://schemas.microsoft.com/office/powerpoint/2010/main" val="4207700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3</a:t>
            </a:fld>
            <a:endParaRPr lang="en-US" dirty="0"/>
          </a:p>
        </p:txBody>
      </p:sp>
    </p:spTree>
    <p:extLst>
      <p:ext uri="{BB962C8B-B14F-4D97-AF65-F5344CB8AC3E}">
        <p14:creationId xmlns:p14="http://schemas.microsoft.com/office/powerpoint/2010/main" val="939457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4</a:t>
            </a:fld>
            <a:endParaRPr lang="en-US" dirty="0"/>
          </a:p>
        </p:txBody>
      </p:sp>
    </p:spTree>
    <p:extLst>
      <p:ext uri="{BB962C8B-B14F-4D97-AF65-F5344CB8AC3E}">
        <p14:creationId xmlns:p14="http://schemas.microsoft.com/office/powerpoint/2010/main" val="678461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6</a:t>
            </a:fld>
            <a:endParaRPr lang="en-US" dirty="0"/>
          </a:p>
        </p:txBody>
      </p:sp>
    </p:spTree>
    <p:extLst>
      <p:ext uri="{BB962C8B-B14F-4D97-AF65-F5344CB8AC3E}">
        <p14:creationId xmlns:p14="http://schemas.microsoft.com/office/powerpoint/2010/main" val="1711026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7</a:t>
            </a:fld>
            <a:endParaRPr lang="en-US" dirty="0"/>
          </a:p>
        </p:txBody>
      </p:sp>
    </p:spTree>
    <p:extLst>
      <p:ext uri="{BB962C8B-B14F-4D97-AF65-F5344CB8AC3E}">
        <p14:creationId xmlns:p14="http://schemas.microsoft.com/office/powerpoint/2010/main" val="585805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13</a:t>
            </a:fld>
            <a:endParaRPr lang="en-US" dirty="0"/>
          </a:p>
        </p:txBody>
      </p:sp>
    </p:spTree>
    <p:extLst>
      <p:ext uri="{BB962C8B-B14F-4D97-AF65-F5344CB8AC3E}">
        <p14:creationId xmlns:p14="http://schemas.microsoft.com/office/powerpoint/2010/main" val="1948182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14</a:t>
            </a:fld>
            <a:endParaRPr lang="en-US" dirty="0"/>
          </a:p>
        </p:txBody>
      </p:sp>
    </p:spTree>
    <p:extLst>
      <p:ext uri="{BB962C8B-B14F-4D97-AF65-F5344CB8AC3E}">
        <p14:creationId xmlns:p14="http://schemas.microsoft.com/office/powerpoint/2010/main" val="2702345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t>15</a:t>
            </a:fld>
            <a:endParaRPr lang="en-US" dirty="0"/>
          </a:p>
        </p:txBody>
      </p:sp>
    </p:spTree>
    <p:extLst>
      <p:ext uri="{BB962C8B-B14F-4D97-AF65-F5344CB8AC3E}">
        <p14:creationId xmlns:p14="http://schemas.microsoft.com/office/powerpoint/2010/main" val="712111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CA39D92-9919-A80E-44FF-6B912E850733}"/>
              </a:ext>
            </a:extLst>
          </p:cNvPr>
          <p:cNvSpPr>
            <a:spLocks noGrp="1"/>
          </p:cNvSpPr>
          <p:nvPr>
            <p:ph type="pic" sz="quarter" idx="10" hasCustomPrompt="1"/>
          </p:nvPr>
        </p:nvSpPr>
        <p:spPr>
          <a:xfrm>
            <a:off x="458788" y="457200"/>
            <a:ext cx="11274425" cy="5943600"/>
          </a:xfrm>
        </p:spPr>
        <p:txBody>
          <a:bodyPr>
            <a:normAutofit/>
          </a:bodyPr>
          <a:lstStyle>
            <a:lvl1pPr marL="0" indent="0">
              <a:buNone/>
              <a:defRPr sz="2000"/>
            </a:lvl1pPr>
          </a:lstStyle>
          <a:p>
            <a:r>
              <a:rPr lang="en-US" dirty="0"/>
              <a:t>Click icon to insert picture</a:t>
            </a:r>
          </a:p>
        </p:txBody>
      </p:sp>
      <p:sp>
        <p:nvSpPr>
          <p:cNvPr id="6" name="Title 5">
            <a:extLst>
              <a:ext uri="{FF2B5EF4-FFF2-40B4-BE49-F238E27FC236}">
                <a16:creationId xmlns:a16="http://schemas.microsoft.com/office/drawing/2014/main" id="{B62FF34D-C8F8-1796-647D-D17056A27E11}"/>
              </a:ext>
            </a:extLst>
          </p:cNvPr>
          <p:cNvSpPr>
            <a:spLocks noGrp="1"/>
          </p:cNvSpPr>
          <p:nvPr>
            <p:ph type="title" hasCustomPrompt="1"/>
          </p:nvPr>
        </p:nvSpPr>
        <p:spPr>
          <a:xfrm>
            <a:off x="6581955" y="612475"/>
            <a:ext cx="4701904" cy="3079029"/>
          </a:xfrm>
        </p:spPr>
        <p:txBody>
          <a:bodyPr anchor="b">
            <a:normAutofit/>
          </a:bodyPr>
          <a:lstStyle>
            <a:lvl1pPr algn="r">
              <a:defRPr sz="4800">
                <a:solidFill>
                  <a:schemeClr val="tx1"/>
                </a:solidFill>
              </a:defRPr>
            </a:lvl1pPr>
          </a:lstStyle>
          <a:p>
            <a:r>
              <a:rPr lang="en-US" dirty="0"/>
              <a:t>Click to add title</a:t>
            </a:r>
          </a:p>
        </p:txBody>
      </p:sp>
    </p:spTree>
    <p:extLst>
      <p:ext uri="{BB962C8B-B14F-4D97-AF65-F5344CB8AC3E}">
        <p14:creationId xmlns:p14="http://schemas.microsoft.com/office/powerpoint/2010/main" val="907688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0338E2-B50A-8F3E-2CA7-A75753E7ED96}"/>
              </a:ext>
            </a:extLst>
          </p:cNvPr>
          <p:cNvSpPr>
            <a:spLocks noGrp="1"/>
          </p:cNvSpPr>
          <p:nvPr>
            <p:ph type="title" hasCustomPrompt="1"/>
          </p:nvPr>
        </p:nvSpPr>
        <p:spPr>
          <a:xfrm>
            <a:off x="912629" y="598947"/>
            <a:ext cx="10515600" cy="1325563"/>
          </a:xfrm>
        </p:spPr>
        <p:txBody>
          <a:bodyPr>
            <a:normAutofit/>
          </a:bodyPr>
          <a:lstStyle>
            <a:lvl1pPr>
              <a:defRPr sz="3600"/>
            </a:lvl1pPr>
          </a:lstStyle>
          <a:p>
            <a:r>
              <a:rPr lang="en-US" dirty="0"/>
              <a:t>Click to add title</a:t>
            </a:r>
          </a:p>
        </p:txBody>
      </p:sp>
      <p:sp>
        <p:nvSpPr>
          <p:cNvPr id="12" name="Content Placeholder 11">
            <a:extLst>
              <a:ext uri="{FF2B5EF4-FFF2-40B4-BE49-F238E27FC236}">
                <a16:creationId xmlns:a16="http://schemas.microsoft.com/office/drawing/2014/main" id="{CC8DD029-A673-92B9-0343-3B35BE46D2F3}"/>
              </a:ext>
            </a:extLst>
          </p:cNvPr>
          <p:cNvSpPr>
            <a:spLocks noGrp="1"/>
          </p:cNvSpPr>
          <p:nvPr>
            <p:ph sz="quarter" idx="11" hasCustomPrompt="1"/>
          </p:nvPr>
        </p:nvSpPr>
        <p:spPr>
          <a:xfrm>
            <a:off x="929641" y="2153285"/>
            <a:ext cx="3032759" cy="3790310"/>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able Placeholder 10">
            <a:extLst>
              <a:ext uri="{FF2B5EF4-FFF2-40B4-BE49-F238E27FC236}">
                <a16:creationId xmlns:a16="http://schemas.microsoft.com/office/drawing/2014/main" id="{6E658BA3-0202-C705-7A02-8B70B7884420}"/>
              </a:ext>
            </a:extLst>
          </p:cNvPr>
          <p:cNvSpPr>
            <a:spLocks noGrp="1"/>
          </p:cNvSpPr>
          <p:nvPr>
            <p:ph type="tbl" sz="quarter" idx="10"/>
          </p:nvPr>
        </p:nvSpPr>
        <p:spPr>
          <a:xfrm>
            <a:off x="4724400" y="2170621"/>
            <a:ext cx="6553200" cy="3772974"/>
          </a:xfrm>
        </p:spPr>
        <p:txBody>
          <a:bodyPr>
            <a:normAutofit/>
          </a:bodyPr>
          <a:lstStyle>
            <a:lvl1pPr>
              <a:defRPr sz="2000"/>
            </a:lvl1pPr>
          </a:lstStyle>
          <a:p>
            <a:r>
              <a:rPr lang="en-US"/>
              <a:t>Click icon to add table</a:t>
            </a: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BD761E53-47C7-492A-D5B5-A8C2740B5157}"/>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702953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2 column layout 3">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2" y="2153285"/>
            <a:ext cx="6925660" cy="3500438"/>
          </a:xfrm>
        </p:spPr>
        <p:txBody>
          <a:bodyPr lIns="91440">
            <a:normAutofit/>
          </a:bodyPr>
          <a:lstStyle>
            <a:lvl1pPr marL="0" indent="0">
              <a:spcBef>
                <a:spcPts val="1000"/>
              </a:spcBef>
              <a:spcAft>
                <a:spcPts val="1200"/>
              </a:spcAft>
              <a:buNone/>
              <a:defRPr sz="1800" b="0"/>
            </a:lvl1pPr>
            <a:lvl2pPr marL="228600">
              <a:spcBef>
                <a:spcPts val="1000"/>
              </a:spcBef>
              <a:spcAft>
                <a:spcPts val="1200"/>
              </a:spcAft>
              <a:defRPr sz="1800" b="0"/>
            </a:lvl2pPr>
            <a:lvl3pPr marL="685800">
              <a:spcBef>
                <a:spcPts val="1000"/>
              </a:spcBef>
              <a:spcAft>
                <a:spcPts val="1200"/>
              </a:spcAft>
              <a:defRPr sz="1800" b="0"/>
            </a:lvl3pPr>
            <a:lvl4pPr marL="868680">
              <a:spcBef>
                <a:spcPts val="1000"/>
              </a:spcBef>
              <a:spcAft>
                <a:spcPts val="1200"/>
              </a:spcAft>
              <a:defRPr sz="1800" b="0"/>
            </a:lvl4pPr>
            <a:lvl5pPr marL="1143000">
              <a:spcBef>
                <a:spcPts val="1000"/>
              </a:spcBef>
              <a:spcAft>
                <a:spcPts val="1200"/>
              </a:spcAft>
              <a:defRPr sz="1800" b="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8215745" y="2153285"/>
            <a:ext cx="3229495"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C9F70CF1-DCAD-AE71-6B34-7BFB25EE530B}"/>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15423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331450" cy="1531525"/>
          </a:xfrm>
        </p:spPr>
        <p:txBody>
          <a:bodyPr>
            <a:normAutofit/>
          </a:bodyPr>
          <a:lstStyle>
            <a:lvl1pPr>
              <a:defRPr sz="3600"/>
            </a:lvl1pPr>
          </a:lstStyle>
          <a:p>
            <a:r>
              <a:rPr lang="en-US" dirty="0"/>
              <a:t>Click to add title</a:t>
            </a:r>
          </a:p>
        </p:txBody>
      </p:sp>
      <p:sp>
        <p:nvSpPr>
          <p:cNvPr id="9" name="Table Placeholder 8">
            <a:extLst>
              <a:ext uri="{FF2B5EF4-FFF2-40B4-BE49-F238E27FC236}">
                <a16:creationId xmlns:a16="http://schemas.microsoft.com/office/drawing/2014/main" id="{0CF90928-AB48-3554-E2B9-417A00F286AD}"/>
              </a:ext>
            </a:extLst>
          </p:cNvPr>
          <p:cNvSpPr>
            <a:spLocks noGrp="1"/>
          </p:cNvSpPr>
          <p:nvPr>
            <p:ph type="tbl" sz="quarter" idx="10" hasCustomPrompt="1"/>
          </p:nvPr>
        </p:nvSpPr>
        <p:spPr>
          <a:xfrm>
            <a:off x="930275" y="2168526"/>
            <a:ext cx="10331450" cy="3939068"/>
          </a:xfrm>
        </p:spPr>
        <p:txBody>
          <a:bodyPr>
            <a:normAutofit/>
          </a:bodyPr>
          <a:lstStyle>
            <a:lvl1pPr>
              <a:defRPr sz="2400"/>
            </a:lvl1pPr>
          </a:lstStyle>
          <a:p>
            <a:r>
              <a:rPr lang="en-US" dirty="0"/>
              <a:t>Click icon to insert table</a:t>
            </a:r>
          </a:p>
        </p:txBody>
      </p:sp>
      <p:sp>
        <p:nvSpPr>
          <p:cNvPr id="8" name="Rectangle 7">
            <a:extLst>
              <a:ext uri="{FF2B5EF4-FFF2-40B4-BE49-F238E27FC236}">
                <a16:creationId xmlns:a16="http://schemas.microsoft.com/office/drawing/2014/main" id="{67D6C0A7-887A-66E2-A954-5E0592B9FD71}"/>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no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963688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BB1E76-5845-01C9-1D0D-03CFFE6F06CA}"/>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096C21AF-4286-DECE-37A1-E8980687A168}"/>
              </a:ext>
            </a:extLst>
          </p:cNvPr>
          <p:cNvSpPr>
            <a:spLocks noGrp="1"/>
          </p:cNvSpPr>
          <p:nvPr>
            <p:ph type="title" hasCustomPrompt="1"/>
          </p:nvPr>
        </p:nvSpPr>
        <p:spPr>
          <a:xfrm>
            <a:off x="899160" y="655320"/>
            <a:ext cx="4572000" cy="5486400"/>
          </a:xfrm>
        </p:spPr>
        <p:txBody>
          <a:bodyPr>
            <a:normAutofit/>
          </a:bodyPr>
          <a:lstStyle>
            <a:lvl1pPr>
              <a:defRPr sz="4800"/>
            </a:lvl1pPr>
          </a:lstStyle>
          <a:p>
            <a:r>
              <a:rPr lang="en-US" dirty="0"/>
              <a:t>Click to add title</a:t>
            </a:r>
          </a:p>
        </p:txBody>
      </p:sp>
      <p:sp>
        <p:nvSpPr>
          <p:cNvPr id="9" name="Content Placeholder 8">
            <a:extLst>
              <a:ext uri="{FF2B5EF4-FFF2-40B4-BE49-F238E27FC236}">
                <a16:creationId xmlns:a16="http://schemas.microsoft.com/office/drawing/2014/main" id="{B8E1D6B3-3EC8-6AC4-BE2B-5C732C856791}"/>
              </a:ext>
            </a:extLst>
          </p:cNvPr>
          <p:cNvSpPr>
            <a:spLocks noGrp="1"/>
          </p:cNvSpPr>
          <p:nvPr>
            <p:ph sz="quarter" idx="10" hasCustomPrompt="1"/>
          </p:nvPr>
        </p:nvSpPr>
        <p:spPr>
          <a:xfrm>
            <a:off x="6475413" y="2773680"/>
            <a:ext cx="4572000" cy="3368040"/>
          </a:xfrm>
        </p:spPr>
        <p:txBody>
          <a:bodyPr>
            <a:normAutofit/>
          </a:bodyPr>
          <a:lstStyle>
            <a:lvl1pPr marL="0" indent="0">
              <a:spcBef>
                <a:spcPts val="1000"/>
              </a:spcBef>
              <a:buNone/>
              <a:defRPr sz="1800"/>
            </a:lvl1pPr>
            <a:lvl2pPr marL="457200" indent="0">
              <a:spcBef>
                <a:spcPts val="1000"/>
              </a:spcBef>
              <a:buNone/>
              <a:defRPr sz="1600"/>
            </a:lvl2pPr>
            <a:lvl3pPr marL="914400" indent="0">
              <a:spcBef>
                <a:spcPts val="1000"/>
              </a:spcBef>
              <a:buNone/>
              <a:defRPr sz="1400"/>
            </a:lvl3pPr>
            <a:lvl4pPr marL="1371600" indent="0">
              <a:spcBef>
                <a:spcPts val="1000"/>
              </a:spcBef>
              <a:buNone/>
              <a:defRPr sz="1200"/>
            </a:lvl4pPr>
            <a:lvl5pPr marL="1828800" indent="0">
              <a:spcBef>
                <a:spcPts val="100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1139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55DA-3125-5FB0-08DB-E6100581C7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75FD3D-EA26-2935-18C2-09B1CB6945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6FCB15-5516-0244-6A55-6F0AFF97D91F}"/>
              </a:ext>
            </a:extLst>
          </p:cNvPr>
          <p:cNvSpPr>
            <a:spLocks noGrp="1"/>
          </p:cNvSpPr>
          <p:nvPr>
            <p:ph type="dt" sz="half" idx="10"/>
          </p:nvPr>
        </p:nvSpPr>
        <p:spPr/>
        <p:txBody>
          <a:bodyPr/>
          <a:lstStyle/>
          <a:p>
            <a:fld id="{13FE9C59-228A-46FD-95B7-29AF42C66B09}" type="datetimeFigureOut">
              <a:rPr lang="en-GB" smtClean="0"/>
              <a:t>20/06/2024</a:t>
            </a:fld>
            <a:endParaRPr lang="en-GB"/>
          </a:p>
        </p:txBody>
      </p:sp>
      <p:sp>
        <p:nvSpPr>
          <p:cNvPr id="5" name="Footer Placeholder 4">
            <a:extLst>
              <a:ext uri="{FF2B5EF4-FFF2-40B4-BE49-F238E27FC236}">
                <a16:creationId xmlns:a16="http://schemas.microsoft.com/office/drawing/2014/main" id="{1CE55167-2A8E-D32D-0BAB-3C46CA740E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65C65D-E89D-C1C9-6CFF-7BD089E909FA}"/>
              </a:ext>
            </a:extLst>
          </p:cNvPr>
          <p:cNvSpPr>
            <a:spLocks noGrp="1"/>
          </p:cNvSpPr>
          <p:nvPr>
            <p:ph type="sldNum" sz="quarter" idx="12"/>
          </p:nvPr>
        </p:nvSpPr>
        <p:spPr/>
        <p:txBody>
          <a:bodyPr/>
          <a:lstStyle/>
          <a:p>
            <a:fld id="{7863B0AE-6293-4852-9435-525BFD530F1C}" type="slidenum">
              <a:rPr lang="en-GB" smtClean="0"/>
              <a:t>‹#›</a:t>
            </a:fld>
            <a:endParaRPr lang="en-GB"/>
          </a:p>
        </p:txBody>
      </p:sp>
    </p:spTree>
    <p:extLst>
      <p:ext uri="{BB962C8B-B14F-4D97-AF65-F5344CB8AC3E}">
        <p14:creationId xmlns:p14="http://schemas.microsoft.com/office/powerpoint/2010/main" val="1831631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C229E2-8757-94D8-A1B6-702189DCCBF2}"/>
              </a:ext>
              <a:ext uri="{C183D7F6-B498-43B3-948B-1728B52AA6E4}">
                <adec:decorative xmlns:adec="http://schemas.microsoft.com/office/drawing/2017/decorative" val="1"/>
              </a:ext>
            </a:extLst>
          </p:cNvPr>
          <p:cNvSpPr/>
          <p:nvPr userDrawn="1"/>
        </p:nvSpPr>
        <p:spPr>
          <a:xfrm>
            <a:off x="6096000" y="3249"/>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A77143C8-CDFF-B937-C00C-5E7B5093991E}"/>
              </a:ext>
            </a:extLst>
          </p:cNvPr>
          <p:cNvSpPr>
            <a:spLocks noGrp="1"/>
          </p:cNvSpPr>
          <p:nvPr>
            <p:ph type="title" hasCustomPrompt="1"/>
          </p:nvPr>
        </p:nvSpPr>
        <p:spPr>
          <a:xfrm>
            <a:off x="914400" y="883920"/>
            <a:ext cx="4114800" cy="5059680"/>
          </a:xfrm>
        </p:spPr>
        <p:txBody>
          <a:bodyPr>
            <a:normAutofit/>
          </a:bodyPr>
          <a:lstStyle>
            <a:lvl1pPr>
              <a:defRPr sz="3600">
                <a:solidFill>
                  <a:schemeClr val="tx1">
                    <a:lumMod val="75000"/>
                    <a:lumOff val="25000"/>
                  </a:schemeClr>
                </a:solidFill>
              </a:defRPr>
            </a:lvl1pPr>
          </a:lstStyle>
          <a:p>
            <a:r>
              <a:rPr lang="en-US" dirty="0"/>
              <a:t>Click to add title</a:t>
            </a:r>
          </a:p>
        </p:txBody>
      </p:sp>
      <p:sp>
        <p:nvSpPr>
          <p:cNvPr id="10" name="Content Placeholder 9">
            <a:extLst>
              <a:ext uri="{FF2B5EF4-FFF2-40B4-BE49-F238E27FC236}">
                <a16:creationId xmlns:a16="http://schemas.microsoft.com/office/drawing/2014/main" id="{F82637A1-1BB4-AF51-24C3-6FE78DD45D99}"/>
              </a:ext>
            </a:extLst>
          </p:cNvPr>
          <p:cNvSpPr>
            <a:spLocks noGrp="1"/>
          </p:cNvSpPr>
          <p:nvPr>
            <p:ph sz="quarter" idx="10" hasCustomPrompt="1"/>
          </p:nvPr>
        </p:nvSpPr>
        <p:spPr>
          <a:xfrm>
            <a:off x="6475413" y="2438400"/>
            <a:ext cx="4799012" cy="3505200"/>
          </a:xfrm>
        </p:spPr>
        <p:txBody>
          <a:bodyPr>
            <a:normAutofit/>
          </a:bodyPr>
          <a:lstStyle>
            <a:lvl1pPr marL="0" indent="0">
              <a:lnSpc>
                <a:spcPct val="125000"/>
              </a:lnSpc>
              <a:buNone/>
              <a:defRPr sz="1800"/>
            </a:lvl1pPr>
            <a:lvl2pPr marL="457200" indent="0">
              <a:lnSpc>
                <a:spcPct val="125000"/>
              </a:lnSpc>
              <a:buNone/>
              <a:defRPr sz="1600"/>
            </a:lvl2pPr>
            <a:lvl3pPr marL="914400" indent="0">
              <a:lnSpc>
                <a:spcPct val="125000"/>
              </a:lnSpc>
              <a:buNone/>
              <a:defRPr sz="1400"/>
            </a:lvl3pPr>
            <a:lvl4pPr marL="1371600" indent="0">
              <a:lnSpc>
                <a:spcPct val="125000"/>
              </a:lnSpc>
              <a:buNone/>
              <a:defRPr sz="1200"/>
            </a:lvl4pPr>
            <a:lvl5pPr marL="1828800" indent="0">
              <a:lnSpc>
                <a:spcPct val="125000"/>
              </a:lnSpc>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3" name="Frame 2">
            <a:extLst>
              <a:ext uri="{FF2B5EF4-FFF2-40B4-BE49-F238E27FC236}">
                <a16:creationId xmlns:a16="http://schemas.microsoft.com/office/drawing/2014/main" id="{56F59DF2-AB3C-B7B3-826A-636B8CC5AB3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457687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737016-0B2B-9F81-7A77-63223C4864D8}"/>
              </a:ext>
              <a:ext uri="{C183D7F6-B498-43B3-948B-1728B52AA6E4}">
                <adec:decorative xmlns:adec="http://schemas.microsoft.com/office/drawing/2017/decorative" val="1"/>
              </a:ext>
            </a:extLst>
          </p:cNvPr>
          <p:cNvSpPr/>
          <p:nvPr userDrawn="1"/>
        </p:nvSpPr>
        <p:spPr>
          <a:xfrm>
            <a:off x="386316" y="347329"/>
            <a:ext cx="11419368" cy="615270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1134E572-08FE-0439-A460-8DFE1183A605}"/>
              </a:ext>
            </a:extLst>
          </p:cNvPr>
          <p:cNvSpPr>
            <a:spLocks noGrp="1"/>
          </p:cNvSpPr>
          <p:nvPr>
            <p:ph type="title" hasCustomPrompt="1"/>
          </p:nvPr>
        </p:nvSpPr>
        <p:spPr>
          <a:xfrm>
            <a:off x="6478742" y="914399"/>
            <a:ext cx="4798858" cy="5029199"/>
          </a:xfrm>
        </p:spPr>
        <p:txBody>
          <a:bodyPr>
            <a:normAutofit/>
          </a:bodyPr>
          <a:lstStyle>
            <a:lvl1pPr>
              <a:defRPr sz="4800"/>
            </a:lvl1pPr>
          </a:lstStyle>
          <a:p>
            <a:r>
              <a:rPr lang="en-US" dirty="0"/>
              <a:t>Click to add title</a:t>
            </a:r>
          </a:p>
        </p:txBody>
      </p:sp>
      <p:sp>
        <p:nvSpPr>
          <p:cNvPr id="9" name="Picture Placeholder 8">
            <a:extLst>
              <a:ext uri="{FF2B5EF4-FFF2-40B4-BE49-F238E27FC236}">
                <a16:creationId xmlns:a16="http://schemas.microsoft.com/office/drawing/2014/main" id="{01EB46EC-087C-B8FF-2363-B99FAE983B02}"/>
              </a:ext>
            </a:extLst>
          </p:cNvPr>
          <p:cNvSpPr>
            <a:spLocks noGrp="1"/>
          </p:cNvSpPr>
          <p:nvPr>
            <p:ph type="pic" sz="quarter" idx="10"/>
          </p:nvPr>
        </p:nvSpPr>
        <p:spPr>
          <a:xfrm>
            <a:off x="0" y="914400"/>
            <a:ext cx="5713413" cy="5029200"/>
          </a:xfrm>
        </p:spPr>
        <p:txBody>
          <a:bodyPr>
            <a:normAutofit/>
          </a:bodyPr>
          <a:lstStyle>
            <a:lvl1pPr marL="0" indent="0" algn="ctr">
              <a:buNone/>
              <a:defRPr sz="2000"/>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819926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1D49246-C641-C3BA-F07B-89FFC6CDAEB8}"/>
              </a:ext>
            </a:extLst>
          </p:cNvPr>
          <p:cNvSpPr>
            <a:spLocks noGrp="1"/>
          </p:cNvSpPr>
          <p:nvPr>
            <p:ph type="title" hasCustomPrompt="1"/>
          </p:nvPr>
        </p:nvSpPr>
        <p:spPr>
          <a:xfrm>
            <a:off x="914399" y="853439"/>
            <a:ext cx="4802373" cy="2833689"/>
          </a:xfrm>
        </p:spPr>
        <p:txBody>
          <a:bodyPr rIns="914400" anchor="b"/>
          <a:lstStyle>
            <a:lvl1pPr>
              <a:defRPr sz="4800"/>
            </a:lvl1pPr>
          </a:lstStyle>
          <a:p>
            <a:r>
              <a:rPr lang="en-US" dirty="0"/>
              <a:t>Click to add title</a:t>
            </a:r>
          </a:p>
        </p:txBody>
      </p:sp>
      <p:sp>
        <p:nvSpPr>
          <p:cNvPr id="11" name="Content Placeholder 10">
            <a:extLst>
              <a:ext uri="{FF2B5EF4-FFF2-40B4-BE49-F238E27FC236}">
                <a16:creationId xmlns:a16="http://schemas.microsoft.com/office/drawing/2014/main" id="{5BE7E1DF-A70C-8F79-9B76-72B2A7B4DC71}"/>
              </a:ext>
            </a:extLst>
          </p:cNvPr>
          <p:cNvSpPr>
            <a:spLocks noGrp="1"/>
          </p:cNvSpPr>
          <p:nvPr>
            <p:ph sz="quarter" idx="11" hasCustomPrompt="1"/>
          </p:nvPr>
        </p:nvSpPr>
        <p:spPr>
          <a:xfrm>
            <a:off x="914400" y="393191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1CD5F637-DFBF-7FED-7CD5-F46A26E5CD15}"/>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13" name="Frame 12">
            <a:extLst>
              <a:ext uri="{FF2B5EF4-FFF2-40B4-BE49-F238E27FC236}">
                <a16:creationId xmlns:a16="http://schemas.microsoft.com/office/drawing/2014/main" id="{33E3B934-3E16-21AF-8F5A-9EFD93255705}"/>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278050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D872928-B479-F7C5-9C83-C448FBA36175}"/>
              </a:ext>
            </a:extLst>
          </p:cNvPr>
          <p:cNvSpPr>
            <a:spLocks noGrp="1"/>
          </p:cNvSpPr>
          <p:nvPr>
            <p:ph type="title" hasCustomPrompt="1"/>
          </p:nvPr>
        </p:nvSpPr>
        <p:spPr>
          <a:xfrm>
            <a:off x="914400" y="1020445"/>
            <a:ext cx="4114800" cy="5029200"/>
          </a:xfrm>
        </p:spPr>
        <p:txBody>
          <a:bodyPr>
            <a:normAutofit/>
          </a:bodyPr>
          <a:lstStyle>
            <a:lvl1pPr>
              <a:defRPr sz="3600"/>
            </a:lvl1pPr>
          </a:lstStyle>
          <a:p>
            <a:r>
              <a:rPr lang="en-US" dirty="0"/>
              <a:t>Click to add title</a:t>
            </a:r>
          </a:p>
        </p:txBody>
      </p:sp>
      <p:sp>
        <p:nvSpPr>
          <p:cNvPr id="9" name="Content Placeholder 10">
            <a:extLst>
              <a:ext uri="{FF2B5EF4-FFF2-40B4-BE49-F238E27FC236}">
                <a16:creationId xmlns:a16="http://schemas.microsoft.com/office/drawing/2014/main" id="{61E3771A-E1EB-0CBE-828C-2C5E1F2AE6CF}"/>
              </a:ext>
            </a:extLst>
          </p:cNvPr>
          <p:cNvSpPr>
            <a:spLocks noGrp="1"/>
          </p:cNvSpPr>
          <p:nvPr>
            <p:ph sz="quarter" idx="11" hasCustomPrompt="1"/>
          </p:nvPr>
        </p:nvSpPr>
        <p:spPr>
          <a:xfrm>
            <a:off x="6475227" y="1020445"/>
            <a:ext cx="4802735" cy="5029200"/>
          </a:xfrm>
        </p:spPr>
        <p:txBody>
          <a:bodyPr anchor="ctr">
            <a:normAutofit/>
          </a:bodyPr>
          <a:lstStyle>
            <a:lvl1pPr marL="228600" indent="-228600">
              <a:lnSpc>
                <a:spcPct val="125000"/>
              </a:lnSpc>
              <a:spcBef>
                <a:spcPts val="0"/>
              </a:spcBef>
              <a:spcAft>
                <a:spcPts val="1200"/>
              </a:spcAft>
              <a:buFont typeface="Arial" panose="020B0604020202020204" pitchFamily="34" charset="0"/>
              <a:buChar char="•"/>
              <a:defRPr sz="1800"/>
            </a:lvl1pPr>
            <a:lvl2pPr marL="411480" indent="-228600">
              <a:lnSpc>
                <a:spcPct val="125000"/>
              </a:lnSpc>
              <a:spcBef>
                <a:spcPts val="0"/>
              </a:spcBef>
              <a:spcAft>
                <a:spcPts val="1200"/>
              </a:spcAft>
              <a:buFont typeface="Arial" panose="020B0604020202020204" pitchFamily="34" charset="0"/>
              <a:buChar char="•"/>
              <a:defRPr sz="1600"/>
            </a:lvl2pPr>
            <a:lvl3pPr marL="594360" indent="-228600">
              <a:lnSpc>
                <a:spcPct val="125000"/>
              </a:lnSpc>
              <a:spcBef>
                <a:spcPts val="0"/>
              </a:spcBef>
              <a:spcAft>
                <a:spcPts val="1200"/>
              </a:spcAft>
              <a:buFont typeface="Arial" panose="020B0604020202020204" pitchFamily="34" charset="0"/>
              <a:buChar char="•"/>
              <a:defRPr sz="1400"/>
            </a:lvl3pPr>
            <a:lvl4pPr marL="777240" indent="-228600">
              <a:lnSpc>
                <a:spcPct val="125000"/>
              </a:lnSpc>
              <a:spcBef>
                <a:spcPts val="0"/>
              </a:spcBef>
              <a:spcAft>
                <a:spcPts val="1200"/>
              </a:spcAft>
              <a:buFont typeface="Arial" panose="020B0604020202020204" pitchFamily="34" charset="0"/>
              <a:buChar char="•"/>
              <a:defRPr sz="1200"/>
            </a:lvl4pPr>
            <a:lvl5pPr marL="960120" indent="-228600">
              <a:lnSpc>
                <a:spcPct val="125000"/>
              </a:lnSpc>
              <a:spcBef>
                <a:spcPts val="0"/>
              </a:spcBef>
              <a:spcAft>
                <a:spcPts val="1200"/>
              </a:spcAft>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Rectangle 1">
            <a:extLst>
              <a:ext uri="{FF2B5EF4-FFF2-40B4-BE49-F238E27FC236}">
                <a16:creationId xmlns:a16="http://schemas.microsoft.com/office/drawing/2014/main" id="{62A1635D-96F0-769B-4ECB-70502770ABBC}"/>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ame 5">
            <a:extLst>
              <a:ext uri="{FF2B5EF4-FFF2-40B4-BE49-F238E27FC236}">
                <a16:creationId xmlns:a16="http://schemas.microsoft.com/office/drawing/2014/main" id="{4F877767-0342-A344-0462-A0D877FF68F8}"/>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297152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1F215D-0D9E-64B3-1F66-E90B87932A89}"/>
              </a:ext>
            </a:extLst>
          </p:cNvPr>
          <p:cNvSpPr>
            <a:spLocks noGrp="1"/>
          </p:cNvSpPr>
          <p:nvPr>
            <p:ph type="title" hasCustomPrompt="1"/>
          </p:nvPr>
        </p:nvSpPr>
        <p:spPr>
          <a:xfrm>
            <a:off x="914400" y="900741"/>
            <a:ext cx="4802372" cy="2788919"/>
          </a:xfrm>
        </p:spPr>
        <p:txBody>
          <a:bodyPr anchor="b">
            <a:normAutofit/>
          </a:bodyPr>
          <a:lstStyle>
            <a:lvl1pPr>
              <a:defRPr sz="4800"/>
            </a:lvl1pPr>
          </a:lstStyle>
          <a:p>
            <a:r>
              <a:rPr lang="en-US" dirty="0"/>
              <a:t>Click to add title</a:t>
            </a:r>
          </a:p>
        </p:txBody>
      </p:sp>
      <p:sp>
        <p:nvSpPr>
          <p:cNvPr id="9" name="Content Placeholder 10">
            <a:extLst>
              <a:ext uri="{FF2B5EF4-FFF2-40B4-BE49-F238E27FC236}">
                <a16:creationId xmlns:a16="http://schemas.microsoft.com/office/drawing/2014/main" id="{E86A4459-11C2-44C6-0173-C666D5AADC1E}"/>
              </a:ext>
            </a:extLst>
          </p:cNvPr>
          <p:cNvSpPr>
            <a:spLocks noGrp="1"/>
          </p:cNvSpPr>
          <p:nvPr>
            <p:ph sz="quarter" idx="11" hasCustomPrompt="1"/>
          </p:nvPr>
        </p:nvSpPr>
        <p:spPr>
          <a:xfrm>
            <a:off x="914400" y="3825239"/>
            <a:ext cx="4802735" cy="2072641"/>
          </a:xfrm>
        </p:spPr>
        <p:txBody>
          <a:bodyPr>
            <a:normAutofit/>
          </a:bodyPr>
          <a:lstStyle>
            <a:lvl1pPr marL="0" indent="0">
              <a:lnSpc>
                <a:spcPct val="125000"/>
              </a:lnSpc>
              <a:spcBef>
                <a:spcPts val="0"/>
              </a:spcBef>
              <a:buNone/>
              <a:defRPr sz="1800"/>
            </a:lvl1pPr>
            <a:lvl2pPr marL="457200" indent="0">
              <a:lnSpc>
                <a:spcPct val="125000"/>
              </a:lnSpc>
              <a:spcBef>
                <a:spcPts val="0"/>
              </a:spcBef>
              <a:buNone/>
              <a:defRPr sz="1600"/>
            </a:lvl2pPr>
            <a:lvl3pPr marL="914400" indent="0">
              <a:lnSpc>
                <a:spcPct val="125000"/>
              </a:lnSpc>
              <a:spcBef>
                <a:spcPts val="0"/>
              </a:spcBef>
              <a:buNone/>
              <a:defRPr sz="1400"/>
            </a:lvl3pPr>
            <a:lvl4pPr marL="1371600" indent="0">
              <a:lnSpc>
                <a:spcPct val="125000"/>
              </a:lnSpc>
              <a:spcBef>
                <a:spcPts val="0"/>
              </a:spcBef>
              <a:buNone/>
              <a:defRPr sz="1200"/>
            </a:lvl4pPr>
            <a:lvl5pPr marL="1828800" indent="0">
              <a:lnSpc>
                <a:spcPct val="125000"/>
              </a:lnSpc>
              <a:spcBef>
                <a:spcPts val="0"/>
              </a:spcBef>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a:extLst>
              <a:ext uri="{FF2B5EF4-FFF2-40B4-BE49-F238E27FC236}">
                <a16:creationId xmlns:a16="http://schemas.microsoft.com/office/drawing/2014/main" id="{9284EF14-0982-D931-9DD6-ECFE61D5B0F6}"/>
              </a:ext>
            </a:extLst>
          </p:cNvPr>
          <p:cNvSpPr>
            <a:spLocks noGrp="1"/>
          </p:cNvSpPr>
          <p:nvPr>
            <p:ph type="pic" sz="quarter" idx="10"/>
          </p:nvPr>
        </p:nvSpPr>
        <p:spPr>
          <a:xfrm>
            <a:off x="6478587" y="921230"/>
            <a:ext cx="5713413" cy="5029200"/>
          </a:xfrm>
          <a:custGeom>
            <a:avLst/>
            <a:gdLst>
              <a:gd name="connsiteX0" fmla="*/ 5327097 w 5713413"/>
              <a:gd name="connsiteY0" fmla="*/ 0 h 5029200"/>
              <a:gd name="connsiteX1" fmla="*/ 5713413 w 5713413"/>
              <a:gd name="connsiteY1" fmla="*/ 0 h 5029200"/>
              <a:gd name="connsiteX2" fmla="*/ 5713413 w 5713413"/>
              <a:gd name="connsiteY2" fmla="*/ 5029200 h 5029200"/>
              <a:gd name="connsiteX3" fmla="*/ 5327097 w 5713413"/>
              <a:gd name="connsiteY3" fmla="*/ 5029200 h 5029200"/>
              <a:gd name="connsiteX4" fmla="*/ 0 w 5713413"/>
              <a:gd name="connsiteY4" fmla="*/ 0 h 5029200"/>
              <a:gd name="connsiteX5" fmla="*/ 5313743 w 5713413"/>
              <a:gd name="connsiteY5" fmla="*/ 0 h 5029200"/>
              <a:gd name="connsiteX6" fmla="*/ 5313743 w 5713413"/>
              <a:gd name="connsiteY6" fmla="*/ 5029200 h 5029200"/>
              <a:gd name="connsiteX7" fmla="*/ 0 w 5713413"/>
              <a:gd name="connsiteY7" fmla="*/ 5029200 h 502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3413" h="5029200">
                <a:moveTo>
                  <a:pt x="5327097" y="0"/>
                </a:moveTo>
                <a:lnTo>
                  <a:pt x="5713413" y="0"/>
                </a:lnTo>
                <a:lnTo>
                  <a:pt x="5713413" y="5029200"/>
                </a:lnTo>
                <a:lnTo>
                  <a:pt x="5327097" y="5029200"/>
                </a:lnTo>
                <a:close/>
                <a:moveTo>
                  <a:pt x="0" y="0"/>
                </a:moveTo>
                <a:lnTo>
                  <a:pt x="5313743" y="0"/>
                </a:lnTo>
                <a:lnTo>
                  <a:pt x="5313743" y="5029200"/>
                </a:lnTo>
                <a:lnTo>
                  <a:pt x="0" y="5029200"/>
                </a:lnTo>
                <a:close/>
              </a:path>
            </a:pathLst>
          </a:custGeom>
        </p:spPr>
        <p:txBody>
          <a:bodyPr wrap="square">
            <a:noAutofit/>
          </a:bodyPr>
          <a:lstStyle>
            <a:lvl1pPr marL="0" indent="0" algn="ctr">
              <a:buNone/>
              <a:defRPr sz="2000"/>
            </a:lvl1pPr>
          </a:lstStyle>
          <a:p>
            <a:r>
              <a:rPr lang="en-US"/>
              <a:t>Click icon to add picture</a:t>
            </a: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6" name="Frame 5">
            <a:extLst>
              <a:ext uri="{FF2B5EF4-FFF2-40B4-BE49-F238E27FC236}">
                <a16:creationId xmlns:a16="http://schemas.microsoft.com/office/drawing/2014/main" id="{7D7E927E-4F73-5579-4F1D-E13899DEEA0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849067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olumn layout 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0" y="2153285"/>
            <a:ext cx="4953001"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6309360" y="2153285"/>
            <a:ext cx="51358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55D7E8F5-692D-24DD-0F8C-9563BA74AAF4}"/>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519435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lumn layout 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929640" y="485113"/>
            <a:ext cx="105156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929641" y="2153285"/>
            <a:ext cx="3261359"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4480560" y="2153285"/>
            <a:ext cx="696468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5C0F1533-3810-C210-9B67-D2F4A1846C23}"/>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308165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and Content">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9C70371-D147-2B29-EAEB-B10A799D09DF}"/>
              </a:ext>
            </a:extLst>
          </p:cNvPr>
          <p:cNvSpPr>
            <a:spLocks noGrp="1"/>
          </p:cNvSpPr>
          <p:nvPr>
            <p:ph type="title" hasCustomPrompt="1"/>
          </p:nvPr>
        </p:nvSpPr>
        <p:spPr>
          <a:xfrm>
            <a:off x="916169" y="614812"/>
            <a:ext cx="10359659" cy="1325563"/>
          </a:xfrm>
        </p:spPr>
        <p:txBody>
          <a:bodyPr>
            <a:normAutofit/>
          </a:bodyPr>
          <a:lstStyle>
            <a:lvl1pPr>
              <a:defRPr sz="3600"/>
            </a:lvl1pPr>
          </a:lstStyle>
          <a:p>
            <a:r>
              <a:rPr lang="en-US" dirty="0"/>
              <a:t>Click to add title</a:t>
            </a:r>
          </a:p>
        </p:txBody>
      </p:sp>
      <p:sp>
        <p:nvSpPr>
          <p:cNvPr id="3" name="Picture Placeholder 2">
            <a:extLst>
              <a:ext uri="{FF2B5EF4-FFF2-40B4-BE49-F238E27FC236}">
                <a16:creationId xmlns:a16="http://schemas.microsoft.com/office/drawing/2014/main" id="{1C5AE226-98C6-70F4-8DED-59E8FE30401C}"/>
              </a:ext>
            </a:extLst>
          </p:cNvPr>
          <p:cNvSpPr>
            <a:spLocks noGrp="1"/>
          </p:cNvSpPr>
          <p:nvPr>
            <p:ph type="pic" sz="quarter" idx="11"/>
          </p:nvPr>
        </p:nvSpPr>
        <p:spPr>
          <a:xfrm>
            <a:off x="-367" y="2177378"/>
            <a:ext cx="5713413" cy="4669987"/>
          </a:xfrm>
          <a:custGeom>
            <a:avLst/>
            <a:gdLst>
              <a:gd name="connsiteX0" fmla="*/ 400038 w 5713413"/>
              <a:gd name="connsiteY0" fmla="*/ 0 h 4669987"/>
              <a:gd name="connsiteX1" fmla="*/ 5713413 w 5713413"/>
              <a:gd name="connsiteY1" fmla="*/ 0 h 4669987"/>
              <a:gd name="connsiteX2" fmla="*/ 5713413 w 5713413"/>
              <a:gd name="connsiteY2" fmla="*/ 4315224 h 4669987"/>
              <a:gd name="connsiteX3" fmla="*/ 400038 w 5713413"/>
              <a:gd name="connsiteY3" fmla="*/ 4315224 h 4669987"/>
              <a:gd name="connsiteX4" fmla="*/ 0 w 5713413"/>
              <a:gd name="connsiteY4" fmla="*/ 0 h 4669987"/>
              <a:gd name="connsiteX5" fmla="*/ 386684 w 5713413"/>
              <a:gd name="connsiteY5" fmla="*/ 0 h 4669987"/>
              <a:gd name="connsiteX6" fmla="*/ 386684 w 5713413"/>
              <a:gd name="connsiteY6" fmla="*/ 4328578 h 4669987"/>
              <a:gd name="connsiteX7" fmla="*/ 5713413 w 5713413"/>
              <a:gd name="connsiteY7" fmla="*/ 4328578 h 4669987"/>
              <a:gd name="connsiteX8" fmla="*/ 5713413 w 5713413"/>
              <a:gd name="connsiteY8" fmla="*/ 4669987 h 4669987"/>
              <a:gd name="connsiteX9" fmla="*/ 0 w 5713413"/>
              <a:gd name="connsiteY9" fmla="*/ 4669987 h 466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13413" h="4669987">
                <a:moveTo>
                  <a:pt x="400038" y="0"/>
                </a:moveTo>
                <a:lnTo>
                  <a:pt x="5713413" y="0"/>
                </a:lnTo>
                <a:lnTo>
                  <a:pt x="5713413" y="4315224"/>
                </a:lnTo>
                <a:lnTo>
                  <a:pt x="400038" y="4315224"/>
                </a:lnTo>
                <a:close/>
                <a:moveTo>
                  <a:pt x="0" y="0"/>
                </a:moveTo>
                <a:lnTo>
                  <a:pt x="386684" y="0"/>
                </a:lnTo>
                <a:lnTo>
                  <a:pt x="386684" y="4328578"/>
                </a:lnTo>
                <a:lnTo>
                  <a:pt x="5713413" y="4328578"/>
                </a:lnTo>
                <a:lnTo>
                  <a:pt x="5713413" y="4669987"/>
                </a:lnTo>
                <a:lnTo>
                  <a:pt x="0" y="4669987"/>
                </a:lnTo>
                <a:close/>
              </a:path>
            </a:pathLst>
          </a:custGeom>
        </p:spPr>
        <p:txBody>
          <a:bodyPr wrap="square">
            <a:noAutofit/>
          </a:bodyPr>
          <a:lstStyle>
            <a:lvl1pPr marL="0" indent="0" algn="ctr">
              <a:buNone/>
              <a:defRPr sz="2000"/>
            </a:lvl1pPr>
          </a:lstStyle>
          <a:p>
            <a:r>
              <a:rPr lang="en-US"/>
              <a:t>Click icon to add picture</a:t>
            </a:r>
            <a:endParaRPr lang="en-US" dirty="0"/>
          </a:p>
        </p:txBody>
      </p:sp>
      <p:sp>
        <p:nvSpPr>
          <p:cNvPr id="12" name="Content Placeholder 11">
            <a:extLst>
              <a:ext uri="{FF2B5EF4-FFF2-40B4-BE49-F238E27FC236}">
                <a16:creationId xmlns:a16="http://schemas.microsoft.com/office/drawing/2014/main" id="{8EEA9034-22FD-3C2F-6A27-63638969802D}"/>
              </a:ext>
            </a:extLst>
          </p:cNvPr>
          <p:cNvSpPr>
            <a:spLocks noGrp="1"/>
          </p:cNvSpPr>
          <p:nvPr>
            <p:ph sz="quarter" idx="10" hasCustomPrompt="1"/>
          </p:nvPr>
        </p:nvSpPr>
        <p:spPr>
          <a:xfrm>
            <a:off x="6475413" y="2153285"/>
            <a:ext cx="4799012" cy="3790315"/>
          </a:xfrm>
        </p:spPr>
        <p:txBody>
          <a:bodyPr>
            <a:normAutofit/>
          </a:bodyPr>
          <a:lstStyle>
            <a:lvl1pPr>
              <a:lnSpc>
                <a:spcPct val="95000"/>
              </a:lnSpc>
              <a:spcBef>
                <a:spcPts val="1000"/>
              </a:spcBef>
              <a:spcAft>
                <a:spcPts val="1200"/>
              </a:spcAft>
              <a:defRPr sz="2000"/>
            </a:lvl1pPr>
            <a:lvl2pPr>
              <a:lnSpc>
                <a:spcPct val="95000"/>
              </a:lnSpc>
              <a:spcBef>
                <a:spcPts val="1000"/>
              </a:spcBef>
              <a:spcAft>
                <a:spcPts val="1200"/>
              </a:spcAft>
              <a:defRPr sz="1800"/>
            </a:lvl2pPr>
            <a:lvl3pPr>
              <a:lnSpc>
                <a:spcPct val="95000"/>
              </a:lnSpc>
              <a:spcBef>
                <a:spcPts val="1000"/>
              </a:spcBef>
              <a:spcAft>
                <a:spcPts val="1200"/>
              </a:spcAft>
              <a:defRPr sz="1600"/>
            </a:lvl3pPr>
            <a:lvl4pPr>
              <a:lnSpc>
                <a:spcPct val="95000"/>
              </a:lnSpc>
              <a:spcBef>
                <a:spcPts val="1000"/>
              </a:spcBef>
              <a:spcAft>
                <a:spcPts val="1200"/>
              </a:spcAft>
              <a:defRPr sz="1400"/>
            </a:lvl4pPr>
            <a:lvl5pPr>
              <a:lnSpc>
                <a:spcPct val="95000"/>
              </a:lnSpc>
              <a:spcBef>
                <a:spcPts val="1000"/>
              </a:spcBef>
              <a:spcAft>
                <a:spcPts val="1200"/>
              </a:spcAft>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0C72AFED-AF5A-A2E9-0D36-388733BBE998}"/>
              </a:ext>
              <a:ext uri="{C183D7F6-B498-43B3-948B-1728B52AA6E4}">
                <adec:decorative xmlns:adec="http://schemas.microsoft.com/office/drawing/2017/decorative" val="1"/>
              </a:ext>
            </a:extLst>
          </p:cNvPr>
          <p:cNvSpPr/>
          <p:nvPr userDrawn="1"/>
        </p:nvSpPr>
        <p:spPr>
          <a:xfrm>
            <a:off x="6096000" y="0"/>
            <a:ext cx="6096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914400" y="6121252"/>
            <a:ext cx="41148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8534400" y="6121252"/>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7" name="Frame 6">
            <a:extLst>
              <a:ext uri="{FF2B5EF4-FFF2-40B4-BE49-F238E27FC236}">
                <a16:creationId xmlns:a16="http://schemas.microsoft.com/office/drawing/2014/main" id="{7A42E613-3DCC-07A2-BA9B-74B13F28E591}"/>
              </a:ext>
            </a:extLst>
          </p:cNvPr>
          <p:cNvSpPr/>
          <p:nvPr userDrawn="1"/>
        </p:nvSpPr>
        <p:spPr>
          <a:xfrm>
            <a:off x="386317" y="352044"/>
            <a:ext cx="11419367"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613901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hf hdr="0" ftr="0" dt="0"/>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920" userDrawn="1">
          <p15:clr>
            <a:srgbClr val="F26B43"/>
          </p15:clr>
        </p15:guide>
        <p15:guide id="4" pos="5760" userDrawn="1">
          <p15:clr>
            <a:srgbClr val="F26B43"/>
          </p15:clr>
        </p15:guide>
        <p15:guide id="5" pos="7248" userDrawn="1">
          <p15:clr>
            <a:srgbClr val="F26B43"/>
          </p15:clr>
        </p15:guide>
        <p15:guide id="6" pos="4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4.xml"/><Relationship Id="rId1" Type="http://schemas.openxmlformats.org/officeDocument/2006/relationships/tags" Target="../tags/tag9.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4.xml"/><Relationship Id="rId1" Type="http://schemas.openxmlformats.org/officeDocument/2006/relationships/tags" Target="../tags/tag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hyperlink" Target="https://www.gla.ac.uk/media/Media_984151_smxx.docx" TargetMode="External"/><Relationship Id="rId5" Type="http://schemas.openxmlformats.org/officeDocument/2006/relationships/hyperlink" Target="https://www.gla.ac.uk/media/Media_984149_smxx.docx" TargetMode="External"/><Relationship Id="rId4" Type="http://schemas.openxmlformats.org/officeDocument/2006/relationships/hyperlink" Target="https://www.gla.ac.uk/myglasgow/learningandteaching/afresourceshub/inclusive/inclusiveconstructivealignment/" TargetMode="Externa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1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Notebooks and office supplies">
            <a:extLst>
              <a:ext uri="{FF2B5EF4-FFF2-40B4-BE49-F238E27FC236}">
                <a16:creationId xmlns:a16="http://schemas.microsoft.com/office/drawing/2014/main" id="{87329E38-600F-EBB3-3A2B-62C7A19CFBB2}"/>
              </a:ext>
            </a:extLst>
          </p:cNvPr>
          <p:cNvPicPr>
            <a:picLocks noGrp="1" noChangeAspect="1"/>
          </p:cNvPicPr>
          <p:nvPr>
            <p:ph type="pic" sz="quarter" idx="10"/>
          </p:nvPr>
        </p:nvPicPr>
        <p:blipFill rotWithShape="1">
          <a:blip r:embed="rId4"/>
          <a:srcRect t="22474"/>
          <a:stretch/>
        </p:blipFill>
        <p:spPr>
          <a:xfrm>
            <a:off x="458788" y="457200"/>
            <a:ext cx="11274425" cy="5943600"/>
          </a:xfrm>
          <a:noFill/>
        </p:spPr>
      </p:pic>
      <p:sp>
        <p:nvSpPr>
          <p:cNvPr id="3" name="Title 2">
            <a:extLst>
              <a:ext uri="{FF2B5EF4-FFF2-40B4-BE49-F238E27FC236}">
                <a16:creationId xmlns:a16="http://schemas.microsoft.com/office/drawing/2014/main" id="{526ABF06-5491-8319-408F-AC9C03E64E1E}"/>
              </a:ext>
            </a:extLst>
          </p:cNvPr>
          <p:cNvSpPr>
            <a:spLocks noGrp="1"/>
          </p:cNvSpPr>
          <p:nvPr>
            <p:ph type="title"/>
          </p:nvPr>
        </p:nvSpPr>
        <p:spPr>
          <a:xfrm>
            <a:off x="874053" y="1577973"/>
            <a:ext cx="5348788" cy="3702054"/>
          </a:xfrm>
        </p:spPr>
        <p:txBody>
          <a:bodyPr anchor="b">
            <a:normAutofit fontScale="90000"/>
          </a:bodyPr>
          <a:lstStyle/>
          <a:p>
            <a:pPr algn="l"/>
            <a:r>
              <a:rPr lang="en-US" dirty="0"/>
              <a:t>Assessment Changes Workshop:</a:t>
            </a:r>
            <a:br>
              <a:rPr lang="en-US" dirty="0"/>
            </a:br>
            <a:r>
              <a:rPr lang="en-GB" dirty="0"/>
              <a:t>Inclusive Assessment and Measures to Protect Against AI Misuse</a:t>
            </a:r>
            <a:br>
              <a:rPr lang="en-US" dirty="0"/>
            </a:br>
            <a:endParaRPr lang="en-US" dirty="0"/>
          </a:p>
        </p:txBody>
      </p:sp>
    </p:spTree>
    <p:custDataLst>
      <p:tags r:id="rId1"/>
    </p:custDataLst>
    <p:extLst>
      <p:ext uri="{BB962C8B-B14F-4D97-AF65-F5344CB8AC3E}">
        <p14:creationId xmlns:p14="http://schemas.microsoft.com/office/powerpoint/2010/main" val="3865085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F9358-189E-4C56-9EC8-80C1D1511E1A}"/>
              </a:ext>
            </a:extLst>
          </p:cNvPr>
          <p:cNvSpPr>
            <a:spLocks noGrp="1"/>
          </p:cNvSpPr>
          <p:nvPr>
            <p:ph type="title"/>
          </p:nvPr>
        </p:nvSpPr>
        <p:spPr>
          <a:xfrm>
            <a:off x="838200" y="365125"/>
            <a:ext cx="10515600" cy="1325563"/>
          </a:xfrm>
        </p:spPr>
        <p:txBody>
          <a:bodyPr anchor="ctr">
            <a:normAutofit/>
          </a:bodyPr>
          <a:lstStyle/>
          <a:p>
            <a:r>
              <a:rPr lang="en-US"/>
              <a:t>Inclusivity </a:t>
            </a:r>
            <a:r>
              <a:rPr lang="en-US" i="1"/>
              <a:t>IS </a:t>
            </a:r>
            <a:r>
              <a:rPr lang="en-US"/>
              <a:t>high quality teaching </a:t>
            </a:r>
            <a:endParaRPr lang="en-GB"/>
          </a:p>
        </p:txBody>
      </p:sp>
      <p:sp>
        <p:nvSpPr>
          <p:cNvPr id="1033" name="Slide Number Placeholder 3">
            <a:extLst>
              <a:ext uri="{FF2B5EF4-FFF2-40B4-BE49-F238E27FC236}">
                <a16:creationId xmlns:a16="http://schemas.microsoft.com/office/drawing/2014/main" id="{1FE4921C-1609-5A33-D6D1-F1640CBEB59C}"/>
              </a:ext>
            </a:extLst>
          </p:cNvPr>
          <p:cNvSpPr>
            <a:spLocks noGrp="1"/>
          </p:cNvSpPr>
          <p:nvPr>
            <p:ph type="sldNum" sz="quarter" idx="12"/>
          </p:nvPr>
        </p:nvSpPr>
        <p:spPr>
          <a:xfrm>
            <a:off x="8610600" y="6356350"/>
            <a:ext cx="2743200" cy="365125"/>
          </a:xfrm>
        </p:spPr>
        <p:txBody>
          <a:bodyPr/>
          <a:lstStyle/>
          <a:p>
            <a:pPr>
              <a:spcAft>
                <a:spcPts val="600"/>
              </a:spcAft>
            </a:pPr>
            <a:fld id="{7863B0AE-6293-4852-9435-525BFD530F1C}" type="slidenum">
              <a:rPr lang="en-GB" smtClean="0"/>
              <a:pPr>
                <a:spcAft>
                  <a:spcPts val="600"/>
                </a:spcAft>
              </a:pPr>
              <a:t>10</a:t>
            </a:fld>
            <a:endParaRPr lang="en-GB"/>
          </a:p>
        </p:txBody>
      </p:sp>
      <p:sp>
        <p:nvSpPr>
          <p:cNvPr id="4" name="TextBox 3">
            <a:extLst>
              <a:ext uri="{FF2B5EF4-FFF2-40B4-BE49-F238E27FC236}">
                <a16:creationId xmlns:a16="http://schemas.microsoft.com/office/drawing/2014/main" id="{B9CE7D0A-1471-4F45-8CCB-DEF698E0ECBA}"/>
              </a:ext>
            </a:extLst>
          </p:cNvPr>
          <p:cNvSpPr txBox="1"/>
          <p:nvPr/>
        </p:nvSpPr>
        <p:spPr>
          <a:xfrm>
            <a:off x="1738013" y="1825625"/>
            <a:ext cx="8715970" cy="3773982"/>
          </a:xfrm>
          <a:prstGeom prst="rect">
            <a:avLst/>
          </a:prstGeom>
          <a:noFill/>
        </p:spPr>
        <p:txBody>
          <a:bodyPr wrap="square">
            <a:spAutoFit/>
          </a:bodyPr>
          <a:lstStyle/>
          <a:p>
            <a:pPr algn="ctr" defTabSz="758952">
              <a:spcAft>
                <a:spcPts val="600"/>
              </a:spcAft>
            </a:pPr>
            <a:r>
              <a:rPr lang="en-US" sz="2324" u="sng"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Brain interacts with the world and makes meaning using:</a:t>
            </a:r>
          </a:p>
          <a:p>
            <a:pPr algn="ctr" defTabSz="758952">
              <a:spcAft>
                <a:spcPts val="600"/>
              </a:spcAft>
            </a:pPr>
            <a:r>
              <a:rPr lang="en-US" sz="166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Lateral Prefrontal Cortex</a:t>
            </a:r>
          </a:p>
          <a:p>
            <a:pPr algn="ctr" defTabSz="758952">
              <a:spcAft>
                <a:spcPts val="600"/>
              </a:spcAft>
            </a:pPr>
            <a:r>
              <a:rPr lang="en-US" sz="166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Anterior Cingulate Gyrus</a:t>
            </a:r>
          </a:p>
          <a:p>
            <a:pPr algn="ctr" defTabSz="758952">
              <a:spcAft>
                <a:spcPts val="600"/>
              </a:spcAft>
            </a:pPr>
            <a:r>
              <a:rPr lang="en-US" sz="166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Dorsal Anterior Cingulate</a:t>
            </a:r>
          </a:p>
          <a:p>
            <a:pPr algn="ctr" defTabSz="758952">
              <a:spcAft>
                <a:spcPts val="600"/>
              </a:spcAft>
            </a:pPr>
            <a:r>
              <a:rPr lang="en-US" sz="166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Broca’s Area</a:t>
            </a:r>
          </a:p>
          <a:p>
            <a:pPr algn="ctr" defTabSz="758952">
              <a:spcAft>
                <a:spcPts val="600"/>
              </a:spcAft>
            </a:pPr>
            <a:r>
              <a:rPr lang="en-US" sz="166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The Limbic System</a:t>
            </a:r>
          </a:p>
          <a:p>
            <a:pPr algn="ctr" defTabSz="758952">
              <a:spcAft>
                <a:spcPts val="600"/>
              </a:spcAft>
            </a:pPr>
            <a:r>
              <a:rPr lang="en-US" sz="166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algn="ctr" defTabSz="758952">
              <a:spcAft>
                <a:spcPts val="600"/>
              </a:spcAft>
            </a:pPr>
            <a:r>
              <a:rPr lang="en-US" sz="166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Language and symbols</a:t>
            </a:r>
          </a:p>
          <a:p>
            <a:pPr algn="ctr" defTabSz="758952">
              <a:spcAft>
                <a:spcPts val="600"/>
              </a:spcAft>
            </a:pPr>
            <a:r>
              <a:rPr lang="en-US" sz="166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Body Language</a:t>
            </a:r>
          </a:p>
          <a:p>
            <a:pPr algn="ctr" defTabSz="758952">
              <a:spcAft>
                <a:spcPts val="600"/>
              </a:spcAft>
            </a:pPr>
            <a:r>
              <a:rPr lang="en-US" sz="166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Importance</a:t>
            </a:r>
          </a:p>
          <a:p>
            <a:pPr algn="ctr" defTabSz="758952">
              <a:spcAft>
                <a:spcPts val="600"/>
              </a:spcAft>
            </a:pPr>
            <a:r>
              <a:rPr lang="en-US" sz="166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Values</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The same teacher, now with a thought bubble next to her head, which reads: I hate you all">
            <a:extLst>
              <a:ext uri="{FF2B5EF4-FFF2-40B4-BE49-F238E27FC236}">
                <a16:creationId xmlns:a16="http://schemas.microsoft.com/office/drawing/2014/main" id="{F9FE9B53-1BB4-444A-95F6-120CFDD7E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483" y="2789565"/>
            <a:ext cx="3129609" cy="17357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growling tiger, appearing very dangerous">
            <a:extLst>
              <a:ext uri="{FF2B5EF4-FFF2-40B4-BE49-F238E27FC236}">
                <a16:creationId xmlns:a16="http://schemas.microsoft.com/office/drawing/2014/main" id="{2EFE4D23-92A4-4BB9-85F5-11D03AC4FC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9120" y="2508446"/>
            <a:ext cx="2704372" cy="2704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teacher, smiling to her students as she writes on a whiteboard.">
            <a:extLst>
              <a:ext uri="{FF2B5EF4-FFF2-40B4-BE49-F238E27FC236}">
                <a16:creationId xmlns:a16="http://schemas.microsoft.com/office/drawing/2014/main" id="{FFE8ABC4-DA16-4E1A-97A1-0D4CAAA50A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38"/>
          <a:stretch/>
        </p:blipFill>
        <p:spPr bwMode="auto">
          <a:xfrm>
            <a:off x="1182922" y="2790480"/>
            <a:ext cx="2142609" cy="173574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1D61E5-7EEF-43FE-B5D0-A368C27128A8}"/>
              </a:ext>
            </a:extLst>
          </p:cNvPr>
          <p:cNvSpPr txBox="1"/>
          <p:nvPr/>
        </p:nvSpPr>
        <p:spPr>
          <a:xfrm>
            <a:off x="492318" y="5617797"/>
            <a:ext cx="9961665" cy="858697"/>
          </a:xfrm>
          <a:prstGeom prst="rect">
            <a:avLst/>
          </a:prstGeom>
          <a:noFill/>
        </p:spPr>
        <p:txBody>
          <a:bodyPr wrap="square" rtlCol="0">
            <a:spAutoFit/>
          </a:bodyPr>
          <a:lstStyle/>
          <a:p>
            <a:pPr defTabSz="758952">
              <a:spcAft>
                <a:spcPts val="600"/>
              </a:spcAft>
            </a:pPr>
            <a:r>
              <a:rPr lang="en-US" sz="166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Summary: The Parts of the brain that we use for learning have also been associated with the cognitive processes that help us determine when and don’t belong, which dramatically impacts learning and has even been linked to impacts on the development of the brain itself.</a:t>
            </a:r>
            <a:endParaRPr lang="en-GB"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Rectangle 7">
            <a:extLst>
              <a:ext uri="{FF2B5EF4-FFF2-40B4-BE49-F238E27FC236}">
                <a16:creationId xmlns:a16="http://schemas.microsoft.com/office/drawing/2014/main" id="{82036F28-40A5-3545-34BA-0533C57FA483}"/>
              </a:ext>
            </a:extLst>
          </p:cNvPr>
          <p:cNvSpPr/>
          <p:nvPr/>
        </p:nvSpPr>
        <p:spPr>
          <a:xfrm>
            <a:off x="2855239" y="3282918"/>
            <a:ext cx="487633" cy="782074"/>
          </a:xfrm>
          <a:prstGeom prst="rect">
            <a:avLst/>
          </a:prstGeom>
          <a:noFill/>
        </p:spPr>
        <p:txBody>
          <a:bodyPr wrap="none" lIns="91440" tIns="45720" rIns="91440" bIns="45720">
            <a:spAutoFit/>
          </a:bodyPr>
          <a:lstStyle/>
          <a:p>
            <a:pPr algn="ctr" defTabSz="758952">
              <a:spcAft>
                <a:spcPts val="600"/>
              </a:spcAft>
            </a:pPr>
            <a:r>
              <a:rPr lang="en-US" sz="4482" b="1" kern="1200" dirty="0">
                <a:ln w="6600">
                  <a:solidFill>
                    <a:schemeClr val="accent2"/>
                  </a:solidFill>
                  <a:prstDash val="solid"/>
                </a:ln>
                <a:solidFill>
                  <a:srgbClr val="FFFF00"/>
                </a:solidFill>
                <a:effectLst>
                  <a:outerShdw dist="38100" dir="2700000" algn="tl" rotWithShape="0">
                    <a:schemeClr val="accent2"/>
                  </a:outerShdw>
                </a:effectLst>
                <a:latin typeface="+mn-lt"/>
                <a:ea typeface="+mn-ea"/>
                <a:cs typeface="+mn-cs"/>
              </a:rPr>
              <a:t>A</a:t>
            </a:r>
            <a:endParaRPr lang="en-US" sz="5400" b="1" dirty="0">
              <a:ln w="6600">
                <a:solidFill>
                  <a:schemeClr val="accent2"/>
                </a:solidFill>
                <a:prstDash val="solid"/>
              </a:ln>
              <a:solidFill>
                <a:srgbClr val="FFFF00"/>
              </a:solidFill>
              <a:effectLst>
                <a:outerShdw dist="38100" dir="2700000" algn="tl" rotWithShape="0">
                  <a:schemeClr val="accent2"/>
                </a:outerShdw>
              </a:effectLst>
            </a:endParaRPr>
          </a:p>
        </p:txBody>
      </p:sp>
      <p:sp>
        <p:nvSpPr>
          <p:cNvPr id="9" name="Rectangle 8">
            <a:extLst>
              <a:ext uri="{FF2B5EF4-FFF2-40B4-BE49-F238E27FC236}">
                <a16:creationId xmlns:a16="http://schemas.microsoft.com/office/drawing/2014/main" id="{00745205-E61A-6535-B0E2-65E6A4D6371F}"/>
              </a:ext>
            </a:extLst>
          </p:cNvPr>
          <p:cNvSpPr/>
          <p:nvPr/>
        </p:nvSpPr>
        <p:spPr>
          <a:xfrm>
            <a:off x="10835708" y="2528457"/>
            <a:ext cx="518092" cy="782074"/>
          </a:xfrm>
          <a:prstGeom prst="rect">
            <a:avLst/>
          </a:prstGeom>
          <a:noFill/>
        </p:spPr>
        <p:txBody>
          <a:bodyPr wrap="none" lIns="91440" tIns="45720" rIns="91440" bIns="45720">
            <a:spAutoFit/>
          </a:bodyPr>
          <a:lstStyle/>
          <a:p>
            <a:pPr algn="ctr" defTabSz="758952">
              <a:spcAft>
                <a:spcPts val="600"/>
              </a:spcAft>
            </a:pPr>
            <a:r>
              <a:rPr lang="en-US" sz="4482" b="1" kern="1200" dirty="0">
                <a:ln w="6600">
                  <a:solidFill>
                    <a:schemeClr val="accent2"/>
                  </a:solidFill>
                  <a:prstDash val="solid"/>
                </a:ln>
                <a:solidFill>
                  <a:srgbClr val="FFFF00"/>
                </a:solidFill>
                <a:effectLst>
                  <a:outerShdw dist="38100" dir="2700000" algn="tl" rotWithShape="0">
                    <a:schemeClr val="accent2"/>
                  </a:outerShdw>
                </a:effectLst>
                <a:latin typeface="+mn-lt"/>
                <a:ea typeface="+mn-ea"/>
                <a:cs typeface="+mn-cs"/>
              </a:rPr>
              <a:t>B</a:t>
            </a:r>
            <a:endParaRPr lang="en-US" sz="5400" b="1" dirty="0">
              <a:ln w="6600">
                <a:solidFill>
                  <a:schemeClr val="accent2"/>
                </a:solidFill>
                <a:prstDash val="solid"/>
              </a:ln>
              <a:solidFill>
                <a:srgbClr val="FFFF00"/>
              </a:solidFill>
              <a:effectLst>
                <a:outerShdw dist="38100" dir="2700000" algn="tl" rotWithShape="0">
                  <a:schemeClr val="accent2"/>
                </a:outerShdw>
              </a:effectLst>
            </a:endParaRPr>
          </a:p>
        </p:txBody>
      </p:sp>
    </p:spTree>
    <p:custDataLst>
      <p:tags r:id="rId1"/>
    </p:custDataLst>
    <p:extLst>
      <p:ext uri="{BB962C8B-B14F-4D97-AF65-F5344CB8AC3E}">
        <p14:creationId xmlns:p14="http://schemas.microsoft.com/office/powerpoint/2010/main" val="165892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05D29-C694-473E-B4ED-753BE75F441F}"/>
              </a:ext>
            </a:extLst>
          </p:cNvPr>
          <p:cNvSpPr>
            <a:spLocks noGrp="1"/>
          </p:cNvSpPr>
          <p:nvPr>
            <p:ph type="title"/>
          </p:nvPr>
        </p:nvSpPr>
        <p:spPr>
          <a:xfrm>
            <a:off x="838200" y="207099"/>
            <a:ext cx="10515600" cy="1325563"/>
          </a:xfrm>
        </p:spPr>
        <p:txBody>
          <a:bodyPr/>
          <a:lstStyle/>
          <a:p>
            <a:r>
              <a:rPr lang="en-US" dirty="0"/>
              <a:t>Inclusivity IS High Quality Learning</a:t>
            </a:r>
            <a:endParaRPr lang="en-GB" dirty="0"/>
          </a:p>
        </p:txBody>
      </p:sp>
      <p:graphicFrame>
        <p:nvGraphicFramePr>
          <p:cNvPr id="5" name="Content Placeholder 2">
            <a:extLst>
              <a:ext uri="{FF2B5EF4-FFF2-40B4-BE49-F238E27FC236}">
                <a16:creationId xmlns:a16="http://schemas.microsoft.com/office/drawing/2014/main" id="{B02CBF30-38B6-20EA-45A5-19D67C2F1FC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37331480"/>
              </p:ext>
            </p:extLst>
          </p:nvPr>
        </p:nvGraphicFramePr>
        <p:xfrm>
          <a:off x="838200" y="1532662"/>
          <a:ext cx="10515600" cy="5090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39940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0E2A-54C5-46F3-95E6-A299554AFCEA}"/>
              </a:ext>
            </a:extLst>
          </p:cNvPr>
          <p:cNvSpPr>
            <a:spLocks noGrp="1"/>
          </p:cNvSpPr>
          <p:nvPr>
            <p:ph type="title"/>
          </p:nvPr>
        </p:nvSpPr>
        <p:spPr>
          <a:xfrm>
            <a:off x="838200" y="365125"/>
            <a:ext cx="10515600" cy="1325563"/>
          </a:xfrm>
        </p:spPr>
        <p:txBody>
          <a:bodyPr anchor="ctr">
            <a:normAutofit/>
          </a:bodyPr>
          <a:lstStyle/>
          <a:p>
            <a:r>
              <a:rPr lang="en-US" dirty="0"/>
              <a:t>How to reduce the 3 Types of Exclusion</a:t>
            </a:r>
            <a:br>
              <a:rPr lang="en-US" dirty="0"/>
            </a:br>
            <a:r>
              <a:rPr lang="en-US"/>
              <a:t>(not extensive)</a:t>
            </a:r>
            <a:r>
              <a:rPr lang="en-US" dirty="0"/>
              <a:t>:</a:t>
            </a:r>
            <a:endParaRPr lang="en-GB" dirty="0"/>
          </a:p>
        </p:txBody>
      </p:sp>
      <p:sp>
        <p:nvSpPr>
          <p:cNvPr id="16" name="Slide Number Placeholder 3">
            <a:extLst>
              <a:ext uri="{FF2B5EF4-FFF2-40B4-BE49-F238E27FC236}">
                <a16:creationId xmlns:a16="http://schemas.microsoft.com/office/drawing/2014/main" id="{92729516-AA61-ACA0-9435-20E457F1F1E4}"/>
              </a:ext>
            </a:extLst>
          </p:cNvPr>
          <p:cNvSpPr>
            <a:spLocks noGrp="1"/>
          </p:cNvSpPr>
          <p:nvPr>
            <p:ph type="sldNum" sz="quarter" idx="12"/>
          </p:nvPr>
        </p:nvSpPr>
        <p:spPr>
          <a:xfrm>
            <a:off x="8610600" y="6356350"/>
            <a:ext cx="2743200" cy="365125"/>
          </a:xfrm>
        </p:spPr>
        <p:txBody>
          <a:bodyPr/>
          <a:lstStyle/>
          <a:p>
            <a:pPr>
              <a:spcAft>
                <a:spcPts val="600"/>
              </a:spcAft>
            </a:pPr>
            <a:fld id="{7863B0AE-6293-4852-9435-525BFD530F1C}" type="slidenum">
              <a:rPr lang="en-GB" smtClean="0"/>
              <a:pPr>
                <a:spcAft>
                  <a:spcPts val="600"/>
                </a:spcAft>
              </a:pPr>
              <a:t>12</a:t>
            </a:fld>
            <a:endParaRPr lang="en-GB"/>
          </a:p>
        </p:txBody>
      </p:sp>
      <p:graphicFrame>
        <p:nvGraphicFramePr>
          <p:cNvPr id="11" name="Content Placeholder 2">
            <a:extLst>
              <a:ext uri="{FF2B5EF4-FFF2-40B4-BE49-F238E27FC236}">
                <a16:creationId xmlns:a16="http://schemas.microsoft.com/office/drawing/2014/main" id="{833E0800-1B44-D94E-8779-81BF232221B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5216456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801193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0A9F6B-B714-24A4-1731-04239F0C6E2C}"/>
              </a:ext>
            </a:extLst>
          </p:cNvPr>
          <p:cNvSpPr>
            <a:spLocks noGrp="1"/>
          </p:cNvSpPr>
          <p:nvPr>
            <p:ph type="title"/>
          </p:nvPr>
        </p:nvSpPr>
        <p:spPr>
          <a:xfrm>
            <a:off x="6478742" y="914399"/>
            <a:ext cx="4798858" cy="5029199"/>
          </a:xfrm>
        </p:spPr>
        <p:txBody>
          <a:bodyPr anchor="ctr">
            <a:normAutofit/>
          </a:bodyPr>
          <a:lstStyle/>
          <a:p>
            <a:r>
              <a:rPr lang="en-GB" dirty="0"/>
              <a:t>How is Inclusivity Engagement?</a:t>
            </a:r>
            <a:endParaRPr lang="en-US" dirty="0"/>
          </a:p>
        </p:txBody>
      </p:sp>
      <p:pic>
        <p:nvPicPr>
          <p:cNvPr id="7" name="Picture Placeholder 6" descr="A crowd of people in a dark room">
            <a:extLst>
              <a:ext uri="{FF2B5EF4-FFF2-40B4-BE49-F238E27FC236}">
                <a16:creationId xmlns:a16="http://schemas.microsoft.com/office/drawing/2014/main" id="{DEDF9CC6-7F86-1466-4634-42FA87D6EF3E}"/>
              </a:ext>
            </a:extLst>
          </p:cNvPr>
          <p:cNvPicPr>
            <a:picLocks noGrp="1" noChangeAspect="1"/>
          </p:cNvPicPr>
          <p:nvPr>
            <p:ph type="pic" sz="quarter" idx="10"/>
          </p:nvPr>
        </p:nvPicPr>
        <p:blipFill rotWithShape="1">
          <a:blip r:embed="rId4"/>
          <a:srcRect r="9969"/>
          <a:stretch/>
        </p:blipFill>
        <p:spPr>
          <a:xfrm>
            <a:off x="20" y="914400"/>
            <a:ext cx="5713393" cy="5029200"/>
          </a:xfrm>
          <a:noFill/>
        </p:spPr>
      </p:pic>
      <p:sp>
        <p:nvSpPr>
          <p:cNvPr id="3" name="Slide Number Placeholder 2">
            <a:extLst>
              <a:ext uri="{FF2B5EF4-FFF2-40B4-BE49-F238E27FC236}">
                <a16:creationId xmlns:a16="http://schemas.microsoft.com/office/drawing/2014/main" id="{49D350C2-47A5-211F-A685-9ACD211179E2}"/>
              </a:ext>
            </a:extLst>
          </p:cNvPr>
          <p:cNvSpPr>
            <a:spLocks noGrp="1"/>
          </p:cNvSpPr>
          <p:nvPr>
            <p:ph type="sldNum" sz="quarter" idx="4"/>
          </p:nvPr>
        </p:nvSpPr>
        <p:spPr>
          <a:xfrm>
            <a:off x="8534400" y="6121252"/>
            <a:ext cx="2743200" cy="365125"/>
          </a:xfrm>
        </p:spPr>
        <p:txBody>
          <a:bodyPr anchor="ctr">
            <a:normAutofit/>
          </a:bodyPr>
          <a:lstStyle/>
          <a:p>
            <a:pPr>
              <a:spcAft>
                <a:spcPts val="600"/>
              </a:spcAft>
            </a:pPr>
            <a:fld id="{B5CEABB6-07DC-46E8-9B57-56EC44A396E5}" type="slidenum">
              <a:rPr lang="en-US" smtClean="0"/>
              <a:pPr>
                <a:spcAft>
                  <a:spcPts val="600"/>
                </a:spcAft>
              </a:pPr>
              <a:t>13</a:t>
            </a:fld>
            <a:endParaRPr lang="en-US"/>
          </a:p>
        </p:txBody>
      </p:sp>
    </p:spTree>
    <p:custDataLst>
      <p:tags r:id="rId1"/>
    </p:custDataLst>
    <p:extLst>
      <p:ext uri="{BB962C8B-B14F-4D97-AF65-F5344CB8AC3E}">
        <p14:creationId xmlns:p14="http://schemas.microsoft.com/office/powerpoint/2010/main" val="611233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A951FD-B055-4EE8-B6D9-62EC0F39DC50}"/>
              </a:ext>
            </a:extLst>
          </p:cNvPr>
          <p:cNvSpPr>
            <a:spLocks noGrp="1"/>
          </p:cNvSpPr>
          <p:nvPr>
            <p:ph type="title"/>
          </p:nvPr>
        </p:nvSpPr>
        <p:spPr>
          <a:xfrm>
            <a:off x="914400" y="1020445"/>
            <a:ext cx="4114800" cy="5029200"/>
          </a:xfrm>
        </p:spPr>
        <p:txBody>
          <a:bodyPr/>
          <a:lstStyle/>
          <a:p>
            <a:r>
              <a:rPr lang="en-GB" dirty="0"/>
              <a:t>Student Engagement with Learning: The Basics </a:t>
            </a:r>
            <a:endParaRPr lang="en-US" dirty="0"/>
          </a:p>
        </p:txBody>
      </p:sp>
      <p:sp>
        <p:nvSpPr>
          <p:cNvPr id="7" name="Content Placeholder 6">
            <a:extLst>
              <a:ext uri="{FF2B5EF4-FFF2-40B4-BE49-F238E27FC236}">
                <a16:creationId xmlns:a16="http://schemas.microsoft.com/office/drawing/2014/main" id="{FC5F8EB2-8936-F0AC-DA2A-4A5609BEA7E8}"/>
              </a:ext>
            </a:extLst>
          </p:cNvPr>
          <p:cNvSpPr>
            <a:spLocks noGrp="1"/>
          </p:cNvSpPr>
          <p:nvPr>
            <p:ph sz="quarter" idx="11"/>
          </p:nvPr>
        </p:nvSpPr>
        <p:spPr>
          <a:xfrm>
            <a:off x="6475227" y="1020445"/>
            <a:ext cx="4802735" cy="5029200"/>
          </a:xfrm>
        </p:spPr>
        <p:txBody>
          <a:bodyPr/>
          <a:lstStyle/>
          <a:p>
            <a:pPr marL="0" indent="0">
              <a:buNone/>
            </a:pPr>
            <a:r>
              <a:rPr lang="en-GB" b="1" dirty="0">
                <a:latin typeface="Open Sans" panose="020B0606030504020204" pitchFamily="34" charset="0"/>
                <a:ea typeface="Open Sans" panose="020B0606030504020204" pitchFamily="34" charset="0"/>
                <a:cs typeface="Open Sans" panose="020B0606030504020204" pitchFamily="34" charset="0"/>
              </a:rPr>
              <a:t>What Student Engagement ISN’T</a:t>
            </a:r>
          </a:p>
          <a:p>
            <a:r>
              <a:rPr lang="en-GB" dirty="0">
                <a:latin typeface="Open Sans" panose="020B0606030504020204" pitchFamily="34" charset="0"/>
                <a:ea typeface="Open Sans" panose="020B0606030504020204" pitchFamily="34" charset="0"/>
                <a:cs typeface="Open Sans" panose="020B0606030504020204" pitchFamily="34" charset="0"/>
              </a:rPr>
              <a:t>Coming to class or participating in class</a:t>
            </a:r>
          </a:p>
          <a:p>
            <a:r>
              <a:rPr lang="en-GB" dirty="0">
                <a:latin typeface="Open Sans" panose="020B0606030504020204" pitchFamily="34" charset="0"/>
                <a:ea typeface="Open Sans" panose="020B0606030504020204" pitchFamily="34" charset="0"/>
                <a:cs typeface="Open Sans" panose="020B0606030504020204" pitchFamily="34" charset="0"/>
              </a:rPr>
              <a:t>Signing on to Moodle frequently or spending time in the library</a:t>
            </a:r>
          </a:p>
          <a:p>
            <a:r>
              <a:rPr lang="en-GB" dirty="0">
                <a:latin typeface="Open Sans" panose="020B0606030504020204" pitchFamily="34" charset="0"/>
                <a:ea typeface="Open Sans" panose="020B0606030504020204" pitchFamily="34" charset="0"/>
                <a:cs typeface="Open Sans" panose="020B0606030504020204" pitchFamily="34" charset="0"/>
              </a:rPr>
              <a:t>Communicating with the lecturer or doing the homework</a:t>
            </a:r>
          </a:p>
          <a:p>
            <a:r>
              <a:rPr lang="en-GB" dirty="0">
                <a:latin typeface="Open Sans" panose="020B0606030504020204" pitchFamily="34" charset="0"/>
                <a:ea typeface="Open Sans" panose="020B0606030504020204" pitchFamily="34" charset="0"/>
                <a:cs typeface="Open Sans" panose="020B0606030504020204" pitchFamily="34" charset="0"/>
              </a:rPr>
              <a:t>Attending social activities</a:t>
            </a:r>
          </a:p>
          <a:p>
            <a:r>
              <a:rPr lang="en-GB" dirty="0">
                <a:latin typeface="Open Sans" panose="020B0606030504020204" pitchFamily="34" charset="0"/>
                <a:ea typeface="Open Sans" panose="020B0606030504020204" pitchFamily="34" charset="0"/>
                <a:cs typeface="Open Sans" panose="020B0606030504020204" pitchFamily="34" charset="0"/>
              </a:rPr>
              <a:t>Easily measurable</a:t>
            </a:r>
          </a:p>
          <a:p>
            <a:r>
              <a:rPr lang="en-GB" dirty="0">
                <a:latin typeface="Open Sans" panose="020B0606030504020204" pitchFamily="34" charset="0"/>
                <a:ea typeface="Open Sans" panose="020B0606030504020204" pitchFamily="34" charset="0"/>
                <a:cs typeface="Open Sans" panose="020B0606030504020204" pitchFamily="34" charset="0"/>
              </a:rPr>
              <a:t>That different from anyone else’s engagement in any other context</a:t>
            </a:r>
          </a:p>
        </p:txBody>
      </p:sp>
    </p:spTree>
    <p:custDataLst>
      <p:tags r:id="rId1"/>
    </p:custDataLst>
    <p:extLst>
      <p:ext uri="{BB962C8B-B14F-4D97-AF65-F5344CB8AC3E}">
        <p14:creationId xmlns:p14="http://schemas.microsoft.com/office/powerpoint/2010/main" val="762554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A951FD-B055-4EE8-B6D9-62EC0F39DC50}"/>
              </a:ext>
            </a:extLst>
          </p:cNvPr>
          <p:cNvSpPr>
            <a:spLocks noGrp="1"/>
          </p:cNvSpPr>
          <p:nvPr>
            <p:ph type="title"/>
          </p:nvPr>
        </p:nvSpPr>
        <p:spPr>
          <a:xfrm>
            <a:off x="914400" y="1020445"/>
            <a:ext cx="4114800" cy="5029200"/>
          </a:xfrm>
        </p:spPr>
        <p:txBody>
          <a:bodyPr/>
          <a:lstStyle/>
          <a:p>
            <a:r>
              <a:rPr lang="en-GB" dirty="0"/>
              <a:t>Student Engagement with Learning: The Basics </a:t>
            </a:r>
            <a:endParaRPr lang="en-US" dirty="0"/>
          </a:p>
        </p:txBody>
      </p:sp>
      <p:sp>
        <p:nvSpPr>
          <p:cNvPr id="7" name="Content Placeholder 6">
            <a:extLst>
              <a:ext uri="{FF2B5EF4-FFF2-40B4-BE49-F238E27FC236}">
                <a16:creationId xmlns:a16="http://schemas.microsoft.com/office/drawing/2014/main" id="{FC5F8EB2-8936-F0AC-DA2A-4A5609BEA7E8}"/>
              </a:ext>
            </a:extLst>
          </p:cNvPr>
          <p:cNvSpPr>
            <a:spLocks noGrp="1"/>
          </p:cNvSpPr>
          <p:nvPr>
            <p:ph sz="quarter" idx="11"/>
          </p:nvPr>
        </p:nvSpPr>
        <p:spPr>
          <a:xfrm>
            <a:off x="6475227" y="1020445"/>
            <a:ext cx="4802735" cy="5029200"/>
          </a:xfrm>
        </p:spPr>
        <p:txBody>
          <a:bodyPr/>
          <a:lstStyle/>
          <a:p>
            <a:pPr marL="0" indent="0">
              <a:buNone/>
            </a:pPr>
            <a:r>
              <a:rPr lang="en-GB" dirty="0">
                <a:latin typeface="Open Sans" panose="020B0606030504020204" pitchFamily="34" charset="0"/>
                <a:ea typeface="Open Sans" panose="020B0606030504020204" pitchFamily="34" charset="0"/>
                <a:cs typeface="Open Sans" panose="020B0606030504020204" pitchFamily="34" charset="0"/>
              </a:rPr>
              <a:t>What </a:t>
            </a:r>
            <a:r>
              <a:rPr lang="en-GB" strike="sngStrike" dirty="0">
                <a:latin typeface="Open Sans" panose="020B0606030504020204" pitchFamily="34" charset="0"/>
                <a:ea typeface="Open Sans" panose="020B0606030504020204" pitchFamily="34" charset="0"/>
                <a:cs typeface="Open Sans" panose="020B0606030504020204" pitchFamily="34" charset="0"/>
              </a:rPr>
              <a:t>Student</a:t>
            </a:r>
            <a:r>
              <a:rPr lang="en-GB" dirty="0">
                <a:latin typeface="Open Sans" panose="020B0606030504020204" pitchFamily="34" charset="0"/>
                <a:ea typeface="Open Sans" panose="020B0606030504020204" pitchFamily="34" charset="0"/>
                <a:cs typeface="Open Sans" panose="020B0606030504020204" pitchFamily="34" charset="0"/>
              </a:rPr>
              <a:t> Engagement is:</a:t>
            </a:r>
          </a:p>
          <a:p>
            <a:r>
              <a:rPr lang="en-GB" dirty="0">
                <a:latin typeface="Open Sans" panose="020B0606030504020204" pitchFamily="34" charset="0"/>
                <a:ea typeface="Open Sans" panose="020B0606030504020204" pitchFamily="34" charset="0"/>
                <a:cs typeface="Open Sans" panose="020B0606030504020204" pitchFamily="34" charset="0"/>
              </a:rPr>
              <a:t>A state of being that determines how we experience and respond to the world around us</a:t>
            </a:r>
          </a:p>
          <a:p>
            <a:r>
              <a:rPr lang="en-GB" dirty="0">
                <a:latin typeface="Open Sans" panose="020B0606030504020204" pitchFamily="34" charset="0"/>
                <a:ea typeface="Open Sans" panose="020B0606030504020204" pitchFamily="34" charset="0"/>
                <a:cs typeface="Open Sans" panose="020B0606030504020204" pitchFamily="34" charset="0"/>
              </a:rPr>
              <a:t>Is always being influenced and always producing consequences</a:t>
            </a:r>
          </a:p>
          <a:p>
            <a:r>
              <a:rPr lang="en-GB" dirty="0">
                <a:latin typeface="Open Sans" panose="020B0606030504020204" pitchFamily="34" charset="0"/>
                <a:ea typeface="Open Sans" panose="020B0606030504020204" pitchFamily="34" charset="0"/>
                <a:cs typeface="Open Sans" panose="020B0606030504020204" pitchFamily="34" charset="0"/>
              </a:rPr>
              <a:t>Is often mistaken for its influences and consequences </a:t>
            </a:r>
          </a:p>
          <a:p>
            <a:r>
              <a:rPr lang="en-GB" dirty="0">
                <a:latin typeface="Open Sans" panose="020B0606030504020204" pitchFamily="34" charset="0"/>
                <a:ea typeface="Open Sans" panose="020B0606030504020204" pitchFamily="34" charset="0"/>
                <a:cs typeface="Open Sans" panose="020B0606030504020204" pitchFamily="34" charset="0"/>
              </a:rPr>
              <a:t>A substantially researched psychosocial concept, which can be fedelitously applied in learning and assessment context  (though it often isn’t)</a:t>
            </a:r>
          </a:p>
        </p:txBody>
      </p:sp>
    </p:spTree>
    <p:custDataLst>
      <p:tags r:id="rId1"/>
    </p:custDataLst>
    <p:extLst>
      <p:ext uri="{BB962C8B-B14F-4D97-AF65-F5344CB8AC3E}">
        <p14:creationId xmlns:p14="http://schemas.microsoft.com/office/powerpoint/2010/main" val="3165415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6A33A-6422-778C-64FF-7A9EEDBBA7DE}"/>
              </a:ext>
            </a:extLst>
          </p:cNvPr>
          <p:cNvSpPr>
            <a:spLocks noGrp="1"/>
          </p:cNvSpPr>
          <p:nvPr>
            <p:ph type="title"/>
          </p:nvPr>
        </p:nvSpPr>
        <p:spPr>
          <a:xfrm>
            <a:off x="381000" y="0"/>
            <a:ext cx="3798436" cy="1555845"/>
          </a:xfrm>
        </p:spPr>
        <p:txBody>
          <a:bodyPr anchor="b">
            <a:normAutofit/>
          </a:bodyPr>
          <a:lstStyle/>
          <a:p>
            <a:r>
              <a:rPr lang="en-GB" dirty="0"/>
              <a:t>Simple</a:t>
            </a:r>
            <a:br>
              <a:rPr lang="en-GB" dirty="0"/>
            </a:br>
            <a:r>
              <a:rPr lang="en-GB" dirty="0"/>
              <a:t>Model </a:t>
            </a:r>
            <a:r>
              <a:rPr lang="en-GB" sz="2400" dirty="0"/>
              <a:t>(broken down)</a:t>
            </a:r>
            <a:endParaRPr lang="en-US" dirty="0"/>
          </a:p>
        </p:txBody>
      </p:sp>
      <p:sp>
        <p:nvSpPr>
          <p:cNvPr id="3" name="Content Placeholder 2">
            <a:extLst>
              <a:ext uri="{FF2B5EF4-FFF2-40B4-BE49-F238E27FC236}">
                <a16:creationId xmlns:a16="http://schemas.microsoft.com/office/drawing/2014/main" id="{17E064EF-567A-4208-E79B-920C89CFB124}"/>
              </a:ext>
            </a:extLst>
          </p:cNvPr>
          <p:cNvSpPr>
            <a:spLocks noGrp="1"/>
          </p:cNvSpPr>
          <p:nvPr>
            <p:ph idx="1"/>
          </p:nvPr>
        </p:nvSpPr>
        <p:spPr>
          <a:xfrm>
            <a:off x="211516" y="1935934"/>
            <a:ext cx="4101788" cy="3951245"/>
          </a:xfrm>
        </p:spPr>
        <p:txBody>
          <a:bodyPr>
            <a:norm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All major components of Student Engagement </a:t>
            </a:r>
          </a:p>
          <a:p>
            <a:pPr lvl="1"/>
            <a:r>
              <a:rPr lang="en-US" sz="2000" dirty="0">
                <a:latin typeface="Open Sans" panose="020B0606030504020204" pitchFamily="34" charset="0"/>
                <a:ea typeface="Open Sans" panose="020B0606030504020204" pitchFamily="34" charset="0"/>
                <a:cs typeface="Open Sans" panose="020B0606030504020204" pitchFamily="34" charset="0"/>
              </a:rPr>
              <a:t>Influences = yellow; </a:t>
            </a:r>
          </a:p>
          <a:p>
            <a:pPr lvl="1"/>
            <a:r>
              <a:rPr lang="en-US" sz="2000" dirty="0">
                <a:latin typeface="Open Sans" panose="020B0606030504020204" pitchFamily="34" charset="0"/>
                <a:ea typeface="Open Sans" panose="020B0606030504020204" pitchFamily="34" charset="0"/>
                <a:cs typeface="Open Sans" panose="020B0606030504020204" pitchFamily="34" charset="0"/>
              </a:rPr>
              <a:t>State of engagement = green</a:t>
            </a:r>
          </a:p>
          <a:p>
            <a:pPr lvl="1"/>
            <a:r>
              <a:rPr lang="en-US" sz="2000" dirty="0">
                <a:latin typeface="Open Sans" panose="020B0606030504020204" pitchFamily="34" charset="0"/>
                <a:ea typeface="Open Sans" panose="020B0606030504020204" pitchFamily="34" charset="0"/>
                <a:cs typeface="Open Sans" panose="020B0606030504020204" pitchFamily="34" charset="0"/>
              </a:rPr>
              <a:t>Consequences of engagement =blue</a:t>
            </a:r>
          </a:p>
          <a:p>
            <a:r>
              <a:rPr lang="en-US" sz="2400" dirty="0">
                <a:latin typeface="Open Sans" panose="020B0606030504020204" pitchFamily="34" charset="0"/>
                <a:ea typeface="Open Sans" panose="020B0606030504020204" pitchFamily="34" charset="0"/>
                <a:cs typeface="Open Sans" panose="020B0606030504020204" pitchFamily="34" charset="0"/>
              </a:rPr>
              <a:t>Arrows indicating direction of general influences</a:t>
            </a:r>
          </a:p>
        </p:txBody>
      </p:sp>
      <p:pic>
        <p:nvPicPr>
          <p:cNvPr id="1026" name="Picture 2">
            <a:extLst>
              <a:ext uri="{FF2B5EF4-FFF2-40B4-BE49-F238E27FC236}">
                <a16:creationId xmlns:a16="http://schemas.microsoft.com/office/drawing/2014/main" id="{9D5CB73C-0674-7CC1-C956-EBB3011058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521"/>
          <a:stretch/>
        </p:blipFill>
        <p:spPr bwMode="auto">
          <a:xfrm>
            <a:off x="4147087" y="647697"/>
            <a:ext cx="7194353" cy="485559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B70D3D9B-06B0-311C-BA9F-AF76879A575A}"/>
              </a:ext>
            </a:extLst>
          </p:cNvPr>
          <p:cNvCxnSpPr/>
          <p:nvPr/>
        </p:nvCxnSpPr>
        <p:spPr>
          <a:xfrm>
            <a:off x="10056929" y="2775244"/>
            <a:ext cx="678730" cy="70701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A386752-1637-5BF4-CDD8-438E4F6F434F}"/>
              </a:ext>
            </a:extLst>
          </p:cNvPr>
          <p:cNvCxnSpPr/>
          <p:nvPr/>
        </p:nvCxnSpPr>
        <p:spPr>
          <a:xfrm>
            <a:off x="10126499" y="4253393"/>
            <a:ext cx="678730" cy="70701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728F4DC-1F83-8C11-7068-19111D945B85}"/>
              </a:ext>
            </a:extLst>
          </p:cNvPr>
          <p:cNvCxnSpPr/>
          <p:nvPr/>
        </p:nvCxnSpPr>
        <p:spPr>
          <a:xfrm>
            <a:off x="8911558" y="4253393"/>
            <a:ext cx="678730" cy="70701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429FEA7-248C-6180-71EC-563CF9D209C6}"/>
              </a:ext>
            </a:extLst>
          </p:cNvPr>
          <p:cNvCxnSpPr/>
          <p:nvPr/>
        </p:nvCxnSpPr>
        <p:spPr>
          <a:xfrm>
            <a:off x="6121358" y="2775244"/>
            <a:ext cx="678730" cy="70701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1AA3AF56-0A93-D17A-2A00-BDD4C4D0B6F6}"/>
              </a:ext>
            </a:extLst>
          </p:cNvPr>
          <p:cNvSpPr txBox="1">
            <a:spLocks/>
          </p:cNvSpPr>
          <p:nvPr/>
        </p:nvSpPr>
        <p:spPr>
          <a:xfrm>
            <a:off x="4313304" y="5486400"/>
            <a:ext cx="7627193" cy="1374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Open Sans" panose="020B0606030504020204" pitchFamily="34" charset="0"/>
                <a:ea typeface="Open Sans" panose="020B0606030504020204" pitchFamily="34" charset="0"/>
                <a:cs typeface="Open Sans" panose="020B0606030504020204" pitchFamily="34" charset="0"/>
              </a:rPr>
              <a:t>Look at the influences and different types of engagement? How would this framework be relevant to inclusivity?</a:t>
            </a:r>
          </a:p>
        </p:txBody>
      </p:sp>
    </p:spTree>
    <p:custDataLst>
      <p:tags r:id="rId1"/>
    </p:custDataLst>
    <p:extLst>
      <p:ext uri="{BB962C8B-B14F-4D97-AF65-F5344CB8AC3E}">
        <p14:creationId xmlns:p14="http://schemas.microsoft.com/office/powerpoint/2010/main" val="418585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0A9F6B-B714-24A4-1731-04239F0C6E2C}"/>
              </a:ext>
            </a:extLst>
          </p:cNvPr>
          <p:cNvSpPr>
            <a:spLocks noGrp="1"/>
          </p:cNvSpPr>
          <p:nvPr>
            <p:ph type="title"/>
          </p:nvPr>
        </p:nvSpPr>
        <p:spPr>
          <a:xfrm>
            <a:off x="750627" y="784746"/>
            <a:ext cx="4802372" cy="5336506"/>
          </a:xfrm>
        </p:spPr>
        <p:txBody>
          <a:bodyPr>
            <a:normAutofit fontScale="90000"/>
          </a:bodyPr>
          <a:lstStyle/>
          <a:p>
            <a:r>
              <a:rPr lang="en-GB" dirty="0"/>
              <a:t>Appropriate Assessment Methods: Choosing Them in the Long Term, Learning From Them in the Short Term</a:t>
            </a:r>
            <a:endParaRPr lang="en-US" dirty="0"/>
          </a:p>
        </p:txBody>
      </p:sp>
      <p:sp>
        <p:nvSpPr>
          <p:cNvPr id="3" name="Slide Number Placeholder 2">
            <a:extLst>
              <a:ext uri="{FF2B5EF4-FFF2-40B4-BE49-F238E27FC236}">
                <a16:creationId xmlns:a16="http://schemas.microsoft.com/office/drawing/2014/main" id="{49D350C2-47A5-211F-A685-9ACD211179E2}"/>
              </a:ext>
            </a:extLst>
          </p:cNvPr>
          <p:cNvSpPr>
            <a:spLocks noGrp="1"/>
          </p:cNvSpPr>
          <p:nvPr>
            <p:ph type="sldNum" sz="quarter" idx="4"/>
          </p:nvPr>
        </p:nvSpPr>
        <p:spPr>
          <a:xfrm>
            <a:off x="8534400" y="6121252"/>
            <a:ext cx="2743200" cy="365125"/>
          </a:xfrm>
        </p:spPr>
        <p:txBody>
          <a:bodyPr/>
          <a:lstStyle/>
          <a:p>
            <a:fld id="{B5CEABB6-07DC-46E8-9B57-56EC44A396E5}" type="slidenum">
              <a:rPr lang="en-US" smtClean="0"/>
              <a:pPr/>
              <a:t>17</a:t>
            </a:fld>
            <a:endParaRPr lang="en-US" dirty="0"/>
          </a:p>
        </p:txBody>
      </p:sp>
      <p:pic>
        <p:nvPicPr>
          <p:cNvPr id="7" name="Picture Placeholder 6" descr="A white board with yellow sticky notes">
            <a:extLst>
              <a:ext uri="{FF2B5EF4-FFF2-40B4-BE49-F238E27FC236}">
                <a16:creationId xmlns:a16="http://schemas.microsoft.com/office/drawing/2014/main" id="{CEB92721-6FC2-A711-917A-49C209DA6D4B}"/>
              </a:ext>
            </a:extLst>
          </p:cNvPr>
          <p:cNvPicPr>
            <a:picLocks noGrp="1" noChangeAspect="1"/>
          </p:cNvPicPr>
          <p:nvPr>
            <p:ph type="pic" sz="quarter" idx="10"/>
          </p:nvPr>
        </p:nvPicPr>
        <p:blipFill>
          <a:blip r:embed="rId4"/>
          <a:srcRect l="12132" r="12132"/>
          <a:stretch>
            <a:fillRect/>
          </a:stretch>
        </p:blipFill>
        <p:spPr>
          <a:xfrm>
            <a:off x="5898557" y="1030412"/>
            <a:ext cx="5713413" cy="5029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357643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652A1E-B3F7-E1B2-76ED-8F78E74B9EA9}"/>
              </a:ext>
            </a:extLst>
          </p:cNvPr>
          <p:cNvSpPr>
            <a:spLocks noGrp="1"/>
          </p:cNvSpPr>
          <p:nvPr>
            <p:ph type="title"/>
          </p:nvPr>
        </p:nvSpPr>
        <p:spPr>
          <a:xfrm>
            <a:off x="929640" y="485113"/>
            <a:ext cx="10515600" cy="1531525"/>
          </a:xfrm>
        </p:spPr>
        <p:txBody>
          <a:bodyPr/>
          <a:lstStyle/>
          <a:p>
            <a:r>
              <a:rPr lang="en-US" dirty="0"/>
              <a:t>Tools and Support</a:t>
            </a:r>
          </a:p>
        </p:txBody>
      </p:sp>
      <p:sp>
        <p:nvSpPr>
          <p:cNvPr id="8" name="Content Placeholder 7">
            <a:extLst>
              <a:ext uri="{FF2B5EF4-FFF2-40B4-BE49-F238E27FC236}">
                <a16:creationId xmlns:a16="http://schemas.microsoft.com/office/drawing/2014/main" id="{E65E832F-DC64-28CC-592D-2CA44C5718DC}"/>
              </a:ext>
            </a:extLst>
          </p:cNvPr>
          <p:cNvSpPr>
            <a:spLocks noGrp="1"/>
          </p:cNvSpPr>
          <p:nvPr>
            <p:ph sz="quarter" idx="10"/>
          </p:nvPr>
        </p:nvSpPr>
        <p:spPr>
          <a:xfrm>
            <a:off x="929640" y="2153285"/>
            <a:ext cx="4953001" cy="3500438"/>
          </a:xfrm>
        </p:spPr>
        <p:txBody>
          <a:bodyPr>
            <a:normAutofit/>
          </a:bodyPr>
          <a:lstStyle/>
          <a:p>
            <a:pPr>
              <a:lnSpc>
                <a:spcPct val="100000"/>
              </a:lnSpc>
              <a:spcBef>
                <a:spcPts val="0"/>
              </a:spcBef>
              <a:spcAft>
                <a:spcPts val="0"/>
              </a:spcAft>
            </a:pPr>
            <a:r>
              <a:rPr lang="en-US" b="1" noProof="1">
                <a:latin typeface="Open Sans" panose="020B0606030504020204" pitchFamily="34" charset="0"/>
                <a:ea typeface="Open Sans" panose="020B0606030504020204" pitchFamily="34" charset="0"/>
                <a:cs typeface="Open Sans" panose="020B0606030504020204" pitchFamily="34" charset="0"/>
              </a:rPr>
              <a:t>Long Term changes</a:t>
            </a:r>
          </a:p>
          <a:p>
            <a:pPr>
              <a:lnSpc>
                <a:spcPct val="100000"/>
              </a:lnSpc>
              <a:spcBef>
                <a:spcPts val="0"/>
              </a:spcBef>
              <a:spcAft>
                <a:spcPts val="0"/>
              </a:spcAft>
            </a:pPr>
            <a:endParaRPr lang="en-US" noProof="1">
              <a:latin typeface="Open Sans" panose="020B0606030504020204" pitchFamily="34" charset="0"/>
              <a:ea typeface="Open Sans" panose="020B0606030504020204" pitchFamily="34" charset="0"/>
              <a:cs typeface="Open Sans" panose="020B0606030504020204" pitchFamily="34" charset="0"/>
            </a:endParaRPr>
          </a:p>
          <a:p>
            <a:pPr>
              <a:lnSpc>
                <a:spcPct val="100000"/>
              </a:lnSpc>
              <a:spcBef>
                <a:spcPts val="0"/>
              </a:spcBef>
              <a:spcAft>
                <a:spcPts val="0"/>
              </a:spcAft>
            </a:pPr>
            <a:r>
              <a:rPr lang="en-US" noProof="1">
                <a:latin typeface="Open Sans" panose="020B0606030504020204" pitchFamily="34" charset="0"/>
                <a:ea typeface="Open Sans" panose="020B0606030504020204" pitchFamily="34" charset="0"/>
                <a:cs typeface="Open Sans" panose="020B0606030504020204" pitchFamily="34" charset="0"/>
              </a:rPr>
              <a:t>Inclusive Constructive Alignment</a:t>
            </a:r>
          </a:p>
          <a:p>
            <a:pPr lvl="1">
              <a:lnSpc>
                <a:spcPct val="100000"/>
              </a:lnSpc>
              <a:spcBef>
                <a:spcPts val="600"/>
              </a:spcBef>
              <a:spcAft>
                <a:spcPts val="0"/>
              </a:spcAft>
            </a:pPr>
            <a:r>
              <a:rPr lang="en-US" noProof="1">
                <a:latin typeface="Open Sans" panose="020B0606030504020204" pitchFamily="34" charset="0"/>
                <a:ea typeface="Open Sans" panose="020B0606030504020204" pitchFamily="34" charset="0"/>
                <a:cs typeface="Open Sans" panose="020B0606030504020204" pitchFamily="34" charset="0"/>
                <a:hlinkClick r:id="rId4"/>
              </a:rPr>
              <a:t>Available on the A&amp;F Hub</a:t>
            </a:r>
            <a:endParaRPr lang="en-US" noProof="1">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spcBef>
                <a:spcPts val="600"/>
              </a:spcBef>
              <a:spcAft>
                <a:spcPts val="0"/>
              </a:spcAft>
            </a:pPr>
            <a:r>
              <a:rPr lang="en-US" noProof="1">
                <a:latin typeface="Open Sans" panose="020B0606030504020204" pitchFamily="34" charset="0"/>
                <a:ea typeface="Open Sans" panose="020B0606030504020204" pitchFamily="34" charset="0"/>
                <a:cs typeface="Open Sans" panose="020B0606030504020204" pitchFamily="34" charset="0"/>
              </a:rPr>
              <a:t>This includes the Assessment Biogrpahy and the work that you started for today</a:t>
            </a:r>
          </a:p>
          <a:p>
            <a:pPr lvl="1">
              <a:lnSpc>
                <a:spcPct val="100000"/>
              </a:lnSpc>
              <a:spcBef>
                <a:spcPts val="600"/>
              </a:spcBef>
              <a:spcAft>
                <a:spcPts val="0"/>
              </a:spcAft>
            </a:pPr>
            <a:r>
              <a:rPr lang="en-US" noProof="1">
                <a:latin typeface="Open Sans" panose="020B0606030504020204" pitchFamily="34" charset="0"/>
                <a:ea typeface="Open Sans" panose="020B0606030504020204" pitchFamily="34" charset="0"/>
                <a:cs typeface="Open Sans" panose="020B0606030504020204" pitchFamily="34" charset="0"/>
              </a:rPr>
              <a:t>Will allow you to rewrite your ILOs and design out engagement issues and select the most appropriate assessment method for your students</a:t>
            </a:r>
          </a:p>
          <a:p>
            <a:pPr>
              <a:lnSpc>
                <a:spcPct val="100000"/>
              </a:lnSpc>
              <a:spcBef>
                <a:spcPts val="600"/>
              </a:spcBef>
              <a:spcAft>
                <a:spcPts val="0"/>
              </a:spcAft>
            </a:pPr>
            <a:r>
              <a:rPr lang="en-GB" b="0" i="0" dirty="0">
                <a:solidFill>
                  <a:srgbClr val="3590BF"/>
                </a:solidFill>
                <a:effectLst/>
                <a:highlight>
                  <a:srgbClr val="F7F7F7"/>
                </a:highlight>
                <a:latin typeface="PT Sans" panose="020B0503020203020204" pitchFamily="34" charset="0"/>
                <a:hlinkClick r:id="rId5"/>
              </a:rPr>
              <a:t>Methods of Assessment</a:t>
            </a:r>
            <a:r>
              <a:rPr lang="en-GB" b="0" i="0" dirty="0">
                <a:solidFill>
                  <a:srgbClr val="003865"/>
                </a:solidFill>
                <a:effectLst/>
                <a:highlight>
                  <a:srgbClr val="F7F7F7"/>
                </a:highlight>
                <a:latin typeface="PT Sans" panose="020B0503020203020204" pitchFamily="34" charset="0"/>
              </a:rPr>
              <a:t> of the </a:t>
            </a:r>
            <a:r>
              <a:rPr lang="en-GB" b="0" i="0" dirty="0">
                <a:solidFill>
                  <a:srgbClr val="005398"/>
                </a:solidFill>
                <a:effectLst/>
                <a:highlight>
                  <a:srgbClr val="F7F7F7"/>
                </a:highlight>
                <a:latin typeface="PT Sans" panose="020B0503020203020204" pitchFamily="34" charset="0"/>
                <a:hlinkClick r:id="rId6"/>
              </a:rPr>
              <a:t>Reducing and Removing High Stakes Assessment</a:t>
            </a:r>
            <a:r>
              <a:rPr lang="en-GB" b="0" i="0" dirty="0">
                <a:solidFill>
                  <a:srgbClr val="003865"/>
                </a:solidFill>
                <a:effectLst/>
                <a:highlight>
                  <a:srgbClr val="F7F7F7"/>
                </a:highlight>
                <a:latin typeface="PT Sans" panose="020B0503020203020204" pitchFamily="34" charset="0"/>
              </a:rPr>
              <a:t> </a:t>
            </a:r>
            <a:endParaRPr lang="en-US" noProof="1">
              <a:latin typeface="Open Sans" panose="020B0606030504020204" pitchFamily="34" charset="0"/>
              <a:ea typeface="Open Sans" panose="020B0606030504020204" pitchFamily="34" charset="0"/>
              <a:cs typeface="Open Sans" panose="020B0606030504020204" pitchFamily="34" charset="0"/>
            </a:endParaRPr>
          </a:p>
          <a:p>
            <a:pPr marL="457200" lvl="1" indent="0">
              <a:lnSpc>
                <a:spcPct val="100000"/>
              </a:lnSpc>
              <a:spcBef>
                <a:spcPts val="0"/>
              </a:spcBef>
              <a:spcAft>
                <a:spcPts val="0"/>
              </a:spcAft>
              <a:buNone/>
            </a:pPr>
            <a:endParaRPr lang="en-US" noProof="1">
              <a:latin typeface="Open Sans" panose="020B0606030504020204" pitchFamily="34" charset="0"/>
              <a:ea typeface="Open Sans" panose="020B0606030504020204" pitchFamily="34" charset="0"/>
              <a:cs typeface="Open Sans" panose="020B0606030504020204" pitchFamily="34" charset="0"/>
            </a:endParaRPr>
          </a:p>
          <a:p>
            <a:pPr lvl="1">
              <a:lnSpc>
                <a:spcPct val="100000"/>
              </a:lnSpc>
              <a:spcBef>
                <a:spcPts val="0"/>
              </a:spcBef>
              <a:spcAft>
                <a:spcPts val="0"/>
              </a:spcAft>
            </a:pPr>
            <a:endParaRPr lang="en-US" noProof="1">
              <a:latin typeface="Open Sans" panose="020B0606030504020204" pitchFamily="34" charset="0"/>
              <a:ea typeface="Open Sans" panose="020B0606030504020204" pitchFamily="34" charset="0"/>
              <a:cs typeface="Open Sans" panose="020B0606030504020204" pitchFamily="34" charset="0"/>
            </a:endParaRPr>
          </a:p>
        </p:txBody>
      </p:sp>
      <p:sp>
        <p:nvSpPr>
          <p:cNvPr id="9" name="Content Placeholder 8">
            <a:extLst>
              <a:ext uri="{FF2B5EF4-FFF2-40B4-BE49-F238E27FC236}">
                <a16:creationId xmlns:a16="http://schemas.microsoft.com/office/drawing/2014/main" id="{C69CC98A-13B9-DAED-1898-477158789855}"/>
              </a:ext>
            </a:extLst>
          </p:cNvPr>
          <p:cNvSpPr>
            <a:spLocks noGrp="1"/>
          </p:cNvSpPr>
          <p:nvPr>
            <p:ph sz="quarter" idx="11"/>
          </p:nvPr>
        </p:nvSpPr>
        <p:spPr>
          <a:xfrm>
            <a:off x="6309360" y="2153285"/>
            <a:ext cx="5135880" cy="3500438"/>
          </a:xfrm>
        </p:spPr>
        <p:txBody>
          <a:bodyPr>
            <a:normAutofit fontScale="92500" lnSpcReduction="10000"/>
          </a:bodyPr>
          <a:lstStyle/>
          <a:p>
            <a:r>
              <a:rPr lang="en-US" b="1" noProof="1">
                <a:latin typeface="Open Sans" panose="020B0606030504020204" pitchFamily="34" charset="0"/>
                <a:ea typeface="Open Sans" panose="020B0606030504020204" pitchFamily="34" charset="0"/>
                <a:cs typeface="Open Sans" panose="020B0606030504020204" pitchFamily="34" charset="0"/>
              </a:rPr>
              <a:t>Short Term Changes (things we will start today)</a:t>
            </a:r>
          </a:p>
          <a:p>
            <a:r>
              <a:rPr lang="en-GB" noProof="1">
                <a:latin typeface="Open Sans" panose="020B0606030504020204" pitchFamily="34" charset="0"/>
                <a:ea typeface="Open Sans" panose="020B0606030504020204" pitchFamily="34" charset="0"/>
                <a:cs typeface="Open Sans" panose="020B0606030504020204" pitchFamily="34" charset="0"/>
              </a:rPr>
              <a:t>Reflective exercise- describe a scenario where a professional inhabits your ILOs. Identify skills, optimal engagement levels, and whether current practice in thus scenario uses or can use AI.</a:t>
            </a:r>
          </a:p>
          <a:p>
            <a:r>
              <a:rPr lang="en-GB" noProof="1">
                <a:latin typeface="Open Sans" panose="020B0606030504020204" pitchFamily="34" charset="0"/>
                <a:ea typeface="Open Sans" panose="020B0606030504020204" pitchFamily="34" charset="0"/>
                <a:cs typeface="Open Sans" panose="020B0606030504020204" pitchFamily="34" charset="0"/>
              </a:rPr>
              <a:t>Assessment value reflective exercise - who needs graduates from your course and why?</a:t>
            </a:r>
          </a:p>
          <a:p>
            <a:r>
              <a:rPr lang="en-GB" noProof="1">
                <a:latin typeface="Open Sans" panose="020B0606030504020204" pitchFamily="34" charset="0"/>
                <a:ea typeface="Open Sans" panose="020B0606030504020204" pitchFamily="34" charset="0"/>
                <a:cs typeface="Open Sans" panose="020B0606030504020204" pitchFamily="34" charset="0"/>
              </a:rPr>
              <a:t>Adapting assessment activity: using reflection to rewrite existing questions and prompts</a:t>
            </a:r>
          </a:p>
          <a:p>
            <a:endParaRPr lang="en-US" b="1" noProof="1">
              <a:latin typeface="Open Sans" panose="020B0606030504020204" pitchFamily="34" charset="0"/>
              <a:ea typeface="Open Sans" panose="020B0606030504020204" pitchFamily="34" charset="0"/>
              <a:cs typeface="Open Sans" panose="020B0606030504020204" pitchFamily="34" charset="0"/>
            </a:endParaRPr>
          </a:p>
          <a:p>
            <a:endParaRPr lang="en-US" noProof="1">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a:extLst>
              <a:ext uri="{FF2B5EF4-FFF2-40B4-BE49-F238E27FC236}">
                <a16:creationId xmlns:a16="http://schemas.microsoft.com/office/drawing/2014/main" id="{9A38ADE9-D6F5-84F7-8489-6CDEB832E667}"/>
              </a:ext>
            </a:extLst>
          </p:cNvPr>
          <p:cNvSpPr>
            <a:spLocks noGrp="1"/>
          </p:cNvSpPr>
          <p:nvPr>
            <p:ph type="sldNum" sz="quarter" idx="4"/>
          </p:nvPr>
        </p:nvSpPr>
        <p:spPr>
          <a:xfrm>
            <a:off x="8534400" y="6121252"/>
            <a:ext cx="2743200" cy="365125"/>
          </a:xfrm>
        </p:spPr>
        <p:txBody>
          <a:bodyPr/>
          <a:lstStyle/>
          <a:p>
            <a:fld id="{B5CEABB6-07DC-46E8-9B57-56EC44A396E5}" type="slidenum">
              <a:rPr lang="en-US" smtClean="0"/>
              <a:pPr/>
              <a:t>18</a:t>
            </a:fld>
            <a:endParaRPr lang="en-US" dirty="0"/>
          </a:p>
        </p:txBody>
      </p:sp>
    </p:spTree>
    <p:custDataLst>
      <p:tags r:id="rId1"/>
    </p:custDataLst>
    <p:extLst>
      <p:ext uri="{BB962C8B-B14F-4D97-AF65-F5344CB8AC3E}">
        <p14:creationId xmlns:p14="http://schemas.microsoft.com/office/powerpoint/2010/main" val="485500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5319-466D-F803-235F-B55966E5A166}"/>
              </a:ext>
            </a:extLst>
          </p:cNvPr>
          <p:cNvSpPr>
            <a:spLocks noGrp="1"/>
          </p:cNvSpPr>
          <p:nvPr>
            <p:ph type="title"/>
          </p:nvPr>
        </p:nvSpPr>
        <p:spPr>
          <a:xfrm>
            <a:off x="914400" y="1020445"/>
            <a:ext cx="4114800" cy="5029200"/>
          </a:xfrm>
        </p:spPr>
        <p:txBody>
          <a:bodyPr anchor="ctr">
            <a:normAutofit/>
          </a:bodyPr>
          <a:lstStyle/>
          <a:p>
            <a:r>
              <a:rPr lang="en-GB" dirty="0"/>
              <a:t>Reflection on Skills</a:t>
            </a:r>
          </a:p>
        </p:txBody>
      </p:sp>
      <p:sp>
        <p:nvSpPr>
          <p:cNvPr id="3" name="Content Placeholder 2">
            <a:extLst>
              <a:ext uri="{FF2B5EF4-FFF2-40B4-BE49-F238E27FC236}">
                <a16:creationId xmlns:a16="http://schemas.microsoft.com/office/drawing/2014/main" id="{B15C54BE-0D16-51D6-4A08-BA126B53216C}"/>
              </a:ext>
            </a:extLst>
          </p:cNvPr>
          <p:cNvSpPr>
            <a:spLocks noGrp="1"/>
          </p:cNvSpPr>
          <p:nvPr>
            <p:ph sz="quarter" idx="11"/>
          </p:nvPr>
        </p:nvSpPr>
        <p:spPr>
          <a:xfrm>
            <a:off x="6475227" y="1020445"/>
            <a:ext cx="4802735" cy="5029200"/>
          </a:xfrm>
        </p:spPr>
        <p:txBody>
          <a:bodyPr anchor="ctr">
            <a:normAutofit/>
          </a:bodyPr>
          <a:lstStyle/>
          <a:p>
            <a:pPr marL="514350" indent="-51435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Consider your Assessment Biography, and your Target ILO’s, and their rationale</a:t>
            </a:r>
          </a:p>
          <a:p>
            <a:pPr marL="514350" indent="-51435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Describe a scenario in professional practice that perfectly captures your ILO, why its important, and why it’s difficult.</a:t>
            </a:r>
          </a:p>
          <a:p>
            <a:pPr marL="514350" indent="-51435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Is AI starting to be used in this kind of situation? How?</a:t>
            </a:r>
          </a:p>
        </p:txBody>
      </p:sp>
      <p:sp>
        <p:nvSpPr>
          <p:cNvPr id="8" name="Slide Number Placeholder 3">
            <a:extLst>
              <a:ext uri="{FF2B5EF4-FFF2-40B4-BE49-F238E27FC236}">
                <a16:creationId xmlns:a16="http://schemas.microsoft.com/office/drawing/2014/main" id="{E3434831-C83D-C9F1-F69A-7FA44257F191}"/>
              </a:ext>
            </a:extLst>
          </p:cNvPr>
          <p:cNvSpPr>
            <a:spLocks noGrp="1"/>
          </p:cNvSpPr>
          <p:nvPr>
            <p:ph type="sldNum" sz="quarter" idx="4"/>
          </p:nvPr>
        </p:nvSpPr>
        <p:spPr>
          <a:xfrm>
            <a:off x="8534400" y="6121252"/>
            <a:ext cx="2743200" cy="365125"/>
          </a:xfrm>
        </p:spPr>
        <p:txBody>
          <a:bodyPr/>
          <a:lstStyle/>
          <a:p>
            <a:pPr>
              <a:spcAft>
                <a:spcPts val="600"/>
              </a:spcAft>
            </a:pPr>
            <a:fld id="{B5CEABB6-07DC-46E8-9B57-56EC44A396E5}" type="slidenum">
              <a:rPr lang="en-US" smtClean="0"/>
              <a:pPr>
                <a:spcAft>
                  <a:spcPts val="600"/>
                </a:spcAft>
              </a:pPr>
              <a:t>19</a:t>
            </a:fld>
            <a:endParaRPr lang="en-US"/>
          </a:p>
        </p:txBody>
      </p:sp>
    </p:spTree>
    <p:custDataLst>
      <p:tags r:id="rId1"/>
    </p:custDataLst>
    <p:extLst>
      <p:ext uri="{BB962C8B-B14F-4D97-AF65-F5344CB8AC3E}">
        <p14:creationId xmlns:p14="http://schemas.microsoft.com/office/powerpoint/2010/main" val="229879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4B7D88-18D8-7250-6364-BECA6F65381D}"/>
              </a:ext>
            </a:extLst>
          </p:cNvPr>
          <p:cNvSpPr>
            <a:spLocks noGrp="1"/>
          </p:cNvSpPr>
          <p:nvPr>
            <p:ph type="title"/>
          </p:nvPr>
        </p:nvSpPr>
        <p:spPr>
          <a:xfrm>
            <a:off x="914400" y="883920"/>
            <a:ext cx="3589446" cy="4608160"/>
          </a:xfrm>
        </p:spPr>
        <p:txBody>
          <a:bodyPr/>
          <a:lstStyle/>
          <a:p>
            <a:pPr algn="ctr"/>
            <a:r>
              <a:rPr lang="en-US" dirty="0"/>
              <a:t>First things first: Why are we here?</a:t>
            </a:r>
            <a:br>
              <a:rPr lang="en-US" dirty="0"/>
            </a:br>
            <a:r>
              <a:rPr lang="en-US" dirty="0"/>
              <a:t>Inclusivity and Generative AI</a:t>
            </a:r>
            <a:br>
              <a:rPr lang="en-US" dirty="0"/>
            </a:br>
            <a:endParaRPr lang="en-US" dirty="0"/>
          </a:p>
        </p:txBody>
      </p:sp>
      <p:sp>
        <p:nvSpPr>
          <p:cNvPr id="7" name="Content Placeholder 6">
            <a:extLst>
              <a:ext uri="{FF2B5EF4-FFF2-40B4-BE49-F238E27FC236}">
                <a16:creationId xmlns:a16="http://schemas.microsoft.com/office/drawing/2014/main" id="{0C0D5F39-EF49-BECB-8276-8B8A46F07AC2}"/>
              </a:ext>
            </a:extLst>
          </p:cNvPr>
          <p:cNvSpPr>
            <a:spLocks noGrp="1"/>
          </p:cNvSpPr>
          <p:nvPr>
            <p:ph sz="quarter" idx="10"/>
          </p:nvPr>
        </p:nvSpPr>
        <p:spPr>
          <a:xfrm>
            <a:off x="5094514" y="943429"/>
            <a:ext cx="6508711" cy="5423293"/>
          </a:xfrm>
        </p:spPr>
        <p:txBody>
          <a:bodyPr>
            <a:normAutofit/>
          </a:bodyPr>
          <a:lstStyle/>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When we talk about our concerns with AI, we’re talking about academic dishonesty, which mean systemic solutions to AI concerns start with solutions to academic dishonesty…</a:t>
            </a:r>
            <a:r>
              <a:rPr lang="en-GB" sz="1600" b="1" dirty="0">
                <a:latin typeface="Open Sans" panose="020B0606030504020204" pitchFamily="34" charset="0"/>
                <a:ea typeface="Open Sans" panose="020B0606030504020204" pitchFamily="34" charset="0"/>
                <a:cs typeface="Open Sans" panose="020B0606030504020204" pitchFamily="34" charset="0"/>
              </a:rPr>
              <a:t>but not always the ones you think</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When we talk about inclusive assessment, we’re not talking about making assessments easier. </a:t>
            </a:r>
          </a:p>
          <a:p>
            <a:pPr marL="742950" lvl="1" indent="-285750">
              <a:buFont typeface="Arial" panose="020B0604020202020204" pitchFamily="34" charset="0"/>
              <a:buChar char="•"/>
            </a:pPr>
            <a:r>
              <a:rPr lang="en-GB" sz="1400" dirty="0">
                <a:latin typeface="Open Sans" panose="020B0606030504020204" pitchFamily="34" charset="0"/>
                <a:ea typeface="Open Sans" panose="020B0606030504020204" pitchFamily="34" charset="0"/>
                <a:cs typeface="Open Sans" panose="020B0606030504020204" pitchFamily="34" charset="0"/>
              </a:rPr>
              <a:t>We are talking about not making assessments hard for the wrong reasons</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Comprehensive syntheses of research, including those done by </a:t>
            </a:r>
            <a:r>
              <a:rPr lang="en-GB" sz="1600" dirty="0" err="1">
                <a:latin typeface="Open Sans" panose="020B0606030504020204" pitchFamily="34" charset="0"/>
                <a:ea typeface="Open Sans" panose="020B0606030504020204" pitchFamily="34" charset="0"/>
                <a:cs typeface="Open Sans" panose="020B0606030504020204" pitchFamily="34" charset="0"/>
              </a:rPr>
              <a:t>AdvanceHE</a:t>
            </a:r>
            <a:r>
              <a:rPr lang="en-GB" sz="1600" dirty="0">
                <a:latin typeface="Open Sans" panose="020B0606030504020204" pitchFamily="34" charset="0"/>
                <a:ea typeface="Open Sans" panose="020B0606030504020204" pitchFamily="34" charset="0"/>
                <a:cs typeface="Open Sans" panose="020B0606030504020204" pitchFamily="34" charset="0"/>
              </a:rPr>
              <a:t>, allows us to infer that inclusivity promoted by removing psycho-social barriers to engagement. </a:t>
            </a:r>
          </a:p>
          <a:p>
            <a:pPr marL="285750" indent="-285750">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Risks to inclusivity &amp; academic dishonesty using AI may seem like different issues, but growing research along with theory tell us that these issues share root causes that can be addressed by communication and assessment design.</a:t>
            </a:r>
          </a:p>
          <a:p>
            <a:pPr marL="285750" indent="-285750">
              <a:buFont typeface="Arial" panose="020B0604020202020204" pitchFamily="34" charset="0"/>
              <a:buChar char="•"/>
            </a:pP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810374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5FBC7-1CD0-1916-D356-A1F762A69D03}"/>
              </a:ext>
            </a:extLst>
          </p:cNvPr>
          <p:cNvSpPr>
            <a:spLocks noGrp="1"/>
          </p:cNvSpPr>
          <p:nvPr>
            <p:ph type="title"/>
          </p:nvPr>
        </p:nvSpPr>
        <p:spPr>
          <a:xfrm>
            <a:off x="929640" y="485113"/>
            <a:ext cx="10515600" cy="1531525"/>
          </a:xfrm>
        </p:spPr>
        <p:txBody>
          <a:bodyPr anchor="ctr">
            <a:normAutofit/>
          </a:bodyPr>
          <a:lstStyle/>
          <a:p>
            <a:r>
              <a:rPr lang="en-GB" dirty="0"/>
              <a:t>Reflection on Value</a:t>
            </a:r>
          </a:p>
        </p:txBody>
      </p:sp>
      <p:sp>
        <p:nvSpPr>
          <p:cNvPr id="14" name="Slide Number Placeholder 4">
            <a:extLst>
              <a:ext uri="{FF2B5EF4-FFF2-40B4-BE49-F238E27FC236}">
                <a16:creationId xmlns:a16="http://schemas.microsoft.com/office/drawing/2014/main" id="{3D005B3E-B05C-548F-0B02-4ABB913FA45B}"/>
              </a:ext>
            </a:extLst>
          </p:cNvPr>
          <p:cNvSpPr>
            <a:spLocks noGrp="1"/>
          </p:cNvSpPr>
          <p:nvPr>
            <p:ph type="sldNum" sz="quarter" idx="4"/>
          </p:nvPr>
        </p:nvSpPr>
        <p:spPr>
          <a:xfrm>
            <a:off x="8534400" y="6121252"/>
            <a:ext cx="2743200" cy="365125"/>
          </a:xfrm>
        </p:spPr>
        <p:txBody>
          <a:bodyPr/>
          <a:lstStyle/>
          <a:p>
            <a:pPr>
              <a:spcAft>
                <a:spcPts val="600"/>
              </a:spcAft>
            </a:pPr>
            <a:fld id="{B5CEABB6-07DC-46E8-9B57-56EC44A396E5}" type="slidenum">
              <a:rPr lang="en-US" smtClean="0"/>
              <a:pPr>
                <a:spcAft>
                  <a:spcPts val="600"/>
                </a:spcAft>
              </a:pPr>
              <a:t>20</a:t>
            </a:fld>
            <a:endParaRPr lang="en-US"/>
          </a:p>
        </p:txBody>
      </p:sp>
      <p:sp>
        <p:nvSpPr>
          <p:cNvPr id="3" name="Content Placeholder 2">
            <a:extLst>
              <a:ext uri="{FF2B5EF4-FFF2-40B4-BE49-F238E27FC236}">
                <a16:creationId xmlns:a16="http://schemas.microsoft.com/office/drawing/2014/main" id="{5CEAC3E8-B137-E15B-8D57-A23F438FB382}"/>
              </a:ext>
            </a:extLst>
          </p:cNvPr>
          <p:cNvSpPr>
            <a:spLocks/>
          </p:cNvSpPr>
          <p:nvPr/>
        </p:nvSpPr>
        <p:spPr>
          <a:xfrm>
            <a:off x="575495" y="1702030"/>
            <a:ext cx="10405721" cy="816769"/>
          </a:xfrm>
          <a:prstGeom prst="rect">
            <a:avLst/>
          </a:prstGeom>
        </p:spPr>
        <p:txBody>
          <a:bodyPr/>
          <a:lstStyle/>
          <a:p>
            <a:pPr defTabSz="557784">
              <a:spcAft>
                <a:spcPts val="600"/>
              </a:spcAft>
            </a:pPr>
            <a:r>
              <a:rPr lang="en-GB" sz="16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We understand the value of our knowledge better than students, so it falls upon us as educators to be as clear as possible about why our teaching and assessment is valuable to them. Consider how the use of AI can help or hinder these skills </a:t>
            </a:r>
          </a:p>
          <a:p>
            <a:pPr>
              <a:spcAft>
                <a:spcPts val="600"/>
              </a:spcAft>
            </a:pPr>
            <a:endParaRPr lang="en-GB" dirty="0"/>
          </a:p>
        </p:txBody>
      </p:sp>
      <p:sp>
        <p:nvSpPr>
          <p:cNvPr id="4" name="TextBox 3">
            <a:extLst>
              <a:ext uri="{FF2B5EF4-FFF2-40B4-BE49-F238E27FC236}">
                <a16:creationId xmlns:a16="http://schemas.microsoft.com/office/drawing/2014/main" id="{6FDE9DBC-33FE-324D-8258-3CC5E4F6F6B1}"/>
              </a:ext>
            </a:extLst>
          </p:cNvPr>
          <p:cNvSpPr txBox="1"/>
          <p:nvPr/>
        </p:nvSpPr>
        <p:spPr>
          <a:xfrm>
            <a:off x="1047588" y="2859594"/>
            <a:ext cx="2864040" cy="2923877"/>
          </a:xfrm>
          <a:prstGeom prst="rect">
            <a:avLst/>
          </a:prstGeom>
          <a:noFill/>
        </p:spPr>
        <p:txBody>
          <a:bodyPr wrap="square" rtlCol="0">
            <a:spAutoFit/>
          </a:bodyPr>
          <a:lstStyle/>
          <a:p>
            <a:pPr defTabSz="557784">
              <a:spcAft>
                <a:spcPts val="600"/>
              </a:spcAft>
            </a:pPr>
            <a:r>
              <a:rPr lang="en-GB" sz="14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1.</a:t>
            </a:r>
            <a:r>
              <a:rPr lang="en-GB"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GB" sz="14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Who/what needs students who can pass your assessments?</a:t>
            </a:r>
            <a:br>
              <a:rPr lang="en-GB" sz="14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en-GB"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defTabSz="557784">
              <a:spcAft>
                <a:spcPts val="600"/>
              </a:spcAft>
            </a:pPr>
            <a:r>
              <a:rPr lang="en-GB"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Your Local Community?</a:t>
            </a:r>
          </a:p>
          <a:p>
            <a:pPr defTabSz="557784">
              <a:spcAft>
                <a:spcPts val="600"/>
              </a:spcAft>
            </a:pPr>
            <a:r>
              <a:rPr lang="en-GB"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Your Disciplinary Culture?</a:t>
            </a:r>
          </a:p>
          <a:p>
            <a:pPr defTabSz="557784">
              <a:spcAft>
                <a:spcPts val="600"/>
              </a:spcAft>
            </a:pPr>
            <a:r>
              <a:rPr lang="en-GB"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Your Disciplinary Practice?</a:t>
            </a:r>
          </a:p>
          <a:p>
            <a:pPr defTabSz="557784">
              <a:spcAft>
                <a:spcPts val="600"/>
              </a:spcAft>
            </a:pPr>
            <a:r>
              <a:rPr lang="en-GB"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Your Disciplinary Research?</a:t>
            </a:r>
          </a:p>
          <a:p>
            <a:pPr defTabSz="557784">
              <a:spcAft>
                <a:spcPts val="600"/>
              </a:spcAft>
            </a:pPr>
            <a:r>
              <a:rPr lang="en-GB"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An Industry, or an Industry Standard?</a:t>
            </a:r>
          </a:p>
          <a:p>
            <a:pPr defTabSz="557784">
              <a:spcAft>
                <a:spcPts val="600"/>
              </a:spcAft>
            </a:pPr>
            <a:r>
              <a:rPr lang="en-GB"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Something not in this list?</a:t>
            </a:r>
            <a:endParaRPr lang="en-GB"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D6B49C93-8F1F-0862-9C26-52753FB0254B}"/>
              </a:ext>
            </a:extLst>
          </p:cNvPr>
          <p:cNvSpPr txBox="1"/>
          <p:nvPr/>
        </p:nvSpPr>
        <p:spPr>
          <a:xfrm>
            <a:off x="5344757" y="2859594"/>
            <a:ext cx="2149143" cy="2693045"/>
          </a:xfrm>
          <a:prstGeom prst="rect">
            <a:avLst/>
          </a:prstGeom>
          <a:noFill/>
        </p:spPr>
        <p:txBody>
          <a:bodyPr wrap="square" rtlCol="0">
            <a:spAutoFit/>
          </a:bodyPr>
          <a:lstStyle/>
          <a:p>
            <a:pPr defTabSz="557784">
              <a:spcAft>
                <a:spcPts val="600"/>
              </a:spcAft>
            </a:pPr>
            <a:r>
              <a:rPr lang="en-GB" sz="14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2. Why do they need people who can pass your assessments? Is there... </a:t>
            </a:r>
            <a:br>
              <a:rPr lang="en-GB" sz="14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GB"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 social, ethical, or moral imperative?</a:t>
            </a:r>
          </a:p>
          <a:p>
            <a:pPr defTabSz="557784">
              <a:spcAft>
                <a:spcPts val="600"/>
              </a:spcAft>
            </a:pPr>
            <a:r>
              <a:rPr lang="en-GB"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 gap in the market</a:t>
            </a:r>
          </a:p>
          <a:p>
            <a:pPr defTabSz="557784">
              <a:spcAft>
                <a:spcPts val="600"/>
              </a:spcAft>
            </a:pPr>
            <a:r>
              <a:rPr lang="en-GB"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 need progress in the field?</a:t>
            </a:r>
          </a:p>
          <a:p>
            <a:pPr defTabSz="557784">
              <a:spcAft>
                <a:spcPts val="600"/>
              </a:spcAft>
            </a:pPr>
            <a:r>
              <a:rPr lang="en-GB" sz="14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Anything not in this list?</a:t>
            </a:r>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4F64B998-DA1C-81EB-E046-9C2BDDFCD91E}"/>
              </a:ext>
            </a:extLst>
          </p:cNvPr>
          <p:cNvSpPr txBox="1"/>
          <p:nvPr/>
        </p:nvSpPr>
        <p:spPr>
          <a:xfrm>
            <a:off x="8927029" y="2859594"/>
            <a:ext cx="2149143" cy="1569660"/>
          </a:xfrm>
          <a:prstGeom prst="rect">
            <a:avLst/>
          </a:prstGeom>
          <a:noFill/>
        </p:spPr>
        <p:txBody>
          <a:bodyPr wrap="square" rtlCol="0">
            <a:spAutoFit/>
          </a:bodyPr>
          <a:lstStyle/>
          <a:p>
            <a:pPr defTabSz="557784">
              <a:spcAft>
                <a:spcPts val="600"/>
              </a:spcAft>
            </a:pPr>
            <a:r>
              <a:rPr lang="en-GB" sz="16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Write a few sentences that explains your answers and share it with your partner. </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94072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5FBC7-1CD0-1916-D356-A1F762A69D03}"/>
              </a:ext>
            </a:extLst>
          </p:cNvPr>
          <p:cNvSpPr>
            <a:spLocks noGrp="1"/>
          </p:cNvSpPr>
          <p:nvPr>
            <p:ph type="title"/>
          </p:nvPr>
        </p:nvSpPr>
        <p:spPr>
          <a:xfrm>
            <a:off x="698579" y="537687"/>
            <a:ext cx="4114800" cy="5029200"/>
          </a:xfrm>
        </p:spPr>
        <p:txBody>
          <a:bodyPr anchor="ctr">
            <a:normAutofit/>
          </a:bodyPr>
          <a:lstStyle/>
          <a:p>
            <a:r>
              <a:rPr lang="en-GB" dirty="0"/>
              <a:t>Designing Effective Questions</a:t>
            </a:r>
          </a:p>
        </p:txBody>
      </p:sp>
      <p:sp>
        <p:nvSpPr>
          <p:cNvPr id="7" name="Content Placeholder 6">
            <a:extLst>
              <a:ext uri="{FF2B5EF4-FFF2-40B4-BE49-F238E27FC236}">
                <a16:creationId xmlns:a16="http://schemas.microsoft.com/office/drawing/2014/main" id="{60ABF984-B85F-BC03-1237-F853ABBA96AC}"/>
              </a:ext>
            </a:extLst>
          </p:cNvPr>
          <p:cNvSpPr>
            <a:spLocks noGrp="1"/>
          </p:cNvSpPr>
          <p:nvPr>
            <p:ph sz="quarter" idx="11"/>
          </p:nvPr>
        </p:nvSpPr>
        <p:spPr>
          <a:xfrm>
            <a:off x="6264492" y="795130"/>
            <a:ext cx="5526155" cy="5651105"/>
          </a:xfrm>
        </p:spPr>
        <p:txBody>
          <a:bodyPr>
            <a:normAutofit/>
          </a:bodyPr>
          <a:lstStyle/>
          <a:p>
            <a:r>
              <a:rPr lang="en-GB" sz="1600" dirty="0">
                <a:latin typeface="Open Sans" panose="020B0606030504020204" pitchFamily="34" charset="0"/>
                <a:ea typeface="Open Sans" panose="020B0606030504020204" pitchFamily="34" charset="0"/>
                <a:cs typeface="Open Sans" panose="020B0606030504020204" pitchFamily="34" charset="0"/>
              </a:rPr>
              <a:t>Clearly define the intended learning outcome to be assessed by the item. </a:t>
            </a:r>
          </a:p>
          <a:p>
            <a:r>
              <a:rPr lang="en-GB" sz="1600" dirty="0">
                <a:latin typeface="Open Sans" panose="020B0606030504020204" pitchFamily="34" charset="0"/>
                <a:ea typeface="Open Sans" panose="020B0606030504020204" pitchFamily="34" charset="0"/>
                <a:cs typeface="Open Sans" panose="020B0606030504020204" pitchFamily="34" charset="0"/>
              </a:rPr>
              <a:t>Avoid using essay questions for intended learning outcomes that are better assessed with other kinds of assessment. </a:t>
            </a:r>
          </a:p>
          <a:p>
            <a:r>
              <a:rPr lang="en-GB" sz="1600" dirty="0">
                <a:latin typeface="Open Sans" panose="020B0606030504020204" pitchFamily="34" charset="0"/>
                <a:ea typeface="Open Sans" panose="020B0606030504020204" pitchFamily="34" charset="0"/>
                <a:cs typeface="Open Sans" panose="020B0606030504020204" pitchFamily="34" charset="0"/>
              </a:rPr>
              <a:t>Clearly define and situate the task within a problem situation. </a:t>
            </a:r>
          </a:p>
          <a:p>
            <a:r>
              <a:rPr lang="en-GB" sz="1600" dirty="0">
                <a:latin typeface="Open Sans" panose="020B0606030504020204" pitchFamily="34" charset="0"/>
                <a:ea typeface="Open Sans" panose="020B0606030504020204" pitchFamily="34" charset="0"/>
                <a:cs typeface="Open Sans" panose="020B0606030504020204" pitchFamily="34" charset="0"/>
              </a:rPr>
              <a:t>Present a reasonable task to students. </a:t>
            </a:r>
          </a:p>
          <a:p>
            <a:r>
              <a:rPr lang="en-GB" sz="1600" dirty="0">
                <a:latin typeface="Open Sans" panose="020B0606030504020204" pitchFamily="34" charset="0"/>
                <a:ea typeface="Open Sans" panose="020B0606030504020204" pitchFamily="34" charset="0"/>
                <a:cs typeface="Open Sans" panose="020B0606030504020204" pitchFamily="34" charset="0"/>
              </a:rPr>
              <a:t>The task can be written as a statement or question. </a:t>
            </a:r>
          </a:p>
          <a:p>
            <a:r>
              <a:rPr lang="en-GB" sz="1600" dirty="0">
                <a:latin typeface="Open Sans" panose="020B0606030504020204" pitchFamily="34" charset="0"/>
                <a:ea typeface="Open Sans" panose="020B0606030504020204" pitchFamily="34" charset="0"/>
                <a:cs typeface="Open Sans" panose="020B0606030504020204" pitchFamily="34" charset="0"/>
              </a:rPr>
              <a:t>Specify the relative point value and the approximate time limit in clear directions.</a:t>
            </a:r>
          </a:p>
          <a:p>
            <a:r>
              <a:rPr lang="en-GB" sz="1600" dirty="0">
                <a:latin typeface="Open Sans" panose="020B0606030504020204" pitchFamily="34" charset="0"/>
                <a:ea typeface="Open Sans" panose="020B0606030504020204" pitchFamily="34" charset="0"/>
                <a:cs typeface="Open Sans" panose="020B0606030504020204" pitchFamily="34" charset="0"/>
              </a:rPr>
              <a:t>State the criteria for grading</a:t>
            </a:r>
          </a:p>
          <a:p>
            <a:r>
              <a:rPr lang="en-GB" sz="1600" dirty="0">
                <a:latin typeface="Open Sans" panose="020B0606030504020204" pitchFamily="34" charset="0"/>
                <a:ea typeface="Open Sans" panose="020B0606030504020204" pitchFamily="34" charset="0"/>
                <a:cs typeface="Open Sans" panose="020B0606030504020204" pitchFamily="34" charset="0"/>
              </a:rPr>
              <a:t>Use several relatively short essay questions rather than one long one. </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Slide Number Placeholder 4">
            <a:extLst>
              <a:ext uri="{FF2B5EF4-FFF2-40B4-BE49-F238E27FC236}">
                <a16:creationId xmlns:a16="http://schemas.microsoft.com/office/drawing/2014/main" id="{3D005B3E-B05C-548F-0B02-4ABB913FA45B}"/>
              </a:ext>
            </a:extLst>
          </p:cNvPr>
          <p:cNvSpPr>
            <a:spLocks noGrp="1"/>
          </p:cNvSpPr>
          <p:nvPr>
            <p:ph type="sldNum" sz="quarter" idx="4"/>
          </p:nvPr>
        </p:nvSpPr>
        <p:spPr/>
        <p:txBody>
          <a:bodyPr/>
          <a:lstStyle/>
          <a:p>
            <a:pPr>
              <a:spcAft>
                <a:spcPts val="600"/>
              </a:spcAft>
            </a:pPr>
            <a:fld id="{B5CEABB6-07DC-46E8-9B57-56EC44A396E5}" type="slidenum">
              <a:rPr lang="en-US" smtClean="0"/>
              <a:pPr>
                <a:spcAft>
                  <a:spcPts val="600"/>
                </a:spcAft>
              </a:pPr>
              <a:t>21</a:t>
            </a:fld>
            <a:endParaRPr lang="en-US"/>
          </a:p>
        </p:txBody>
      </p:sp>
      <p:sp>
        <p:nvSpPr>
          <p:cNvPr id="3" name="Content Placeholder 2">
            <a:extLst>
              <a:ext uri="{FF2B5EF4-FFF2-40B4-BE49-F238E27FC236}">
                <a16:creationId xmlns:a16="http://schemas.microsoft.com/office/drawing/2014/main" id="{5CEAC3E8-B137-E15B-8D57-A23F438FB382}"/>
              </a:ext>
            </a:extLst>
          </p:cNvPr>
          <p:cNvSpPr>
            <a:spLocks/>
          </p:cNvSpPr>
          <p:nvPr/>
        </p:nvSpPr>
        <p:spPr>
          <a:xfrm>
            <a:off x="441443" y="4115819"/>
            <a:ext cx="10405721" cy="816769"/>
          </a:xfrm>
          <a:prstGeom prst="rect">
            <a:avLst/>
          </a:prstGeom>
        </p:spPr>
        <p:txBody>
          <a:bodyPr/>
          <a:lstStyle/>
          <a:p>
            <a:pPr defTabSz="557784">
              <a:spcAft>
                <a:spcPts val="600"/>
              </a:spcAft>
            </a:pPr>
            <a:r>
              <a:rPr lang="en-GB" sz="1600" kern="1200" dirty="0">
                <a:solidFill>
                  <a:schemeClr val="tx1"/>
                </a:solidFill>
                <a:latin typeface="Open Sans" panose="020B0606030504020204" pitchFamily="34" charset="0"/>
                <a:ea typeface="Open Sans" panose="020B0606030504020204" pitchFamily="34" charset="0"/>
                <a:cs typeface="Open Sans" panose="020B0606030504020204" pitchFamily="34" charset="0"/>
              </a:rPr>
              <a:t>Short term changes to your assessments can be made now.</a:t>
            </a:r>
          </a:p>
          <a:p>
            <a:pPr>
              <a:spcAft>
                <a:spcPts val="600"/>
              </a:spcAft>
            </a:pPr>
            <a:endParaRPr lang="en-GB" dirty="0"/>
          </a:p>
        </p:txBody>
      </p:sp>
    </p:spTree>
    <p:custDataLst>
      <p:tags r:id="rId1"/>
    </p:custDataLst>
    <p:extLst>
      <p:ext uri="{BB962C8B-B14F-4D97-AF65-F5344CB8AC3E}">
        <p14:creationId xmlns:p14="http://schemas.microsoft.com/office/powerpoint/2010/main" val="2797681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5FBC7-1CD0-1916-D356-A1F762A69D03}"/>
              </a:ext>
            </a:extLst>
          </p:cNvPr>
          <p:cNvSpPr>
            <a:spLocks noGrp="1"/>
          </p:cNvSpPr>
          <p:nvPr>
            <p:ph type="title"/>
          </p:nvPr>
        </p:nvSpPr>
        <p:spPr/>
        <p:txBody>
          <a:bodyPr anchor="ctr">
            <a:normAutofit/>
          </a:bodyPr>
          <a:lstStyle/>
          <a:p>
            <a:r>
              <a:rPr lang="en-GB" dirty="0"/>
              <a:t>Designing Effective Questions</a:t>
            </a:r>
          </a:p>
        </p:txBody>
      </p:sp>
      <p:sp>
        <p:nvSpPr>
          <p:cNvPr id="14" name="Slide Number Placeholder 4">
            <a:extLst>
              <a:ext uri="{FF2B5EF4-FFF2-40B4-BE49-F238E27FC236}">
                <a16:creationId xmlns:a16="http://schemas.microsoft.com/office/drawing/2014/main" id="{3D005B3E-B05C-548F-0B02-4ABB913FA45B}"/>
              </a:ext>
            </a:extLst>
          </p:cNvPr>
          <p:cNvSpPr>
            <a:spLocks noGrp="1"/>
          </p:cNvSpPr>
          <p:nvPr>
            <p:ph type="sldNum" sz="quarter" idx="4"/>
          </p:nvPr>
        </p:nvSpPr>
        <p:spPr/>
        <p:txBody>
          <a:bodyPr/>
          <a:lstStyle/>
          <a:p>
            <a:pPr>
              <a:spcAft>
                <a:spcPts val="600"/>
              </a:spcAft>
            </a:pPr>
            <a:fld id="{B5CEABB6-07DC-46E8-9B57-56EC44A396E5}" type="slidenum">
              <a:rPr lang="en-US" smtClean="0"/>
              <a:pPr>
                <a:spcAft>
                  <a:spcPts val="600"/>
                </a:spcAft>
              </a:pPr>
              <a:t>22</a:t>
            </a:fld>
            <a:endParaRPr lang="en-US"/>
          </a:p>
        </p:txBody>
      </p:sp>
      <p:sp>
        <p:nvSpPr>
          <p:cNvPr id="5" name="Content Placeholder 4">
            <a:extLst>
              <a:ext uri="{FF2B5EF4-FFF2-40B4-BE49-F238E27FC236}">
                <a16:creationId xmlns:a16="http://schemas.microsoft.com/office/drawing/2014/main" id="{05D23043-3AAB-AAD5-1350-9D2B792780B0}"/>
              </a:ext>
            </a:extLst>
          </p:cNvPr>
          <p:cNvSpPr>
            <a:spLocks noGrp="1"/>
          </p:cNvSpPr>
          <p:nvPr>
            <p:ph sz="quarter" idx="11"/>
          </p:nvPr>
        </p:nvSpPr>
        <p:spPr/>
        <p:txBody>
          <a:bodyPr>
            <a:normAutofit/>
          </a:bodyPr>
          <a:lstStyle/>
          <a:p>
            <a:r>
              <a:rPr lang="en-GB" dirty="0">
                <a:latin typeface="Open Sans" panose="020B0606030504020204" pitchFamily="34" charset="0"/>
                <a:ea typeface="Open Sans" panose="020B0606030504020204" pitchFamily="34" charset="0"/>
                <a:cs typeface="Open Sans" panose="020B0606030504020204" pitchFamily="34" charset="0"/>
              </a:rPr>
              <a:t>Intended learning outcome: </a:t>
            </a:r>
            <a:r>
              <a:rPr lang="en-GB" dirty="0" err="1">
                <a:latin typeface="Open Sans" panose="020B0606030504020204" pitchFamily="34" charset="0"/>
                <a:ea typeface="Open Sans" panose="020B0606030504020204" pitchFamily="34" charset="0"/>
                <a:cs typeface="Open Sans" panose="020B0606030504020204" pitchFamily="34" charset="0"/>
              </a:rPr>
              <a:t>Analyze</a:t>
            </a:r>
            <a:r>
              <a:rPr lang="en-GB" dirty="0">
                <a:latin typeface="Open Sans" panose="020B0606030504020204" pitchFamily="34" charset="0"/>
                <a:ea typeface="Open Sans" panose="020B0606030504020204" pitchFamily="34" charset="0"/>
                <a:cs typeface="Open Sans" panose="020B0606030504020204" pitchFamily="34" charset="0"/>
              </a:rPr>
              <a:t> the impact of America at war on the American economy.</a:t>
            </a:r>
          </a:p>
          <a:p>
            <a:r>
              <a:rPr lang="en-GB" dirty="0">
                <a:latin typeface="Open Sans" panose="020B0606030504020204" pitchFamily="34" charset="0"/>
                <a:ea typeface="Open Sans" panose="020B0606030504020204" pitchFamily="34" charset="0"/>
                <a:cs typeface="Open Sans" panose="020B0606030504020204" pitchFamily="34" charset="0"/>
              </a:rPr>
              <a:t>Less effective essay question:</a:t>
            </a:r>
          </a:p>
          <a:p>
            <a:r>
              <a:rPr lang="en-GB" b="1" dirty="0">
                <a:latin typeface="Open Sans" panose="020B0606030504020204" pitchFamily="34" charset="0"/>
                <a:ea typeface="Open Sans" panose="020B0606030504020204" pitchFamily="34" charset="0"/>
                <a:cs typeface="Open Sans" panose="020B0606030504020204" pitchFamily="34" charset="0"/>
              </a:rPr>
              <a:t>Describe the impact of America at war on the American economy.</a:t>
            </a:r>
          </a:p>
          <a:p>
            <a:r>
              <a:rPr lang="en-GB" dirty="0">
                <a:latin typeface="Open Sans" panose="020B0606030504020204" pitchFamily="34" charset="0"/>
                <a:ea typeface="Open Sans" panose="020B0606030504020204" pitchFamily="34" charset="0"/>
                <a:cs typeface="Open Sans" panose="020B0606030504020204" pitchFamily="34" charset="0"/>
              </a:rPr>
              <a:t>More effective essay question:</a:t>
            </a:r>
          </a:p>
          <a:p>
            <a:r>
              <a:rPr lang="en-GB" b="1" dirty="0" err="1">
                <a:latin typeface="Open Sans" panose="020B0606030504020204" pitchFamily="34" charset="0"/>
                <a:ea typeface="Open Sans" panose="020B0606030504020204" pitchFamily="34" charset="0"/>
                <a:cs typeface="Open Sans" panose="020B0606030504020204" pitchFamily="34" charset="0"/>
              </a:rPr>
              <a:t>Analyze</a:t>
            </a:r>
            <a:r>
              <a:rPr lang="en-GB" b="1" dirty="0">
                <a:latin typeface="Open Sans" panose="020B0606030504020204" pitchFamily="34" charset="0"/>
                <a:ea typeface="Open Sans" panose="020B0606030504020204" pitchFamily="34" charset="0"/>
                <a:cs typeface="Open Sans" panose="020B0606030504020204" pitchFamily="34" charset="0"/>
              </a:rPr>
              <a:t> the impact of America at war on the American economy by describing how different effects of the war work together to influence the economy. </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18419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5FBC7-1CD0-1916-D356-A1F762A69D03}"/>
              </a:ext>
            </a:extLst>
          </p:cNvPr>
          <p:cNvSpPr>
            <a:spLocks noGrp="1"/>
          </p:cNvSpPr>
          <p:nvPr>
            <p:ph type="title"/>
          </p:nvPr>
        </p:nvSpPr>
        <p:spPr>
          <a:xfrm>
            <a:off x="914400" y="1020445"/>
            <a:ext cx="3930216" cy="5029200"/>
          </a:xfrm>
        </p:spPr>
        <p:txBody>
          <a:bodyPr anchor="ctr">
            <a:normAutofit/>
          </a:bodyPr>
          <a:lstStyle/>
          <a:p>
            <a:r>
              <a:rPr lang="en-GB" dirty="0"/>
              <a:t>Designing Effective Questions</a:t>
            </a:r>
          </a:p>
        </p:txBody>
      </p:sp>
      <p:sp>
        <p:nvSpPr>
          <p:cNvPr id="14" name="Slide Number Placeholder 4">
            <a:extLst>
              <a:ext uri="{FF2B5EF4-FFF2-40B4-BE49-F238E27FC236}">
                <a16:creationId xmlns:a16="http://schemas.microsoft.com/office/drawing/2014/main" id="{3D005B3E-B05C-548F-0B02-4ABB913FA45B}"/>
              </a:ext>
            </a:extLst>
          </p:cNvPr>
          <p:cNvSpPr>
            <a:spLocks noGrp="1"/>
          </p:cNvSpPr>
          <p:nvPr>
            <p:ph type="sldNum" sz="quarter" idx="4"/>
          </p:nvPr>
        </p:nvSpPr>
        <p:spPr/>
        <p:txBody>
          <a:bodyPr/>
          <a:lstStyle/>
          <a:p>
            <a:pPr>
              <a:spcAft>
                <a:spcPts val="600"/>
              </a:spcAft>
            </a:pPr>
            <a:fld id="{B5CEABB6-07DC-46E8-9B57-56EC44A396E5}" type="slidenum">
              <a:rPr lang="en-US" smtClean="0"/>
              <a:pPr>
                <a:spcAft>
                  <a:spcPts val="600"/>
                </a:spcAft>
              </a:pPr>
              <a:t>23</a:t>
            </a:fld>
            <a:endParaRPr lang="en-US"/>
          </a:p>
        </p:txBody>
      </p:sp>
      <p:sp>
        <p:nvSpPr>
          <p:cNvPr id="5" name="Content Placeholder 4">
            <a:extLst>
              <a:ext uri="{FF2B5EF4-FFF2-40B4-BE49-F238E27FC236}">
                <a16:creationId xmlns:a16="http://schemas.microsoft.com/office/drawing/2014/main" id="{05D23043-3AAB-AAD5-1350-9D2B792780B0}"/>
              </a:ext>
            </a:extLst>
          </p:cNvPr>
          <p:cNvSpPr>
            <a:spLocks noGrp="1"/>
          </p:cNvSpPr>
          <p:nvPr>
            <p:ph sz="quarter" idx="11"/>
          </p:nvPr>
        </p:nvSpPr>
        <p:spPr>
          <a:xfrm>
            <a:off x="5054758" y="1092052"/>
            <a:ext cx="6645018" cy="5029200"/>
          </a:xfrm>
        </p:spPr>
        <p:txBody>
          <a:bodyPr>
            <a:noAutofit/>
          </a:bodyPr>
          <a:lstStyle/>
          <a:p>
            <a:r>
              <a:rPr lang="en-GB" sz="1600" dirty="0">
                <a:latin typeface="Open Sans" panose="020B0606030504020204" pitchFamily="34" charset="0"/>
                <a:ea typeface="Open Sans" panose="020B0606030504020204" pitchFamily="34" charset="0"/>
                <a:cs typeface="Open Sans" panose="020B0606030504020204" pitchFamily="34" charset="0"/>
              </a:rPr>
              <a:t> Less focused essay question:</a:t>
            </a:r>
          </a:p>
          <a:p>
            <a:pPr lvl="1"/>
            <a:r>
              <a:rPr lang="en-GB" b="1" dirty="0">
                <a:latin typeface="Open Sans" panose="020B0606030504020204" pitchFamily="34" charset="0"/>
                <a:ea typeface="Open Sans" panose="020B0606030504020204" pitchFamily="34" charset="0"/>
                <a:cs typeface="Open Sans" panose="020B0606030504020204" pitchFamily="34" charset="0"/>
              </a:rPr>
              <a:t>Evaluate the impact of the Industrial Revolution on England.</a:t>
            </a:r>
          </a:p>
          <a:p>
            <a:r>
              <a:rPr lang="en-GB" sz="1600" dirty="0">
                <a:latin typeface="Open Sans" panose="020B0606030504020204" pitchFamily="34" charset="0"/>
                <a:ea typeface="Open Sans" panose="020B0606030504020204" pitchFamily="34" charset="0"/>
                <a:cs typeface="Open Sans" panose="020B0606030504020204" pitchFamily="34" charset="0"/>
              </a:rPr>
              <a:t> More focused essay question:</a:t>
            </a:r>
          </a:p>
          <a:p>
            <a:pPr lvl="1"/>
            <a:r>
              <a:rPr lang="en-GB" b="1" dirty="0">
                <a:latin typeface="Open Sans" panose="020B0606030504020204" pitchFamily="34" charset="0"/>
                <a:ea typeface="Open Sans" panose="020B0606030504020204" pitchFamily="34" charset="0"/>
                <a:cs typeface="Open Sans" panose="020B0606030504020204" pitchFamily="34" charset="0"/>
              </a:rPr>
              <a:t>Evaluate the impact of the Industrial Revolution on the family in England.</a:t>
            </a:r>
          </a:p>
          <a:p>
            <a:r>
              <a:rPr lang="en-GB" sz="1600" dirty="0">
                <a:latin typeface="Open Sans" panose="020B0606030504020204" pitchFamily="34" charset="0"/>
                <a:ea typeface="Open Sans" panose="020B0606030504020204" pitchFamily="34" charset="0"/>
                <a:cs typeface="Open Sans" panose="020B0606030504020204" pitchFamily="34" charset="0"/>
              </a:rPr>
              <a:t> More focused essay question:</a:t>
            </a:r>
          </a:p>
          <a:p>
            <a:pPr lvl="1"/>
            <a:r>
              <a:rPr lang="en-GB" b="1" dirty="0">
                <a:latin typeface="Open Sans" panose="020B0606030504020204" pitchFamily="34" charset="0"/>
                <a:ea typeface="Open Sans" panose="020B0606030504020204" pitchFamily="34" charset="0"/>
                <a:cs typeface="Open Sans" panose="020B0606030504020204" pitchFamily="34" charset="0"/>
              </a:rPr>
              <a:t>Evaluate the impact of the Industrial Revolution on the role of fathers in poor communities of England.</a:t>
            </a:r>
          </a:p>
          <a:p>
            <a:r>
              <a:rPr lang="en-GB" sz="1600" dirty="0">
                <a:latin typeface="Open Sans" panose="020B0606030504020204" pitchFamily="34" charset="0"/>
                <a:ea typeface="Open Sans" panose="020B0606030504020204" pitchFamily="34" charset="0"/>
                <a:cs typeface="Open Sans" panose="020B0606030504020204" pitchFamily="34" charset="0"/>
              </a:rPr>
              <a:t> More focused essay question:</a:t>
            </a:r>
          </a:p>
          <a:p>
            <a:pPr lvl="1"/>
            <a:r>
              <a:rPr lang="en-GB" b="1" dirty="0">
                <a:latin typeface="Open Sans" panose="020B0606030504020204" pitchFamily="34" charset="0"/>
                <a:ea typeface="Open Sans" panose="020B0606030504020204" pitchFamily="34" charset="0"/>
                <a:cs typeface="Open Sans" panose="020B0606030504020204" pitchFamily="34" charset="0"/>
              </a:rPr>
              <a:t>Evaluate the impact of the Industrial Revolution on the role of fathers in poor communities of England based on whether or not the Industrial Revolution improved fathers’ abilities to provide the material necessities of life and education and training for their children. </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471842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0A9F6B-B714-24A4-1731-04239F0C6E2C}"/>
              </a:ext>
            </a:extLst>
          </p:cNvPr>
          <p:cNvSpPr>
            <a:spLocks noGrp="1"/>
          </p:cNvSpPr>
          <p:nvPr>
            <p:ph type="title"/>
          </p:nvPr>
        </p:nvSpPr>
        <p:spPr>
          <a:xfrm>
            <a:off x="6478742" y="914399"/>
            <a:ext cx="4798858" cy="5029199"/>
          </a:xfrm>
        </p:spPr>
        <p:txBody>
          <a:bodyPr anchor="ctr">
            <a:normAutofit/>
          </a:bodyPr>
          <a:lstStyle/>
          <a:p>
            <a:pPr algn="ctr"/>
            <a:r>
              <a:rPr lang="en-GB" dirty="0"/>
              <a:t>Q&amp;A</a:t>
            </a:r>
            <a:endParaRPr lang="en-US" dirty="0"/>
          </a:p>
        </p:txBody>
      </p:sp>
      <p:sp>
        <p:nvSpPr>
          <p:cNvPr id="3" name="Slide Number Placeholder 2">
            <a:extLst>
              <a:ext uri="{FF2B5EF4-FFF2-40B4-BE49-F238E27FC236}">
                <a16:creationId xmlns:a16="http://schemas.microsoft.com/office/drawing/2014/main" id="{49D350C2-47A5-211F-A685-9ACD211179E2}"/>
              </a:ext>
            </a:extLst>
          </p:cNvPr>
          <p:cNvSpPr>
            <a:spLocks noGrp="1"/>
          </p:cNvSpPr>
          <p:nvPr>
            <p:ph type="sldNum" sz="quarter" idx="4"/>
          </p:nvPr>
        </p:nvSpPr>
        <p:spPr>
          <a:xfrm>
            <a:off x="8534400" y="6121252"/>
            <a:ext cx="2743200" cy="365125"/>
          </a:xfrm>
        </p:spPr>
        <p:txBody>
          <a:bodyPr anchor="ctr">
            <a:normAutofit/>
          </a:bodyPr>
          <a:lstStyle/>
          <a:p>
            <a:pPr>
              <a:spcAft>
                <a:spcPts val="600"/>
              </a:spcAft>
            </a:pPr>
            <a:fld id="{B5CEABB6-07DC-46E8-9B57-56EC44A396E5}" type="slidenum">
              <a:rPr lang="en-US" smtClean="0"/>
              <a:pPr>
                <a:spcAft>
                  <a:spcPts val="600"/>
                </a:spcAft>
              </a:pPr>
              <a:t>24</a:t>
            </a:fld>
            <a:endParaRPr lang="en-US"/>
          </a:p>
        </p:txBody>
      </p:sp>
      <p:pic>
        <p:nvPicPr>
          <p:cNvPr id="6" name="Picture Placeholder 5" descr="A dog raising its paw up">
            <a:extLst>
              <a:ext uri="{FF2B5EF4-FFF2-40B4-BE49-F238E27FC236}">
                <a16:creationId xmlns:a16="http://schemas.microsoft.com/office/drawing/2014/main" id="{8B9F9C0C-DA07-547C-DBB0-751DF831DAEE}"/>
              </a:ext>
            </a:extLst>
          </p:cNvPr>
          <p:cNvPicPr>
            <a:picLocks noGrp="1" noChangeAspect="1"/>
          </p:cNvPicPr>
          <p:nvPr>
            <p:ph type="pic" sz="quarter" idx="10"/>
          </p:nvPr>
        </p:nvPicPr>
        <p:blipFill>
          <a:blip r:embed="rId4"/>
          <a:srcRect l="12128" r="12128"/>
          <a:stretch>
            <a:fillRect/>
          </a:stretch>
        </p:blipFill>
        <p:spPr>
          <a:xfrm>
            <a:off x="384258" y="914399"/>
            <a:ext cx="5713413"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10811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961152-381E-D654-15E9-7C4F09608779}"/>
              </a:ext>
            </a:extLst>
          </p:cNvPr>
          <p:cNvSpPr>
            <a:spLocks noGrp="1"/>
          </p:cNvSpPr>
          <p:nvPr>
            <p:ph type="title"/>
          </p:nvPr>
        </p:nvSpPr>
        <p:spPr>
          <a:xfrm>
            <a:off x="899160" y="655320"/>
            <a:ext cx="4572000" cy="5486400"/>
          </a:xfrm>
        </p:spPr>
        <p:txBody>
          <a:bodyPr/>
          <a:lstStyle/>
          <a:p>
            <a:r>
              <a:rPr lang="en-US" dirty="0"/>
              <a:t>Thank you</a:t>
            </a:r>
          </a:p>
        </p:txBody>
      </p:sp>
      <p:sp>
        <p:nvSpPr>
          <p:cNvPr id="5" name="Content Placeholder 4">
            <a:extLst>
              <a:ext uri="{FF2B5EF4-FFF2-40B4-BE49-F238E27FC236}">
                <a16:creationId xmlns:a16="http://schemas.microsoft.com/office/drawing/2014/main" id="{CFD569DC-1A68-51FF-4CCE-F334F8B3D5A3}"/>
              </a:ext>
            </a:extLst>
          </p:cNvPr>
          <p:cNvSpPr>
            <a:spLocks noGrp="1"/>
          </p:cNvSpPr>
          <p:nvPr>
            <p:ph sz="quarter" idx="10"/>
          </p:nvPr>
        </p:nvSpPr>
        <p:spPr>
          <a:xfrm>
            <a:off x="6475413" y="2773680"/>
            <a:ext cx="4572000" cy="3368040"/>
          </a:xfrm>
        </p:spPr>
        <p:txBody>
          <a:bodyPr>
            <a:norm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Have more questions? Feeling a bit stuck?</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Contact:</a:t>
            </a:r>
          </a:p>
          <a:p>
            <a:r>
              <a:rPr lang="en-US" sz="2400" dirty="0">
                <a:latin typeface="Open Sans" panose="020B0606030504020204" pitchFamily="34" charset="0"/>
                <a:ea typeface="Open Sans" panose="020B0606030504020204" pitchFamily="34" charset="0"/>
                <a:cs typeface="Open Sans" panose="020B0606030504020204" pitchFamily="34" charset="0"/>
              </a:rPr>
              <a:t>afpp-workstream@glasgow.ac.uk</a:t>
            </a:r>
          </a:p>
        </p:txBody>
      </p:sp>
    </p:spTree>
    <p:custDataLst>
      <p:tags r:id="rId1"/>
    </p:custDataLst>
    <p:extLst>
      <p:ext uri="{BB962C8B-B14F-4D97-AF65-F5344CB8AC3E}">
        <p14:creationId xmlns:p14="http://schemas.microsoft.com/office/powerpoint/2010/main" val="3303844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4B7D88-18D8-7250-6364-BECA6F65381D}"/>
              </a:ext>
            </a:extLst>
          </p:cNvPr>
          <p:cNvSpPr>
            <a:spLocks noGrp="1"/>
          </p:cNvSpPr>
          <p:nvPr>
            <p:ph type="title"/>
          </p:nvPr>
        </p:nvSpPr>
        <p:spPr>
          <a:xfrm>
            <a:off x="914400" y="883920"/>
            <a:ext cx="3589446" cy="4608160"/>
          </a:xfrm>
        </p:spPr>
        <p:txBody>
          <a:bodyPr/>
          <a:lstStyle/>
          <a:p>
            <a:pPr algn="ctr"/>
            <a:r>
              <a:rPr lang="en-US" dirty="0"/>
              <a:t>First things first: Why are we here?</a:t>
            </a:r>
            <a:br>
              <a:rPr lang="en-US" dirty="0"/>
            </a:br>
            <a:br>
              <a:rPr lang="en-GB" dirty="0"/>
            </a:br>
            <a:r>
              <a:rPr lang="en-GB" dirty="0"/>
              <a:t>Evidence based propositions for today</a:t>
            </a:r>
            <a:br>
              <a:rPr lang="en-US" dirty="0"/>
            </a:br>
            <a:endParaRPr lang="en-US" dirty="0"/>
          </a:p>
        </p:txBody>
      </p:sp>
      <p:sp>
        <p:nvSpPr>
          <p:cNvPr id="7" name="Content Placeholder 6">
            <a:extLst>
              <a:ext uri="{FF2B5EF4-FFF2-40B4-BE49-F238E27FC236}">
                <a16:creationId xmlns:a16="http://schemas.microsoft.com/office/drawing/2014/main" id="{0C0D5F39-EF49-BECB-8276-8B8A46F07AC2}"/>
              </a:ext>
            </a:extLst>
          </p:cNvPr>
          <p:cNvSpPr>
            <a:spLocks noGrp="1"/>
          </p:cNvSpPr>
          <p:nvPr>
            <p:ph sz="quarter" idx="10"/>
          </p:nvPr>
        </p:nvSpPr>
        <p:spPr>
          <a:xfrm>
            <a:off x="5094514" y="1215413"/>
            <a:ext cx="6508711" cy="5151309"/>
          </a:xfrm>
        </p:spPr>
        <p:txBody>
          <a:bodyPr>
            <a:normAutofit lnSpcReduction="10000"/>
          </a:bodyPr>
          <a:lstStyle/>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Correlation is not causation: the availability of technology does not cause cheating. There is no validated study that says otherwise</a:t>
            </a:r>
          </a:p>
          <a:p>
            <a:pPr marL="742950" lvl="1"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Academic dishonesty has been more substantially linked to an absence in constructive alignment (CA), and  aspects of the learning experience that allow for effective CA, such as clear expectations and visible scaffolding</a:t>
            </a: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Shared solutions: Growing research suggest that inclusivity is systemically enabled through meaningful assessment, a form of constructive alignment rooted in situated learning</a:t>
            </a:r>
          </a:p>
          <a:p>
            <a:pPr marL="285750" indent="-285750">
              <a:buFont typeface="Arial" panose="020B0604020202020204" pitchFamily="34" charset="0"/>
              <a:buChar char="•"/>
            </a:pPr>
            <a:r>
              <a:rPr lang="en-GB" dirty="0">
                <a:latin typeface="Open Sans" panose="020B0606030504020204" pitchFamily="34" charset="0"/>
                <a:ea typeface="Open Sans" panose="020B0606030504020204" pitchFamily="34" charset="0"/>
                <a:cs typeface="Open Sans" panose="020B0606030504020204" pitchFamily="34" charset="0"/>
              </a:rPr>
              <a:t>Assessing what matters: Both solutions are focused on reducing barriers to demonstrating learning, specifically those barriers which are not inherent to the subject matter</a:t>
            </a:r>
          </a:p>
          <a:p>
            <a:pPr marL="285750" indent="-285750">
              <a:buFont typeface="Arial" panose="020B0604020202020204" pitchFamily="34" charset="0"/>
              <a:buChar char="•"/>
            </a:pPr>
            <a:endParaRPr lang="en-GB"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GB" sz="16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4248922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304888D-B78B-26F5-9075-CDA3C673C95A}"/>
              </a:ext>
            </a:extLst>
          </p:cNvPr>
          <p:cNvSpPr>
            <a:spLocks noGrp="1"/>
          </p:cNvSpPr>
          <p:nvPr>
            <p:ph type="title"/>
          </p:nvPr>
        </p:nvSpPr>
        <p:spPr>
          <a:xfrm>
            <a:off x="6478742" y="914399"/>
            <a:ext cx="4798858" cy="5029199"/>
          </a:xfrm>
        </p:spPr>
        <p:txBody>
          <a:bodyPr anchor="ctr">
            <a:normAutofit/>
          </a:bodyPr>
          <a:lstStyle/>
          <a:p>
            <a:r>
              <a:rPr lang="en-US" dirty="0"/>
              <a:t>Using </a:t>
            </a:r>
            <a:r>
              <a:rPr lang="en-US" i="1" dirty="0"/>
              <a:t>Learning Through Assessments </a:t>
            </a:r>
            <a:r>
              <a:rPr lang="en-US" dirty="0"/>
              <a:t>as a foundation for assessment design</a:t>
            </a:r>
          </a:p>
        </p:txBody>
      </p:sp>
      <p:pic>
        <p:nvPicPr>
          <p:cNvPr id="5" name="Picture Placeholder 4" descr="A building with towers and trees">
            <a:extLst>
              <a:ext uri="{FF2B5EF4-FFF2-40B4-BE49-F238E27FC236}">
                <a16:creationId xmlns:a16="http://schemas.microsoft.com/office/drawing/2014/main" id="{B652D43D-C5BC-6BA7-1ED0-1A7D74A37012}"/>
              </a:ext>
            </a:extLst>
          </p:cNvPr>
          <p:cNvPicPr>
            <a:picLocks noGrp="1" noChangeAspect="1"/>
          </p:cNvPicPr>
          <p:nvPr>
            <p:ph type="pic" sz="quarter" idx="10"/>
          </p:nvPr>
        </p:nvPicPr>
        <p:blipFill rotWithShape="1">
          <a:blip r:embed="rId3"/>
          <a:srcRect l="7398" r="7398"/>
          <a:stretch/>
        </p:blipFill>
        <p:spPr>
          <a:xfrm>
            <a:off x="382607" y="914399"/>
            <a:ext cx="5713393" cy="5029200"/>
          </a:xfrm>
          <a:noFill/>
        </p:spPr>
      </p:pic>
      <p:sp>
        <p:nvSpPr>
          <p:cNvPr id="13" name="Slide Number Placeholder 3">
            <a:extLst>
              <a:ext uri="{FF2B5EF4-FFF2-40B4-BE49-F238E27FC236}">
                <a16:creationId xmlns:a16="http://schemas.microsoft.com/office/drawing/2014/main" id="{F505798C-7F7C-3EF8-6F7E-F2EDF545D840}"/>
              </a:ext>
            </a:extLst>
          </p:cNvPr>
          <p:cNvSpPr>
            <a:spLocks noGrp="1"/>
          </p:cNvSpPr>
          <p:nvPr>
            <p:ph type="sldNum" sz="quarter" idx="4"/>
          </p:nvPr>
        </p:nvSpPr>
        <p:spPr>
          <a:xfrm>
            <a:off x="8534400" y="6121252"/>
            <a:ext cx="2743200" cy="365125"/>
          </a:xfrm>
        </p:spPr>
        <p:txBody>
          <a:bodyPr/>
          <a:lstStyle/>
          <a:p>
            <a:pPr>
              <a:spcAft>
                <a:spcPts val="600"/>
              </a:spcAft>
            </a:pPr>
            <a:fld id="{B5CEABB6-07DC-46E8-9B57-56EC44A396E5}" type="slidenum">
              <a:rPr lang="en-US" smtClean="0"/>
              <a:pPr>
                <a:spcAft>
                  <a:spcPts val="600"/>
                </a:spcAft>
              </a:pPr>
              <a:t>4</a:t>
            </a:fld>
            <a:endParaRPr lang="en-US"/>
          </a:p>
        </p:txBody>
      </p:sp>
    </p:spTree>
    <p:extLst>
      <p:ext uri="{BB962C8B-B14F-4D97-AF65-F5344CB8AC3E}">
        <p14:creationId xmlns:p14="http://schemas.microsoft.com/office/powerpoint/2010/main" val="3671577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CC865D-282A-2EFF-CF7A-761D2E782C1F}"/>
              </a:ext>
            </a:extLst>
          </p:cNvPr>
          <p:cNvPicPr>
            <a:picLocks noChangeAspect="1"/>
          </p:cNvPicPr>
          <p:nvPr/>
        </p:nvPicPr>
        <p:blipFill rotWithShape="1">
          <a:blip r:embed="rId2"/>
          <a:srcRect/>
          <a:stretch/>
        </p:blipFill>
        <p:spPr>
          <a:xfrm>
            <a:off x="6844" y="10"/>
            <a:ext cx="12191980" cy="6857990"/>
          </a:xfrm>
          <a:prstGeom prst="rect">
            <a:avLst/>
          </a:prstGeom>
          <a:noFill/>
        </p:spPr>
      </p:pic>
      <p:sp>
        <p:nvSpPr>
          <p:cNvPr id="4" name="Slide Number Placeholder 3" hidden="1">
            <a:extLst>
              <a:ext uri="{FF2B5EF4-FFF2-40B4-BE49-F238E27FC236}">
                <a16:creationId xmlns:a16="http://schemas.microsoft.com/office/drawing/2014/main" id="{850BD08A-F9E4-D326-DF0A-188A6F3E7AD5}"/>
              </a:ext>
            </a:extLst>
          </p:cNvPr>
          <p:cNvSpPr>
            <a:spLocks noGrp="1"/>
          </p:cNvSpPr>
          <p:nvPr>
            <p:ph type="sldNum" sz="quarter" idx="4294967295"/>
          </p:nvPr>
        </p:nvSpPr>
        <p:spPr>
          <a:xfrm>
            <a:off x="8534400" y="6121252"/>
            <a:ext cx="2743200" cy="365125"/>
          </a:xfrm>
        </p:spPr>
        <p:txBody>
          <a:bodyPr/>
          <a:lstStyle/>
          <a:p>
            <a:pPr>
              <a:spcAft>
                <a:spcPts val="600"/>
              </a:spcAft>
            </a:pPr>
            <a:fld id="{B5CEABB6-07DC-46E8-9B57-56EC44A396E5}" type="slidenum">
              <a:rPr lang="en-US" smtClean="0"/>
              <a:pPr>
                <a:spcAft>
                  <a:spcPts val="600"/>
                </a:spcAft>
              </a:pPr>
              <a:t>5</a:t>
            </a:fld>
            <a:endParaRPr lang="en-US"/>
          </a:p>
        </p:txBody>
      </p:sp>
      <p:sp>
        <p:nvSpPr>
          <p:cNvPr id="12" name="Oval 11">
            <a:extLst>
              <a:ext uri="{FF2B5EF4-FFF2-40B4-BE49-F238E27FC236}">
                <a16:creationId xmlns:a16="http://schemas.microsoft.com/office/drawing/2014/main" id="{8395C990-F138-4946-BEE5-030A11E0E1F9}"/>
              </a:ext>
            </a:extLst>
          </p:cNvPr>
          <p:cNvSpPr/>
          <p:nvPr/>
        </p:nvSpPr>
        <p:spPr>
          <a:xfrm>
            <a:off x="-311940" y="1189800"/>
            <a:ext cx="2560320" cy="4937760"/>
          </a:xfrm>
          <a:prstGeom prst="ellipse">
            <a:avLst/>
          </a:prstGeom>
          <a:gradFill>
            <a:gsLst>
              <a:gs pos="0">
                <a:srgbClr val="19B2B2">
                  <a:alpha val="5000"/>
                </a:srgbClr>
              </a:gs>
              <a:gs pos="21000">
                <a:srgbClr val="044A4C">
                  <a:alpha val="5000"/>
                </a:srgbClr>
              </a:gs>
              <a:gs pos="41000">
                <a:srgbClr val="19B2B2">
                  <a:alpha val="5000"/>
                </a:srgbClr>
              </a:gs>
              <a:gs pos="62000">
                <a:srgbClr val="044A4C">
                  <a:alpha val="5000"/>
                </a:srgbClr>
              </a:gs>
              <a:gs pos="82000">
                <a:srgbClr val="19B2B2">
                  <a:alpha val="5000"/>
                </a:srgbClr>
              </a:gs>
              <a:gs pos="100000">
                <a:srgbClr val="044A4C">
                  <a:alpha val="5000"/>
                </a:srgbClr>
              </a:gs>
            </a:gsLst>
          </a:gradFill>
          <a:ln w="72000">
            <a:gradFill>
              <a:gsLst>
                <a:gs pos="0">
                  <a:srgbClr val="19B2B2"/>
                </a:gs>
                <a:gs pos="21000">
                  <a:srgbClr val="044A4C"/>
                </a:gs>
                <a:gs pos="41000">
                  <a:srgbClr val="19B2B2"/>
                </a:gs>
                <a:gs pos="62000">
                  <a:srgbClr val="044A4C"/>
                </a:gs>
                <a:gs pos="82000">
                  <a:srgbClr val="19B2B2"/>
                </a:gs>
                <a:gs pos="100000">
                  <a:srgbClr val="044A4C"/>
                </a:gs>
              </a:gsLst>
            </a:gra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en-US">
              <a:gradFill>
                <a:gsLst>
                  <a:gs pos="0">
                    <a:srgbClr val="19B2B2"/>
                  </a:gs>
                  <a:gs pos="21000">
                    <a:srgbClr val="044A4C"/>
                  </a:gs>
                  <a:gs pos="41000">
                    <a:srgbClr val="19B2B2"/>
                  </a:gs>
                  <a:gs pos="62000">
                    <a:srgbClr val="044A4C"/>
                  </a:gs>
                  <a:gs pos="82000">
                    <a:srgbClr val="19B2B2"/>
                  </a:gs>
                  <a:gs pos="100000">
                    <a:srgbClr val="044A4C"/>
                  </a:gs>
                </a:gsLst>
              </a:gradFill>
            </a:endParaRPr>
          </a:p>
        </p:txBody>
      </p:sp>
      <p:sp>
        <p:nvSpPr>
          <p:cNvPr id="26" name="Oval 25">
            <a:extLst>
              <a:ext uri="{FF2B5EF4-FFF2-40B4-BE49-F238E27FC236}">
                <a16:creationId xmlns:a16="http://schemas.microsoft.com/office/drawing/2014/main" id="{D33CFDCF-8549-4EE9-857F-1D4617DF7DAF}"/>
              </a:ext>
            </a:extLst>
          </p:cNvPr>
          <p:cNvSpPr/>
          <p:nvPr/>
        </p:nvSpPr>
        <p:spPr>
          <a:xfrm>
            <a:off x="5500547" y="1494430"/>
            <a:ext cx="2715405" cy="3760200"/>
          </a:xfrm>
          <a:prstGeom prst="ellipse">
            <a:avLst/>
          </a:prstGeom>
          <a:gradFill>
            <a:gsLst>
              <a:gs pos="0">
                <a:srgbClr val="19B2B2">
                  <a:alpha val="5000"/>
                </a:srgbClr>
              </a:gs>
              <a:gs pos="21000">
                <a:srgbClr val="044A4C">
                  <a:alpha val="5000"/>
                </a:srgbClr>
              </a:gs>
              <a:gs pos="41000">
                <a:srgbClr val="19B2B2">
                  <a:alpha val="5000"/>
                </a:srgbClr>
              </a:gs>
              <a:gs pos="62000">
                <a:srgbClr val="044A4C">
                  <a:alpha val="5000"/>
                </a:srgbClr>
              </a:gs>
              <a:gs pos="82000">
                <a:srgbClr val="19B2B2">
                  <a:alpha val="5000"/>
                </a:srgbClr>
              </a:gs>
              <a:gs pos="100000">
                <a:srgbClr val="044A4C">
                  <a:alpha val="5000"/>
                </a:srgbClr>
              </a:gs>
            </a:gsLst>
          </a:gradFill>
          <a:ln w="72000">
            <a:gradFill>
              <a:gsLst>
                <a:gs pos="0">
                  <a:srgbClr val="19B2B2"/>
                </a:gs>
                <a:gs pos="21000">
                  <a:srgbClr val="044A4C"/>
                </a:gs>
                <a:gs pos="41000">
                  <a:srgbClr val="19B2B2"/>
                </a:gs>
                <a:gs pos="62000">
                  <a:srgbClr val="044A4C"/>
                </a:gs>
                <a:gs pos="82000">
                  <a:srgbClr val="19B2B2"/>
                </a:gs>
                <a:gs pos="100000">
                  <a:srgbClr val="044A4C"/>
                </a:gs>
              </a:gsLst>
            </a:grad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1"/>
          <a:lstStyle/>
          <a:p>
            <a:endParaRPr lang="fr-FR">
              <a:gradFill>
                <a:gsLst>
                  <a:gs pos="0">
                    <a:srgbClr val="19B2B2"/>
                  </a:gs>
                  <a:gs pos="21000">
                    <a:srgbClr val="044A4C"/>
                  </a:gs>
                  <a:gs pos="41000">
                    <a:srgbClr val="19B2B2"/>
                  </a:gs>
                  <a:gs pos="62000">
                    <a:srgbClr val="044A4C"/>
                  </a:gs>
                  <a:gs pos="82000">
                    <a:srgbClr val="19B2B2"/>
                  </a:gs>
                  <a:gs pos="100000">
                    <a:srgbClr val="044A4C"/>
                  </a:gs>
                </a:gsLst>
              </a:gradFill>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10" name="Ink 9">
                <a:extLst>
                  <a:ext uri="{FF2B5EF4-FFF2-40B4-BE49-F238E27FC236}">
                    <a16:creationId xmlns:a16="http://schemas.microsoft.com/office/drawing/2014/main" id="{77DD6061-58B6-37D7-DB07-3F256E928408}"/>
                  </a:ext>
                </a:extLst>
              </p14:cNvPr>
              <p14:cNvContentPartPr/>
              <p14:nvPr/>
            </p14:nvContentPartPr>
            <p14:xfrm>
              <a:off x="1105560" y="1187328"/>
              <a:ext cx="360" cy="360"/>
            </p14:xfrm>
          </p:contentPart>
        </mc:Choice>
        <mc:Fallback xmlns="">
          <p:pic>
            <p:nvPicPr>
              <p:cNvPr id="10" name="Ink 9">
                <a:extLst>
                  <a:ext uri="{FF2B5EF4-FFF2-40B4-BE49-F238E27FC236}">
                    <a16:creationId xmlns:a16="http://schemas.microsoft.com/office/drawing/2014/main" id="{77DD6061-58B6-37D7-DB07-3F256E928408}"/>
                  </a:ext>
                </a:extLst>
              </p:cNvPr>
              <p:cNvPicPr/>
              <p:nvPr/>
            </p:nvPicPr>
            <p:blipFill>
              <a:blip r:embed="rId4"/>
              <a:stretch>
                <a:fillRect/>
              </a:stretch>
            </p:blipFill>
            <p:spPr>
              <a:xfrm>
                <a:off x="1069560" y="1151328"/>
                <a:ext cx="72000" cy="72000"/>
              </a:xfrm>
              <a:prstGeom prst="rect">
                <a:avLst/>
              </a:prstGeom>
            </p:spPr>
          </p:pic>
        </mc:Fallback>
      </mc:AlternateContent>
    </p:spTree>
    <p:extLst>
      <p:ext uri="{BB962C8B-B14F-4D97-AF65-F5344CB8AC3E}">
        <p14:creationId xmlns:p14="http://schemas.microsoft.com/office/powerpoint/2010/main" val="836160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21905908-61C5-E80D-F570-D84DB7527C19}"/>
              </a:ext>
            </a:extLst>
          </p:cNvPr>
          <p:cNvSpPr>
            <a:spLocks noGrp="1"/>
          </p:cNvSpPr>
          <p:nvPr>
            <p:ph type="title"/>
          </p:nvPr>
        </p:nvSpPr>
        <p:spPr>
          <a:xfrm>
            <a:off x="674915" y="555897"/>
            <a:ext cx="4940258" cy="1541418"/>
          </a:xfrm>
        </p:spPr>
        <p:txBody>
          <a:bodyPr/>
          <a:lstStyle/>
          <a:p>
            <a:r>
              <a:rPr lang="en-US" dirty="0"/>
              <a:t>Constructive Alignment </a:t>
            </a:r>
          </a:p>
        </p:txBody>
      </p:sp>
      <p:sp>
        <p:nvSpPr>
          <p:cNvPr id="28" name="Content Placeholder 27">
            <a:extLst>
              <a:ext uri="{FF2B5EF4-FFF2-40B4-BE49-F238E27FC236}">
                <a16:creationId xmlns:a16="http://schemas.microsoft.com/office/drawing/2014/main" id="{7CC1959B-E6A9-5770-EC41-43538A9E36CE}"/>
              </a:ext>
            </a:extLst>
          </p:cNvPr>
          <p:cNvSpPr>
            <a:spLocks noGrp="1"/>
          </p:cNvSpPr>
          <p:nvPr>
            <p:ph sz="quarter" idx="11"/>
          </p:nvPr>
        </p:nvSpPr>
        <p:spPr>
          <a:xfrm>
            <a:off x="457200" y="2344057"/>
            <a:ext cx="5800498" cy="4078513"/>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Although not specifically mentioned in the LTA, CA is an important part of the design process. </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Constructive alignment is the process of linking: </a:t>
            </a:r>
          </a:p>
          <a:p>
            <a:pPr marL="742950" lvl="1" indent="-285750">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 Intended Learning Outcomes (ILOs) </a:t>
            </a:r>
          </a:p>
          <a:p>
            <a:pPr marL="742950" lvl="1" indent="-285750">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 Teaching and learning</a:t>
            </a:r>
          </a:p>
          <a:p>
            <a:pPr marL="742950" lvl="1" indent="-285750">
              <a:buFont typeface="Arial" panose="020B0604020202020204" pitchFamily="34" charset="0"/>
              <a:buChar char="•"/>
            </a:pPr>
            <a:r>
              <a:rPr lang="en-GB" sz="1800" dirty="0">
                <a:latin typeface="Open Sans" panose="020B0606030504020204" pitchFamily="34" charset="0"/>
                <a:ea typeface="Open Sans" panose="020B0606030504020204" pitchFamily="34" charset="0"/>
                <a:cs typeface="Open Sans" panose="020B0606030504020204" pitchFamily="34" charset="0"/>
              </a:rPr>
              <a:t> Assessment</a:t>
            </a:r>
          </a:p>
          <a:p>
            <a:pPr marL="285750" indent="-285750">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CA is one of the most common models used by academic staff in universities</a:t>
            </a:r>
          </a:p>
          <a:p>
            <a:endParaRPr lang="en-US" dirty="0"/>
          </a:p>
        </p:txBody>
      </p:sp>
      <p:pic>
        <p:nvPicPr>
          <p:cNvPr id="20" name="Picture Placeholder 19" descr="A group of people looking at a computer">
            <a:extLst>
              <a:ext uri="{FF2B5EF4-FFF2-40B4-BE49-F238E27FC236}">
                <a16:creationId xmlns:a16="http://schemas.microsoft.com/office/drawing/2014/main" id="{3F8EC18D-03A7-9C7B-E8C4-34A8973C74DA}"/>
              </a:ext>
            </a:extLst>
          </p:cNvPr>
          <p:cNvPicPr>
            <a:picLocks noGrp="1" noChangeAspect="1"/>
          </p:cNvPicPr>
          <p:nvPr>
            <p:ph type="pic" sz="quarter" idx="10"/>
          </p:nvPr>
        </p:nvPicPr>
        <p:blipFill>
          <a:blip r:embed="rId4"/>
          <a:srcRect l="16" r="16"/>
          <a:stretch/>
        </p:blipFill>
        <p:spPr>
          <a:xfrm>
            <a:off x="6478588" y="920750"/>
            <a:ext cx="5713412" cy="5029200"/>
          </a:xfrm>
        </p:spPr>
      </p:pic>
    </p:spTree>
    <p:custDataLst>
      <p:tags r:id="rId1"/>
    </p:custDataLst>
    <p:extLst>
      <p:ext uri="{BB962C8B-B14F-4D97-AF65-F5344CB8AC3E}">
        <p14:creationId xmlns:p14="http://schemas.microsoft.com/office/powerpoint/2010/main" val="1427108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0A9F6B-B714-24A4-1731-04239F0C6E2C}"/>
              </a:ext>
            </a:extLst>
          </p:cNvPr>
          <p:cNvSpPr>
            <a:spLocks noGrp="1"/>
          </p:cNvSpPr>
          <p:nvPr>
            <p:ph type="title"/>
          </p:nvPr>
        </p:nvSpPr>
        <p:spPr>
          <a:xfrm>
            <a:off x="914400" y="900741"/>
            <a:ext cx="4802372" cy="2788919"/>
          </a:xfrm>
        </p:spPr>
        <p:txBody>
          <a:bodyPr/>
          <a:lstStyle/>
          <a:p>
            <a:r>
              <a:rPr lang="en-GB" dirty="0"/>
              <a:t>What we mean by inclusivity?</a:t>
            </a:r>
            <a:endParaRPr lang="en-US" dirty="0"/>
          </a:p>
        </p:txBody>
      </p:sp>
      <p:sp>
        <p:nvSpPr>
          <p:cNvPr id="3" name="Slide Number Placeholder 2">
            <a:extLst>
              <a:ext uri="{FF2B5EF4-FFF2-40B4-BE49-F238E27FC236}">
                <a16:creationId xmlns:a16="http://schemas.microsoft.com/office/drawing/2014/main" id="{49D350C2-47A5-211F-A685-9ACD211179E2}"/>
              </a:ext>
            </a:extLst>
          </p:cNvPr>
          <p:cNvSpPr>
            <a:spLocks noGrp="1"/>
          </p:cNvSpPr>
          <p:nvPr>
            <p:ph type="sldNum" sz="quarter" idx="4"/>
          </p:nvPr>
        </p:nvSpPr>
        <p:spPr>
          <a:xfrm>
            <a:off x="8534400" y="6121252"/>
            <a:ext cx="2743200" cy="365125"/>
          </a:xfrm>
        </p:spPr>
        <p:txBody>
          <a:bodyPr/>
          <a:lstStyle/>
          <a:p>
            <a:fld id="{B5CEABB6-07DC-46E8-9B57-56EC44A396E5}" type="slidenum">
              <a:rPr lang="en-US" smtClean="0"/>
              <a:pPr/>
              <a:t>7</a:t>
            </a:fld>
            <a:endParaRPr lang="en-US" dirty="0"/>
          </a:p>
        </p:txBody>
      </p:sp>
      <p:pic>
        <p:nvPicPr>
          <p:cNvPr id="6" name="Picture Placeholder 5" descr="A group of people flying kites in the sky&#10;&#10;Description automatically generated">
            <a:extLst>
              <a:ext uri="{FF2B5EF4-FFF2-40B4-BE49-F238E27FC236}">
                <a16:creationId xmlns:a16="http://schemas.microsoft.com/office/drawing/2014/main" id="{6C1736B7-58DE-D5AC-0F99-28DB019A4F94}"/>
              </a:ext>
            </a:extLst>
          </p:cNvPr>
          <p:cNvPicPr>
            <a:picLocks noGrp="1" noChangeAspect="1"/>
          </p:cNvPicPr>
          <p:nvPr>
            <p:ph type="pic" sz="quarter" idx="10"/>
          </p:nvPr>
        </p:nvPicPr>
        <p:blipFill>
          <a:blip r:embed="rId4"/>
          <a:srcRect l="12232" r="12232"/>
          <a:stretch>
            <a:fillRect/>
          </a:stretch>
        </p:blipFill>
        <p:spPr>
          <a:xfrm>
            <a:off x="5927044" y="914400"/>
            <a:ext cx="5713413" cy="5029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3862633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BC4BB-6731-4C4C-A207-3C675DAFB031}"/>
              </a:ext>
            </a:extLst>
          </p:cNvPr>
          <p:cNvSpPr>
            <a:spLocks noGrp="1"/>
          </p:cNvSpPr>
          <p:nvPr>
            <p:ph type="title"/>
          </p:nvPr>
        </p:nvSpPr>
        <p:spPr>
          <a:xfrm>
            <a:off x="914400" y="883920"/>
            <a:ext cx="4114800" cy="5059680"/>
          </a:xfrm>
        </p:spPr>
        <p:txBody>
          <a:bodyPr anchor="ctr">
            <a:normAutofit/>
          </a:bodyPr>
          <a:lstStyle/>
          <a:p>
            <a:r>
              <a:rPr lang="en-US" dirty="0"/>
              <a:t>Promoting Inclusivity is About Identifying Exclusion</a:t>
            </a:r>
            <a:endParaRPr lang="en-GB" dirty="0"/>
          </a:p>
        </p:txBody>
      </p:sp>
      <p:sp>
        <p:nvSpPr>
          <p:cNvPr id="3" name="Content Placeholder 2">
            <a:extLst>
              <a:ext uri="{FF2B5EF4-FFF2-40B4-BE49-F238E27FC236}">
                <a16:creationId xmlns:a16="http://schemas.microsoft.com/office/drawing/2014/main" id="{CA4A8939-C5C7-4E1C-A770-712FFCD4D11D}"/>
              </a:ext>
            </a:extLst>
          </p:cNvPr>
          <p:cNvSpPr>
            <a:spLocks noGrp="1"/>
          </p:cNvSpPr>
          <p:nvPr>
            <p:ph sz="quarter" idx="10"/>
          </p:nvPr>
        </p:nvSpPr>
        <p:spPr>
          <a:xfrm>
            <a:off x="6366230" y="1037230"/>
            <a:ext cx="4838582" cy="4906369"/>
          </a:xfrm>
        </p:spPr>
        <p:txBody>
          <a:bodyPr>
            <a:noAutofit/>
          </a:bodyPr>
          <a:lstStyle/>
          <a:p>
            <a:pPr>
              <a:lnSpc>
                <a:spcPct val="115000"/>
              </a:lnSpc>
            </a:pPr>
            <a:r>
              <a:rPr lang="en-US" dirty="0">
                <a:latin typeface="Open Sans" panose="020B0606030504020204" pitchFamily="34" charset="0"/>
                <a:ea typeface="Open Sans" panose="020B0606030504020204" pitchFamily="34" charset="0"/>
                <a:cs typeface="Open Sans" panose="020B0606030504020204" pitchFamily="34" charset="0"/>
              </a:rPr>
              <a:t>The way we talk about inclusivity now is greatly informed by Michael Foucault’s “The Order of Discourse” (Foucault, 1970)</a:t>
            </a:r>
          </a:p>
          <a:p>
            <a:pPr>
              <a:lnSpc>
                <a:spcPct val="115000"/>
              </a:lnSpc>
            </a:pPr>
            <a:r>
              <a:rPr lang="en-US" dirty="0">
                <a:latin typeface="Open Sans" panose="020B0606030504020204" pitchFamily="34" charset="0"/>
                <a:ea typeface="Open Sans" panose="020B0606030504020204" pitchFamily="34" charset="0"/>
                <a:cs typeface="Open Sans" panose="020B0606030504020204" pitchFamily="34" charset="0"/>
              </a:rPr>
              <a:t>It began as a conversation about teaching, learning, and research</a:t>
            </a:r>
          </a:p>
          <a:p>
            <a:pPr>
              <a:lnSpc>
                <a:spcPct val="115000"/>
              </a:lnSpc>
            </a:pPr>
            <a:r>
              <a:rPr lang="en-US" dirty="0">
                <a:latin typeface="Open Sans" panose="020B0606030504020204" pitchFamily="34" charset="0"/>
                <a:ea typeface="Open Sans" panose="020B0606030504020204" pitchFamily="34" charset="0"/>
                <a:cs typeface="Open Sans" panose="020B0606030504020204" pitchFamily="34" charset="0"/>
              </a:rPr>
              <a:t>“Inclusivity” is not a word used – the focus is on exclusion</a:t>
            </a:r>
          </a:p>
          <a:p>
            <a:pPr marL="742950" lvl="1" indent="-285750">
              <a:lnSpc>
                <a:spcPct val="115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How it inhibits the creation and flow of knowledge</a:t>
            </a:r>
          </a:p>
          <a:p>
            <a:pPr marL="742950" lvl="1" indent="-285750">
              <a:lnSpc>
                <a:spcPct val="115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Why it is dangerous and what it deprives us of</a:t>
            </a:r>
          </a:p>
          <a:p>
            <a:pPr marL="742950" lvl="1" indent="-285750">
              <a:lnSpc>
                <a:spcPct val="115000"/>
              </a:lnSpc>
              <a:buFont typeface="Arial" panose="020B0604020202020204" pitchFamily="34" charset="0"/>
              <a:buChar char="•"/>
            </a:pPr>
            <a:r>
              <a:rPr lang="en-US" sz="1800" dirty="0">
                <a:latin typeface="Open Sans" panose="020B0606030504020204" pitchFamily="34" charset="0"/>
                <a:ea typeface="Open Sans" panose="020B0606030504020204" pitchFamily="34" charset="0"/>
                <a:cs typeface="Open Sans" panose="020B0606030504020204" pitchFamily="34" charset="0"/>
              </a:rPr>
              <a:t>How to spot it</a:t>
            </a:r>
          </a:p>
        </p:txBody>
      </p:sp>
      <p:sp>
        <p:nvSpPr>
          <p:cNvPr id="8" name="Slide Number Placeholder 3">
            <a:extLst>
              <a:ext uri="{FF2B5EF4-FFF2-40B4-BE49-F238E27FC236}">
                <a16:creationId xmlns:a16="http://schemas.microsoft.com/office/drawing/2014/main" id="{937309F4-71CC-0BC2-398D-44953CE046CA}"/>
              </a:ext>
            </a:extLst>
          </p:cNvPr>
          <p:cNvSpPr>
            <a:spLocks noGrp="1"/>
          </p:cNvSpPr>
          <p:nvPr>
            <p:ph type="sldNum" sz="quarter" idx="4"/>
          </p:nvPr>
        </p:nvSpPr>
        <p:spPr>
          <a:xfrm>
            <a:off x="8534400" y="6121252"/>
            <a:ext cx="2743200" cy="365125"/>
          </a:xfrm>
        </p:spPr>
        <p:txBody>
          <a:bodyPr/>
          <a:lstStyle/>
          <a:p>
            <a:pPr>
              <a:spcAft>
                <a:spcPts val="600"/>
              </a:spcAft>
            </a:pPr>
            <a:fld id="{B5CEABB6-07DC-46E8-9B57-56EC44A396E5}" type="slidenum">
              <a:rPr lang="en-US" smtClean="0"/>
              <a:pPr>
                <a:spcAft>
                  <a:spcPts val="600"/>
                </a:spcAft>
              </a:pPr>
              <a:t>8</a:t>
            </a:fld>
            <a:endParaRPr lang="en-US"/>
          </a:p>
        </p:txBody>
      </p:sp>
    </p:spTree>
    <p:custDataLst>
      <p:tags r:id="rId1"/>
    </p:custDataLst>
    <p:extLst>
      <p:ext uri="{BB962C8B-B14F-4D97-AF65-F5344CB8AC3E}">
        <p14:creationId xmlns:p14="http://schemas.microsoft.com/office/powerpoint/2010/main" val="76874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7B0F9-B809-41F9-A51C-D0992CC31842}"/>
              </a:ext>
            </a:extLst>
          </p:cNvPr>
          <p:cNvSpPr>
            <a:spLocks noGrp="1"/>
          </p:cNvSpPr>
          <p:nvPr>
            <p:ph type="title"/>
          </p:nvPr>
        </p:nvSpPr>
        <p:spPr>
          <a:xfrm>
            <a:off x="914400" y="1020445"/>
            <a:ext cx="4114800" cy="5029200"/>
          </a:xfrm>
        </p:spPr>
        <p:txBody>
          <a:bodyPr anchor="ctr">
            <a:normAutofit/>
          </a:bodyPr>
          <a:lstStyle/>
          <a:p>
            <a:r>
              <a:rPr lang="en-US" dirty="0"/>
              <a:t>Inclusivity </a:t>
            </a:r>
            <a:r>
              <a:rPr lang="en-US" i="1" dirty="0"/>
              <a:t>IS </a:t>
            </a:r>
            <a:r>
              <a:rPr lang="en-US" dirty="0"/>
              <a:t>high quality teaching </a:t>
            </a:r>
            <a:endParaRPr lang="en-GB" dirty="0"/>
          </a:p>
        </p:txBody>
      </p:sp>
      <p:sp>
        <p:nvSpPr>
          <p:cNvPr id="3" name="Content Placeholder 2">
            <a:extLst>
              <a:ext uri="{FF2B5EF4-FFF2-40B4-BE49-F238E27FC236}">
                <a16:creationId xmlns:a16="http://schemas.microsoft.com/office/drawing/2014/main" id="{038FBB65-D333-4B34-BB04-6A17BDE38514}"/>
              </a:ext>
            </a:extLst>
          </p:cNvPr>
          <p:cNvSpPr>
            <a:spLocks noGrp="1"/>
          </p:cNvSpPr>
          <p:nvPr>
            <p:ph sz="quarter" idx="11"/>
          </p:nvPr>
        </p:nvSpPr>
        <p:spPr>
          <a:xfrm>
            <a:off x="6475227" y="1020445"/>
            <a:ext cx="4802735" cy="5029200"/>
          </a:xfrm>
        </p:spPr>
        <p:txBody>
          <a:bodyPr anchor="ctr">
            <a:normAutofit lnSpcReduction="10000"/>
          </a:bodyPr>
          <a:lstStyle/>
          <a:p>
            <a:pPr>
              <a:lnSpc>
                <a:spcPct val="115000"/>
              </a:lnSpc>
            </a:pPr>
            <a:r>
              <a:rPr lang="en-US" dirty="0">
                <a:latin typeface="Open Sans" panose="020B0606030504020204" pitchFamily="34" charset="0"/>
                <a:ea typeface="Open Sans" panose="020B0606030504020204" pitchFamily="34" charset="0"/>
                <a:cs typeface="Open Sans" panose="020B0606030504020204" pitchFamily="34" charset="0"/>
              </a:rPr>
              <a:t>Social Constructivism: Learning is what happens as our brains “build a meaningful model” of reality inside of us, by interacting with other people and the world outside of us.</a:t>
            </a:r>
            <a:br>
              <a:rPr lang="en-US" dirty="0">
                <a:latin typeface="Open Sans" panose="020B0606030504020204" pitchFamily="34" charset="0"/>
                <a:ea typeface="Open Sans" panose="020B0606030504020204" pitchFamily="34" charset="0"/>
                <a:cs typeface="Open Sans" panose="020B0606030504020204" pitchFamily="34" charset="0"/>
              </a:rPr>
            </a:br>
            <a:endParaRPr lang="en-US" dirty="0">
              <a:latin typeface="Open Sans" panose="020B0606030504020204" pitchFamily="34" charset="0"/>
              <a:ea typeface="Open Sans" panose="020B0606030504020204" pitchFamily="34" charset="0"/>
              <a:cs typeface="Open Sans" panose="020B0606030504020204" pitchFamily="34" charset="0"/>
            </a:endParaRPr>
          </a:p>
          <a:p>
            <a:pPr lvl="1">
              <a:lnSpc>
                <a:spcPct val="115000"/>
              </a:lnSpc>
            </a:pPr>
            <a:r>
              <a:rPr lang="en-US" sz="1800" dirty="0">
                <a:latin typeface="Open Sans" panose="020B0606030504020204" pitchFamily="34" charset="0"/>
                <a:ea typeface="Open Sans" panose="020B0606030504020204" pitchFamily="34" charset="0"/>
                <a:cs typeface="Open Sans" panose="020B0606030504020204" pitchFamily="34" charset="0"/>
              </a:rPr>
              <a:t>Social: Using skills and abilities for interaction, like </a:t>
            </a:r>
            <a:r>
              <a:rPr lang="en-US" sz="1800" i="1" dirty="0">
                <a:latin typeface="Open Sans" panose="020B0606030504020204" pitchFamily="34" charset="0"/>
                <a:ea typeface="Open Sans" panose="020B0606030504020204" pitchFamily="34" charset="0"/>
                <a:cs typeface="Open Sans" panose="020B0606030504020204" pitchFamily="34" charset="0"/>
              </a:rPr>
              <a:t>senses, movement, communication </a:t>
            </a:r>
            <a:r>
              <a:rPr lang="en-US" sz="1800" dirty="0">
                <a:latin typeface="Open Sans" panose="020B0606030504020204" pitchFamily="34" charset="0"/>
                <a:ea typeface="Open Sans" panose="020B0606030504020204" pitchFamily="34" charset="0"/>
                <a:cs typeface="Open Sans" panose="020B0606030504020204" pitchFamily="34" charset="0"/>
              </a:rPr>
              <a:t>to collect information and ideas</a:t>
            </a:r>
            <a:br>
              <a:rPr lang="en-US" sz="1800" dirty="0">
                <a:latin typeface="Open Sans" panose="020B0606030504020204" pitchFamily="34" charset="0"/>
                <a:ea typeface="Open Sans" panose="020B0606030504020204" pitchFamily="34" charset="0"/>
                <a:cs typeface="Open Sans" panose="020B0606030504020204" pitchFamily="34" charset="0"/>
              </a:rPr>
            </a:br>
            <a:endParaRPr lang="en-US" sz="1800" i="1" dirty="0">
              <a:latin typeface="Open Sans" panose="020B0606030504020204" pitchFamily="34" charset="0"/>
              <a:ea typeface="Open Sans" panose="020B0606030504020204" pitchFamily="34" charset="0"/>
              <a:cs typeface="Open Sans" panose="020B0606030504020204" pitchFamily="34" charset="0"/>
            </a:endParaRPr>
          </a:p>
          <a:p>
            <a:pPr lvl="1">
              <a:lnSpc>
                <a:spcPct val="115000"/>
              </a:lnSpc>
            </a:pPr>
            <a:r>
              <a:rPr lang="en-US" sz="1800" i="1" dirty="0">
                <a:latin typeface="Open Sans" panose="020B0606030504020204" pitchFamily="34" charset="0"/>
                <a:ea typeface="Open Sans" panose="020B0606030504020204" pitchFamily="34" charset="0"/>
                <a:cs typeface="Open Sans" panose="020B0606030504020204" pitchFamily="34" charset="0"/>
              </a:rPr>
              <a:t>Constructivism: </a:t>
            </a:r>
            <a:r>
              <a:rPr lang="en-US" sz="1800" dirty="0">
                <a:latin typeface="Open Sans" panose="020B0606030504020204" pitchFamily="34" charset="0"/>
                <a:ea typeface="Open Sans" panose="020B0606030504020204" pitchFamily="34" charset="0"/>
                <a:cs typeface="Open Sans" panose="020B0606030504020204" pitchFamily="34" charset="0"/>
              </a:rPr>
              <a:t>Making meaning by connecting different pieces of ideas and information the way they seem connected in reality. </a:t>
            </a:r>
            <a:endParaRPr lang="en-US" sz="1800" i="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Slide Number Placeholder 3">
            <a:extLst>
              <a:ext uri="{FF2B5EF4-FFF2-40B4-BE49-F238E27FC236}">
                <a16:creationId xmlns:a16="http://schemas.microsoft.com/office/drawing/2014/main" id="{B8805A12-0C91-499F-4035-8EA4EE7EA70F}"/>
              </a:ext>
            </a:extLst>
          </p:cNvPr>
          <p:cNvSpPr>
            <a:spLocks noGrp="1"/>
          </p:cNvSpPr>
          <p:nvPr>
            <p:ph type="sldNum" sz="quarter" idx="4"/>
          </p:nvPr>
        </p:nvSpPr>
        <p:spPr>
          <a:xfrm>
            <a:off x="8534400" y="6121252"/>
            <a:ext cx="2743200" cy="365125"/>
          </a:xfrm>
        </p:spPr>
        <p:txBody>
          <a:bodyPr/>
          <a:lstStyle/>
          <a:p>
            <a:pPr>
              <a:spcAft>
                <a:spcPts val="600"/>
              </a:spcAft>
            </a:pPr>
            <a:fld id="{B5CEABB6-07DC-46E8-9B57-56EC44A396E5}" type="slidenum">
              <a:rPr lang="en-US" smtClean="0"/>
              <a:pPr>
                <a:spcAft>
                  <a:spcPts val="600"/>
                </a:spcAft>
              </a:pPr>
              <a:t>9</a:t>
            </a:fld>
            <a:endParaRPr lang="en-US"/>
          </a:p>
        </p:txBody>
      </p:sp>
    </p:spTree>
    <p:custDataLst>
      <p:tags r:id="rId1"/>
    </p:custDataLst>
    <p:extLst>
      <p:ext uri="{BB962C8B-B14F-4D97-AF65-F5344CB8AC3E}">
        <p14:creationId xmlns:p14="http://schemas.microsoft.com/office/powerpoint/2010/main" val="8453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66722518_win32_SD_v11" id="{6E195932-91F4-4861-8538-848409B20D97}" vid="{F5C82CE7-F5AC-4E30-975C-FD228ED220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AE058B75E7B24B912E4E5E93FD7B4C" ma:contentTypeVersion="13" ma:contentTypeDescription="Create a new document." ma:contentTypeScope="" ma:versionID="4511a798ac3545c89cf0202f9e7a6b01">
  <xsd:schema xmlns:xsd="http://www.w3.org/2001/XMLSchema" xmlns:xs="http://www.w3.org/2001/XMLSchema" xmlns:p="http://schemas.microsoft.com/office/2006/metadata/properties" xmlns:ns2="73ce995d-c7d9-445d-a7a1-10560156a669" xmlns:ns3="3ee06248-86c8-4074-b5e9-f0d329a464e6" targetNamespace="http://schemas.microsoft.com/office/2006/metadata/properties" ma:root="true" ma:fieldsID="5c97d7ea0521f903fe147a5cd15d3e57" ns2:_="" ns3:_="">
    <xsd:import namespace="73ce995d-c7d9-445d-a7a1-10560156a669"/>
    <xsd:import namespace="3ee06248-86c8-4074-b5e9-f0d329a464e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ce995d-c7d9-445d-a7a1-10560156a6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306b285-ac2c-4225-b56d-e54690cf9c9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ee06248-86c8-4074-b5e9-f0d329a464e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3ce995d-c7d9-445d-a7a1-10560156a66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8A9235-109A-4BA9-9A24-BBCFC1BEB0B1}"/>
</file>

<file path=customXml/itemProps2.xml><?xml version="1.0" encoding="utf-8"?>
<ds:datastoreItem xmlns:ds="http://schemas.openxmlformats.org/officeDocument/2006/customXml" ds:itemID="{337CDA33-9251-49D0-A51A-7888AA3E0635}">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3F796806-D3A7-49C6-9335-B8A0B9307F8E}">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{5B9CAB34-708E-4414-8922-8EA761CD2A75}tf66722518_win32</Template>
  <TotalTime>1267</TotalTime>
  <Words>1644</Words>
  <Application>Microsoft Office PowerPoint</Application>
  <PresentationFormat>Widescreen</PresentationFormat>
  <Paragraphs>180</Paragraphs>
  <Slides>25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Bodoni MT</vt:lpstr>
      <vt:lpstr>Calibri</vt:lpstr>
      <vt:lpstr>Open Sans</vt:lpstr>
      <vt:lpstr>PT Sans</vt:lpstr>
      <vt:lpstr>Source Sans Pro Light</vt:lpstr>
      <vt:lpstr>Custom</vt:lpstr>
      <vt:lpstr>Assessment Changes Workshop: Inclusive Assessment and Measures to Protect Against AI Misuse </vt:lpstr>
      <vt:lpstr>First things first: Why are we here? Inclusivity and Generative AI </vt:lpstr>
      <vt:lpstr>First things first: Why are we here?  Evidence based propositions for today </vt:lpstr>
      <vt:lpstr>Using Learning Through Assessments as a foundation for assessment design</vt:lpstr>
      <vt:lpstr>PowerPoint Presentation</vt:lpstr>
      <vt:lpstr>Constructive Alignment </vt:lpstr>
      <vt:lpstr>What we mean by inclusivity?</vt:lpstr>
      <vt:lpstr>Promoting Inclusivity is About Identifying Exclusion</vt:lpstr>
      <vt:lpstr>Inclusivity IS high quality teaching </vt:lpstr>
      <vt:lpstr>Inclusivity IS high quality teaching </vt:lpstr>
      <vt:lpstr>Inclusivity IS High Quality Learning</vt:lpstr>
      <vt:lpstr>How to reduce the 3 Types of Exclusion (not extensive):</vt:lpstr>
      <vt:lpstr>How is Inclusivity Engagement?</vt:lpstr>
      <vt:lpstr>Student Engagement with Learning: The Basics </vt:lpstr>
      <vt:lpstr>Student Engagement with Learning: The Basics </vt:lpstr>
      <vt:lpstr>Simple Model (broken down)</vt:lpstr>
      <vt:lpstr>Appropriate Assessment Methods: Choosing Them in the Long Term, Learning From Them in the Short Term</vt:lpstr>
      <vt:lpstr>Tools and Support</vt:lpstr>
      <vt:lpstr>Reflection on Skills</vt:lpstr>
      <vt:lpstr>Reflection on Value</vt:lpstr>
      <vt:lpstr>Designing Effective Questions</vt:lpstr>
      <vt:lpstr>Designing Effective Questions</vt:lpstr>
      <vt:lpstr>Designing Effective Questions</vt:lpstr>
      <vt:lpstr>Q&amp;A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 Changes Workshop: Inclusive Assessment and Measures to Protect Against AI Misuse </dc:title>
  <dc:creator>K Davis</dc:creator>
  <cp:lastModifiedBy>K Davis</cp:lastModifiedBy>
  <cp:revision>6</cp:revision>
  <dcterms:created xsi:type="dcterms:W3CDTF">2024-06-05T14:52:55Z</dcterms:created>
  <dcterms:modified xsi:type="dcterms:W3CDTF">2024-06-20T12:54:14Z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0x01010060AE058B75E7B24B912E4E5E93FD7B4C</vt:lpwstr>
  </property>
  <property fmtid="{D5CDD505-2E9C-101B-9397-08002B2CF9AE}" pid="3" name="MediaServiceImageTags">
    <vt:lpwstr/>
  </property>
  <property fmtid="{D5CDD505-2E9C-101B-9397-08002B2CF9AE}" pid="4" name="ArticulateGUID">
    <vt:lpwstr>EF5DD23C-E6AC-4E54-84E1-8E167E32F338</vt:lpwstr>
  </property>
  <property fmtid="{D5CDD505-2E9C-101B-9397-08002B2CF9AE}" pid="5" name="ArticulatePath">
    <vt:lpwstr>Assessment Changes Workshop</vt:lpwstr>
  </property>
</Properties>
</file>