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7" r:id="rId4"/>
    <p:sldMasterId id="2147484363" r:id="rId5"/>
  </p:sldMasterIdLst>
  <p:notesMasterIdLst>
    <p:notesMasterId r:id="rId14"/>
  </p:notesMasterIdLst>
  <p:handoutMasterIdLst>
    <p:handoutMasterId r:id="rId15"/>
  </p:handoutMasterIdLst>
  <p:sldIdLst>
    <p:sldId id="335" r:id="rId6"/>
    <p:sldId id="342" r:id="rId7"/>
    <p:sldId id="348" r:id="rId8"/>
    <p:sldId id="349" r:id="rId9"/>
    <p:sldId id="350" r:id="rId10"/>
    <p:sldId id="354" r:id="rId11"/>
    <p:sldId id="355" r:id="rId12"/>
    <p:sldId id="356" r:id="rId13"/>
  </p:sldIdLst>
  <p:sldSz cx="9906000" cy="6858000" type="A4"/>
  <p:notesSz cx="6797675" cy="9926638"/>
  <p:defaultTextStyle>
    <a:defPPr>
      <a:defRPr lang="en-GB"/>
    </a:defPPr>
    <a:lvl1pPr algn="l" rtl="0" fontAlgn="base">
      <a:spcBef>
        <a:spcPct val="0"/>
      </a:spcBef>
      <a:spcAft>
        <a:spcPct val="0"/>
      </a:spcAft>
      <a:defRPr sz="1200" kern="1200">
        <a:solidFill>
          <a:schemeClr val="tx1"/>
        </a:solidFill>
        <a:latin typeface="Arial" charset="0"/>
        <a:ea typeface="+mn-ea"/>
        <a:cs typeface="Arial" charset="0"/>
      </a:defRPr>
    </a:lvl1pPr>
    <a:lvl2pPr marL="457200" algn="l" rtl="0" fontAlgn="base">
      <a:spcBef>
        <a:spcPct val="0"/>
      </a:spcBef>
      <a:spcAft>
        <a:spcPct val="0"/>
      </a:spcAft>
      <a:defRPr sz="1200" kern="1200">
        <a:solidFill>
          <a:schemeClr val="tx1"/>
        </a:solidFill>
        <a:latin typeface="Arial" charset="0"/>
        <a:ea typeface="+mn-ea"/>
        <a:cs typeface="Arial" charset="0"/>
      </a:defRPr>
    </a:lvl2pPr>
    <a:lvl3pPr marL="914400" algn="l" rtl="0" fontAlgn="base">
      <a:spcBef>
        <a:spcPct val="0"/>
      </a:spcBef>
      <a:spcAft>
        <a:spcPct val="0"/>
      </a:spcAft>
      <a:defRPr sz="1200" kern="1200">
        <a:solidFill>
          <a:schemeClr val="tx1"/>
        </a:solidFill>
        <a:latin typeface="Arial" charset="0"/>
        <a:ea typeface="+mn-ea"/>
        <a:cs typeface="Arial" charset="0"/>
      </a:defRPr>
    </a:lvl3pPr>
    <a:lvl4pPr marL="1371600" algn="l" rtl="0" fontAlgn="base">
      <a:spcBef>
        <a:spcPct val="0"/>
      </a:spcBef>
      <a:spcAft>
        <a:spcPct val="0"/>
      </a:spcAft>
      <a:defRPr sz="1200" kern="1200">
        <a:solidFill>
          <a:schemeClr val="tx1"/>
        </a:solidFill>
        <a:latin typeface="Arial" charset="0"/>
        <a:ea typeface="+mn-ea"/>
        <a:cs typeface="Arial" charset="0"/>
      </a:defRPr>
    </a:lvl4pPr>
    <a:lvl5pPr marL="1828800" algn="l" rtl="0" fontAlgn="base">
      <a:spcBef>
        <a:spcPct val="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Arial" charset="0"/>
        <a:ea typeface="+mn-ea"/>
        <a:cs typeface="Arial" charset="0"/>
      </a:defRPr>
    </a:lvl6pPr>
    <a:lvl7pPr marL="2743200" algn="l" defTabSz="914400" rtl="0" eaLnBrk="1" latinLnBrk="0" hangingPunct="1">
      <a:defRPr sz="1200" kern="1200">
        <a:solidFill>
          <a:schemeClr val="tx1"/>
        </a:solidFill>
        <a:latin typeface="Arial" charset="0"/>
        <a:ea typeface="+mn-ea"/>
        <a:cs typeface="Arial" charset="0"/>
      </a:defRPr>
    </a:lvl7pPr>
    <a:lvl8pPr marL="3200400" algn="l" defTabSz="914400" rtl="0" eaLnBrk="1" latinLnBrk="0" hangingPunct="1">
      <a:defRPr sz="1200" kern="1200">
        <a:solidFill>
          <a:schemeClr val="tx1"/>
        </a:solidFill>
        <a:latin typeface="Arial" charset="0"/>
        <a:ea typeface="+mn-ea"/>
        <a:cs typeface="Arial" charset="0"/>
      </a:defRPr>
    </a:lvl8pPr>
    <a:lvl9pPr marL="3657600" algn="l" defTabSz="914400" rtl="0" eaLnBrk="1" latinLnBrk="0" hangingPunct="1">
      <a:defRPr sz="1200"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Default Section" id="{FF1D3E94-C8C5-43F0-B6D1-BA4AA8BE5FD4}">
          <p14:sldIdLst>
            <p14:sldId id="335"/>
            <p14:sldId id="342"/>
            <p14:sldId id="348"/>
            <p14:sldId id="349"/>
            <p14:sldId id="350"/>
            <p14:sldId id="354"/>
            <p14:sldId id="355"/>
            <p14:sldId id="356"/>
          </p14:sldIdLst>
        </p14:section>
      </p14:sectionLst>
    </p:ext>
    <p:ext uri="{EFAFB233-063F-42B5-8137-9DF3F51BA10A}">
      <p15:sldGuideLst xmlns:p15="http://schemas.microsoft.com/office/powerpoint/2012/main">
        <p15:guide id="1" orient="horz" pos="511" userDrawn="1">
          <p15:clr>
            <a:srgbClr val="A4A3A4"/>
          </p15:clr>
        </p15:guide>
        <p15:guide id="2" orient="horz" pos="4020" userDrawn="1">
          <p15:clr>
            <a:srgbClr val="A4A3A4"/>
          </p15:clr>
        </p15:guide>
        <p15:guide id="3" orient="horz" pos="815" userDrawn="1">
          <p15:clr>
            <a:srgbClr val="A4A3A4"/>
          </p15:clr>
        </p15:guide>
        <p15:guide id="4" orient="horz" pos="3793" userDrawn="1">
          <p15:clr>
            <a:srgbClr val="A4A3A4"/>
          </p15:clr>
        </p15:guide>
        <p15:guide id="5" orient="horz" pos="935" userDrawn="1">
          <p15:clr>
            <a:srgbClr val="A4A3A4"/>
          </p15:clr>
        </p15:guide>
        <p15:guide id="6" orient="horz" pos="1117" userDrawn="1">
          <p15:clr>
            <a:srgbClr val="A4A3A4"/>
          </p15:clr>
        </p15:guide>
        <p15:guide id="7" orient="horz" pos="3913" userDrawn="1">
          <p15:clr>
            <a:srgbClr val="A4A3A4"/>
          </p15:clr>
        </p15:guide>
        <p15:guide id="8" orient="horz" pos="709" userDrawn="1">
          <p15:clr>
            <a:srgbClr val="A4A3A4"/>
          </p15:clr>
        </p15:guide>
        <p15:guide id="9" pos="156" userDrawn="1">
          <p15:clr>
            <a:srgbClr val="A4A3A4"/>
          </p15:clr>
        </p15:guide>
        <p15:guide id="10" pos="6096" userDrawn="1">
          <p15:clr>
            <a:srgbClr val="A4A3A4"/>
          </p15:clr>
        </p15:guide>
        <p15:guide id="11" pos="2055" userDrawn="1">
          <p15:clr>
            <a:srgbClr val="A4A3A4"/>
          </p15:clr>
        </p15:guide>
        <p15:guide id="12" pos="4212" userDrawn="1">
          <p15:clr>
            <a:srgbClr val="A4A3A4"/>
          </p15:clr>
        </p15:guide>
        <p15:guide id="13" pos="4083" userDrawn="1">
          <p15:clr>
            <a:srgbClr val="A4A3A4"/>
          </p15:clr>
        </p15:guide>
        <p15:guide id="14" pos="6239" userDrawn="1">
          <p15:clr>
            <a:srgbClr val="A4A3A4"/>
          </p15:clr>
        </p15:guide>
        <p15:guide id="15" userDrawn="1">
          <p15:clr>
            <a:srgbClr val="A4A3A4"/>
          </p15:clr>
        </p15:guide>
        <p15:guide id="16" pos="2197" userDrawn="1">
          <p15:clr>
            <a:srgbClr val="A4A3A4"/>
          </p15:clr>
        </p15:guide>
      </p15:sldGuideLst>
    </p:ext>
    <p:ext uri="{2D200454-40CA-4A62-9FC3-DE9A4176ACB9}">
      <p15:notesGuideLst xmlns:p15="http://schemas.microsoft.com/office/powerpoint/2012/main">
        <p15:guide id="1" orient="horz" pos="3126">
          <p15:clr>
            <a:srgbClr val="A4A3A4"/>
          </p15:clr>
        </p15:guide>
        <p15:guide id="2" pos="214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e Hamilton-Border [7253]" initials="KH[" lastIdx="12" clrIdx="0">
    <p:extLst>
      <p:ext uri="{19B8F6BF-5375-455C-9EA6-DF929625EA0E}">
        <p15:presenceInfo xmlns:p15="http://schemas.microsoft.com/office/powerpoint/2012/main" userId="S-1-5-21-2029537294-294921379-188441444-25802" providerId="AD"/>
      </p:ext>
    </p:extLst>
  </p:cmAuthor>
  <p:cmAuthor id="2" name="Deborah Hind [7028]" initials="DH[" lastIdx="20" clrIdx="1">
    <p:extLst>
      <p:ext uri="{19B8F6BF-5375-455C-9EA6-DF929625EA0E}">
        <p15:presenceInfo xmlns:p15="http://schemas.microsoft.com/office/powerpoint/2012/main" userId="S-1-5-21-2029537294-294921379-188441444-30731" providerId="AD"/>
      </p:ext>
    </p:extLst>
  </p:cmAuthor>
  <p:cmAuthor id="3" name="Gabriella Pereira" initials="GP" lastIdx="7" clrIdx="2">
    <p:extLst>
      <p:ext uri="{19B8F6BF-5375-455C-9EA6-DF929625EA0E}">
        <p15:presenceInfo xmlns:p15="http://schemas.microsoft.com/office/powerpoint/2012/main" userId="S-1-5-21-3343930222-3471731563-1258133589-50679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FAB70F"/>
    <a:srgbClr val="662E8F"/>
    <a:srgbClr val="F9B610"/>
    <a:srgbClr val="FAB710"/>
    <a:srgbClr val="F9B313"/>
    <a:srgbClr val="EDA82C"/>
    <a:srgbClr val="4B5391"/>
    <a:srgbClr val="A6D5E1"/>
    <a:srgbClr val="F498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642ACD-117C-4C15-A82F-7905137AFB8C}" v="12" dt="2024-12-16T17:10:47.513"/>
    <p1510:client id="{7620D8B9-C486-4383-A632-948724FC286C}" v="3" dt="2024-12-16T17:25:48.1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73" autoAdjust="0"/>
    <p:restoredTop sz="94280" autoAdjust="0"/>
  </p:normalViewPr>
  <p:slideViewPr>
    <p:cSldViewPr>
      <p:cViewPr varScale="1">
        <p:scale>
          <a:sx n="60" d="100"/>
          <a:sy n="60" d="100"/>
        </p:scale>
        <p:origin x="1548" y="48"/>
      </p:cViewPr>
      <p:guideLst>
        <p:guide orient="horz" pos="511"/>
        <p:guide orient="horz" pos="4020"/>
        <p:guide orient="horz" pos="815"/>
        <p:guide orient="horz" pos="3793"/>
        <p:guide orient="horz" pos="935"/>
        <p:guide orient="horz" pos="1117"/>
        <p:guide orient="horz" pos="3913"/>
        <p:guide orient="horz" pos="709"/>
        <p:guide pos="156"/>
        <p:guide pos="6096"/>
        <p:guide pos="2055"/>
        <p:guide pos="4212"/>
        <p:guide pos="4083"/>
        <p:guide pos="6239"/>
        <p:guide/>
        <p:guide pos="2197"/>
      </p:guideLst>
    </p:cSldViewPr>
  </p:slideViewPr>
  <p:outlineViewPr>
    <p:cViewPr>
      <p:scale>
        <a:sx n="33" d="100"/>
        <a:sy n="33" d="100"/>
      </p:scale>
      <p:origin x="0" y="-2268"/>
    </p:cViewPr>
  </p:outlineViewPr>
  <p:notesTextViewPr>
    <p:cViewPr>
      <p:scale>
        <a:sx n="66" d="100"/>
        <a:sy n="66" d="100"/>
      </p:scale>
      <p:origin x="0" y="0"/>
    </p:cViewPr>
  </p:notesTextViewPr>
  <p:sorterViewPr>
    <p:cViewPr>
      <p:scale>
        <a:sx n="66" d="100"/>
        <a:sy n="66" d="100"/>
      </p:scale>
      <p:origin x="0" y="0"/>
    </p:cViewPr>
  </p:sorterViewPr>
  <p:notesViewPr>
    <p:cSldViewPr>
      <p:cViewPr varScale="1">
        <p:scale>
          <a:sx n="51" d="100"/>
          <a:sy n="51" d="100"/>
        </p:scale>
        <p:origin x="-3006" y="-108"/>
      </p:cViewPr>
      <p:guideLst>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queline MacGowan" userId="S::jacqueline.macgowan@glasgow.ac.uk::72db841d-b47b-4905-9cd0-a58abe80f9f0" providerId="AD" clId="Web-{7620D8B9-C486-4383-A632-948724FC286C}"/>
    <pc:docChg chg="modSld">
      <pc:chgData name="Jacqueline MacGowan" userId="S::jacqueline.macgowan@glasgow.ac.uk::72db841d-b47b-4905-9cd0-a58abe80f9f0" providerId="AD" clId="Web-{7620D8B9-C486-4383-A632-948724FC286C}" dt="2024-12-16T17:25:48.106" v="2"/>
      <pc:docMkLst>
        <pc:docMk/>
      </pc:docMkLst>
      <pc:sldChg chg="delSp modSp">
        <pc:chgData name="Jacqueline MacGowan" userId="S::jacqueline.macgowan@glasgow.ac.uk::72db841d-b47b-4905-9cd0-a58abe80f9f0" providerId="AD" clId="Web-{7620D8B9-C486-4383-A632-948724FC286C}" dt="2024-12-16T17:25:48.106" v="2"/>
        <pc:sldMkLst>
          <pc:docMk/>
          <pc:sldMk cId="18945040" sldId="356"/>
        </pc:sldMkLst>
        <pc:spChg chg="del mod">
          <ac:chgData name="Jacqueline MacGowan" userId="S::jacqueline.macgowan@glasgow.ac.uk::72db841d-b47b-4905-9cd0-a58abe80f9f0" providerId="AD" clId="Web-{7620D8B9-C486-4383-A632-948724FC286C}" dt="2024-12-16T17:25:48.106" v="2"/>
          <ac:spMkLst>
            <pc:docMk/>
            <pc:sldMk cId="18945040" sldId="356"/>
            <ac:spMk id="35" creationId="{00000000-0000-0000-0000-000000000000}"/>
          </ac:spMkLst>
        </pc:spChg>
      </pc:sldChg>
    </pc:docChg>
  </pc:docChgLst>
  <pc:docChgLst>
    <pc:chgData name="Jacqueline MacGowan" userId="72db841d-b47b-4905-9cd0-a58abe80f9f0" providerId="ADAL" clId="{1F375CEF-1040-4893-8701-8FD4AAB9E7AD}"/>
    <pc:docChg chg="modSld">
      <pc:chgData name="Jacqueline MacGowan" userId="72db841d-b47b-4905-9cd0-a58abe80f9f0" providerId="ADAL" clId="{1F375CEF-1040-4893-8701-8FD4AAB9E7AD}" dt="2024-12-04T13:30:03.035" v="44" actId="20577"/>
      <pc:docMkLst>
        <pc:docMk/>
      </pc:docMkLst>
      <pc:sldChg chg="modSp mod">
        <pc:chgData name="Jacqueline MacGowan" userId="72db841d-b47b-4905-9cd0-a58abe80f9f0" providerId="ADAL" clId="{1F375CEF-1040-4893-8701-8FD4AAB9E7AD}" dt="2024-12-04T13:30:03.035" v="44" actId="20577"/>
        <pc:sldMkLst>
          <pc:docMk/>
          <pc:sldMk cId="4146729108" sldId="348"/>
        </pc:sldMkLst>
        <pc:spChg chg="mod">
          <ac:chgData name="Jacqueline MacGowan" userId="72db841d-b47b-4905-9cd0-a58abe80f9f0" providerId="ADAL" clId="{1F375CEF-1040-4893-8701-8FD4AAB9E7AD}" dt="2024-12-04T13:30:03.035" v="44" actId="20577"/>
          <ac:spMkLst>
            <pc:docMk/>
            <pc:sldMk cId="4146729108" sldId="348"/>
            <ac:spMk id="27" creationId="{00000000-0000-0000-0000-000000000000}"/>
          </ac:spMkLst>
        </pc:spChg>
      </pc:sldChg>
    </pc:docChg>
  </pc:docChgLst>
  <pc:docChgLst>
    <pc:chgData name="Jacqueline MacGowan" userId="S::jacqueline.macgowan@glasgow.ac.uk::72db841d-b47b-4905-9cd0-a58abe80f9f0" providerId="AD" clId="Web-{21642ACD-117C-4C15-A82F-7905137AFB8C}"/>
    <pc:docChg chg="modSld">
      <pc:chgData name="Jacqueline MacGowan" userId="S::jacqueline.macgowan@glasgow.ac.uk::72db841d-b47b-4905-9cd0-a58abe80f9f0" providerId="AD" clId="Web-{21642ACD-117C-4C15-A82F-7905137AFB8C}" dt="2024-12-16T17:10:47.513" v="10" actId="20577"/>
      <pc:docMkLst>
        <pc:docMk/>
      </pc:docMkLst>
      <pc:sldChg chg="delSp modSp">
        <pc:chgData name="Jacqueline MacGowan" userId="S::jacqueline.macgowan@glasgow.ac.uk::72db841d-b47b-4905-9cd0-a58abe80f9f0" providerId="AD" clId="Web-{21642ACD-117C-4C15-A82F-7905137AFB8C}" dt="2024-12-16T17:10:23.778" v="7" actId="14100"/>
        <pc:sldMkLst>
          <pc:docMk/>
          <pc:sldMk cId="491604388" sldId="350"/>
        </pc:sldMkLst>
        <pc:spChg chg="del mod">
          <ac:chgData name="Jacqueline MacGowan" userId="S::jacqueline.macgowan@glasgow.ac.uk::72db841d-b47b-4905-9cd0-a58abe80f9f0" providerId="AD" clId="Web-{21642ACD-117C-4C15-A82F-7905137AFB8C}" dt="2024-12-16T17:10:09.246" v="1"/>
          <ac:spMkLst>
            <pc:docMk/>
            <pc:sldMk cId="491604388" sldId="350"/>
            <ac:spMk id="26" creationId="{A4BD38B7-10D2-4C12-B129-0E19BF6502F8}"/>
          </ac:spMkLst>
        </pc:spChg>
        <pc:spChg chg="mod">
          <ac:chgData name="Jacqueline MacGowan" userId="S::jacqueline.macgowan@glasgow.ac.uk::72db841d-b47b-4905-9cd0-a58abe80f9f0" providerId="AD" clId="Web-{21642ACD-117C-4C15-A82F-7905137AFB8C}" dt="2024-12-16T17:10:23.778" v="7" actId="14100"/>
          <ac:spMkLst>
            <pc:docMk/>
            <pc:sldMk cId="491604388" sldId="350"/>
            <ac:spMk id="27" creationId="{00000000-0000-0000-0000-000000000000}"/>
          </ac:spMkLst>
        </pc:spChg>
        <pc:spChg chg="mod">
          <ac:chgData name="Jacqueline MacGowan" userId="S::jacqueline.macgowan@glasgow.ac.uk::72db841d-b47b-4905-9cd0-a58abe80f9f0" providerId="AD" clId="Web-{21642ACD-117C-4C15-A82F-7905137AFB8C}" dt="2024-12-16T17:10:19.418" v="5" actId="14100"/>
          <ac:spMkLst>
            <pc:docMk/>
            <pc:sldMk cId="491604388" sldId="350"/>
            <ac:spMk id="28" creationId="{00000000-0000-0000-0000-000000000000}"/>
          </ac:spMkLst>
        </pc:spChg>
        <pc:spChg chg="mod">
          <ac:chgData name="Jacqueline MacGowan" userId="S::jacqueline.macgowan@glasgow.ac.uk::72db841d-b47b-4905-9cd0-a58abe80f9f0" providerId="AD" clId="Web-{21642ACD-117C-4C15-A82F-7905137AFB8C}" dt="2024-12-16T17:10:15.028" v="3" actId="14100"/>
          <ac:spMkLst>
            <pc:docMk/>
            <pc:sldMk cId="491604388" sldId="350"/>
            <ac:spMk id="34" creationId="{00000000-0000-0000-0000-000000000000}"/>
          </ac:spMkLst>
        </pc:spChg>
      </pc:sldChg>
      <pc:sldChg chg="modSp">
        <pc:chgData name="Jacqueline MacGowan" userId="S::jacqueline.macgowan@glasgow.ac.uk::72db841d-b47b-4905-9cd0-a58abe80f9f0" providerId="AD" clId="Web-{21642ACD-117C-4C15-A82F-7905137AFB8C}" dt="2024-12-16T17:10:47.513" v="10" actId="20577"/>
        <pc:sldMkLst>
          <pc:docMk/>
          <pc:sldMk cId="3896800804" sldId="354"/>
        </pc:sldMkLst>
        <pc:spChg chg="mod">
          <ac:chgData name="Jacqueline MacGowan" userId="S::jacqueline.macgowan@glasgow.ac.uk::72db841d-b47b-4905-9cd0-a58abe80f9f0" providerId="AD" clId="Web-{21642ACD-117C-4C15-A82F-7905137AFB8C}" dt="2024-12-16T17:10:47.513" v="10" actId="20577"/>
          <ac:spMkLst>
            <pc:docMk/>
            <pc:sldMk cId="3896800804" sldId="354"/>
            <ac:spMk id="2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37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0650" tIns="45324" rIns="90650" bIns="45324" numCol="1" anchor="t" anchorCtr="0" compatLnSpc="1">
            <a:prstTxWarp prst="textNoShape">
              <a:avLst/>
            </a:prstTxWarp>
          </a:bodyPr>
          <a:lstStyle>
            <a:lvl1pPr algn="l" defTabSz="906463" eaLnBrk="1" hangingPunct="1">
              <a:spcBef>
                <a:spcPct val="0"/>
              </a:spcBef>
              <a:defRPr sz="1100">
                <a:cs typeface="+mn-cs"/>
              </a:defRPr>
            </a:lvl1pPr>
          </a:lstStyle>
          <a:p>
            <a:pPr>
              <a:defRPr/>
            </a:pPr>
            <a:endParaRPr lang="en-US" dirty="0"/>
          </a:p>
        </p:txBody>
      </p:sp>
      <p:sp>
        <p:nvSpPr>
          <p:cNvPr id="357379"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p:spPr>
        <p:txBody>
          <a:bodyPr vert="horz" wrap="square" lIns="90650" tIns="45324" rIns="90650" bIns="45324" numCol="1" anchor="t" anchorCtr="0" compatLnSpc="1">
            <a:prstTxWarp prst="textNoShape">
              <a:avLst/>
            </a:prstTxWarp>
          </a:bodyPr>
          <a:lstStyle>
            <a:lvl1pPr algn="r" defTabSz="906463" eaLnBrk="1" hangingPunct="1">
              <a:spcBef>
                <a:spcPct val="0"/>
              </a:spcBef>
              <a:defRPr sz="1100">
                <a:cs typeface="+mn-cs"/>
              </a:defRPr>
            </a:lvl1pPr>
          </a:lstStyle>
          <a:p>
            <a:pPr>
              <a:defRPr/>
            </a:pPr>
            <a:endParaRPr lang="en-US" dirty="0"/>
          </a:p>
        </p:txBody>
      </p:sp>
      <p:sp>
        <p:nvSpPr>
          <p:cNvPr id="357380"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p:spPr>
        <p:txBody>
          <a:bodyPr vert="horz" wrap="square" lIns="90650" tIns="45324" rIns="90650" bIns="45324" numCol="1" anchor="b" anchorCtr="0" compatLnSpc="1">
            <a:prstTxWarp prst="textNoShape">
              <a:avLst/>
            </a:prstTxWarp>
          </a:bodyPr>
          <a:lstStyle>
            <a:lvl1pPr algn="l" defTabSz="906463" eaLnBrk="1" hangingPunct="1">
              <a:spcBef>
                <a:spcPct val="0"/>
              </a:spcBef>
              <a:defRPr sz="1100">
                <a:cs typeface="+mn-cs"/>
              </a:defRPr>
            </a:lvl1pPr>
          </a:lstStyle>
          <a:p>
            <a:pPr>
              <a:defRPr/>
            </a:pPr>
            <a:endParaRPr lang="en-US" dirty="0"/>
          </a:p>
        </p:txBody>
      </p:sp>
      <p:sp>
        <p:nvSpPr>
          <p:cNvPr id="357381"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p:spPr>
        <p:txBody>
          <a:bodyPr vert="horz" wrap="square" lIns="90650" tIns="45324" rIns="90650" bIns="45324" numCol="1" anchor="b" anchorCtr="0" compatLnSpc="1">
            <a:prstTxWarp prst="textNoShape">
              <a:avLst/>
            </a:prstTxWarp>
          </a:bodyPr>
          <a:lstStyle>
            <a:lvl1pPr algn="r" defTabSz="906463" eaLnBrk="1" hangingPunct="1">
              <a:spcBef>
                <a:spcPct val="0"/>
              </a:spcBef>
              <a:defRPr sz="1100">
                <a:cs typeface="+mn-cs"/>
              </a:defRPr>
            </a:lvl1pPr>
          </a:lstStyle>
          <a:p>
            <a:pPr>
              <a:defRPr/>
            </a:pPr>
            <a:fld id="{10DDDA62-036A-48BF-A4F9-C93ED823E4AA}" type="slidenum">
              <a:rPr lang="en-US"/>
              <a:pPr>
                <a:defRPr/>
              </a:pPr>
              <a:t>‹#›</a:t>
            </a:fld>
            <a:endParaRPr lang="en-US" dirty="0"/>
          </a:p>
        </p:txBody>
      </p:sp>
    </p:spTree>
    <p:extLst>
      <p:ext uri="{BB962C8B-B14F-4D97-AF65-F5344CB8AC3E}">
        <p14:creationId xmlns:p14="http://schemas.microsoft.com/office/powerpoint/2010/main" val="6829036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4"/>
          <p:cNvSpPr>
            <a:spLocks noGrp="1" noRot="1" noChangeAspect="1" noChangeArrowheads="1" noTextEdit="1"/>
          </p:cNvSpPr>
          <p:nvPr>
            <p:ph type="sldImg" idx="2"/>
          </p:nvPr>
        </p:nvSpPr>
        <p:spPr bwMode="auto">
          <a:xfrm>
            <a:off x="538163" y="552450"/>
            <a:ext cx="5724525" cy="39624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9" name="Rectangle 5"/>
          <p:cNvSpPr>
            <a:spLocks noGrp="1" noChangeArrowheads="1"/>
          </p:cNvSpPr>
          <p:nvPr>
            <p:ph type="body" sz="quarter" idx="3"/>
          </p:nvPr>
        </p:nvSpPr>
        <p:spPr bwMode="auto">
          <a:xfrm>
            <a:off x="681038" y="4716463"/>
            <a:ext cx="5435600" cy="4702175"/>
          </a:xfrm>
          <a:prstGeom prst="rect">
            <a:avLst/>
          </a:prstGeom>
          <a:noFill/>
          <a:ln w="9525">
            <a:noFill/>
            <a:miter lim="800000"/>
            <a:headEnd/>
            <a:tailEnd/>
          </a:ln>
        </p:spPr>
        <p:txBody>
          <a:bodyPr vert="horz" wrap="square" lIns="90650" tIns="45324" rIns="90650" bIns="45324"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08551" name="Rectangle 7"/>
          <p:cNvSpPr>
            <a:spLocks noGrp="1" noChangeArrowheads="1"/>
          </p:cNvSpPr>
          <p:nvPr>
            <p:ph type="sldNum" sz="quarter" idx="5"/>
          </p:nvPr>
        </p:nvSpPr>
        <p:spPr bwMode="auto">
          <a:xfrm>
            <a:off x="3849688" y="0"/>
            <a:ext cx="2946400" cy="280988"/>
          </a:xfrm>
          <a:prstGeom prst="rect">
            <a:avLst/>
          </a:prstGeom>
          <a:noFill/>
          <a:ln w="9525">
            <a:noFill/>
            <a:miter lim="800000"/>
            <a:headEnd/>
            <a:tailEnd/>
          </a:ln>
        </p:spPr>
        <p:txBody>
          <a:bodyPr vert="horz" wrap="square" lIns="90650" tIns="45324" rIns="90650" bIns="45324" numCol="1" anchor="t" anchorCtr="0" compatLnSpc="1">
            <a:prstTxWarp prst="textNoShape">
              <a:avLst/>
            </a:prstTxWarp>
          </a:bodyPr>
          <a:lstStyle>
            <a:lvl1pPr algn="r" defTabSz="906463" eaLnBrk="1" hangingPunct="1">
              <a:spcBef>
                <a:spcPct val="0"/>
              </a:spcBef>
              <a:defRPr sz="800">
                <a:cs typeface="+mn-cs"/>
              </a:defRPr>
            </a:lvl1pPr>
          </a:lstStyle>
          <a:p>
            <a:pPr>
              <a:defRPr/>
            </a:pPr>
            <a:r>
              <a:rPr lang="en-GB" dirty="0"/>
              <a:t>  </a:t>
            </a:r>
            <a:r>
              <a:rPr lang="en-GB" dirty="0">
                <a:solidFill>
                  <a:srgbClr val="333333"/>
                </a:solidFill>
                <a:ea typeface="Times New Roman" pitchFamily="18" charset="0"/>
                <a:cs typeface="Arial" charset="0"/>
              </a:rPr>
              <a:t>Ipsos MORI: Report Title</a:t>
            </a:r>
            <a:r>
              <a:rPr lang="en-GB" sz="1000" dirty="0">
                <a:solidFill>
                  <a:srgbClr val="000000"/>
                </a:solidFill>
                <a:latin typeface="Arial Black" pitchFamily="34" charset="0"/>
              </a:rPr>
              <a:t> </a:t>
            </a:r>
            <a:fld id="{FA3DEA28-171F-411D-9895-BC8D0EB3549E}" type="slidenum">
              <a:rPr lang="en-GB" sz="1000">
                <a:latin typeface="Arial Black" pitchFamily="34" charset="0"/>
              </a:rPr>
              <a:pPr>
                <a:defRPr/>
              </a:pPr>
              <a:t>‹#›</a:t>
            </a:fld>
            <a:endParaRPr lang="en-GB" sz="1000" dirty="0">
              <a:latin typeface="Arial Black" pitchFamily="34" charset="0"/>
            </a:endParaRPr>
          </a:p>
        </p:txBody>
      </p:sp>
      <p:sp>
        <p:nvSpPr>
          <p:cNvPr id="53253" name="Text Box 8"/>
          <p:cNvSpPr txBox="1">
            <a:spLocks noChangeArrowheads="1"/>
          </p:cNvSpPr>
          <p:nvPr/>
        </p:nvSpPr>
        <p:spPr bwMode="auto">
          <a:xfrm>
            <a:off x="0" y="9591675"/>
            <a:ext cx="679767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224" tIns="46396" rIns="89224" bIns="46396">
            <a:spAutoFit/>
          </a:bodyPr>
          <a:lstStyle>
            <a:lvl1pPr defTabSz="906463" eaLnBrk="0" hangingPunct="0">
              <a:defRPr sz="1200">
                <a:solidFill>
                  <a:schemeClr val="tx1"/>
                </a:solidFill>
                <a:latin typeface="Arial" charset="0"/>
                <a:cs typeface="Arial" charset="0"/>
              </a:defRPr>
            </a:lvl1pPr>
            <a:lvl2pPr marL="742950" indent="-285750" defTabSz="906463" eaLnBrk="0" hangingPunct="0">
              <a:defRPr sz="1200">
                <a:solidFill>
                  <a:schemeClr val="tx1"/>
                </a:solidFill>
                <a:latin typeface="Arial" charset="0"/>
                <a:cs typeface="Arial" charset="0"/>
              </a:defRPr>
            </a:lvl2pPr>
            <a:lvl3pPr marL="1143000" indent="-228600" defTabSz="906463" eaLnBrk="0" hangingPunct="0">
              <a:defRPr sz="1200">
                <a:solidFill>
                  <a:schemeClr val="tx1"/>
                </a:solidFill>
                <a:latin typeface="Arial" charset="0"/>
                <a:cs typeface="Arial" charset="0"/>
              </a:defRPr>
            </a:lvl3pPr>
            <a:lvl4pPr marL="1600200" indent="-228600" defTabSz="906463" eaLnBrk="0" hangingPunct="0">
              <a:defRPr sz="1200">
                <a:solidFill>
                  <a:schemeClr val="tx1"/>
                </a:solidFill>
                <a:latin typeface="Arial" charset="0"/>
                <a:cs typeface="Arial" charset="0"/>
              </a:defRPr>
            </a:lvl4pPr>
            <a:lvl5pPr marL="2057400" indent="-228600" defTabSz="906463" eaLnBrk="0" hangingPunct="0">
              <a:defRPr sz="1200">
                <a:solidFill>
                  <a:schemeClr val="tx1"/>
                </a:solidFill>
                <a:latin typeface="Arial" charset="0"/>
                <a:cs typeface="Arial" charset="0"/>
              </a:defRPr>
            </a:lvl5pPr>
            <a:lvl6pPr marL="2514600" indent="-228600" defTabSz="906463" eaLnBrk="0" fontAlgn="base" hangingPunct="0">
              <a:spcBef>
                <a:spcPct val="0"/>
              </a:spcBef>
              <a:spcAft>
                <a:spcPct val="0"/>
              </a:spcAft>
              <a:defRPr sz="1200">
                <a:solidFill>
                  <a:schemeClr val="tx1"/>
                </a:solidFill>
                <a:latin typeface="Arial" charset="0"/>
                <a:cs typeface="Arial" charset="0"/>
              </a:defRPr>
            </a:lvl6pPr>
            <a:lvl7pPr marL="2971800" indent="-228600" defTabSz="906463" eaLnBrk="0" fontAlgn="base" hangingPunct="0">
              <a:spcBef>
                <a:spcPct val="0"/>
              </a:spcBef>
              <a:spcAft>
                <a:spcPct val="0"/>
              </a:spcAft>
              <a:defRPr sz="1200">
                <a:solidFill>
                  <a:schemeClr val="tx1"/>
                </a:solidFill>
                <a:latin typeface="Arial" charset="0"/>
                <a:cs typeface="Arial" charset="0"/>
              </a:defRPr>
            </a:lvl7pPr>
            <a:lvl8pPr marL="3429000" indent="-228600" defTabSz="906463" eaLnBrk="0" fontAlgn="base" hangingPunct="0">
              <a:spcBef>
                <a:spcPct val="0"/>
              </a:spcBef>
              <a:spcAft>
                <a:spcPct val="0"/>
              </a:spcAft>
              <a:defRPr sz="1200">
                <a:solidFill>
                  <a:schemeClr val="tx1"/>
                </a:solidFill>
                <a:latin typeface="Arial" charset="0"/>
                <a:cs typeface="Arial" charset="0"/>
              </a:defRPr>
            </a:lvl8pPr>
            <a:lvl9pPr marL="3886200" indent="-228600" defTabSz="906463" eaLnBrk="0" fontAlgn="base" hangingPunct="0">
              <a:spcBef>
                <a:spcPct val="0"/>
              </a:spcBef>
              <a:spcAft>
                <a:spcPct val="0"/>
              </a:spcAft>
              <a:defRPr sz="1200">
                <a:solidFill>
                  <a:schemeClr val="tx1"/>
                </a:solidFill>
                <a:latin typeface="Arial" charset="0"/>
                <a:cs typeface="Arial" charset="0"/>
              </a:defRPr>
            </a:lvl9pPr>
          </a:lstStyle>
          <a:p>
            <a:pPr algn="ctr" eaLnBrk="1" hangingPunct="1">
              <a:spcBef>
                <a:spcPct val="50000"/>
              </a:spcBef>
              <a:defRPr/>
            </a:pPr>
            <a:r>
              <a:rPr lang="en-GB" sz="800" i="1" dirty="0">
                <a:solidFill>
                  <a:srgbClr val="5F5F5F"/>
                </a:solidFill>
                <a:cs typeface="Times New Roman" pitchFamily="18" charset="0"/>
              </a:rPr>
              <a:t>© 2008 Ipsos MORI.  Contains Ipsos MORI confidential and proprietary information.</a:t>
            </a:r>
            <a:br>
              <a:rPr lang="en-GB" sz="800" i="1" dirty="0">
                <a:solidFill>
                  <a:srgbClr val="5F5F5F"/>
                </a:solidFill>
                <a:cs typeface="Times New Roman" pitchFamily="18" charset="0"/>
              </a:rPr>
            </a:br>
            <a:r>
              <a:rPr lang="en-GB" sz="800" i="1" dirty="0">
                <a:solidFill>
                  <a:srgbClr val="5F5F5F"/>
                </a:solidFill>
                <a:cs typeface="Times New Roman" pitchFamily="18" charset="0"/>
              </a:rPr>
              <a:t>Not to be disclosed or reproduced without the prior written consent of Ipsos MORI.</a:t>
            </a:r>
          </a:p>
        </p:txBody>
      </p:sp>
    </p:spTree>
    <p:extLst>
      <p:ext uri="{BB962C8B-B14F-4D97-AF65-F5344CB8AC3E}">
        <p14:creationId xmlns:p14="http://schemas.microsoft.com/office/powerpoint/2010/main" val="6341231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266700" algn="l" rtl="0" eaLnBrk="0" fontAlgn="base" hangingPunct="0">
      <a:spcBef>
        <a:spcPct val="30000"/>
      </a:spcBef>
      <a:spcAft>
        <a:spcPct val="0"/>
      </a:spcAft>
      <a:defRPr sz="1200" kern="1200">
        <a:solidFill>
          <a:schemeClr val="tx1"/>
        </a:solidFill>
        <a:latin typeface="Arial" charset="0"/>
        <a:ea typeface="+mn-ea"/>
        <a:cs typeface="+mn-cs"/>
      </a:defRPr>
    </a:lvl2pPr>
    <a:lvl3pPr marL="534988" algn="l" rtl="0" eaLnBrk="0" fontAlgn="base" hangingPunct="0">
      <a:spcBef>
        <a:spcPct val="30000"/>
      </a:spcBef>
      <a:spcAft>
        <a:spcPct val="0"/>
      </a:spcAft>
      <a:defRPr sz="1200" kern="1200">
        <a:solidFill>
          <a:schemeClr val="tx1"/>
        </a:solidFill>
        <a:latin typeface="Arial" charset="0"/>
        <a:ea typeface="+mn-ea"/>
        <a:cs typeface="+mn-cs"/>
      </a:defRPr>
    </a:lvl3pPr>
    <a:lvl4pPr marL="809625" algn="l" rtl="0" eaLnBrk="0" fontAlgn="base" hangingPunct="0">
      <a:spcBef>
        <a:spcPct val="30000"/>
      </a:spcBef>
      <a:spcAft>
        <a:spcPct val="0"/>
      </a:spcAft>
      <a:defRPr sz="1200" kern="1200">
        <a:solidFill>
          <a:schemeClr val="tx1"/>
        </a:solidFill>
        <a:latin typeface="Arial" charset="0"/>
        <a:ea typeface="+mn-ea"/>
        <a:cs typeface="+mn-cs"/>
      </a:defRPr>
    </a:lvl4pPr>
    <a:lvl5pPr marL="1076325"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GB"/>
              <a:t>  </a:t>
            </a:r>
            <a:r>
              <a:rPr lang="en-GB">
                <a:solidFill>
                  <a:srgbClr val="333333"/>
                </a:solidFill>
                <a:ea typeface="Times New Roman" pitchFamily="18" charset="0"/>
                <a:cs typeface="Arial" charset="0"/>
              </a:rPr>
              <a:t>Ipsos MORI: Report Title</a:t>
            </a:r>
            <a:r>
              <a:rPr lang="en-GB" sz="1000">
                <a:solidFill>
                  <a:srgbClr val="000000"/>
                </a:solidFill>
                <a:latin typeface="Arial Black" pitchFamily="34" charset="0"/>
              </a:rPr>
              <a:t> </a:t>
            </a:r>
            <a:fld id="{FA3DEA28-171F-411D-9895-BC8D0EB3549E}" type="slidenum">
              <a:rPr lang="en-GB" sz="1000" smtClean="0">
                <a:latin typeface="Arial Black" pitchFamily="34" charset="0"/>
              </a:rPr>
              <a:pPr>
                <a:defRPr/>
              </a:pPr>
              <a:t>1</a:t>
            </a:fld>
            <a:endParaRPr lang="en-GB" sz="1000" dirty="0">
              <a:latin typeface="Arial Black" pitchFamily="34" charset="0"/>
            </a:endParaRPr>
          </a:p>
        </p:txBody>
      </p:sp>
    </p:spTree>
    <p:extLst>
      <p:ext uri="{BB962C8B-B14F-4D97-AF65-F5344CB8AC3E}">
        <p14:creationId xmlns:p14="http://schemas.microsoft.com/office/powerpoint/2010/main" val="1422692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GB"/>
              <a:t>  </a:t>
            </a:r>
            <a:r>
              <a:rPr lang="en-GB">
                <a:solidFill>
                  <a:srgbClr val="333333"/>
                </a:solidFill>
                <a:ea typeface="Times New Roman" pitchFamily="18" charset="0"/>
                <a:cs typeface="Arial" charset="0"/>
              </a:rPr>
              <a:t>Ipsos MORI: Report Title</a:t>
            </a:r>
            <a:r>
              <a:rPr lang="en-GB" sz="1000">
                <a:solidFill>
                  <a:srgbClr val="000000"/>
                </a:solidFill>
                <a:latin typeface="Arial Black" pitchFamily="34" charset="0"/>
              </a:rPr>
              <a:t> </a:t>
            </a:r>
            <a:fld id="{FA3DEA28-171F-411D-9895-BC8D0EB3549E}" type="slidenum">
              <a:rPr lang="en-GB" sz="1000" smtClean="0">
                <a:latin typeface="Arial Black" pitchFamily="34" charset="0"/>
              </a:rPr>
              <a:pPr>
                <a:defRPr/>
              </a:pPr>
              <a:t>2</a:t>
            </a:fld>
            <a:endParaRPr lang="en-GB" sz="1000" dirty="0">
              <a:latin typeface="Arial Black" pitchFamily="34" charset="0"/>
            </a:endParaRPr>
          </a:p>
        </p:txBody>
      </p:sp>
    </p:spTree>
    <p:extLst>
      <p:ext uri="{BB962C8B-B14F-4D97-AF65-F5344CB8AC3E}">
        <p14:creationId xmlns:p14="http://schemas.microsoft.com/office/powerpoint/2010/main" val="3311373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GB"/>
              <a:t>  </a:t>
            </a:r>
            <a:r>
              <a:rPr lang="en-GB">
                <a:solidFill>
                  <a:srgbClr val="333333"/>
                </a:solidFill>
                <a:ea typeface="Times New Roman" pitchFamily="18" charset="0"/>
                <a:cs typeface="Arial" charset="0"/>
              </a:rPr>
              <a:t>Ipsos MORI: Report Title</a:t>
            </a:r>
            <a:r>
              <a:rPr lang="en-GB" sz="1000">
                <a:solidFill>
                  <a:srgbClr val="000000"/>
                </a:solidFill>
                <a:latin typeface="Arial Black" pitchFamily="34" charset="0"/>
              </a:rPr>
              <a:t> </a:t>
            </a:r>
            <a:fld id="{FA3DEA28-171F-411D-9895-BC8D0EB3549E}" type="slidenum">
              <a:rPr lang="en-GB" sz="1000" smtClean="0">
                <a:latin typeface="Arial Black" pitchFamily="34" charset="0"/>
              </a:rPr>
              <a:pPr>
                <a:defRPr/>
              </a:pPr>
              <a:t>3</a:t>
            </a:fld>
            <a:endParaRPr lang="en-GB" sz="1000" dirty="0">
              <a:latin typeface="Arial Black" pitchFamily="34" charset="0"/>
            </a:endParaRPr>
          </a:p>
        </p:txBody>
      </p:sp>
    </p:spTree>
    <p:extLst>
      <p:ext uri="{BB962C8B-B14F-4D97-AF65-F5344CB8AC3E}">
        <p14:creationId xmlns:p14="http://schemas.microsoft.com/office/powerpoint/2010/main" val="4036959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GB"/>
              <a:t>  </a:t>
            </a:r>
            <a:r>
              <a:rPr lang="en-GB">
                <a:solidFill>
                  <a:srgbClr val="333333"/>
                </a:solidFill>
                <a:ea typeface="Times New Roman" pitchFamily="18" charset="0"/>
                <a:cs typeface="Arial" charset="0"/>
              </a:rPr>
              <a:t>Ipsos MORI: Report Title</a:t>
            </a:r>
            <a:r>
              <a:rPr lang="en-GB" sz="1000">
                <a:solidFill>
                  <a:srgbClr val="000000"/>
                </a:solidFill>
                <a:latin typeface="Arial Black" pitchFamily="34" charset="0"/>
              </a:rPr>
              <a:t> </a:t>
            </a:r>
            <a:fld id="{FA3DEA28-171F-411D-9895-BC8D0EB3549E}" type="slidenum">
              <a:rPr lang="en-GB" sz="1000" smtClean="0">
                <a:latin typeface="Arial Black" pitchFamily="34" charset="0"/>
              </a:rPr>
              <a:pPr>
                <a:defRPr/>
              </a:pPr>
              <a:t>4</a:t>
            </a:fld>
            <a:endParaRPr lang="en-GB" sz="1000" dirty="0">
              <a:latin typeface="Arial Black" pitchFamily="34" charset="0"/>
            </a:endParaRPr>
          </a:p>
        </p:txBody>
      </p:sp>
    </p:spTree>
    <p:extLst>
      <p:ext uri="{BB962C8B-B14F-4D97-AF65-F5344CB8AC3E}">
        <p14:creationId xmlns:p14="http://schemas.microsoft.com/office/powerpoint/2010/main" val="3282389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GB"/>
              <a:t>  </a:t>
            </a:r>
            <a:r>
              <a:rPr lang="en-GB">
                <a:solidFill>
                  <a:srgbClr val="333333"/>
                </a:solidFill>
                <a:ea typeface="Times New Roman" pitchFamily="18" charset="0"/>
                <a:cs typeface="Arial" charset="0"/>
              </a:rPr>
              <a:t>Ipsos MORI: Report Title</a:t>
            </a:r>
            <a:r>
              <a:rPr lang="en-GB" sz="1000">
                <a:solidFill>
                  <a:srgbClr val="000000"/>
                </a:solidFill>
                <a:latin typeface="Arial Black" pitchFamily="34" charset="0"/>
              </a:rPr>
              <a:t> </a:t>
            </a:r>
            <a:fld id="{FA3DEA28-171F-411D-9895-BC8D0EB3549E}" type="slidenum">
              <a:rPr lang="en-GB" sz="1000" smtClean="0">
                <a:latin typeface="Arial Black" pitchFamily="34" charset="0"/>
              </a:rPr>
              <a:pPr>
                <a:defRPr/>
              </a:pPr>
              <a:t>5</a:t>
            </a:fld>
            <a:endParaRPr lang="en-GB" sz="1000" dirty="0">
              <a:latin typeface="Arial Black" pitchFamily="34" charset="0"/>
            </a:endParaRPr>
          </a:p>
        </p:txBody>
      </p:sp>
    </p:spTree>
    <p:extLst>
      <p:ext uri="{BB962C8B-B14F-4D97-AF65-F5344CB8AC3E}">
        <p14:creationId xmlns:p14="http://schemas.microsoft.com/office/powerpoint/2010/main" val="12117063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GB"/>
              <a:t>  </a:t>
            </a:r>
            <a:r>
              <a:rPr lang="en-GB">
                <a:solidFill>
                  <a:srgbClr val="333333"/>
                </a:solidFill>
                <a:ea typeface="Times New Roman" pitchFamily="18" charset="0"/>
                <a:cs typeface="Arial" charset="0"/>
              </a:rPr>
              <a:t>Ipsos MORI: Report Title</a:t>
            </a:r>
            <a:r>
              <a:rPr lang="en-GB" sz="1000">
                <a:solidFill>
                  <a:srgbClr val="000000"/>
                </a:solidFill>
                <a:latin typeface="Arial Black" pitchFamily="34" charset="0"/>
              </a:rPr>
              <a:t> </a:t>
            </a:r>
            <a:fld id="{FA3DEA28-171F-411D-9895-BC8D0EB3549E}" type="slidenum">
              <a:rPr lang="en-GB" sz="1000" smtClean="0">
                <a:latin typeface="Arial Black" pitchFamily="34" charset="0"/>
              </a:rPr>
              <a:pPr>
                <a:defRPr/>
              </a:pPr>
              <a:t>6</a:t>
            </a:fld>
            <a:endParaRPr lang="en-GB" sz="1000" dirty="0">
              <a:latin typeface="Arial Black" pitchFamily="34" charset="0"/>
            </a:endParaRPr>
          </a:p>
        </p:txBody>
      </p:sp>
    </p:spTree>
    <p:extLst>
      <p:ext uri="{BB962C8B-B14F-4D97-AF65-F5344CB8AC3E}">
        <p14:creationId xmlns:p14="http://schemas.microsoft.com/office/powerpoint/2010/main" val="35946573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GB"/>
              <a:t>  </a:t>
            </a:r>
            <a:r>
              <a:rPr lang="en-GB">
                <a:solidFill>
                  <a:srgbClr val="333333"/>
                </a:solidFill>
                <a:ea typeface="Times New Roman" pitchFamily="18" charset="0"/>
                <a:cs typeface="Arial" charset="0"/>
              </a:rPr>
              <a:t>Ipsos MORI: Report Title</a:t>
            </a:r>
            <a:r>
              <a:rPr lang="en-GB" sz="1000">
                <a:solidFill>
                  <a:srgbClr val="000000"/>
                </a:solidFill>
                <a:latin typeface="Arial Black" pitchFamily="34" charset="0"/>
              </a:rPr>
              <a:t> </a:t>
            </a:r>
            <a:fld id="{FA3DEA28-171F-411D-9895-BC8D0EB3549E}" type="slidenum">
              <a:rPr lang="en-GB" sz="1000" smtClean="0">
                <a:latin typeface="Arial Black" pitchFamily="34" charset="0"/>
              </a:rPr>
              <a:pPr>
                <a:defRPr/>
              </a:pPr>
              <a:t>7</a:t>
            </a:fld>
            <a:endParaRPr lang="en-GB" sz="1000" dirty="0">
              <a:latin typeface="Arial Black" pitchFamily="34" charset="0"/>
            </a:endParaRPr>
          </a:p>
        </p:txBody>
      </p:sp>
    </p:spTree>
    <p:extLst>
      <p:ext uri="{BB962C8B-B14F-4D97-AF65-F5344CB8AC3E}">
        <p14:creationId xmlns:p14="http://schemas.microsoft.com/office/powerpoint/2010/main" val="668282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GB"/>
              <a:t>  </a:t>
            </a:r>
            <a:r>
              <a:rPr lang="en-GB">
                <a:solidFill>
                  <a:srgbClr val="333333"/>
                </a:solidFill>
                <a:ea typeface="Times New Roman" pitchFamily="18" charset="0"/>
                <a:cs typeface="Arial" charset="0"/>
              </a:rPr>
              <a:t>Ipsos MORI: Report Title</a:t>
            </a:r>
            <a:r>
              <a:rPr lang="en-GB" sz="1000">
                <a:solidFill>
                  <a:srgbClr val="000000"/>
                </a:solidFill>
                <a:latin typeface="Arial Black" pitchFamily="34" charset="0"/>
              </a:rPr>
              <a:t> </a:t>
            </a:r>
            <a:fld id="{FA3DEA28-171F-411D-9895-BC8D0EB3549E}" type="slidenum">
              <a:rPr lang="en-GB" sz="1000" smtClean="0">
                <a:latin typeface="Arial Black" pitchFamily="34" charset="0"/>
              </a:rPr>
              <a:pPr>
                <a:defRPr/>
              </a:pPr>
              <a:t>8</a:t>
            </a:fld>
            <a:endParaRPr lang="en-GB" sz="1000" dirty="0">
              <a:latin typeface="Arial Black" pitchFamily="34" charset="0"/>
            </a:endParaRPr>
          </a:p>
        </p:txBody>
      </p:sp>
    </p:spTree>
    <p:extLst>
      <p:ext uri="{BB962C8B-B14F-4D97-AF65-F5344CB8AC3E}">
        <p14:creationId xmlns:p14="http://schemas.microsoft.com/office/powerpoint/2010/main" val="1218915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2012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2600"/>
            </a:lvl1pPr>
          </a:lstStyle>
          <a:p>
            <a:r>
              <a:rPr lang="en-US"/>
              <a:t>Click to edit Master title style</a:t>
            </a:r>
            <a:endParaRPr lang="en-GB"/>
          </a:p>
        </p:txBody>
      </p:sp>
      <p:sp>
        <p:nvSpPr>
          <p:cNvPr id="3" name="Content Placeholder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en-US"/>
              <a:t>Edit Master text styles</a:t>
            </a:r>
          </a:p>
        </p:txBody>
      </p:sp>
      <p:sp>
        <p:nvSpPr>
          <p:cNvPr id="5" name="Date Placeholder 4"/>
          <p:cNvSpPr>
            <a:spLocks noGrp="1"/>
          </p:cNvSpPr>
          <p:nvPr>
            <p:ph type="dt" sz="half" idx="10"/>
          </p:nvPr>
        </p:nvSpPr>
        <p:spPr/>
        <p:txBody>
          <a:bodyPr/>
          <a:lstStyle/>
          <a:p>
            <a:fld id="{F48536C0-A43A-4B1D-9B21-801BAFB1E740}" type="datetimeFigureOut">
              <a:rPr lang="en-GB" smtClean="0"/>
              <a:t>16/12/2024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1044CC0-87AF-4D9D-9490-43A67FCC7D90}" type="slidenum">
              <a:rPr lang="en-GB" smtClean="0"/>
              <a:t>‹#›</a:t>
            </a:fld>
            <a:endParaRPr lang="en-GB" dirty="0"/>
          </a:p>
        </p:txBody>
      </p:sp>
    </p:spTree>
    <p:extLst>
      <p:ext uri="{BB962C8B-B14F-4D97-AF65-F5344CB8AC3E}">
        <p14:creationId xmlns:p14="http://schemas.microsoft.com/office/powerpoint/2010/main" val="728073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2600"/>
            </a:lvl1pPr>
          </a:lstStyle>
          <a:p>
            <a:r>
              <a:rPr lang="en-US"/>
              <a:t>Click to edit Master title style</a:t>
            </a:r>
            <a:endParaRPr lang="en-GB"/>
          </a:p>
        </p:txBody>
      </p:sp>
      <p:sp>
        <p:nvSpPr>
          <p:cNvPr id="3" name="Picture Placeholder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lang="en-GB"/>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en-US"/>
              <a:t>Edit Master text styles</a:t>
            </a:r>
          </a:p>
        </p:txBody>
      </p:sp>
      <p:sp>
        <p:nvSpPr>
          <p:cNvPr id="5" name="Date Placeholder 4"/>
          <p:cNvSpPr>
            <a:spLocks noGrp="1"/>
          </p:cNvSpPr>
          <p:nvPr>
            <p:ph type="dt" sz="half" idx="10"/>
          </p:nvPr>
        </p:nvSpPr>
        <p:spPr/>
        <p:txBody>
          <a:bodyPr/>
          <a:lstStyle/>
          <a:p>
            <a:fld id="{F48536C0-A43A-4B1D-9B21-801BAFB1E740}" type="datetimeFigureOut">
              <a:rPr lang="en-GB" smtClean="0"/>
              <a:t>16/12/2024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1044CC0-87AF-4D9D-9490-43A67FCC7D90}" type="slidenum">
              <a:rPr lang="en-GB" smtClean="0"/>
              <a:t>‹#›</a:t>
            </a:fld>
            <a:endParaRPr lang="en-GB" dirty="0"/>
          </a:p>
        </p:txBody>
      </p:sp>
    </p:spTree>
    <p:extLst>
      <p:ext uri="{BB962C8B-B14F-4D97-AF65-F5344CB8AC3E}">
        <p14:creationId xmlns:p14="http://schemas.microsoft.com/office/powerpoint/2010/main" val="25014094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48536C0-A43A-4B1D-9B21-801BAFB1E740}" type="datetimeFigureOut">
              <a:rPr lang="en-GB" smtClean="0"/>
              <a:t>16/12/2024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1044CC0-87AF-4D9D-9490-43A67FCC7D90}" type="slidenum">
              <a:rPr lang="en-GB" smtClean="0"/>
              <a:t>‹#›</a:t>
            </a:fld>
            <a:endParaRPr lang="en-GB" dirty="0"/>
          </a:p>
        </p:txBody>
      </p:sp>
    </p:spTree>
    <p:extLst>
      <p:ext uri="{BB962C8B-B14F-4D97-AF65-F5344CB8AC3E}">
        <p14:creationId xmlns:p14="http://schemas.microsoft.com/office/powerpoint/2010/main" val="1312221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5125"/>
            <a:ext cx="2135981"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1037"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48536C0-A43A-4B1D-9B21-801BAFB1E740}" type="datetimeFigureOut">
              <a:rPr lang="en-GB" smtClean="0"/>
              <a:t>16/12/2024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1044CC0-87AF-4D9D-9490-43A67FCC7D90}" type="slidenum">
              <a:rPr lang="en-GB" smtClean="0"/>
              <a:t>‹#›</a:t>
            </a:fld>
            <a:endParaRPr lang="en-GB" dirty="0"/>
          </a:p>
        </p:txBody>
      </p:sp>
    </p:spTree>
    <p:extLst>
      <p:ext uri="{BB962C8B-B14F-4D97-AF65-F5344CB8AC3E}">
        <p14:creationId xmlns:p14="http://schemas.microsoft.com/office/powerpoint/2010/main" val="32435509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677444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324383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2363"/>
            <a:ext cx="7429500" cy="2387600"/>
          </a:xfrm>
        </p:spPr>
        <p:txBody>
          <a:bodyPr anchor="b"/>
          <a:lstStyle>
            <a:lvl1pPr algn="ctr">
              <a:defRPr sz="4875"/>
            </a:lvl1pPr>
          </a:lstStyle>
          <a:p>
            <a:r>
              <a:rPr lang="en-US"/>
              <a:t>Click to edit Master title style</a:t>
            </a:r>
            <a:endParaRPr lang="en-GB"/>
          </a:p>
        </p:txBody>
      </p:sp>
      <p:sp>
        <p:nvSpPr>
          <p:cNvPr id="3" name="Subtitle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48536C0-A43A-4B1D-9B21-801BAFB1E740}" type="datetimeFigureOut">
              <a:rPr lang="en-GB" smtClean="0"/>
              <a:t>16/12/2024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1044CC0-87AF-4D9D-9490-43A67FCC7D90}" type="slidenum">
              <a:rPr lang="en-GB" smtClean="0"/>
              <a:t>‹#›</a:t>
            </a:fld>
            <a:endParaRPr lang="en-GB" dirty="0"/>
          </a:p>
        </p:txBody>
      </p:sp>
    </p:spTree>
    <p:extLst>
      <p:ext uri="{BB962C8B-B14F-4D97-AF65-F5344CB8AC3E}">
        <p14:creationId xmlns:p14="http://schemas.microsoft.com/office/powerpoint/2010/main" val="2165053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48536C0-A43A-4B1D-9B21-801BAFB1E740}" type="datetimeFigureOut">
              <a:rPr lang="en-GB" smtClean="0"/>
              <a:t>16/12/2024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1044CC0-87AF-4D9D-9490-43A67FCC7D90}" type="slidenum">
              <a:rPr lang="en-GB" smtClean="0"/>
              <a:t>‹#›</a:t>
            </a:fld>
            <a:endParaRPr lang="en-GB" dirty="0"/>
          </a:p>
        </p:txBody>
      </p:sp>
    </p:spTree>
    <p:extLst>
      <p:ext uri="{BB962C8B-B14F-4D97-AF65-F5344CB8AC3E}">
        <p14:creationId xmlns:p14="http://schemas.microsoft.com/office/powerpoint/2010/main" val="1737724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8" y="1709739"/>
            <a:ext cx="8543925" cy="2852737"/>
          </a:xfrm>
        </p:spPr>
        <p:txBody>
          <a:bodyPr anchor="b"/>
          <a:lstStyle>
            <a:lvl1pPr>
              <a:defRPr sz="4875"/>
            </a:lvl1pPr>
          </a:lstStyle>
          <a:p>
            <a:r>
              <a:rPr lang="en-US"/>
              <a:t>Click to edit Master title style</a:t>
            </a:r>
            <a:endParaRPr lang="en-GB"/>
          </a:p>
        </p:txBody>
      </p:sp>
      <p:sp>
        <p:nvSpPr>
          <p:cNvPr id="3" name="Text Placeholder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8536C0-A43A-4B1D-9B21-801BAFB1E740}" type="datetimeFigureOut">
              <a:rPr lang="en-GB" smtClean="0"/>
              <a:t>16/12/2024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1044CC0-87AF-4D9D-9490-43A67FCC7D90}" type="slidenum">
              <a:rPr lang="en-GB" smtClean="0"/>
              <a:t>‹#›</a:t>
            </a:fld>
            <a:endParaRPr lang="en-GB" dirty="0"/>
          </a:p>
        </p:txBody>
      </p:sp>
    </p:spTree>
    <p:extLst>
      <p:ext uri="{BB962C8B-B14F-4D97-AF65-F5344CB8AC3E}">
        <p14:creationId xmlns:p14="http://schemas.microsoft.com/office/powerpoint/2010/main" val="669860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48536C0-A43A-4B1D-9B21-801BAFB1E740}" type="datetimeFigureOut">
              <a:rPr lang="en-GB" smtClean="0"/>
              <a:t>16/12/2024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1044CC0-87AF-4D9D-9490-43A67FCC7D90}" type="slidenum">
              <a:rPr lang="en-GB" smtClean="0"/>
              <a:t>‹#›</a:t>
            </a:fld>
            <a:endParaRPr lang="en-GB" dirty="0"/>
          </a:p>
        </p:txBody>
      </p:sp>
    </p:spTree>
    <p:extLst>
      <p:ext uri="{BB962C8B-B14F-4D97-AF65-F5344CB8AC3E}">
        <p14:creationId xmlns:p14="http://schemas.microsoft.com/office/powerpoint/2010/main" val="2340306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6"/>
            <a:ext cx="8543925"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US"/>
              <a:t>Edit Master text styles</a:t>
            </a:r>
          </a:p>
        </p:txBody>
      </p:sp>
      <p:sp>
        <p:nvSpPr>
          <p:cNvPr id="4" name="Content Placeholder 3"/>
          <p:cNvSpPr>
            <a:spLocks noGrp="1"/>
          </p:cNvSpPr>
          <p:nvPr>
            <p:ph sz="half" idx="2"/>
          </p:nvPr>
        </p:nvSpPr>
        <p:spPr>
          <a:xfrm>
            <a:off x="682328"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48536C0-A43A-4B1D-9B21-801BAFB1E740}" type="datetimeFigureOut">
              <a:rPr lang="en-GB" smtClean="0"/>
              <a:t>16/12/2024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1044CC0-87AF-4D9D-9490-43A67FCC7D90}" type="slidenum">
              <a:rPr lang="en-GB" smtClean="0"/>
              <a:t>‹#›</a:t>
            </a:fld>
            <a:endParaRPr lang="en-GB" dirty="0"/>
          </a:p>
        </p:txBody>
      </p:sp>
    </p:spTree>
    <p:extLst>
      <p:ext uri="{BB962C8B-B14F-4D97-AF65-F5344CB8AC3E}">
        <p14:creationId xmlns:p14="http://schemas.microsoft.com/office/powerpoint/2010/main" val="811968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48536C0-A43A-4B1D-9B21-801BAFB1E740}" type="datetimeFigureOut">
              <a:rPr lang="en-GB" smtClean="0"/>
              <a:t>16/12/2024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31044CC0-87AF-4D9D-9490-43A67FCC7D90}" type="slidenum">
              <a:rPr lang="en-GB" smtClean="0"/>
              <a:t>‹#›</a:t>
            </a:fld>
            <a:endParaRPr lang="en-GB" dirty="0"/>
          </a:p>
        </p:txBody>
      </p:sp>
    </p:spTree>
    <p:extLst>
      <p:ext uri="{BB962C8B-B14F-4D97-AF65-F5344CB8AC3E}">
        <p14:creationId xmlns:p14="http://schemas.microsoft.com/office/powerpoint/2010/main" val="2490765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8536C0-A43A-4B1D-9B21-801BAFB1E740}" type="datetimeFigureOut">
              <a:rPr lang="en-GB" smtClean="0"/>
              <a:t>16/12/2024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1044CC0-87AF-4D9D-9490-43A67FCC7D90}" type="slidenum">
              <a:rPr lang="en-GB" smtClean="0"/>
              <a:t>‹#›</a:t>
            </a:fld>
            <a:endParaRPr lang="en-GB" dirty="0"/>
          </a:p>
        </p:txBody>
      </p:sp>
    </p:spTree>
    <p:extLst>
      <p:ext uri="{BB962C8B-B14F-4D97-AF65-F5344CB8AC3E}">
        <p14:creationId xmlns:p14="http://schemas.microsoft.com/office/powerpoint/2010/main" val="41234789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2.png"/><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rgbClr val="FFC000"/>
        </a:solidFill>
        <a:effectLst/>
      </p:bgPr>
    </p:bg>
    <p:spTree>
      <p:nvGrpSpPr>
        <p:cNvPr id="1" name=""/>
        <p:cNvGrpSpPr/>
        <p:nvPr/>
      </p:nvGrpSpPr>
      <p:grpSpPr>
        <a:xfrm>
          <a:off x="0" y="0"/>
          <a:ext cx="0" cy="0"/>
          <a:chOff x="0" y="0"/>
          <a:chExt cx="0" cy="0"/>
        </a:xfrm>
      </p:grpSpPr>
      <p:sp>
        <p:nvSpPr>
          <p:cNvPr id="1026" name="Rectangle 111"/>
          <p:cNvSpPr>
            <a:spLocks noChangeArrowheads="1"/>
          </p:cNvSpPr>
          <p:nvPr/>
        </p:nvSpPr>
        <p:spPr bwMode="auto">
          <a:xfrm flipV="1">
            <a:off x="0" y="819150"/>
            <a:ext cx="9906000" cy="60388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eaLnBrk="0" fontAlgn="base" hangingPunct="0">
              <a:spcBef>
                <a:spcPct val="0"/>
              </a:spcBef>
              <a:spcAft>
                <a:spcPct val="0"/>
              </a:spcAft>
              <a:defRPr sz="1200">
                <a:solidFill>
                  <a:schemeClr val="tx1"/>
                </a:solidFill>
                <a:latin typeface="Arial" charset="0"/>
                <a:cs typeface="Arial" charset="0"/>
              </a:defRPr>
            </a:lvl6pPr>
            <a:lvl7pPr marL="2971800" indent="-228600" eaLnBrk="0" fontAlgn="base" hangingPunct="0">
              <a:spcBef>
                <a:spcPct val="0"/>
              </a:spcBef>
              <a:spcAft>
                <a:spcPct val="0"/>
              </a:spcAft>
              <a:defRPr sz="1200">
                <a:solidFill>
                  <a:schemeClr val="tx1"/>
                </a:solidFill>
                <a:latin typeface="Arial" charset="0"/>
                <a:cs typeface="Arial" charset="0"/>
              </a:defRPr>
            </a:lvl7pPr>
            <a:lvl8pPr marL="3429000" indent="-228600" eaLnBrk="0" fontAlgn="base" hangingPunct="0">
              <a:spcBef>
                <a:spcPct val="0"/>
              </a:spcBef>
              <a:spcAft>
                <a:spcPct val="0"/>
              </a:spcAft>
              <a:defRPr sz="1200">
                <a:solidFill>
                  <a:schemeClr val="tx1"/>
                </a:solidFill>
                <a:latin typeface="Arial" charset="0"/>
                <a:cs typeface="Arial" charset="0"/>
              </a:defRPr>
            </a:lvl8pPr>
            <a:lvl9pPr marL="3886200" indent="-228600"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en-US" altLang="en-US" sz="2400" dirty="0"/>
          </a:p>
        </p:txBody>
      </p:sp>
      <p:sp>
        <p:nvSpPr>
          <p:cNvPr id="1027" name="Rectangle 2"/>
          <p:cNvSpPr>
            <a:spLocks noGrp="1" noChangeArrowheads="1"/>
          </p:cNvSpPr>
          <p:nvPr>
            <p:ph type="title"/>
          </p:nvPr>
        </p:nvSpPr>
        <p:spPr bwMode="gray">
          <a:xfrm>
            <a:off x="1293999" y="60327"/>
            <a:ext cx="7318003"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GB" altLang="en-US" dirty="0"/>
              <a:t>Click to edit slide title Arial Bold size 24</a:t>
            </a:r>
          </a:p>
        </p:txBody>
      </p:sp>
      <p:sp>
        <p:nvSpPr>
          <p:cNvPr id="17" name="TextBox 16"/>
          <p:cNvSpPr txBox="1"/>
          <p:nvPr/>
        </p:nvSpPr>
        <p:spPr>
          <a:xfrm>
            <a:off x="8915400" y="601665"/>
            <a:ext cx="990600" cy="217487"/>
          </a:xfrm>
          <a:prstGeom prst="rect">
            <a:avLst/>
          </a:prstGeom>
          <a:gradFill flip="none" rotWithShape="1">
            <a:gsLst>
              <a:gs pos="0">
                <a:schemeClr val="tx2">
                  <a:shade val="30000"/>
                  <a:satMod val="115000"/>
                </a:schemeClr>
              </a:gs>
              <a:gs pos="50000">
                <a:schemeClr val="tx2">
                  <a:shade val="67500"/>
                  <a:satMod val="115000"/>
                </a:schemeClr>
              </a:gs>
              <a:gs pos="100000">
                <a:schemeClr val="tx2">
                  <a:shade val="100000"/>
                  <a:satMod val="115000"/>
                </a:schemeClr>
              </a:gs>
            </a:gsLst>
            <a:lin ang="16200000" scaled="1"/>
            <a:tileRect/>
          </a:gradFill>
        </p:spPr>
        <p:txBody>
          <a:bodyPr tIns="0" bIns="0" anchor="ctr"/>
          <a:lstStyle/>
          <a:p>
            <a:pPr algn="ctr" eaLnBrk="0" hangingPunct="0">
              <a:spcBef>
                <a:spcPct val="20000"/>
              </a:spcBef>
              <a:defRPr/>
            </a:pPr>
            <a:fld id="{9A766C97-2DD0-4CB2-9836-A24ADEAEA311}" type="slidenum">
              <a:rPr lang="en-GB" sz="900" b="1">
                <a:solidFill>
                  <a:schemeClr val="bg1"/>
                </a:solidFill>
                <a:cs typeface="+mn-cs"/>
              </a:rPr>
              <a:pPr algn="ctr" eaLnBrk="0" hangingPunct="0">
                <a:spcBef>
                  <a:spcPct val="20000"/>
                </a:spcBef>
                <a:defRPr/>
              </a:pPr>
              <a:t>‹#›</a:t>
            </a:fld>
            <a:endParaRPr lang="en-GB" sz="900" b="1" dirty="0">
              <a:solidFill>
                <a:schemeClr val="bg1"/>
              </a:solidFill>
              <a:cs typeface="+mn-cs"/>
            </a:endParaRPr>
          </a:p>
        </p:txBody>
      </p:sp>
      <p:cxnSp>
        <p:nvCxnSpPr>
          <p:cNvPr id="22" name="Straight Connector 21"/>
          <p:cNvCxnSpPr/>
          <p:nvPr/>
        </p:nvCxnSpPr>
        <p:spPr bwMode="auto">
          <a:xfrm>
            <a:off x="246064" y="6370640"/>
            <a:ext cx="9413875" cy="1587"/>
          </a:xfrm>
          <a:prstGeom prst="line">
            <a:avLst/>
          </a:prstGeom>
          <a:solidFill>
            <a:schemeClr val="accent2"/>
          </a:solidFill>
          <a:ln w="3175" cap="flat" cmpd="sng" algn="ctr">
            <a:solidFill>
              <a:schemeClr val="bg1">
                <a:lumMod val="75000"/>
              </a:schemeClr>
            </a:solidFill>
            <a:prstDash val="solid"/>
            <a:round/>
            <a:headEnd type="none" w="med" len="med"/>
            <a:tailEnd type="none" w="med" len="med"/>
          </a:ln>
          <a:effectLst/>
        </p:spPr>
      </p:cxnSp>
      <p:sp>
        <p:nvSpPr>
          <p:cNvPr id="1030" name="Text Placeholder 11"/>
          <p:cNvSpPr>
            <a:spLocks noGrp="1"/>
          </p:cNvSpPr>
          <p:nvPr>
            <p:ph type="body" idx="1"/>
          </p:nvPr>
        </p:nvSpPr>
        <p:spPr bwMode="auto">
          <a:xfrm>
            <a:off x="246064" y="1125538"/>
            <a:ext cx="9413875" cy="508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a:t>Click to add text Arial size 18</a:t>
            </a:r>
          </a:p>
          <a:p>
            <a:pPr lvl="1"/>
            <a:r>
              <a:rPr lang="en-US" altLang="en-US" dirty="0"/>
              <a:t>Second level Arial size 18</a:t>
            </a:r>
          </a:p>
          <a:p>
            <a:pPr lvl="2"/>
            <a:r>
              <a:rPr lang="en-US" altLang="en-US" dirty="0"/>
              <a:t>Third level Arial size 16</a:t>
            </a:r>
          </a:p>
          <a:p>
            <a:pPr lvl="3"/>
            <a:r>
              <a:rPr lang="en-US" altLang="en-US" dirty="0"/>
              <a:t>Fourth level size 16</a:t>
            </a:r>
          </a:p>
          <a:p>
            <a:pPr lvl="4"/>
            <a:r>
              <a:rPr lang="en-US" altLang="en-US" dirty="0"/>
              <a:t>Fifth level size 16</a:t>
            </a:r>
          </a:p>
        </p:txBody>
      </p:sp>
      <p:pic>
        <p:nvPicPr>
          <p:cNvPr id="9" name="Picture 19" descr="Ipsos MORI Logo - BLACK.png"/>
          <p:cNvPicPr>
            <a:picLocks noChangeAspect="1"/>
          </p:cNvPicPr>
          <p:nvPr userDrawn="1"/>
        </p:nvPicPr>
        <p:blipFill>
          <a:blip r:embed="rId4" cstate="print"/>
          <a:srcRect/>
          <a:stretch>
            <a:fillRect/>
          </a:stretch>
        </p:blipFill>
        <p:spPr bwMode="auto">
          <a:xfrm>
            <a:off x="8946704" y="212725"/>
            <a:ext cx="898525" cy="165100"/>
          </a:xfrm>
          <a:prstGeom prst="rect">
            <a:avLst/>
          </a:prstGeom>
          <a:noFill/>
          <a:ln w="9525">
            <a:noFill/>
            <a:miter lim="800000"/>
            <a:headEnd/>
            <a:tailEnd/>
          </a:ln>
        </p:spPr>
      </p:pic>
      <p:grpSp>
        <p:nvGrpSpPr>
          <p:cNvPr id="10" name="Group 60"/>
          <p:cNvGrpSpPr>
            <a:grpSpLocks noChangeAspect="1"/>
          </p:cNvGrpSpPr>
          <p:nvPr userDrawn="1"/>
        </p:nvGrpSpPr>
        <p:grpSpPr bwMode="auto">
          <a:xfrm>
            <a:off x="9417051" y="6454775"/>
            <a:ext cx="244475" cy="223838"/>
            <a:chOff x="1020" y="346"/>
            <a:chExt cx="4114" cy="3756"/>
          </a:xfrm>
        </p:grpSpPr>
        <p:sp>
          <p:nvSpPr>
            <p:cNvPr id="11" name="Freeform 10"/>
            <p:cNvSpPr>
              <a:spLocks/>
            </p:cNvSpPr>
            <p:nvPr userDrawn="1"/>
          </p:nvSpPr>
          <p:spPr bwMode="gray">
            <a:xfrm>
              <a:off x="1020" y="346"/>
              <a:ext cx="4114" cy="3756"/>
            </a:xfrm>
            <a:custGeom>
              <a:avLst/>
              <a:gdLst/>
              <a:ahLst/>
              <a:cxnLst>
                <a:cxn ang="0">
                  <a:pos x="0" y="3756"/>
                </a:cxn>
                <a:cxn ang="0">
                  <a:pos x="0" y="0"/>
                </a:cxn>
                <a:cxn ang="0">
                  <a:pos x="4022" y="0"/>
                </a:cxn>
                <a:cxn ang="0">
                  <a:pos x="4022" y="0"/>
                </a:cxn>
                <a:cxn ang="0">
                  <a:pos x="4040" y="118"/>
                </a:cxn>
                <a:cxn ang="0">
                  <a:pos x="4054" y="234"/>
                </a:cxn>
                <a:cxn ang="0">
                  <a:pos x="4068" y="350"/>
                </a:cxn>
                <a:cxn ang="0">
                  <a:pos x="4078" y="468"/>
                </a:cxn>
                <a:cxn ang="0">
                  <a:pos x="4088" y="584"/>
                </a:cxn>
                <a:cxn ang="0">
                  <a:pos x="4096" y="700"/>
                </a:cxn>
                <a:cxn ang="0">
                  <a:pos x="4104" y="814"/>
                </a:cxn>
                <a:cxn ang="0">
                  <a:pos x="4108" y="930"/>
                </a:cxn>
                <a:cxn ang="0">
                  <a:pos x="4112" y="1046"/>
                </a:cxn>
                <a:cxn ang="0">
                  <a:pos x="4114" y="1162"/>
                </a:cxn>
                <a:cxn ang="0">
                  <a:pos x="4112" y="1276"/>
                </a:cxn>
                <a:cxn ang="0">
                  <a:pos x="4110" y="1392"/>
                </a:cxn>
                <a:cxn ang="0">
                  <a:pos x="4106" y="1508"/>
                </a:cxn>
                <a:cxn ang="0">
                  <a:pos x="4100" y="1622"/>
                </a:cxn>
                <a:cxn ang="0">
                  <a:pos x="4092" y="1738"/>
                </a:cxn>
                <a:cxn ang="0">
                  <a:pos x="4082" y="1854"/>
                </a:cxn>
                <a:cxn ang="0">
                  <a:pos x="4070" y="1970"/>
                </a:cxn>
                <a:cxn ang="0">
                  <a:pos x="4056" y="2086"/>
                </a:cxn>
                <a:cxn ang="0">
                  <a:pos x="4040" y="2202"/>
                </a:cxn>
                <a:cxn ang="0">
                  <a:pos x="4020" y="2320"/>
                </a:cxn>
                <a:cxn ang="0">
                  <a:pos x="4000" y="2436"/>
                </a:cxn>
                <a:cxn ang="0">
                  <a:pos x="3978" y="2554"/>
                </a:cxn>
                <a:cxn ang="0">
                  <a:pos x="3952" y="2672"/>
                </a:cxn>
                <a:cxn ang="0">
                  <a:pos x="3926" y="2790"/>
                </a:cxn>
                <a:cxn ang="0">
                  <a:pos x="3896" y="2908"/>
                </a:cxn>
                <a:cxn ang="0">
                  <a:pos x="3864" y="3028"/>
                </a:cxn>
                <a:cxn ang="0">
                  <a:pos x="3830" y="3148"/>
                </a:cxn>
                <a:cxn ang="0">
                  <a:pos x="3792" y="3268"/>
                </a:cxn>
                <a:cxn ang="0">
                  <a:pos x="3754" y="3388"/>
                </a:cxn>
                <a:cxn ang="0">
                  <a:pos x="3712" y="3510"/>
                </a:cxn>
                <a:cxn ang="0">
                  <a:pos x="3668" y="3632"/>
                </a:cxn>
                <a:cxn ang="0">
                  <a:pos x="3620" y="3756"/>
                </a:cxn>
                <a:cxn ang="0">
                  <a:pos x="0" y="3756"/>
                </a:cxn>
              </a:cxnLst>
              <a:rect l="0" t="0" r="r" b="b"/>
              <a:pathLst>
                <a:path w="4114" h="3756">
                  <a:moveTo>
                    <a:pt x="0" y="3756"/>
                  </a:moveTo>
                  <a:lnTo>
                    <a:pt x="0" y="0"/>
                  </a:lnTo>
                  <a:lnTo>
                    <a:pt x="4022" y="0"/>
                  </a:lnTo>
                  <a:lnTo>
                    <a:pt x="4022" y="0"/>
                  </a:lnTo>
                  <a:lnTo>
                    <a:pt x="4040" y="118"/>
                  </a:lnTo>
                  <a:lnTo>
                    <a:pt x="4054" y="234"/>
                  </a:lnTo>
                  <a:lnTo>
                    <a:pt x="4068" y="350"/>
                  </a:lnTo>
                  <a:lnTo>
                    <a:pt x="4078" y="468"/>
                  </a:lnTo>
                  <a:lnTo>
                    <a:pt x="4088" y="584"/>
                  </a:lnTo>
                  <a:lnTo>
                    <a:pt x="4096" y="700"/>
                  </a:lnTo>
                  <a:lnTo>
                    <a:pt x="4104" y="814"/>
                  </a:lnTo>
                  <a:lnTo>
                    <a:pt x="4108" y="930"/>
                  </a:lnTo>
                  <a:lnTo>
                    <a:pt x="4112" y="1046"/>
                  </a:lnTo>
                  <a:lnTo>
                    <a:pt x="4114" y="1162"/>
                  </a:lnTo>
                  <a:lnTo>
                    <a:pt x="4112" y="1276"/>
                  </a:lnTo>
                  <a:lnTo>
                    <a:pt x="4110" y="1392"/>
                  </a:lnTo>
                  <a:lnTo>
                    <a:pt x="4106" y="1508"/>
                  </a:lnTo>
                  <a:lnTo>
                    <a:pt x="4100" y="1622"/>
                  </a:lnTo>
                  <a:lnTo>
                    <a:pt x="4092" y="1738"/>
                  </a:lnTo>
                  <a:lnTo>
                    <a:pt x="4082" y="1854"/>
                  </a:lnTo>
                  <a:lnTo>
                    <a:pt x="4070" y="1970"/>
                  </a:lnTo>
                  <a:lnTo>
                    <a:pt x="4056" y="2086"/>
                  </a:lnTo>
                  <a:lnTo>
                    <a:pt x="4040" y="2202"/>
                  </a:lnTo>
                  <a:lnTo>
                    <a:pt x="4020" y="2320"/>
                  </a:lnTo>
                  <a:lnTo>
                    <a:pt x="4000" y="2436"/>
                  </a:lnTo>
                  <a:lnTo>
                    <a:pt x="3978" y="2554"/>
                  </a:lnTo>
                  <a:lnTo>
                    <a:pt x="3952" y="2672"/>
                  </a:lnTo>
                  <a:lnTo>
                    <a:pt x="3926" y="2790"/>
                  </a:lnTo>
                  <a:lnTo>
                    <a:pt x="3896" y="2908"/>
                  </a:lnTo>
                  <a:lnTo>
                    <a:pt x="3864" y="3028"/>
                  </a:lnTo>
                  <a:lnTo>
                    <a:pt x="3830" y="3148"/>
                  </a:lnTo>
                  <a:lnTo>
                    <a:pt x="3792" y="3268"/>
                  </a:lnTo>
                  <a:lnTo>
                    <a:pt x="3754" y="3388"/>
                  </a:lnTo>
                  <a:lnTo>
                    <a:pt x="3712" y="3510"/>
                  </a:lnTo>
                  <a:lnTo>
                    <a:pt x="3668" y="3632"/>
                  </a:lnTo>
                  <a:lnTo>
                    <a:pt x="3620" y="3756"/>
                  </a:lnTo>
                  <a:lnTo>
                    <a:pt x="0" y="3756"/>
                  </a:lnTo>
                  <a:close/>
                </a:path>
              </a:pathLst>
            </a:custGeom>
            <a:solidFill>
              <a:srgbClr val="009D9C"/>
            </a:solidFill>
            <a:ln w="9525">
              <a:noFill/>
              <a:round/>
              <a:headEnd/>
              <a:tailEnd/>
            </a:ln>
          </p:spPr>
          <p:txBody>
            <a:bodyPr/>
            <a:lstStyle/>
            <a:p>
              <a:pPr>
                <a:spcBef>
                  <a:spcPct val="20000"/>
                </a:spcBef>
                <a:defRPr/>
              </a:pPr>
              <a:endParaRPr lang="en-US" sz="1800" dirty="0"/>
            </a:p>
          </p:txBody>
        </p:sp>
        <p:sp>
          <p:nvSpPr>
            <p:cNvPr id="12" name="Freeform 11"/>
            <p:cNvSpPr>
              <a:spLocks/>
            </p:cNvSpPr>
            <p:nvPr userDrawn="1"/>
          </p:nvSpPr>
          <p:spPr bwMode="gray">
            <a:xfrm>
              <a:off x="2623" y="1731"/>
              <a:ext cx="107" cy="53"/>
            </a:xfrm>
            <a:custGeom>
              <a:avLst/>
              <a:gdLst/>
              <a:ahLst/>
              <a:cxnLst>
                <a:cxn ang="0">
                  <a:pos x="18" y="44"/>
                </a:cxn>
                <a:cxn ang="0">
                  <a:pos x="0" y="58"/>
                </a:cxn>
                <a:cxn ang="0">
                  <a:pos x="0" y="58"/>
                </a:cxn>
                <a:cxn ang="0">
                  <a:pos x="14" y="60"/>
                </a:cxn>
                <a:cxn ang="0">
                  <a:pos x="28" y="62"/>
                </a:cxn>
                <a:cxn ang="0">
                  <a:pos x="42" y="58"/>
                </a:cxn>
                <a:cxn ang="0">
                  <a:pos x="54" y="54"/>
                </a:cxn>
                <a:cxn ang="0">
                  <a:pos x="66" y="48"/>
                </a:cxn>
                <a:cxn ang="0">
                  <a:pos x="76" y="40"/>
                </a:cxn>
                <a:cxn ang="0">
                  <a:pos x="82" y="32"/>
                </a:cxn>
                <a:cxn ang="0">
                  <a:pos x="88" y="24"/>
                </a:cxn>
                <a:cxn ang="0">
                  <a:pos x="88" y="0"/>
                </a:cxn>
                <a:cxn ang="0">
                  <a:pos x="88" y="0"/>
                </a:cxn>
                <a:cxn ang="0">
                  <a:pos x="66" y="6"/>
                </a:cxn>
                <a:cxn ang="0">
                  <a:pos x="46" y="16"/>
                </a:cxn>
                <a:cxn ang="0">
                  <a:pos x="38" y="22"/>
                </a:cxn>
                <a:cxn ang="0">
                  <a:pos x="30" y="28"/>
                </a:cxn>
                <a:cxn ang="0">
                  <a:pos x="24" y="36"/>
                </a:cxn>
                <a:cxn ang="0">
                  <a:pos x="18" y="44"/>
                </a:cxn>
                <a:cxn ang="0">
                  <a:pos x="18" y="44"/>
                </a:cxn>
              </a:cxnLst>
              <a:rect l="0" t="0" r="r" b="b"/>
              <a:pathLst>
                <a:path w="88" h="62">
                  <a:moveTo>
                    <a:pt x="18" y="44"/>
                  </a:moveTo>
                  <a:lnTo>
                    <a:pt x="0" y="58"/>
                  </a:lnTo>
                  <a:lnTo>
                    <a:pt x="0" y="58"/>
                  </a:lnTo>
                  <a:lnTo>
                    <a:pt x="14" y="60"/>
                  </a:lnTo>
                  <a:lnTo>
                    <a:pt x="28" y="62"/>
                  </a:lnTo>
                  <a:lnTo>
                    <a:pt x="42" y="58"/>
                  </a:lnTo>
                  <a:lnTo>
                    <a:pt x="54" y="54"/>
                  </a:lnTo>
                  <a:lnTo>
                    <a:pt x="66" y="48"/>
                  </a:lnTo>
                  <a:lnTo>
                    <a:pt x="76" y="40"/>
                  </a:lnTo>
                  <a:lnTo>
                    <a:pt x="82" y="32"/>
                  </a:lnTo>
                  <a:lnTo>
                    <a:pt x="88" y="24"/>
                  </a:lnTo>
                  <a:lnTo>
                    <a:pt x="88" y="0"/>
                  </a:lnTo>
                  <a:lnTo>
                    <a:pt x="88" y="0"/>
                  </a:lnTo>
                  <a:lnTo>
                    <a:pt x="66" y="6"/>
                  </a:lnTo>
                  <a:lnTo>
                    <a:pt x="46" y="16"/>
                  </a:lnTo>
                  <a:lnTo>
                    <a:pt x="38" y="22"/>
                  </a:lnTo>
                  <a:lnTo>
                    <a:pt x="30" y="28"/>
                  </a:lnTo>
                  <a:lnTo>
                    <a:pt x="24" y="36"/>
                  </a:lnTo>
                  <a:lnTo>
                    <a:pt x="18" y="44"/>
                  </a:lnTo>
                  <a:lnTo>
                    <a:pt x="18" y="44"/>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3" name="Freeform 12"/>
            <p:cNvSpPr>
              <a:spLocks/>
            </p:cNvSpPr>
            <p:nvPr userDrawn="1"/>
          </p:nvSpPr>
          <p:spPr bwMode="gray">
            <a:xfrm>
              <a:off x="2810" y="1891"/>
              <a:ext cx="80" cy="53"/>
            </a:xfrm>
            <a:custGeom>
              <a:avLst/>
              <a:gdLst/>
              <a:ahLst/>
              <a:cxnLst>
                <a:cxn ang="0">
                  <a:pos x="28" y="2"/>
                </a:cxn>
                <a:cxn ang="0">
                  <a:pos x="0" y="0"/>
                </a:cxn>
                <a:cxn ang="0">
                  <a:pos x="0" y="0"/>
                </a:cxn>
                <a:cxn ang="0">
                  <a:pos x="2" y="18"/>
                </a:cxn>
                <a:cxn ang="0">
                  <a:pos x="4" y="28"/>
                </a:cxn>
                <a:cxn ang="0">
                  <a:pos x="6" y="36"/>
                </a:cxn>
                <a:cxn ang="0">
                  <a:pos x="12" y="44"/>
                </a:cxn>
                <a:cxn ang="0">
                  <a:pos x="18" y="50"/>
                </a:cxn>
                <a:cxn ang="0">
                  <a:pos x="26" y="58"/>
                </a:cxn>
                <a:cxn ang="0">
                  <a:pos x="36" y="64"/>
                </a:cxn>
                <a:cxn ang="0">
                  <a:pos x="58" y="68"/>
                </a:cxn>
                <a:cxn ang="0">
                  <a:pos x="58" y="68"/>
                </a:cxn>
                <a:cxn ang="0">
                  <a:pos x="66" y="60"/>
                </a:cxn>
                <a:cxn ang="0">
                  <a:pos x="68" y="54"/>
                </a:cxn>
                <a:cxn ang="0">
                  <a:pos x="68" y="50"/>
                </a:cxn>
                <a:cxn ang="0">
                  <a:pos x="66" y="40"/>
                </a:cxn>
                <a:cxn ang="0">
                  <a:pos x="62" y="32"/>
                </a:cxn>
                <a:cxn ang="0">
                  <a:pos x="54" y="22"/>
                </a:cxn>
                <a:cxn ang="0">
                  <a:pos x="46" y="14"/>
                </a:cxn>
                <a:cxn ang="0">
                  <a:pos x="28" y="2"/>
                </a:cxn>
                <a:cxn ang="0">
                  <a:pos x="28" y="2"/>
                </a:cxn>
              </a:cxnLst>
              <a:rect l="0" t="0" r="r" b="b"/>
              <a:pathLst>
                <a:path w="68" h="68">
                  <a:moveTo>
                    <a:pt x="28" y="2"/>
                  </a:moveTo>
                  <a:lnTo>
                    <a:pt x="0" y="0"/>
                  </a:lnTo>
                  <a:lnTo>
                    <a:pt x="0" y="0"/>
                  </a:lnTo>
                  <a:lnTo>
                    <a:pt x="2" y="18"/>
                  </a:lnTo>
                  <a:lnTo>
                    <a:pt x="4" y="28"/>
                  </a:lnTo>
                  <a:lnTo>
                    <a:pt x="6" y="36"/>
                  </a:lnTo>
                  <a:lnTo>
                    <a:pt x="12" y="44"/>
                  </a:lnTo>
                  <a:lnTo>
                    <a:pt x="18" y="50"/>
                  </a:lnTo>
                  <a:lnTo>
                    <a:pt x="26" y="58"/>
                  </a:lnTo>
                  <a:lnTo>
                    <a:pt x="36" y="64"/>
                  </a:lnTo>
                  <a:lnTo>
                    <a:pt x="58" y="68"/>
                  </a:lnTo>
                  <a:lnTo>
                    <a:pt x="58" y="68"/>
                  </a:lnTo>
                  <a:lnTo>
                    <a:pt x="66" y="60"/>
                  </a:lnTo>
                  <a:lnTo>
                    <a:pt x="68" y="54"/>
                  </a:lnTo>
                  <a:lnTo>
                    <a:pt x="68" y="50"/>
                  </a:lnTo>
                  <a:lnTo>
                    <a:pt x="66" y="40"/>
                  </a:lnTo>
                  <a:lnTo>
                    <a:pt x="62" y="32"/>
                  </a:lnTo>
                  <a:lnTo>
                    <a:pt x="54" y="22"/>
                  </a:lnTo>
                  <a:lnTo>
                    <a:pt x="46" y="14"/>
                  </a:lnTo>
                  <a:lnTo>
                    <a:pt x="28" y="2"/>
                  </a:lnTo>
                  <a:lnTo>
                    <a:pt x="28" y="2"/>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4" name="Freeform 13"/>
            <p:cNvSpPr>
              <a:spLocks/>
            </p:cNvSpPr>
            <p:nvPr userDrawn="1"/>
          </p:nvSpPr>
          <p:spPr bwMode="gray">
            <a:xfrm>
              <a:off x="2543" y="1225"/>
              <a:ext cx="80" cy="53"/>
            </a:xfrm>
            <a:custGeom>
              <a:avLst/>
              <a:gdLst/>
              <a:ahLst/>
              <a:cxnLst>
                <a:cxn ang="0">
                  <a:pos x="22" y="54"/>
                </a:cxn>
                <a:cxn ang="0">
                  <a:pos x="0" y="70"/>
                </a:cxn>
                <a:cxn ang="0">
                  <a:pos x="0" y="70"/>
                </a:cxn>
                <a:cxn ang="0">
                  <a:pos x="16" y="74"/>
                </a:cxn>
                <a:cxn ang="0">
                  <a:pos x="32" y="76"/>
                </a:cxn>
                <a:cxn ang="0">
                  <a:pos x="46" y="74"/>
                </a:cxn>
                <a:cxn ang="0">
                  <a:pos x="60" y="68"/>
                </a:cxn>
                <a:cxn ang="0">
                  <a:pos x="72" y="62"/>
                </a:cxn>
                <a:cxn ang="0">
                  <a:pos x="82" y="52"/>
                </a:cxn>
                <a:cxn ang="0">
                  <a:pos x="90" y="42"/>
                </a:cxn>
                <a:cxn ang="0">
                  <a:pos x="98" y="30"/>
                </a:cxn>
                <a:cxn ang="0">
                  <a:pos x="106" y="0"/>
                </a:cxn>
                <a:cxn ang="0">
                  <a:pos x="106" y="0"/>
                </a:cxn>
                <a:cxn ang="0">
                  <a:pos x="80" y="6"/>
                </a:cxn>
                <a:cxn ang="0">
                  <a:pos x="68" y="10"/>
                </a:cxn>
                <a:cxn ang="0">
                  <a:pos x="58" y="14"/>
                </a:cxn>
                <a:cxn ang="0">
                  <a:pos x="48" y="20"/>
                </a:cxn>
                <a:cxn ang="0">
                  <a:pos x="38" y="28"/>
                </a:cxn>
                <a:cxn ang="0">
                  <a:pos x="30" y="40"/>
                </a:cxn>
                <a:cxn ang="0">
                  <a:pos x="22" y="54"/>
                </a:cxn>
                <a:cxn ang="0">
                  <a:pos x="22" y="54"/>
                </a:cxn>
              </a:cxnLst>
              <a:rect l="0" t="0" r="r" b="b"/>
              <a:pathLst>
                <a:path w="106" h="76">
                  <a:moveTo>
                    <a:pt x="22" y="54"/>
                  </a:moveTo>
                  <a:lnTo>
                    <a:pt x="0" y="70"/>
                  </a:lnTo>
                  <a:lnTo>
                    <a:pt x="0" y="70"/>
                  </a:lnTo>
                  <a:lnTo>
                    <a:pt x="16" y="74"/>
                  </a:lnTo>
                  <a:lnTo>
                    <a:pt x="32" y="76"/>
                  </a:lnTo>
                  <a:lnTo>
                    <a:pt x="46" y="74"/>
                  </a:lnTo>
                  <a:lnTo>
                    <a:pt x="60" y="68"/>
                  </a:lnTo>
                  <a:lnTo>
                    <a:pt x="72" y="62"/>
                  </a:lnTo>
                  <a:lnTo>
                    <a:pt x="82" y="52"/>
                  </a:lnTo>
                  <a:lnTo>
                    <a:pt x="90" y="42"/>
                  </a:lnTo>
                  <a:lnTo>
                    <a:pt x="98" y="30"/>
                  </a:lnTo>
                  <a:lnTo>
                    <a:pt x="106" y="0"/>
                  </a:lnTo>
                  <a:lnTo>
                    <a:pt x="106" y="0"/>
                  </a:lnTo>
                  <a:lnTo>
                    <a:pt x="80" y="6"/>
                  </a:lnTo>
                  <a:lnTo>
                    <a:pt x="68" y="10"/>
                  </a:lnTo>
                  <a:lnTo>
                    <a:pt x="58" y="14"/>
                  </a:lnTo>
                  <a:lnTo>
                    <a:pt x="48" y="20"/>
                  </a:lnTo>
                  <a:lnTo>
                    <a:pt x="38" y="28"/>
                  </a:lnTo>
                  <a:lnTo>
                    <a:pt x="30" y="40"/>
                  </a:lnTo>
                  <a:lnTo>
                    <a:pt x="22" y="54"/>
                  </a:lnTo>
                  <a:lnTo>
                    <a:pt x="22" y="54"/>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5" name="Freeform 14"/>
            <p:cNvSpPr>
              <a:spLocks/>
            </p:cNvSpPr>
            <p:nvPr userDrawn="1"/>
          </p:nvSpPr>
          <p:spPr bwMode="gray">
            <a:xfrm>
              <a:off x="2489" y="1385"/>
              <a:ext cx="80" cy="80"/>
            </a:xfrm>
            <a:custGeom>
              <a:avLst/>
              <a:gdLst/>
              <a:ahLst/>
              <a:cxnLst>
                <a:cxn ang="0">
                  <a:pos x="82" y="24"/>
                </a:cxn>
                <a:cxn ang="0">
                  <a:pos x="76" y="0"/>
                </a:cxn>
                <a:cxn ang="0">
                  <a:pos x="76" y="0"/>
                </a:cxn>
                <a:cxn ang="0">
                  <a:pos x="50" y="8"/>
                </a:cxn>
                <a:cxn ang="0">
                  <a:pos x="30" y="18"/>
                </a:cxn>
                <a:cxn ang="0">
                  <a:pos x="20" y="24"/>
                </a:cxn>
                <a:cxn ang="0">
                  <a:pos x="12" y="30"/>
                </a:cxn>
                <a:cxn ang="0">
                  <a:pos x="6" y="40"/>
                </a:cxn>
                <a:cxn ang="0">
                  <a:pos x="0" y="48"/>
                </a:cxn>
                <a:cxn ang="0">
                  <a:pos x="0" y="68"/>
                </a:cxn>
                <a:cxn ang="0">
                  <a:pos x="0" y="68"/>
                </a:cxn>
                <a:cxn ang="0">
                  <a:pos x="16" y="72"/>
                </a:cxn>
                <a:cxn ang="0">
                  <a:pos x="30" y="70"/>
                </a:cxn>
                <a:cxn ang="0">
                  <a:pos x="42" y="66"/>
                </a:cxn>
                <a:cxn ang="0">
                  <a:pos x="52" y="60"/>
                </a:cxn>
                <a:cxn ang="0">
                  <a:pos x="62" y="52"/>
                </a:cxn>
                <a:cxn ang="0">
                  <a:pos x="70" y="42"/>
                </a:cxn>
                <a:cxn ang="0">
                  <a:pos x="82" y="24"/>
                </a:cxn>
                <a:cxn ang="0">
                  <a:pos x="82" y="24"/>
                </a:cxn>
              </a:cxnLst>
              <a:rect l="0" t="0" r="r" b="b"/>
              <a:pathLst>
                <a:path w="82" h="72">
                  <a:moveTo>
                    <a:pt x="82" y="24"/>
                  </a:moveTo>
                  <a:lnTo>
                    <a:pt x="76" y="0"/>
                  </a:lnTo>
                  <a:lnTo>
                    <a:pt x="76" y="0"/>
                  </a:lnTo>
                  <a:lnTo>
                    <a:pt x="50" y="8"/>
                  </a:lnTo>
                  <a:lnTo>
                    <a:pt x="30" y="18"/>
                  </a:lnTo>
                  <a:lnTo>
                    <a:pt x="20" y="24"/>
                  </a:lnTo>
                  <a:lnTo>
                    <a:pt x="12" y="30"/>
                  </a:lnTo>
                  <a:lnTo>
                    <a:pt x="6" y="40"/>
                  </a:lnTo>
                  <a:lnTo>
                    <a:pt x="0" y="48"/>
                  </a:lnTo>
                  <a:lnTo>
                    <a:pt x="0" y="68"/>
                  </a:lnTo>
                  <a:lnTo>
                    <a:pt x="0" y="68"/>
                  </a:lnTo>
                  <a:lnTo>
                    <a:pt x="16" y="72"/>
                  </a:lnTo>
                  <a:lnTo>
                    <a:pt x="30" y="70"/>
                  </a:lnTo>
                  <a:lnTo>
                    <a:pt x="42" y="66"/>
                  </a:lnTo>
                  <a:lnTo>
                    <a:pt x="52" y="60"/>
                  </a:lnTo>
                  <a:lnTo>
                    <a:pt x="62" y="52"/>
                  </a:lnTo>
                  <a:lnTo>
                    <a:pt x="70" y="42"/>
                  </a:lnTo>
                  <a:lnTo>
                    <a:pt x="82" y="24"/>
                  </a:lnTo>
                  <a:lnTo>
                    <a:pt x="82" y="24"/>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6" name="Freeform 15"/>
            <p:cNvSpPr>
              <a:spLocks/>
            </p:cNvSpPr>
            <p:nvPr userDrawn="1"/>
          </p:nvSpPr>
          <p:spPr bwMode="gray">
            <a:xfrm>
              <a:off x="2436" y="1598"/>
              <a:ext cx="107" cy="53"/>
            </a:xfrm>
            <a:custGeom>
              <a:avLst/>
              <a:gdLst/>
              <a:ahLst/>
              <a:cxnLst>
                <a:cxn ang="0">
                  <a:pos x="0" y="50"/>
                </a:cxn>
                <a:cxn ang="0">
                  <a:pos x="14" y="58"/>
                </a:cxn>
                <a:cxn ang="0">
                  <a:pos x="14" y="58"/>
                </a:cxn>
                <a:cxn ang="0">
                  <a:pos x="30" y="62"/>
                </a:cxn>
                <a:cxn ang="0">
                  <a:pos x="44" y="60"/>
                </a:cxn>
                <a:cxn ang="0">
                  <a:pos x="54" y="56"/>
                </a:cxn>
                <a:cxn ang="0">
                  <a:pos x="60" y="50"/>
                </a:cxn>
                <a:cxn ang="0">
                  <a:pos x="66" y="42"/>
                </a:cxn>
                <a:cxn ang="0">
                  <a:pos x="70" y="34"/>
                </a:cxn>
                <a:cxn ang="0">
                  <a:pos x="78" y="18"/>
                </a:cxn>
                <a:cxn ang="0">
                  <a:pos x="98" y="2"/>
                </a:cxn>
                <a:cxn ang="0">
                  <a:pos x="98" y="2"/>
                </a:cxn>
                <a:cxn ang="0">
                  <a:pos x="80" y="0"/>
                </a:cxn>
                <a:cxn ang="0">
                  <a:pos x="64" y="2"/>
                </a:cxn>
                <a:cxn ang="0">
                  <a:pos x="50" y="6"/>
                </a:cxn>
                <a:cxn ang="0">
                  <a:pos x="36" y="14"/>
                </a:cxn>
                <a:cxn ang="0">
                  <a:pos x="24" y="22"/>
                </a:cxn>
                <a:cxn ang="0">
                  <a:pos x="14" y="30"/>
                </a:cxn>
                <a:cxn ang="0">
                  <a:pos x="6" y="40"/>
                </a:cxn>
                <a:cxn ang="0">
                  <a:pos x="0" y="50"/>
                </a:cxn>
                <a:cxn ang="0">
                  <a:pos x="0" y="50"/>
                </a:cxn>
              </a:cxnLst>
              <a:rect l="0" t="0" r="r" b="b"/>
              <a:pathLst>
                <a:path w="98" h="62">
                  <a:moveTo>
                    <a:pt x="0" y="50"/>
                  </a:moveTo>
                  <a:lnTo>
                    <a:pt x="14" y="58"/>
                  </a:lnTo>
                  <a:lnTo>
                    <a:pt x="14" y="58"/>
                  </a:lnTo>
                  <a:lnTo>
                    <a:pt x="30" y="62"/>
                  </a:lnTo>
                  <a:lnTo>
                    <a:pt x="44" y="60"/>
                  </a:lnTo>
                  <a:lnTo>
                    <a:pt x="54" y="56"/>
                  </a:lnTo>
                  <a:lnTo>
                    <a:pt x="60" y="50"/>
                  </a:lnTo>
                  <a:lnTo>
                    <a:pt x="66" y="42"/>
                  </a:lnTo>
                  <a:lnTo>
                    <a:pt x="70" y="34"/>
                  </a:lnTo>
                  <a:lnTo>
                    <a:pt x="78" y="18"/>
                  </a:lnTo>
                  <a:lnTo>
                    <a:pt x="98" y="2"/>
                  </a:lnTo>
                  <a:lnTo>
                    <a:pt x="98" y="2"/>
                  </a:lnTo>
                  <a:lnTo>
                    <a:pt x="80" y="0"/>
                  </a:lnTo>
                  <a:lnTo>
                    <a:pt x="64" y="2"/>
                  </a:lnTo>
                  <a:lnTo>
                    <a:pt x="50" y="6"/>
                  </a:lnTo>
                  <a:lnTo>
                    <a:pt x="36" y="14"/>
                  </a:lnTo>
                  <a:lnTo>
                    <a:pt x="24" y="22"/>
                  </a:lnTo>
                  <a:lnTo>
                    <a:pt x="14" y="30"/>
                  </a:lnTo>
                  <a:lnTo>
                    <a:pt x="6" y="40"/>
                  </a:lnTo>
                  <a:lnTo>
                    <a:pt x="0" y="50"/>
                  </a:lnTo>
                  <a:lnTo>
                    <a:pt x="0" y="50"/>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8" name="Freeform 17"/>
            <p:cNvSpPr>
              <a:spLocks/>
            </p:cNvSpPr>
            <p:nvPr userDrawn="1"/>
          </p:nvSpPr>
          <p:spPr bwMode="gray">
            <a:xfrm>
              <a:off x="2730" y="932"/>
              <a:ext cx="80" cy="53"/>
            </a:xfrm>
            <a:custGeom>
              <a:avLst/>
              <a:gdLst/>
              <a:ahLst/>
              <a:cxnLst>
                <a:cxn ang="0">
                  <a:pos x="18" y="0"/>
                </a:cxn>
                <a:cxn ang="0">
                  <a:pos x="0" y="8"/>
                </a:cxn>
                <a:cxn ang="0">
                  <a:pos x="0" y="8"/>
                </a:cxn>
                <a:cxn ang="0">
                  <a:pos x="2" y="14"/>
                </a:cxn>
                <a:cxn ang="0">
                  <a:pos x="4" y="20"/>
                </a:cxn>
                <a:cxn ang="0">
                  <a:pos x="14" y="32"/>
                </a:cxn>
                <a:cxn ang="0">
                  <a:pos x="26" y="42"/>
                </a:cxn>
                <a:cxn ang="0">
                  <a:pos x="42" y="50"/>
                </a:cxn>
                <a:cxn ang="0">
                  <a:pos x="58" y="56"/>
                </a:cxn>
                <a:cxn ang="0">
                  <a:pos x="72" y="58"/>
                </a:cxn>
                <a:cxn ang="0">
                  <a:pos x="78" y="58"/>
                </a:cxn>
                <a:cxn ang="0">
                  <a:pos x="84" y="56"/>
                </a:cxn>
                <a:cxn ang="0">
                  <a:pos x="90" y="54"/>
                </a:cxn>
                <a:cxn ang="0">
                  <a:pos x="94" y="50"/>
                </a:cxn>
                <a:cxn ang="0">
                  <a:pos x="96" y="20"/>
                </a:cxn>
                <a:cxn ang="0">
                  <a:pos x="96" y="20"/>
                </a:cxn>
                <a:cxn ang="0">
                  <a:pos x="78" y="10"/>
                </a:cxn>
                <a:cxn ang="0">
                  <a:pos x="60" y="4"/>
                </a:cxn>
                <a:cxn ang="0">
                  <a:pos x="40" y="0"/>
                </a:cxn>
                <a:cxn ang="0">
                  <a:pos x="18" y="0"/>
                </a:cxn>
                <a:cxn ang="0">
                  <a:pos x="18" y="0"/>
                </a:cxn>
              </a:cxnLst>
              <a:rect l="0" t="0" r="r" b="b"/>
              <a:pathLst>
                <a:path w="96" h="58">
                  <a:moveTo>
                    <a:pt x="18" y="0"/>
                  </a:moveTo>
                  <a:lnTo>
                    <a:pt x="0" y="8"/>
                  </a:lnTo>
                  <a:lnTo>
                    <a:pt x="0" y="8"/>
                  </a:lnTo>
                  <a:lnTo>
                    <a:pt x="2" y="14"/>
                  </a:lnTo>
                  <a:lnTo>
                    <a:pt x="4" y="20"/>
                  </a:lnTo>
                  <a:lnTo>
                    <a:pt x="14" y="32"/>
                  </a:lnTo>
                  <a:lnTo>
                    <a:pt x="26" y="42"/>
                  </a:lnTo>
                  <a:lnTo>
                    <a:pt x="42" y="50"/>
                  </a:lnTo>
                  <a:lnTo>
                    <a:pt x="58" y="56"/>
                  </a:lnTo>
                  <a:lnTo>
                    <a:pt x="72" y="58"/>
                  </a:lnTo>
                  <a:lnTo>
                    <a:pt x="78" y="58"/>
                  </a:lnTo>
                  <a:lnTo>
                    <a:pt x="84" y="56"/>
                  </a:lnTo>
                  <a:lnTo>
                    <a:pt x="90" y="54"/>
                  </a:lnTo>
                  <a:lnTo>
                    <a:pt x="94" y="50"/>
                  </a:lnTo>
                  <a:lnTo>
                    <a:pt x="96" y="20"/>
                  </a:lnTo>
                  <a:lnTo>
                    <a:pt x="96" y="20"/>
                  </a:lnTo>
                  <a:lnTo>
                    <a:pt x="78" y="10"/>
                  </a:lnTo>
                  <a:lnTo>
                    <a:pt x="60" y="4"/>
                  </a:lnTo>
                  <a:lnTo>
                    <a:pt x="40" y="0"/>
                  </a:lnTo>
                  <a:lnTo>
                    <a:pt x="18" y="0"/>
                  </a:lnTo>
                  <a:lnTo>
                    <a:pt x="18" y="0"/>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9" name="Freeform 18"/>
            <p:cNvSpPr>
              <a:spLocks/>
            </p:cNvSpPr>
            <p:nvPr userDrawn="1"/>
          </p:nvSpPr>
          <p:spPr bwMode="gray">
            <a:xfrm>
              <a:off x="2943" y="852"/>
              <a:ext cx="80" cy="107"/>
            </a:xfrm>
            <a:custGeom>
              <a:avLst/>
              <a:gdLst/>
              <a:ahLst/>
              <a:cxnLst>
                <a:cxn ang="0">
                  <a:pos x="42" y="8"/>
                </a:cxn>
                <a:cxn ang="0">
                  <a:pos x="14" y="0"/>
                </a:cxn>
                <a:cxn ang="0">
                  <a:pos x="14" y="0"/>
                </a:cxn>
                <a:cxn ang="0">
                  <a:pos x="6" y="16"/>
                </a:cxn>
                <a:cxn ang="0">
                  <a:pos x="2" y="22"/>
                </a:cxn>
                <a:cxn ang="0">
                  <a:pos x="0" y="30"/>
                </a:cxn>
                <a:cxn ang="0">
                  <a:pos x="0" y="40"/>
                </a:cxn>
                <a:cxn ang="0">
                  <a:pos x="0" y="50"/>
                </a:cxn>
                <a:cxn ang="0">
                  <a:pos x="4" y="60"/>
                </a:cxn>
                <a:cxn ang="0">
                  <a:pos x="8" y="72"/>
                </a:cxn>
                <a:cxn ang="0">
                  <a:pos x="22" y="102"/>
                </a:cxn>
                <a:cxn ang="0">
                  <a:pos x="22" y="102"/>
                </a:cxn>
                <a:cxn ang="0">
                  <a:pos x="44" y="78"/>
                </a:cxn>
                <a:cxn ang="0">
                  <a:pos x="54" y="66"/>
                </a:cxn>
                <a:cxn ang="0">
                  <a:pos x="60" y="54"/>
                </a:cxn>
                <a:cxn ang="0">
                  <a:pos x="64" y="44"/>
                </a:cxn>
                <a:cxn ang="0">
                  <a:pos x="64" y="38"/>
                </a:cxn>
                <a:cxn ang="0">
                  <a:pos x="62" y="32"/>
                </a:cxn>
                <a:cxn ang="0">
                  <a:pos x="60" y="26"/>
                </a:cxn>
                <a:cxn ang="0">
                  <a:pos x="56" y="20"/>
                </a:cxn>
                <a:cxn ang="0">
                  <a:pos x="42" y="8"/>
                </a:cxn>
                <a:cxn ang="0">
                  <a:pos x="42" y="8"/>
                </a:cxn>
              </a:cxnLst>
              <a:rect l="0" t="0" r="r" b="b"/>
              <a:pathLst>
                <a:path w="64" h="102">
                  <a:moveTo>
                    <a:pt x="42" y="8"/>
                  </a:moveTo>
                  <a:lnTo>
                    <a:pt x="14" y="0"/>
                  </a:lnTo>
                  <a:lnTo>
                    <a:pt x="14" y="0"/>
                  </a:lnTo>
                  <a:lnTo>
                    <a:pt x="6" y="16"/>
                  </a:lnTo>
                  <a:lnTo>
                    <a:pt x="2" y="22"/>
                  </a:lnTo>
                  <a:lnTo>
                    <a:pt x="0" y="30"/>
                  </a:lnTo>
                  <a:lnTo>
                    <a:pt x="0" y="40"/>
                  </a:lnTo>
                  <a:lnTo>
                    <a:pt x="0" y="50"/>
                  </a:lnTo>
                  <a:lnTo>
                    <a:pt x="4" y="60"/>
                  </a:lnTo>
                  <a:lnTo>
                    <a:pt x="8" y="72"/>
                  </a:lnTo>
                  <a:lnTo>
                    <a:pt x="22" y="102"/>
                  </a:lnTo>
                  <a:lnTo>
                    <a:pt x="22" y="102"/>
                  </a:lnTo>
                  <a:lnTo>
                    <a:pt x="44" y="78"/>
                  </a:lnTo>
                  <a:lnTo>
                    <a:pt x="54" y="66"/>
                  </a:lnTo>
                  <a:lnTo>
                    <a:pt x="60" y="54"/>
                  </a:lnTo>
                  <a:lnTo>
                    <a:pt x="64" y="44"/>
                  </a:lnTo>
                  <a:lnTo>
                    <a:pt x="64" y="38"/>
                  </a:lnTo>
                  <a:lnTo>
                    <a:pt x="62" y="32"/>
                  </a:lnTo>
                  <a:lnTo>
                    <a:pt x="60" y="26"/>
                  </a:lnTo>
                  <a:lnTo>
                    <a:pt x="56" y="20"/>
                  </a:lnTo>
                  <a:lnTo>
                    <a:pt x="42" y="8"/>
                  </a:lnTo>
                  <a:lnTo>
                    <a:pt x="42" y="8"/>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20" name="Freeform 19"/>
            <p:cNvSpPr>
              <a:spLocks noEditPoints="1"/>
            </p:cNvSpPr>
            <p:nvPr userDrawn="1"/>
          </p:nvSpPr>
          <p:spPr bwMode="gray">
            <a:xfrm>
              <a:off x="3184" y="666"/>
              <a:ext cx="748" cy="1971"/>
            </a:xfrm>
            <a:custGeom>
              <a:avLst/>
              <a:gdLst/>
              <a:ahLst/>
              <a:cxnLst>
                <a:cxn ang="0">
                  <a:pos x="636" y="774"/>
                </a:cxn>
                <a:cxn ang="0">
                  <a:pos x="688" y="690"/>
                </a:cxn>
                <a:cxn ang="0">
                  <a:pos x="686" y="488"/>
                </a:cxn>
                <a:cxn ang="0">
                  <a:pos x="694" y="430"/>
                </a:cxn>
                <a:cxn ang="0">
                  <a:pos x="694" y="376"/>
                </a:cxn>
                <a:cxn ang="0">
                  <a:pos x="676" y="320"/>
                </a:cxn>
                <a:cxn ang="0">
                  <a:pos x="646" y="280"/>
                </a:cxn>
                <a:cxn ang="0">
                  <a:pos x="648" y="238"/>
                </a:cxn>
                <a:cxn ang="0">
                  <a:pos x="610" y="226"/>
                </a:cxn>
                <a:cxn ang="0">
                  <a:pos x="580" y="190"/>
                </a:cxn>
                <a:cxn ang="0">
                  <a:pos x="568" y="180"/>
                </a:cxn>
                <a:cxn ang="0">
                  <a:pos x="526" y="182"/>
                </a:cxn>
                <a:cxn ang="0">
                  <a:pos x="518" y="138"/>
                </a:cxn>
                <a:cxn ang="0">
                  <a:pos x="472" y="156"/>
                </a:cxn>
                <a:cxn ang="0">
                  <a:pos x="474" y="116"/>
                </a:cxn>
                <a:cxn ang="0">
                  <a:pos x="432" y="120"/>
                </a:cxn>
                <a:cxn ang="0">
                  <a:pos x="388" y="132"/>
                </a:cxn>
                <a:cxn ang="0">
                  <a:pos x="388" y="80"/>
                </a:cxn>
                <a:cxn ang="0">
                  <a:pos x="376" y="68"/>
                </a:cxn>
                <a:cxn ang="0">
                  <a:pos x="346" y="44"/>
                </a:cxn>
                <a:cxn ang="0">
                  <a:pos x="314" y="88"/>
                </a:cxn>
                <a:cxn ang="0">
                  <a:pos x="306" y="64"/>
                </a:cxn>
                <a:cxn ang="0">
                  <a:pos x="330" y="46"/>
                </a:cxn>
                <a:cxn ang="0">
                  <a:pos x="256" y="122"/>
                </a:cxn>
                <a:cxn ang="0">
                  <a:pos x="236" y="92"/>
                </a:cxn>
                <a:cxn ang="0">
                  <a:pos x="290" y="18"/>
                </a:cxn>
                <a:cxn ang="0">
                  <a:pos x="218" y="62"/>
                </a:cxn>
                <a:cxn ang="0">
                  <a:pos x="214" y="90"/>
                </a:cxn>
                <a:cxn ang="0">
                  <a:pos x="208" y="60"/>
                </a:cxn>
                <a:cxn ang="0">
                  <a:pos x="212" y="8"/>
                </a:cxn>
                <a:cxn ang="0">
                  <a:pos x="184" y="40"/>
                </a:cxn>
                <a:cxn ang="0">
                  <a:pos x="162" y="0"/>
                </a:cxn>
                <a:cxn ang="0">
                  <a:pos x="156" y="94"/>
                </a:cxn>
                <a:cxn ang="0">
                  <a:pos x="138" y="12"/>
                </a:cxn>
                <a:cxn ang="0">
                  <a:pos x="84" y="74"/>
                </a:cxn>
                <a:cxn ang="0">
                  <a:pos x="62" y="98"/>
                </a:cxn>
                <a:cxn ang="0">
                  <a:pos x="54" y="20"/>
                </a:cxn>
                <a:cxn ang="0">
                  <a:pos x="86" y="738"/>
                </a:cxn>
                <a:cxn ang="0">
                  <a:pos x="38" y="1700"/>
                </a:cxn>
                <a:cxn ang="0">
                  <a:pos x="176" y="1954"/>
                </a:cxn>
                <a:cxn ang="0">
                  <a:pos x="576" y="1976"/>
                </a:cxn>
                <a:cxn ang="0">
                  <a:pos x="656" y="1938"/>
                </a:cxn>
                <a:cxn ang="0">
                  <a:pos x="472" y="1910"/>
                </a:cxn>
                <a:cxn ang="0">
                  <a:pos x="368" y="1874"/>
                </a:cxn>
                <a:cxn ang="0">
                  <a:pos x="266" y="1722"/>
                </a:cxn>
                <a:cxn ang="0">
                  <a:pos x="260" y="1568"/>
                </a:cxn>
                <a:cxn ang="0">
                  <a:pos x="304" y="1496"/>
                </a:cxn>
                <a:cxn ang="0">
                  <a:pos x="552" y="1494"/>
                </a:cxn>
                <a:cxn ang="0">
                  <a:pos x="682" y="1452"/>
                </a:cxn>
                <a:cxn ang="0">
                  <a:pos x="654" y="1352"/>
                </a:cxn>
                <a:cxn ang="0">
                  <a:pos x="692" y="1264"/>
                </a:cxn>
                <a:cxn ang="0">
                  <a:pos x="610" y="1220"/>
                </a:cxn>
                <a:cxn ang="0">
                  <a:pos x="694" y="1188"/>
                </a:cxn>
                <a:cxn ang="0">
                  <a:pos x="698" y="1124"/>
                </a:cxn>
                <a:cxn ang="0">
                  <a:pos x="714" y="1052"/>
                </a:cxn>
                <a:cxn ang="0">
                  <a:pos x="772" y="1002"/>
                </a:cxn>
                <a:cxn ang="0">
                  <a:pos x="492" y="850"/>
                </a:cxn>
                <a:cxn ang="0">
                  <a:pos x="362" y="826"/>
                </a:cxn>
                <a:cxn ang="0">
                  <a:pos x="424" y="782"/>
                </a:cxn>
                <a:cxn ang="0">
                  <a:pos x="532" y="794"/>
                </a:cxn>
                <a:cxn ang="0">
                  <a:pos x="516" y="846"/>
                </a:cxn>
              </a:cxnLst>
              <a:rect l="0" t="0" r="r" b="b"/>
              <a:pathLst>
                <a:path w="772" h="1976">
                  <a:moveTo>
                    <a:pt x="696" y="886"/>
                  </a:moveTo>
                  <a:lnTo>
                    <a:pt x="696" y="886"/>
                  </a:lnTo>
                  <a:lnTo>
                    <a:pt x="670" y="852"/>
                  </a:lnTo>
                  <a:lnTo>
                    <a:pt x="656" y="834"/>
                  </a:lnTo>
                  <a:lnTo>
                    <a:pt x="646" y="814"/>
                  </a:lnTo>
                  <a:lnTo>
                    <a:pt x="638" y="794"/>
                  </a:lnTo>
                  <a:lnTo>
                    <a:pt x="636" y="784"/>
                  </a:lnTo>
                  <a:lnTo>
                    <a:pt x="636" y="774"/>
                  </a:lnTo>
                  <a:lnTo>
                    <a:pt x="638" y="764"/>
                  </a:lnTo>
                  <a:lnTo>
                    <a:pt x="642" y="754"/>
                  </a:lnTo>
                  <a:lnTo>
                    <a:pt x="646" y="744"/>
                  </a:lnTo>
                  <a:lnTo>
                    <a:pt x="654" y="734"/>
                  </a:lnTo>
                  <a:lnTo>
                    <a:pt x="654" y="734"/>
                  </a:lnTo>
                  <a:lnTo>
                    <a:pt x="670" y="720"/>
                  </a:lnTo>
                  <a:lnTo>
                    <a:pt x="680" y="706"/>
                  </a:lnTo>
                  <a:lnTo>
                    <a:pt x="688" y="690"/>
                  </a:lnTo>
                  <a:lnTo>
                    <a:pt x="690" y="672"/>
                  </a:lnTo>
                  <a:lnTo>
                    <a:pt x="690" y="672"/>
                  </a:lnTo>
                  <a:lnTo>
                    <a:pt x="696" y="612"/>
                  </a:lnTo>
                  <a:lnTo>
                    <a:pt x="696" y="566"/>
                  </a:lnTo>
                  <a:lnTo>
                    <a:pt x="692" y="526"/>
                  </a:lnTo>
                  <a:lnTo>
                    <a:pt x="684" y="490"/>
                  </a:lnTo>
                  <a:lnTo>
                    <a:pt x="684" y="490"/>
                  </a:lnTo>
                  <a:lnTo>
                    <a:pt x="686" y="488"/>
                  </a:lnTo>
                  <a:lnTo>
                    <a:pt x="690" y="486"/>
                  </a:lnTo>
                  <a:lnTo>
                    <a:pt x="694" y="482"/>
                  </a:lnTo>
                  <a:lnTo>
                    <a:pt x="698" y="474"/>
                  </a:lnTo>
                  <a:lnTo>
                    <a:pt x="698" y="474"/>
                  </a:lnTo>
                  <a:lnTo>
                    <a:pt x="700" y="458"/>
                  </a:lnTo>
                  <a:lnTo>
                    <a:pt x="700" y="446"/>
                  </a:lnTo>
                  <a:lnTo>
                    <a:pt x="698" y="438"/>
                  </a:lnTo>
                  <a:lnTo>
                    <a:pt x="694" y="430"/>
                  </a:lnTo>
                  <a:lnTo>
                    <a:pt x="690" y="426"/>
                  </a:lnTo>
                  <a:lnTo>
                    <a:pt x="686" y="422"/>
                  </a:lnTo>
                  <a:lnTo>
                    <a:pt x="684" y="420"/>
                  </a:lnTo>
                  <a:lnTo>
                    <a:pt x="684" y="420"/>
                  </a:lnTo>
                  <a:lnTo>
                    <a:pt x="690" y="412"/>
                  </a:lnTo>
                  <a:lnTo>
                    <a:pt x="694" y="402"/>
                  </a:lnTo>
                  <a:lnTo>
                    <a:pt x="696" y="388"/>
                  </a:lnTo>
                  <a:lnTo>
                    <a:pt x="694" y="376"/>
                  </a:lnTo>
                  <a:lnTo>
                    <a:pt x="692" y="362"/>
                  </a:lnTo>
                  <a:lnTo>
                    <a:pt x="688" y="352"/>
                  </a:lnTo>
                  <a:lnTo>
                    <a:pt x="680" y="344"/>
                  </a:lnTo>
                  <a:lnTo>
                    <a:pt x="676" y="342"/>
                  </a:lnTo>
                  <a:lnTo>
                    <a:pt x="670" y="342"/>
                  </a:lnTo>
                  <a:lnTo>
                    <a:pt x="670" y="342"/>
                  </a:lnTo>
                  <a:lnTo>
                    <a:pt x="674" y="332"/>
                  </a:lnTo>
                  <a:lnTo>
                    <a:pt x="676" y="320"/>
                  </a:lnTo>
                  <a:lnTo>
                    <a:pt x="676" y="308"/>
                  </a:lnTo>
                  <a:lnTo>
                    <a:pt x="674" y="298"/>
                  </a:lnTo>
                  <a:lnTo>
                    <a:pt x="668" y="290"/>
                  </a:lnTo>
                  <a:lnTo>
                    <a:pt x="662" y="282"/>
                  </a:lnTo>
                  <a:lnTo>
                    <a:pt x="654" y="280"/>
                  </a:lnTo>
                  <a:lnTo>
                    <a:pt x="642" y="280"/>
                  </a:lnTo>
                  <a:lnTo>
                    <a:pt x="642" y="280"/>
                  </a:lnTo>
                  <a:lnTo>
                    <a:pt x="646" y="280"/>
                  </a:lnTo>
                  <a:lnTo>
                    <a:pt x="650" y="274"/>
                  </a:lnTo>
                  <a:lnTo>
                    <a:pt x="654" y="266"/>
                  </a:lnTo>
                  <a:lnTo>
                    <a:pt x="656" y="260"/>
                  </a:lnTo>
                  <a:lnTo>
                    <a:pt x="656" y="254"/>
                  </a:lnTo>
                  <a:lnTo>
                    <a:pt x="656" y="254"/>
                  </a:lnTo>
                  <a:lnTo>
                    <a:pt x="654" y="246"/>
                  </a:lnTo>
                  <a:lnTo>
                    <a:pt x="652" y="242"/>
                  </a:lnTo>
                  <a:lnTo>
                    <a:pt x="648" y="238"/>
                  </a:lnTo>
                  <a:lnTo>
                    <a:pt x="644" y="236"/>
                  </a:lnTo>
                  <a:lnTo>
                    <a:pt x="636" y="234"/>
                  </a:lnTo>
                  <a:lnTo>
                    <a:pt x="626" y="234"/>
                  </a:lnTo>
                  <a:lnTo>
                    <a:pt x="618" y="236"/>
                  </a:lnTo>
                  <a:lnTo>
                    <a:pt x="610" y="236"/>
                  </a:lnTo>
                  <a:lnTo>
                    <a:pt x="608" y="236"/>
                  </a:lnTo>
                  <a:lnTo>
                    <a:pt x="608" y="234"/>
                  </a:lnTo>
                  <a:lnTo>
                    <a:pt x="610" y="226"/>
                  </a:lnTo>
                  <a:lnTo>
                    <a:pt x="610" y="226"/>
                  </a:lnTo>
                  <a:lnTo>
                    <a:pt x="612" y="220"/>
                  </a:lnTo>
                  <a:lnTo>
                    <a:pt x="610" y="212"/>
                  </a:lnTo>
                  <a:lnTo>
                    <a:pt x="604" y="204"/>
                  </a:lnTo>
                  <a:lnTo>
                    <a:pt x="598" y="196"/>
                  </a:lnTo>
                  <a:lnTo>
                    <a:pt x="592" y="190"/>
                  </a:lnTo>
                  <a:lnTo>
                    <a:pt x="584" y="188"/>
                  </a:lnTo>
                  <a:lnTo>
                    <a:pt x="580" y="190"/>
                  </a:lnTo>
                  <a:lnTo>
                    <a:pt x="576" y="192"/>
                  </a:lnTo>
                  <a:lnTo>
                    <a:pt x="574" y="196"/>
                  </a:lnTo>
                  <a:lnTo>
                    <a:pt x="570" y="202"/>
                  </a:lnTo>
                  <a:lnTo>
                    <a:pt x="570" y="202"/>
                  </a:lnTo>
                  <a:lnTo>
                    <a:pt x="568" y="200"/>
                  </a:lnTo>
                  <a:lnTo>
                    <a:pt x="566" y="194"/>
                  </a:lnTo>
                  <a:lnTo>
                    <a:pt x="568" y="184"/>
                  </a:lnTo>
                  <a:lnTo>
                    <a:pt x="568" y="180"/>
                  </a:lnTo>
                  <a:lnTo>
                    <a:pt x="566" y="174"/>
                  </a:lnTo>
                  <a:lnTo>
                    <a:pt x="564" y="170"/>
                  </a:lnTo>
                  <a:lnTo>
                    <a:pt x="560" y="166"/>
                  </a:lnTo>
                  <a:lnTo>
                    <a:pt x="560" y="166"/>
                  </a:lnTo>
                  <a:lnTo>
                    <a:pt x="552" y="168"/>
                  </a:lnTo>
                  <a:lnTo>
                    <a:pt x="544" y="172"/>
                  </a:lnTo>
                  <a:lnTo>
                    <a:pt x="526" y="182"/>
                  </a:lnTo>
                  <a:lnTo>
                    <a:pt x="526" y="182"/>
                  </a:lnTo>
                  <a:lnTo>
                    <a:pt x="526" y="176"/>
                  </a:lnTo>
                  <a:lnTo>
                    <a:pt x="526" y="172"/>
                  </a:lnTo>
                  <a:lnTo>
                    <a:pt x="528" y="162"/>
                  </a:lnTo>
                  <a:lnTo>
                    <a:pt x="528" y="158"/>
                  </a:lnTo>
                  <a:lnTo>
                    <a:pt x="528" y="152"/>
                  </a:lnTo>
                  <a:lnTo>
                    <a:pt x="524" y="146"/>
                  </a:lnTo>
                  <a:lnTo>
                    <a:pt x="518" y="138"/>
                  </a:lnTo>
                  <a:lnTo>
                    <a:pt x="518" y="138"/>
                  </a:lnTo>
                  <a:lnTo>
                    <a:pt x="510" y="134"/>
                  </a:lnTo>
                  <a:lnTo>
                    <a:pt x="502" y="132"/>
                  </a:lnTo>
                  <a:lnTo>
                    <a:pt x="498" y="134"/>
                  </a:lnTo>
                  <a:lnTo>
                    <a:pt x="492" y="136"/>
                  </a:lnTo>
                  <a:lnTo>
                    <a:pt x="484" y="146"/>
                  </a:lnTo>
                  <a:lnTo>
                    <a:pt x="478" y="152"/>
                  </a:lnTo>
                  <a:lnTo>
                    <a:pt x="472" y="156"/>
                  </a:lnTo>
                  <a:lnTo>
                    <a:pt x="472" y="156"/>
                  </a:lnTo>
                  <a:lnTo>
                    <a:pt x="466" y="154"/>
                  </a:lnTo>
                  <a:lnTo>
                    <a:pt x="464" y="150"/>
                  </a:lnTo>
                  <a:lnTo>
                    <a:pt x="464" y="148"/>
                  </a:lnTo>
                  <a:lnTo>
                    <a:pt x="474" y="136"/>
                  </a:lnTo>
                  <a:lnTo>
                    <a:pt x="478" y="128"/>
                  </a:lnTo>
                  <a:lnTo>
                    <a:pt x="478" y="124"/>
                  </a:lnTo>
                  <a:lnTo>
                    <a:pt x="476" y="120"/>
                  </a:lnTo>
                  <a:lnTo>
                    <a:pt x="474" y="116"/>
                  </a:lnTo>
                  <a:lnTo>
                    <a:pt x="468" y="110"/>
                  </a:lnTo>
                  <a:lnTo>
                    <a:pt x="460" y="106"/>
                  </a:lnTo>
                  <a:lnTo>
                    <a:pt x="448" y="100"/>
                  </a:lnTo>
                  <a:lnTo>
                    <a:pt x="448" y="100"/>
                  </a:lnTo>
                  <a:lnTo>
                    <a:pt x="442" y="112"/>
                  </a:lnTo>
                  <a:lnTo>
                    <a:pt x="438" y="120"/>
                  </a:lnTo>
                  <a:lnTo>
                    <a:pt x="434" y="122"/>
                  </a:lnTo>
                  <a:lnTo>
                    <a:pt x="432" y="120"/>
                  </a:lnTo>
                  <a:lnTo>
                    <a:pt x="428" y="112"/>
                  </a:lnTo>
                  <a:lnTo>
                    <a:pt x="426" y="108"/>
                  </a:lnTo>
                  <a:lnTo>
                    <a:pt x="424" y="106"/>
                  </a:lnTo>
                  <a:lnTo>
                    <a:pt x="424" y="106"/>
                  </a:lnTo>
                  <a:lnTo>
                    <a:pt x="422" y="104"/>
                  </a:lnTo>
                  <a:lnTo>
                    <a:pt x="418" y="106"/>
                  </a:lnTo>
                  <a:lnTo>
                    <a:pt x="412" y="110"/>
                  </a:lnTo>
                  <a:lnTo>
                    <a:pt x="388" y="132"/>
                  </a:lnTo>
                  <a:lnTo>
                    <a:pt x="388" y="132"/>
                  </a:lnTo>
                  <a:lnTo>
                    <a:pt x="398" y="112"/>
                  </a:lnTo>
                  <a:lnTo>
                    <a:pt x="404" y="92"/>
                  </a:lnTo>
                  <a:lnTo>
                    <a:pt x="406" y="84"/>
                  </a:lnTo>
                  <a:lnTo>
                    <a:pt x="404" y="80"/>
                  </a:lnTo>
                  <a:lnTo>
                    <a:pt x="398" y="78"/>
                  </a:lnTo>
                  <a:lnTo>
                    <a:pt x="388" y="80"/>
                  </a:lnTo>
                  <a:lnTo>
                    <a:pt x="388" y="80"/>
                  </a:lnTo>
                  <a:lnTo>
                    <a:pt x="376" y="84"/>
                  </a:lnTo>
                  <a:lnTo>
                    <a:pt x="368" y="86"/>
                  </a:lnTo>
                  <a:lnTo>
                    <a:pt x="366" y="86"/>
                  </a:lnTo>
                  <a:lnTo>
                    <a:pt x="364" y="84"/>
                  </a:lnTo>
                  <a:lnTo>
                    <a:pt x="368" y="76"/>
                  </a:lnTo>
                  <a:lnTo>
                    <a:pt x="370" y="72"/>
                  </a:lnTo>
                  <a:lnTo>
                    <a:pt x="370" y="72"/>
                  </a:lnTo>
                  <a:lnTo>
                    <a:pt x="376" y="68"/>
                  </a:lnTo>
                  <a:lnTo>
                    <a:pt x="380" y="64"/>
                  </a:lnTo>
                  <a:lnTo>
                    <a:pt x="380" y="62"/>
                  </a:lnTo>
                  <a:lnTo>
                    <a:pt x="380" y="58"/>
                  </a:lnTo>
                  <a:lnTo>
                    <a:pt x="376" y="50"/>
                  </a:lnTo>
                  <a:lnTo>
                    <a:pt x="368" y="44"/>
                  </a:lnTo>
                  <a:lnTo>
                    <a:pt x="358" y="42"/>
                  </a:lnTo>
                  <a:lnTo>
                    <a:pt x="350" y="42"/>
                  </a:lnTo>
                  <a:lnTo>
                    <a:pt x="346" y="44"/>
                  </a:lnTo>
                  <a:lnTo>
                    <a:pt x="344" y="46"/>
                  </a:lnTo>
                  <a:lnTo>
                    <a:pt x="342" y="52"/>
                  </a:lnTo>
                  <a:lnTo>
                    <a:pt x="342" y="58"/>
                  </a:lnTo>
                  <a:lnTo>
                    <a:pt x="342" y="58"/>
                  </a:lnTo>
                  <a:lnTo>
                    <a:pt x="340" y="68"/>
                  </a:lnTo>
                  <a:lnTo>
                    <a:pt x="332" y="76"/>
                  </a:lnTo>
                  <a:lnTo>
                    <a:pt x="324" y="84"/>
                  </a:lnTo>
                  <a:lnTo>
                    <a:pt x="314" y="88"/>
                  </a:lnTo>
                  <a:lnTo>
                    <a:pt x="306" y="90"/>
                  </a:lnTo>
                  <a:lnTo>
                    <a:pt x="300" y="90"/>
                  </a:lnTo>
                  <a:lnTo>
                    <a:pt x="298" y="88"/>
                  </a:lnTo>
                  <a:lnTo>
                    <a:pt x="298" y="84"/>
                  </a:lnTo>
                  <a:lnTo>
                    <a:pt x="300" y="76"/>
                  </a:lnTo>
                  <a:lnTo>
                    <a:pt x="300" y="76"/>
                  </a:lnTo>
                  <a:lnTo>
                    <a:pt x="302" y="68"/>
                  </a:lnTo>
                  <a:lnTo>
                    <a:pt x="306" y="64"/>
                  </a:lnTo>
                  <a:lnTo>
                    <a:pt x="310" y="62"/>
                  </a:lnTo>
                  <a:lnTo>
                    <a:pt x="314" y="60"/>
                  </a:lnTo>
                  <a:lnTo>
                    <a:pt x="322" y="60"/>
                  </a:lnTo>
                  <a:lnTo>
                    <a:pt x="328" y="62"/>
                  </a:lnTo>
                  <a:lnTo>
                    <a:pt x="334" y="62"/>
                  </a:lnTo>
                  <a:lnTo>
                    <a:pt x="334" y="60"/>
                  </a:lnTo>
                  <a:lnTo>
                    <a:pt x="334" y="58"/>
                  </a:lnTo>
                  <a:lnTo>
                    <a:pt x="330" y="46"/>
                  </a:lnTo>
                  <a:lnTo>
                    <a:pt x="318" y="26"/>
                  </a:lnTo>
                  <a:lnTo>
                    <a:pt x="318" y="26"/>
                  </a:lnTo>
                  <a:lnTo>
                    <a:pt x="284" y="62"/>
                  </a:lnTo>
                  <a:lnTo>
                    <a:pt x="272" y="76"/>
                  </a:lnTo>
                  <a:lnTo>
                    <a:pt x="266" y="86"/>
                  </a:lnTo>
                  <a:lnTo>
                    <a:pt x="266" y="86"/>
                  </a:lnTo>
                  <a:lnTo>
                    <a:pt x="260" y="110"/>
                  </a:lnTo>
                  <a:lnTo>
                    <a:pt x="256" y="122"/>
                  </a:lnTo>
                  <a:lnTo>
                    <a:pt x="254" y="124"/>
                  </a:lnTo>
                  <a:lnTo>
                    <a:pt x="252" y="124"/>
                  </a:lnTo>
                  <a:lnTo>
                    <a:pt x="250" y="120"/>
                  </a:lnTo>
                  <a:lnTo>
                    <a:pt x="246" y="102"/>
                  </a:lnTo>
                  <a:lnTo>
                    <a:pt x="242" y="96"/>
                  </a:lnTo>
                  <a:lnTo>
                    <a:pt x="238" y="92"/>
                  </a:lnTo>
                  <a:lnTo>
                    <a:pt x="236" y="92"/>
                  </a:lnTo>
                  <a:lnTo>
                    <a:pt x="236" y="92"/>
                  </a:lnTo>
                  <a:lnTo>
                    <a:pt x="258" y="76"/>
                  </a:lnTo>
                  <a:lnTo>
                    <a:pt x="268" y="66"/>
                  </a:lnTo>
                  <a:lnTo>
                    <a:pt x="276" y="56"/>
                  </a:lnTo>
                  <a:lnTo>
                    <a:pt x="284" y="46"/>
                  </a:lnTo>
                  <a:lnTo>
                    <a:pt x="290" y="36"/>
                  </a:lnTo>
                  <a:lnTo>
                    <a:pt x="292" y="26"/>
                  </a:lnTo>
                  <a:lnTo>
                    <a:pt x="290" y="18"/>
                  </a:lnTo>
                  <a:lnTo>
                    <a:pt x="290" y="18"/>
                  </a:lnTo>
                  <a:lnTo>
                    <a:pt x="276" y="18"/>
                  </a:lnTo>
                  <a:lnTo>
                    <a:pt x="262" y="24"/>
                  </a:lnTo>
                  <a:lnTo>
                    <a:pt x="246" y="32"/>
                  </a:lnTo>
                  <a:lnTo>
                    <a:pt x="232" y="40"/>
                  </a:lnTo>
                  <a:lnTo>
                    <a:pt x="222" y="50"/>
                  </a:lnTo>
                  <a:lnTo>
                    <a:pt x="220" y="54"/>
                  </a:lnTo>
                  <a:lnTo>
                    <a:pt x="218" y="58"/>
                  </a:lnTo>
                  <a:lnTo>
                    <a:pt x="218" y="62"/>
                  </a:lnTo>
                  <a:lnTo>
                    <a:pt x="220" y="66"/>
                  </a:lnTo>
                  <a:lnTo>
                    <a:pt x="226" y="68"/>
                  </a:lnTo>
                  <a:lnTo>
                    <a:pt x="232" y="70"/>
                  </a:lnTo>
                  <a:lnTo>
                    <a:pt x="232" y="70"/>
                  </a:lnTo>
                  <a:lnTo>
                    <a:pt x="230" y="76"/>
                  </a:lnTo>
                  <a:lnTo>
                    <a:pt x="226" y="80"/>
                  </a:lnTo>
                  <a:lnTo>
                    <a:pt x="222" y="86"/>
                  </a:lnTo>
                  <a:lnTo>
                    <a:pt x="214" y="90"/>
                  </a:lnTo>
                  <a:lnTo>
                    <a:pt x="208" y="90"/>
                  </a:lnTo>
                  <a:lnTo>
                    <a:pt x="202" y="90"/>
                  </a:lnTo>
                  <a:lnTo>
                    <a:pt x="194" y="84"/>
                  </a:lnTo>
                  <a:lnTo>
                    <a:pt x="188" y="76"/>
                  </a:lnTo>
                  <a:lnTo>
                    <a:pt x="188" y="76"/>
                  </a:lnTo>
                  <a:lnTo>
                    <a:pt x="194" y="74"/>
                  </a:lnTo>
                  <a:lnTo>
                    <a:pt x="198" y="70"/>
                  </a:lnTo>
                  <a:lnTo>
                    <a:pt x="208" y="60"/>
                  </a:lnTo>
                  <a:lnTo>
                    <a:pt x="218" y="46"/>
                  </a:lnTo>
                  <a:lnTo>
                    <a:pt x="224" y="32"/>
                  </a:lnTo>
                  <a:lnTo>
                    <a:pt x="228" y="20"/>
                  </a:lnTo>
                  <a:lnTo>
                    <a:pt x="228" y="14"/>
                  </a:lnTo>
                  <a:lnTo>
                    <a:pt x="226" y="10"/>
                  </a:lnTo>
                  <a:lnTo>
                    <a:pt x="224" y="8"/>
                  </a:lnTo>
                  <a:lnTo>
                    <a:pt x="218" y="6"/>
                  </a:lnTo>
                  <a:lnTo>
                    <a:pt x="212" y="8"/>
                  </a:lnTo>
                  <a:lnTo>
                    <a:pt x="202" y="12"/>
                  </a:lnTo>
                  <a:lnTo>
                    <a:pt x="202" y="12"/>
                  </a:lnTo>
                  <a:lnTo>
                    <a:pt x="200" y="16"/>
                  </a:lnTo>
                  <a:lnTo>
                    <a:pt x="198" y="24"/>
                  </a:lnTo>
                  <a:lnTo>
                    <a:pt x="194" y="34"/>
                  </a:lnTo>
                  <a:lnTo>
                    <a:pt x="188" y="44"/>
                  </a:lnTo>
                  <a:lnTo>
                    <a:pt x="188" y="44"/>
                  </a:lnTo>
                  <a:lnTo>
                    <a:pt x="184" y="40"/>
                  </a:lnTo>
                  <a:lnTo>
                    <a:pt x="182" y="36"/>
                  </a:lnTo>
                  <a:lnTo>
                    <a:pt x="182" y="26"/>
                  </a:lnTo>
                  <a:lnTo>
                    <a:pt x="182" y="16"/>
                  </a:lnTo>
                  <a:lnTo>
                    <a:pt x="182" y="8"/>
                  </a:lnTo>
                  <a:lnTo>
                    <a:pt x="182" y="8"/>
                  </a:lnTo>
                  <a:lnTo>
                    <a:pt x="174" y="4"/>
                  </a:lnTo>
                  <a:lnTo>
                    <a:pt x="168" y="0"/>
                  </a:lnTo>
                  <a:lnTo>
                    <a:pt x="162" y="0"/>
                  </a:lnTo>
                  <a:lnTo>
                    <a:pt x="160" y="2"/>
                  </a:lnTo>
                  <a:lnTo>
                    <a:pt x="156" y="6"/>
                  </a:lnTo>
                  <a:lnTo>
                    <a:pt x="154" y="12"/>
                  </a:lnTo>
                  <a:lnTo>
                    <a:pt x="152" y="28"/>
                  </a:lnTo>
                  <a:lnTo>
                    <a:pt x="152" y="46"/>
                  </a:lnTo>
                  <a:lnTo>
                    <a:pt x="152" y="66"/>
                  </a:lnTo>
                  <a:lnTo>
                    <a:pt x="156" y="94"/>
                  </a:lnTo>
                  <a:lnTo>
                    <a:pt x="156" y="94"/>
                  </a:lnTo>
                  <a:lnTo>
                    <a:pt x="140" y="82"/>
                  </a:lnTo>
                  <a:lnTo>
                    <a:pt x="132" y="74"/>
                  </a:lnTo>
                  <a:lnTo>
                    <a:pt x="130" y="68"/>
                  </a:lnTo>
                  <a:lnTo>
                    <a:pt x="130" y="62"/>
                  </a:lnTo>
                  <a:lnTo>
                    <a:pt x="134" y="54"/>
                  </a:lnTo>
                  <a:lnTo>
                    <a:pt x="138" y="44"/>
                  </a:lnTo>
                  <a:lnTo>
                    <a:pt x="140" y="30"/>
                  </a:lnTo>
                  <a:lnTo>
                    <a:pt x="138" y="12"/>
                  </a:lnTo>
                  <a:lnTo>
                    <a:pt x="138" y="12"/>
                  </a:lnTo>
                  <a:lnTo>
                    <a:pt x="122" y="16"/>
                  </a:lnTo>
                  <a:lnTo>
                    <a:pt x="110" y="20"/>
                  </a:lnTo>
                  <a:lnTo>
                    <a:pt x="100" y="28"/>
                  </a:lnTo>
                  <a:lnTo>
                    <a:pt x="92" y="36"/>
                  </a:lnTo>
                  <a:lnTo>
                    <a:pt x="88" y="46"/>
                  </a:lnTo>
                  <a:lnTo>
                    <a:pt x="84" y="58"/>
                  </a:lnTo>
                  <a:lnTo>
                    <a:pt x="84" y="74"/>
                  </a:lnTo>
                  <a:lnTo>
                    <a:pt x="86" y="92"/>
                  </a:lnTo>
                  <a:lnTo>
                    <a:pt x="86" y="92"/>
                  </a:lnTo>
                  <a:lnTo>
                    <a:pt x="82" y="102"/>
                  </a:lnTo>
                  <a:lnTo>
                    <a:pt x="74" y="112"/>
                  </a:lnTo>
                  <a:lnTo>
                    <a:pt x="72" y="114"/>
                  </a:lnTo>
                  <a:lnTo>
                    <a:pt x="68" y="114"/>
                  </a:lnTo>
                  <a:lnTo>
                    <a:pt x="64" y="108"/>
                  </a:lnTo>
                  <a:lnTo>
                    <a:pt x="62" y="98"/>
                  </a:lnTo>
                  <a:lnTo>
                    <a:pt x="62" y="98"/>
                  </a:lnTo>
                  <a:lnTo>
                    <a:pt x="70" y="84"/>
                  </a:lnTo>
                  <a:lnTo>
                    <a:pt x="74" y="72"/>
                  </a:lnTo>
                  <a:lnTo>
                    <a:pt x="78" y="58"/>
                  </a:lnTo>
                  <a:lnTo>
                    <a:pt x="76" y="46"/>
                  </a:lnTo>
                  <a:lnTo>
                    <a:pt x="72" y="34"/>
                  </a:lnTo>
                  <a:lnTo>
                    <a:pt x="66" y="26"/>
                  </a:lnTo>
                  <a:lnTo>
                    <a:pt x="54" y="20"/>
                  </a:lnTo>
                  <a:lnTo>
                    <a:pt x="40" y="16"/>
                  </a:lnTo>
                  <a:lnTo>
                    <a:pt x="40" y="16"/>
                  </a:lnTo>
                  <a:lnTo>
                    <a:pt x="52" y="136"/>
                  </a:lnTo>
                  <a:lnTo>
                    <a:pt x="64" y="258"/>
                  </a:lnTo>
                  <a:lnTo>
                    <a:pt x="72" y="378"/>
                  </a:lnTo>
                  <a:lnTo>
                    <a:pt x="78" y="498"/>
                  </a:lnTo>
                  <a:lnTo>
                    <a:pt x="84" y="618"/>
                  </a:lnTo>
                  <a:lnTo>
                    <a:pt x="86" y="738"/>
                  </a:lnTo>
                  <a:lnTo>
                    <a:pt x="88" y="860"/>
                  </a:lnTo>
                  <a:lnTo>
                    <a:pt x="86" y="980"/>
                  </a:lnTo>
                  <a:lnTo>
                    <a:pt x="84" y="1100"/>
                  </a:lnTo>
                  <a:lnTo>
                    <a:pt x="78" y="1220"/>
                  </a:lnTo>
                  <a:lnTo>
                    <a:pt x="72" y="1340"/>
                  </a:lnTo>
                  <a:lnTo>
                    <a:pt x="62" y="1460"/>
                  </a:lnTo>
                  <a:lnTo>
                    <a:pt x="52" y="1580"/>
                  </a:lnTo>
                  <a:lnTo>
                    <a:pt x="38" y="1700"/>
                  </a:lnTo>
                  <a:lnTo>
                    <a:pt x="24" y="1820"/>
                  </a:lnTo>
                  <a:lnTo>
                    <a:pt x="6" y="1938"/>
                  </a:lnTo>
                  <a:lnTo>
                    <a:pt x="0" y="1972"/>
                  </a:lnTo>
                  <a:lnTo>
                    <a:pt x="0" y="1972"/>
                  </a:lnTo>
                  <a:lnTo>
                    <a:pt x="42" y="1970"/>
                  </a:lnTo>
                  <a:lnTo>
                    <a:pt x="88" y="1964"/>
                  </a:lnTo>
                  <a:lnTo>
                    <a:pt x="134" y="1958"/>
                  </a:lnTo>
                  <a:lnTo>
                    <a:pt x="176" y="1954"/>
                  </a:lnTo>
                  <a:lnTo>
                    <a:pt x="176" y="1954"/>
                  </a:lnTo>
                  <a:lnTo>
                    <a:pt x="226" y="1956"/>
                  </a:lnTo>
                  <a:lnTo>
                    <a:pt x="268" y="1960"/>
                  </a:lnTo>
                  <a:lnTo>
                    <a:pt x="338" y="1968"/>
                  </a:lnTo>
                  <a:lnTo>
                    <a:pt x="378" y="1972"/>
                  </a:lnTo>
                  <a:lnTo>
                    <a:pt x="428" y="1974"/>
                  </a:lnTo>
                  <a:lnTo>
                    <a:pt x="492" y="1976"/>
                  </a:lnTo>
                  <a:lnTo>
                    <a:pt x="576" y="1976"/>
                  </a:lnTo>
                  <a:lnTo>
                    <a:pt x="576" y="1976"/>
                  </a:lnTo>
                  <a:lnTo>
                    <a:pt x="612" y="1972"/>
                  </a:lnTo>
                  <a:lnTo>
                    <a:pt x="636" y="1966"/>
                  </a:lnTo>
                  <a:lnTo>
                    <a:pt x="654" y="1962"/>
                  </a:lnTo>
                  <a:lnTo>
                    <a:pt x="668" y="1962"/>
                  </a:lnTo>
                  <a:lnTo>
                    <a:pt x="668" y="1962"/>
                  </a:lnTo>
                  <a:lnTo>
                    <a:pt x="664" y="1948"/>
                  </a:lnTo>
                  <a:lnTo>
                    <a:pt x="656" y="1938"/>
                  </a:lnTo>
                  <a:lnTo>
                    <a:pt x="648" y="1930"/>
                  </a:lnTo>
                  <a:lnTo>
                    <a:pt x="638" y="1924"/>
                  </a:lnTo>
                  <a:lnTo>
                    <a:pt x="624" y="1918"/>
                  </a:lnTo>
                  <a:lnTo>
                    <a:pt x="612" y="1916"/>
                  </a:lnTo>
                  <a:lnTo>
                    <a:pt x="582" y="1912"/>
                  </a:lnTo>
                  <a:lnTo>
                    <a:pt x="516" y="1912"/>
                  </a:lnTo>
                  <a:lnTo>
                    <a:pt x="486" y="1912"/>
                  </a:lnTo>
                  <a:lnTo>
                    <a:pt x="472" y="1910"/>
                  </a:lnTo>
                  <a:lnTo>
                    <a:pt x="458" y="1906"/>
                  </a:lnTo>
                  <a:lnTo>
                    <a:pt x="458" y="1906"/>
                  </a:lnTo>
                  <a:lnTo>
                    <a:pt x="440" y="1904"/>
                  </a:lnTo>
                  <a:lnTo>
                    <a:pt x="422" y="1900"/>
                  </a:lnTo>
                  <a:lnTo>
                    <a:pt x="406" y="1894"/>
                  </a:lnTo>
                  <a:lnTo>
                    <a:pt x="392" y="1888"/>
                  </a:lnTo>
                  <a:lnTo>
                    <a:pt x="380" y="1882"/>
                  </a:lnTo>
                  <a:lnTo>
                    <a:pt x="368" y="1874"/>
                  </a:lnTo>
                  <a:lnTo>
                    <a:pt x="350" y="1858"/>
                  </a:lnTo>
                  <a:lnTo>
                    <a:pt x="334" y="1840"/>
                  </a:lnTo>
                  <a:lnTo>
                    <a:pt x="322" y="1820"/>
                  </a:lnTo>
                  <a:lnTo>
                    <a:pt x="296" y="1782"/>
                  </a:lnTo>
                  <a:lnTo>
                    <a:pt x="296" y="1782"/>
                  </a:lnTo>
                  <a:lnTo>
                    <a:pt x="284" y="1760"/>
                  </a:lnTo>
                  <a:lnTo>
                    <a:pt x="272" y="1734"/>
                  </a:lnTo>
                  <a:lnTo>
                    <a:pt x="266" y="1722"/>
                  </a:lnTo>
                  <a:lnTo>
                    <a:pt x="262" y="1706"/>
                  </a:lnTo>
                  <a:lnTo>
                    <a:pt x="260" y="1692"/>
                  </a:lnTo>
                  <a:lnTo>
                    <a:pt x="258" y="1676"/>
                  </a:lnTo>
                  <a:lnTo>
                    <a:pt x="258" y="1676"/>
                  </a:lnTo>
                  <a:lnTo>
                    <a:pt x="256" y="1654"/>
                  </a:lnTo>
                  <a:lnTo>
                    <a:pt x="256" y="1636"/>
                  </a:lnTo>
                  <a:lnTo>
                    <a:pt x="256" y="1602"/>
                  </a:lnTo>
                  <a:lnTo>
                    <a:pt x="260" y="1568"/>
                  </a:lnTo>
                  <a:lnTo>
                    <a:pt x="260" y="1528"/>
                  </a:lnTo>
                  <a:lnTo>
                    <a:pt x="260" y="1528"/>
                  </a:lnTo>
                  <a:lnTo>
                    <a:pt x="262" y="1522"/>
                  </a:lnTo>
                  <a:lnTo>
                    <a:pt x="264" y="1516"/>
                  </a:lnTo>
                  <a:lnTo>
                    <a:pt x="272" y="1506"/>
                  </a:lnTo>
                  <a:lnTo>
                    <a:pt x="280" y="1500"/>
                  </a:lnTo>
                  <a:lnTo>
                    <a:pt x="292" y="1496"/>
                  </a:lnTo>
                  <a:lnTo>
                    <a:pt x="304" y="1496"/>
                  </a:lnTo>
                  <a:lnTo>
                    <a:pt x="318" y="1496"/>
                  </a:lnTo>
                  <a:lnTo>
                    <a:pt x="342" y="1498"/>
                  </a:lnTo>
                  <a:lnTo>
                    <a:pt x="342" y="1498"/>
                  </a:lnTo>
                  <a:lnTo>
                    <a:pt x="380" y="1502"/>
                  </a:lnTo>
                  <a:lnTo>
                    <a:pt x="422" y="1502"/>
                  </a:lnTo>
                  <a:lnTo>
                    <a:pt x="466" y="1500"/>
                  </a:lnTo>
                  <a:lnTo>
                    <a:pt x="510" y="1498"/>
                  </a:lnTo>
                  <a:lnTo>
                    <a:pt x="552" y="1494"/>
                  </a:lnTo>
                  <a:lnTo>
                    <a:pt x="588" y="1490"/>
                  </a:lnTo>
                  <a:lnTo>
                    <a:pt x="618" y="1486"/>
                  </a:lnTo>
                  <a:lnTo>
                    <a:pt x="638" y="1480"/>
                  </a:lnTo>
                  <a:lnTo>
                    <a:pt x="638" y="1480"/>
                  </a:lnTo>
                  <a:lnTo>
                    <a:pt x="658" y="1472"/>
                  </a:lnTo>
                  <a:lnTo>
                    <a:pt x="672" y="1464"/>
                  </a:lnTo>
                  <a:lnTo>
                    <a:pt x="678" y="1458"/>
                  </a:lnTo>
                  <a:lnTo>
                    <a:pt x="682" y="1452"/>
                  </a:lnTo>
                  <a:lnTo>
                    <a:pt x="684" y="1446"/>
                  </a:lnTo>
                  <a:lnTo>
                    <a:pt x="686" y="1440"/>
                  </a:lnTo>
                  <a:lnTo>
                    <a:pt x="686" y="1424"/>
                  </a:lnTo>
                  <a:lnTo>
                    <a:pt x="680" y="1408"/>
                  </a:lnTo>
                  <a:lnTo>
                    <a:pt x="672" y="1390"/>
                  </a:lnTo>
                  <a:lnTo>
                    <a:pt x="658" y="1370"/>
                  </a:lnTo>
                  <a:lnTo>
                    <a:pt x="658" y="1370"/>
                  </a:lnTo>
                  <a:lnTo>
                    <a:pt x="654" y="1352"/>
                  </a:lnTo>
                  <a:lnTo>
                    <a:pt x="654" y="1334"/>
                  </a:lnTo>
                  <a:lnTo>
                    <a:pt x="656" y="1318"/>
                  </a:lnTo>
                  <a:lnTo>
                    <a:pt x="664" y="1302"/>
                  </a:lnTo>
                  <a:lnTo>
                    <a:pt x="664" y="1302"/>
                  </a:lnTo>
                  <a:lnTo>
                    <a:pt x="676" y="1288"/>
                  </a:lnTo>
                  <a:lnTo>
                    <a:pt x="686" y="1276"/>
                  </a:lnTo>
                  <a:lnTo>
                    <a:pt x="690" y="1270"/>
                  </a:lnTo>
                  <a:lnTo>
                    <a:pt x="692" y="1264"/>
                  </a:lnTo>
                  <a:lnTo>
                    <a:pt x="690" y="1256"/>
                  </a:lnTo>
                  <a:lnTo>
                    <a:pt x="686" y="1248"/>
                  </a:lnTo>
                  <a:lnTo>
                    <a:pt x="686" y="1248"/>
                  </a:lnTo>
                  <a:lnTo>
                    <a:pt x="666" y="1244"/>
                  </a:lnTo>
                  <a:lnTo>
                    <a:pt x="648" y="1238"/>
                  </a:lnTo>
                  <a:lnTo>
                    <a:pt x="628" y="1232"/>
                  </a:lnTo>
                  <a:lnTo>
                    <a:pt x="614" y="1224"/>
                  </a:lnTo>
                  <a:lnTo>
                    <a:pt x="610" y="1220"/>
                  </a:lnTo>
                  <a:lnTo>
                    <a:pt x="610" y="1216"/>
                  </a:lnTo>
                  <a:lnTo>
                    <a:pt x="612" y="1214"/>
                  </a:lnTo>
                  <a:lnTo>
                    <a:pt x="618" y="1210"/>
                  </a:lnTo>
                  <a:lnTo>
                    <a:pt x="628" y="1206"/>
                  </a:lnTo>
                  <a:lnTo>
                    <a:pt x="642" y="1204"/>
                  </a:lnTo>
                  <a:lnTo>
                    <a:pt x="642" y="1204"/>
                  </a:lnTo>
                  <a:lnTo>
                    <a:pt x="674" y="1196"/>
                  </a:lnTo>
                  <a:lnTo>
                    <a:pt x="694" y="1188"/>
                  </a:lnTo>
                  <a:lnTo>
                    <a:pt x="700" y="1184"/>
                  </a:lnTo>
                  <a:lnTo>
                    <a:pt x="706" y="1178"/>
                  </a:lnTo>
                  <a:lnTo>
                    <a:pt x="712" y="1170"/>
                  </a:lnTo>
                  <a:lnTo>
                    <a:pt x="712" y="1160"/>
                  </a:lnTo>
                  <a:lnTo>
                    <a:pt x="710" y="1154"/>
                  </a:lnTo>
                  <a:lnTo>
                    <a:pt x="708" y="1148"/>
                  </a:lnTo>
                  <a:lnTo>
                    <a:pt x="708" y="1148"/>
                  </a:lnTo>
                  <a:lnTo>
                    <a:pt x="698" y="1124"/>
                  </a:lnTo>
                  <a:lnTo>
                    <a:pt x="676" y="1078"/>
                  </a:lnTo>
                  <a:lnTo>
                    <a:pt x="676" y="1078"/>
                  </a:lnTo>
                  <a:lnTo>
                    <a:pt x="676" y="1074"/>
                  </a:lnTo>
                  <a:lnTo>
                    <a:pt x="676" y="1070"/>
                  </a:lnTo>
                  <a:lnTo>
                    <a:pt x="680" y="1068"/>
                  </a:lnTo>
                  <a:lnTo>
                    <a:pt x="684" y="1064"/>
                  </a:lnTo>
                  <a:lnTo>
                    <a:pt x="698" y="1058"/>
                  </a:lnTo>
                  <a:lnTo>
                    <a:pt x="714" y="1052"/>
                  </a:lnTo>
                  <a:lnTo>
                    <a:pt x="732" y="1044"/>
                  </a:lnTo>
                  <a:lnTo>
                    <a:pt x="748" y="1036"/>
                  </a:lnTo>
                  <a:lnTo>
                    <a:pt x="760" y="1026"/>
                  </a:lnTo>
                  <a:lnTo>
                    <a:pt x="764" y="1020"/>
                  </a:lnTo>
                  <a:lnTo>
                    <a:pt x="768" y="1014"/>
                  </a:lnTo>
                  <a:lnTo>
                    <a:pt x="768" y="1014"/>
                  </a:lnTo>
                  <a:lnTo>
                    <a:pt x="770" y="1008"/>
                  </a:lnTo>
                  <a:lnTo>
                    <a:pt x="772" y="1002"/>
                  </a:lnTo>
                  <a:lnTo>
                    <a:pt x="770" y="994"/>
                  </a:lnTo>
                  <a:lnTo>
                    <a:pt x="768" y="986"/>
                  </a:lnTo>
                  <a:lnTo>
                    <a:pt x="760" y="970"/>
                  </a:lnTo>
                  <a:lnTo>
                    <a:pt x="748" y="952"/>
                  </a:lnTo>
                  <a:lnTo>
                    <a:pt x="720" y="916"/>
                  </a:lnTo>
                  <a:lnTo>
                    <a:pt x="696" y="886"/>
                  </a:lnTo>
                  <a:lnTo>
                    <a:pt x="696" y="886"/>
                  </a:lnTo>
                  <a:close/>
                  <a:moveTo>
                    <a:pt x="492" y="850"/>
                  </a:moveTo>
                  <a:lnTo>
                    <a:pt x="492" y="850"/>
                  </a:lnTo>
                  <a:lnTo>
                    <a:pt x="480" y="852"/>
                  </a:lnTo>
                  <a:lnTo>
                    <a:pt x="468" y="852"/>
                  </a:lnTo>
                  <a:lnTo>
                    <a:pt x="444" y="850"/>
                  </a:lnTo>
                  <a:lnTo>
                    <a:pt x="420" y="846"/>
                  </a:lnTo>
                  <a:lnTo>
                    <a:pt x="396" y="840"/>
                  </a:lnTo>
                  <a:lnTo>
                    <a:pt x="378" y="832"/>
                  </a:lnTo>
                  <a:lnTo>
                    <a:pt x="362" y="826"/>
                  </a:lnTo>
                  <a:lnTo>
                    <a:pt x="354" y="818"/>
                  </a:lnTo>
                  <a:lnTo>
                    <a:pt x="354" y="816"/>
                  </a:lnTo>
                  <a:lnTo>
                    <a:pt x="354" y="814"/>
                  </a:lnTo>
                  <a:lnTo>
                    <a:pt x="354" y="814"/>
                  </a:lnTo>
                  <a:lnTo>
                    <a:pt x="368" y="806"/>
                  </a:lnTo>
                  <a:lnTo>
                    <a:pt x="384" y="798"/>
                  </a:lnTo>
                  <a:lnTo>
                    <a:pt x="402" y="790"/>
                  </a:lnTo>
                  <a:lnTo>
                    <a:pt x="424" y="782"/>
                  </a:lnTo>
                  <a:lnTo>
                    <a:pt x="446" y="776"/>
                  </a:lnTo>
                  <a:lnTo>
                    <a:pt x="470" y="774"/>
                  </a:lnTo>
                  <a:lnTo>
                    <a:pt x="494" y="776"/>
                  </a:lnTo>
                  <a:lnTo>
                    <a:pt x="508" y="778"/>
                  </a:lnTo>
                  <a:lnTo>
                    <a:pt x="520" y="782"/>
                  </a:lnTo>
                  <a:lnTo>
                    <a:pt x="520" y="782"/>
                  </a:lnTo>
                  <a:lnTo>
                    <a:pt x="528" y="786"/>
                  </a:lnTo>
                  <a:lnTo>
                    <a:pt x="532" y="794"/>
                  </a:lnTo>
                  <a:lnTo>
                    <a:pt x="536" y="802"/>
                  </a:lnTo>
                  <a:lnTo>
                    <a:pt x="536" y="812"/>
                  </a:lnTo>
                  <a:lnTo>
                    <a:pt x="536" y="812"/>
                  </a:lnTo>
                  <a:lnTo>
                    <a:pt x="536" y="824"/>
                  </a:lnTo>
                  <a:lnTo>
                    <a:pt x="534" y="832"/>
                  </a:lnTo>
                  <a:lnTo>
                    <a:pt x="530" y="838"/>
                  </a:lnTo>
                  <a:lnTo>
                    <a:pt x="524" y="842"/>
                  </a:lnTo>
                  <a:lnTo>
                    <a:pt x="516" y="846"/>
                  </a:lnTo>
                  <a:lnTo>
                    <a:pt x="508" y="848"/>
                  </a:lnTo>
                  <a:lnTo>
                    <a:pt x="492" y="850"/>
                  </a:lnTo>
                  <a:lnTo>
                    <a:pt x="492" y="850"/>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21" name="Freeform 20"/>
            <p:cNvSpPr>
              <a:spLocks/>
            </p:cNvSpPr>
            <p:nvPr userDrawn="1"/>
          </p:nvSpPr>
          <p:spPr bwMode="gray">
            <a:xfrm>
              <a:off x="1020" y="346"/>
              <a:ext cx="2191" cy="3756"/>
            </a:xfrm>
            <a:custGeom>
              <a:avLst/>
              <a:gdLst/>
              <a:ahLst/>
              <a:cxnLst>
                <a:cxn ang="0">
                  <a:pos x="1908" y="3290"/>
                </a:cxn>
                <a:cxn ang="0">
                  <a:pos x="2188" y="336"/>
                </a:cxn>
                <a:cxn ang="0">
                  <a:pos x="2158" y="426"/>
                </a:cxn>
                <a:cxn ang="0">
                  <a:pos x="2088" y="368"/>
                </a:cxn>
                <a:cxn ang="0">
                  <a:pos x="2080" y="432"/>
                </a:cxn>
                <a:cxn ang="0">
                  <a:pos x="2032" y="374"/>
                </a:cxn>
                <a:cxn ang="0">
                  <a:pos x="1992" y="446"/>
                </a:cxn>
                <a:cxn ang="0">
                  <a:pos x="1962" y="396"/>
                </a:cxn>
                <a:cxn ang="0">
                  <a:pos x="1916" y="472"/>
                </a:cxn>
                <a:cxn ang="0">
                  <a:pos x="1882" y="416"/>
                </a:cxn>
                <a:cxn ang="0">
                  <a:pos x="1852" y="538"/>
                </a:cxn>
                <a:cxn ang="0">
                  <a:pos x="1828" y="458"/>
                </a:cxn>
                <a:cxn ang="0">
                  <a:pos x="1772" y="502"/>
                </a:cxn>
                <a:cxn ang="0">
                  <a:pos x="1750" y="544"/>
                </a:cxn>
                <a:cxn ang="0">
                  <a:pos x="1664" y="534"/>
                </a:cxn>
                <a:cxn ang="0">
                  <a:pos x="1670" y="594"/>
                </a:cxn>
                <a:cxn ang="0">
                  <a:pos x="1558" y="570"/>
                </a:cxn>
                <a:cxn ang="0">
                  <a:pos x="1620" y="638"/>
                </a:cxn>
                <a:cxn ang="0">
                  <a:pos x="1632" y="668"/>
                </a:cxn>
                <a:cxn ang="0">
                  <a:pos x="1540" y="638"/>
                </a:cxn>
                <a:cxn ang="0">
                  <a:pos x="1546" y="702"/>
                </a:cxn>
                <a:cxn ang="0">
                  <a:pos x="1594" y="762"/>
                </a:cxn>
                <a:cxn ang="0">
                  <a:pos x="1422" y="704"/>
                </a:cxn>
                <a:cxn ang="0">
                  <a:pos x="1514" y="784"/>
                </a:cxn>
                <a:cxn ang="0">
                  <a:pos x="1534" y="848"/>
                </a:cxn>
                <a:cxn ang="0">
                  <a:pos x="1504" y="890"/>
                </a:cxn>
                <a:cxn ang="0">
                  <a:pos x="1426" y="844"/>
                </a:cxn>
                <a:cxn ang="0">
                  <a:pos x="1362" y="830"/>
                </a:cxn>
                <a:cxn ang="0">
                  <a:pos x="1310" y="904"/>
                </a:cxn>
                <a:cxn ang="0">
                  <a:pos x="1472" y="920"/>
                </a:cxn>
                <a:cxn ang="0">
                  <a:pos x="1386" y="982"/>
                </a:cxn>
                <a:cxn ang="0">
                  <a:pos x="1422" y="1038"/>
                </a:cxn>
                <a:cxn ang="0">
                  <a:pos x="1454" y="1058"/>
                </a:cxn>
                <a:cxn ang="0">
                  <a:pos x="1436" y="1156"/>
                </a:cxn>
                <a:cxn ang="0">
                  <a:pos x="1368" y="1182"/>
                </a:cxn>
                <a:cxn ang="0">
                  <a:pos x="1374" y="1242"/>
                </a:cxn>
                <a:cxn ang="0">
                  <a:pos x="1396" y="1290"/>
                </a:cxn>
                <a:cxn ang="0">
                  <a:pos x="1392" y="1342"/>
                </a:cxn>
                <a:cxn ang="0">
                  <a:pos x="1410" y="1384"/>
                </a:cxn>
                <a:cxn ang="0">
                  <a:pos x="1438" y="1404"/>
                </a:cxn>
                <a:cxn ang="0">
                  <a:pos x="1484" y="1472"/>
                </a:cxn>
                <a:cxn ang="0">
                  <a:pos x="1540" y="1486"/>
                </a:cxn>
                <a:cxn ang="0">
                  <a:pos x="1576" y="1588"/>
                </a:cxn>
                <a:cxn ang="0">
                  <a:pos x="1632" y="1496"/>
                </a:cxn>
                <a:cxn ang="0">
                  <a:pos x="1644" y="1570"/>
                </a:cxn>
                <a:cxn ang="0">
                  <a:pos x="1732" y="1560"/>
                </a:cxn>
                <a:cxn ang="0">
                  <a:pos x="1720" y="1614"/>
                </a:cxn>
                <a:cxn ang="0">
                  <a:pos x="1724" y="1660"/>
                </a:cxn>
                <a:cxn ang="0">
                  <a:pos x="1760" y="1698"/>
                </a:cxn>
                <a:cxn ang="0">
                  <a:pos x="1796" y="1742"/>
                </a:cxn>
                <a:cxn ang="0">
                  <a:pos x="1852" y="1692"/>
                </a:cxn>
                <a:cxn ang="0">
                  <a:pos x="1886" y="1682"/>
                </a:cxn>
                <a:cxn ang="0">
                  <a:pos x="1916" y="1748"/>
                </a:cxn>
                <a:cxn ang="0">
                  <a:pos x="1936" y="1794"/>
                </a:cxn>
                <a:cxn ang="0">
                  <a:pos x="1966" y="1864"/>
                </a:cxn>
                <a:cxn ang="0">
                  <a:pos x="2032" y="1936"/>
                </a:cxn>
                <a:cxn ang="0">
                  <a:pos x="1960" y="2136"/>
                </a:cxn>
                <a:cxn ang="0">
                  <a:pos x="1752" y="2224"/>
                </a:cxn>
                <a:cxn ang="0">
                  <a:pos x="1624" y="2286"/>
                </a:cxn>
                <a:cxn ang="0">
                  <a:pos x="1820" y="2290"/>
                </a:cxn>
              </a:cxnLst>
              <a:rect l="0" t="0" r="r" b="b"/>
              <a:pathLst>
                <a:path w="2188" h="3756">
                  <a:moveTo>
                    <a:pt x="2148" y="2292"/>
                  </a:moveTo>
                  <a:lnTo>
                    <a:pt x="2148" y="2292"/>
                  </a:lnTo>
                  <a:lnTo>
                    <a:pt x="2132" y="2382"/>
                  </a:lnTo>
                  <a:lnTo>
                    <a:pt x="2116" y="2472"/>
                  </a:lnTo>
                  <a:lnTo>
                    <a:pt x="2098" y="2562"/>
                  </a:lnTo>
                  <a:lnTo>
                    <a:pt x="2080" y="2652"/>
                  </a:lnTo>
                  <a:lnTo>
                    <a:pt x="2060" y="2742"/>
                  </a:lnTo>
                  <a:lnTo>
                    <a:pt x="2038" y="2832"/>
                  </a:lnTo>
                  <a:lnTo>
                    <a:pt x="2014" y="2922"/>
                  </a:lnTo>
                  <a:lnTo>
                    <a:pt x="1990" y="3014"/>
                  </a:lnTo>
                  <a:lnTo>
                    <a:pt x="1964" y="3106"/>
                  </a:lnTo>
                  <a:lnTo>
                    <a:pt x="1936" y="3198"/>
                  </a:lnTo>
                  <a:lnTo>
                    <a:pt x="1908" y="3290"/>
                  </a:lnTo>
                  <a:lnTo>
                    <a:pt x="1878" y="3382"/>
                  </a:lnTo>
                  <a:lnTo>
                    <a:pt x="1846" y="3474"/>
                  </a:lnTo>
                  <a:lnTo>
                    <a:pt x="1814" y="3568"/>
                  </a:lnTo>
                  <a:lnTo>
                    <a:pt x="1780" y="3662"/>
                  </a:lnTo>
                  <a:lnTo>
                    <a:pt x="1744" y="3756"/>
                  </a:lnTo>
                  <a:lnTo>
                    <a:pt x="1744" y="3756"/>
                  </a:lnTo>
                  <a:lnTo>
                    <a:pt x="0" y="3756"/>
                  </a:lnTo>
                  <a:lnTo>
                    <a:pt x="0" y="0"/>
                  </a:lnTo>
                  <a:lnTo>
                    <a:pt x="2146" y="0"/>
                  </a:lnTo>
                  <a:lnTo>
                    <a:pt x="2146" y="0"/>
                  </a:lnTo>
                  <a:lnTo>
                    <a:pt x="2168" y="170"/>
                  </a:lnTo>
                  <a:lnTo>
                    <a:pt x="2188" y="336"/>
                  </a:lnTo>
                  <a:lnTo>
                    <a:pt x="2188" y="336"/>
                  </a:lnTo>
                  <a:lnTo>
                    <a:pt x="2182" y="340"/>
                  </a:lnTo>
                  <a:lnTo>
                    <a:pt x="2170" y="346"/>
                  </a:lnTo>
                  <a:lnTo>
                    <a:pt x="2164" y="352"/>
                  </a:lnTo>
                  <a:lnTo>
                    <a:pt x="2158" y="360"/>
                  </a:lnTo>
                  <a:lnTo>
                    <a:pt x="2156" y="368"/>
                  </a:lnTo>
                  <a:lnTo>
                    <a:pt x="2154" y="378"/>
                  </a:lnTo>
                  <a:lnTo>
                    <a:pt x="2154" y="378"/>
                  </a:lnTo>
                  <a:lnTo>
                    <a:pt x="2156" y="390"/>
                  </a:lnTo>
                  <a:lnTo>
                    <a:pt x="2160" y="398"/>
                  </a:lnTo>
                  <a:lnTo>
                    <a:pt x="2166" y="412"/>
                  </a:lnTo>
                  <a:lnTo>
                    <a:pt x="2170" y="418"/>
                  </a:lnTo>
                  <a:lnTo>
                    <a:pt x="2174" y="420"/>
                  </a:lnTo>
                  <a:lnTo>
                    <a:pt x="2158" y="426"/>
                  </a:lnTo>
                  <a:lnTo>
                    <a:pt x="2158" y="426"/>
                  </a:lnTo>
                  <a:lnTo>
                    <a:pt x="2140" y="402"/>
                  </a:lnTo>
                  <a:lnTo>
                    <a:pt x="2140" y="402"/>
                  </a:lnTo>
                  <a:lnTo>
                    <a:pt x="2140" y="382"/>
                  </a:lnTo>
                  <a:lnTo>
                    <a:pt x="2140" y="372"/>
                  </a:lnTo>
                  <a:lnTo>
                    <a:pt x="2138" y="362"/>
                  </a:lnTo>
                  <a:lnTo>
                    <a:pt x="2132" y="356"/>
                  </a:lnTo>
                  <a:lnTo>
                    <a:pt x="2124" y="352"/>
                  </a:lnTo>
                  <a:lnTo>
                    <a:pt x="2110" y="350"/>
                  </a:lnTo>
                  <a:lnTo>
                    <a:pt x="2092" y="354"/>
                  </a:lnTo>
                  <a:lnTo>
                    <a:pt x="2092" y="354"/>
                  </a:lnTo>
                  <a:lnTo>
                    <a:pt x="2090" y="360"/>
                  </a:lnTo>
                  <a:lnTo>
                    <a:pt x="2088" y="368"/>
                  </a:lnTo>
                  <a:lnTo>
                    <a:pt x="2088" y="380"/>
                  </a:lnTo>
                  <a:lnTo>
                    <a:pt x="2092" y="392"/>
                  </a:lnTo>
                  <a:lnTo>
                    <a:pt x="2098" y="400"/>
                  </a:lnTo>
                  <a:lnTo>
                    <a:pt x="2106" y="408"/>
                  </a:lnTo>
                  <a:lnTo>
                    <a:pt x="2110" y="418"/>
                  </a:lnTo>
                  <a:lnTo>
                    <a:pt x="2112" y="426"/>
                  </a:lnTo>
                  <a:lnTo>
                    <a:pt x="2112" y="432"/>
                  </a:lnTo>
                  <a:lnTo>
                    <a:pt x="2110" y="438"/>
                  </a:lnTo>
                  <a:lnTo>
                    <a:pt x="2110" y="438"/>
                  </a:lnTo>
                  <a:lnTo>
                    <a:pt x="2100" y="438"/>
                  </a:lnTo>
                  <a:lnTo>
                    <a:pt x="2092" y="436"/>
                  </a:lnTo>
                  <a:lnTo>
                    <a:pt x="2086" y="434"/>
                  </a:lnTo>
                  <a:lnTo>
                    <a:pt x="2080" y="432"/>
                  </a:lnTo>
                  <a:lnTo>
                    <a:pt x="2076" y="426"/>
                  </a:lnTo>
                  <a:lnTo>
                    <a:pt x="2072" y="418"/>
                  </a:lnTo>
                  <a:lnTo>
                    <a:pt x="2070" y="414"/>
                  </a:lnTo>
                  <a:lnTo>
                    <a:pt x="2068" y="412"/>
                  </a:lnTo>
                  <a:lnTo>
                    <a:pt x="2066" y="410"/>
                  </a:lnTo>
                  <a:lnTo>
                    <a:pt x="2058" y="412"/>
                  </a:lnTo>
                  <a:lnTo>
                    <a:pt x="2044" y="418"/>
                  </a:lnTo>
                  <a:lnTo>
                    <a:pt x="2044" y="418"/>
                  </a:lnTo>
                  <a:lnTo>
                    <a:pt x="2044" y="412"/>
                  </a:lnTo>
                  <a:lnTo>
                    <a:pt x="2044" y="404"/>
                  </a:lnTo>
                  <a:lnTo>
                    <a:pt x="2038" y="388"/>
                  </a:lnTo>
                  <a:lnTo>
                    <a:pt x="2036" y="380"/>
                  </a:lnTo>
                  <a:lnTo>
                    <a:pt x="2032" y="374"/>
                  </a:lnTo>
                  <a:lnTo>
                    <a:pt x="2026" y="370"/>
                  </a:lnTo>
                  <a:lnTo>
                    <a:pt x="2020" y="368"/>
                  </a:lnTo>
                  <a:lnTo>
                    <a:pt x="2020" y="368"/>
                  </a:lnTo>
                  <a:lnTo>
                    <a:pt x="2014" y="388"/>
                  </a:lnTo>
                  <a:lnTo>
                    <a:pt x="2010" y="408"/>
                  </a:lnTo>
                  <a:lnTo>
                    <a:pt x="2010" y="420"/>
                  </a:lnTo>
                  <a:lnTo>
                    <a:pt x="2010" y="430"/>
                  </a:lnTo>
                  <a:lnTo>
                    <a:pt x="2014" y="440"/>
                  </a:lnTo>
                  <a:lnTo>
                    <a:pt x="2022" y="448"/>
                  </a:lnTo>
                  <a:lnTo>
                    <a:pt x="2022" y="448"/>
                  </a:lnTo>
                  <a:lnTo>
                    <a:pt x="2014" y="450"/>
                  </a:lnTo>
                  <a:lnTo>
                    <a:pt x="2004" y="450"/>
                  </a:lnTo>
                  <a:lnTo>
                    <a:pt x="1992" y="446"/>
                  </a:lnTo>
                  <a:lnTo>
                    <a:pt x="1986" y="442"/>
                  </a:lnTo>
                  <a:lnTo>
                    <a:pt x="1986" y="442"/>
                  </a:lnTo>
                  <a:lnTo>
                    <a:pt x="1984" y="438"/>
                  </a:lnTo>
                  <a:lnTo>
                    <a:pt x="1986" y="432"/>
                  </a:lnTo>
                  <a:lnTo>
                    <a:pt x="1990" y="420"/>
                  </a:lnTo>
                  <a:lnTo>
                    <a:pt x="1990" y="412"/>
                  </a:lnTo>
                  <a:lnTo>
                    <a:pt x="1990" y="402"/>
                  </a:lnTo>
                  <a:lnTo>
                    <a:pt x="1988" y="392"/>
                  </a:lnTo>
                  <a:lnTo>
                    <a:pt x="1984" y="380"/>
                  </a:lnTo>
                  <a:lnTo>
                    <a:pt x="1984" y="380"/>
                  </a:lnTo>
                  <a:lnTo>
                    <a:pt x="1974" y="384"/>
                  </a:lnTo>
                  <a:lnTo>
                    <a:pt x="1968" y="390"/>
                  </a:lnTo>
                  <a:lnTo>
                    <a:pt x="1962" y="396"/>
                  </a:lnTo>
                  <a:lnTo>
                    <a:pt x="1958" y="402"/>
                  </a:lnTo>
                  <a:lnTo>
                    <a:pt x="1954" y="416"/>
                  </a:lnTo>
                  <a:lnTo>
                    <a:pt x="1954" y="432"/>
                  </a:lnTo>
                  <a:lnTo>
                    <a:pt x="1954" y="446"/>
                  </a:lnTo>
                  <a:lnTo>
                    <a:pt x="1952" y="458"/>
                  </a:lnTo>
                  <a:lnTo>
                    <a:pt x="1950" y="464"/>
                  </a:lnTo>
                  <a:lnTo>
                    <a:pt x="1946" y="470"/>
                  </a:lnTo>
                  <a:lnTo>
                    <a:pt x="1940" y="476"/>
                  </a:lnTo>
                  <a:lnTo>
                    <a:pt x="1932" y="480"/>
                  </a:lnTo>
                  <a:lnTo>
                    <a:pt x="1932" y="480"/>
                  </a:lnTo>
                  <a:lnTo>
                    <a:pt x="1924" y="478"/>
                  </a:lnTo>
                  <a:lnTo>
                    <a:pt x="1918" y="476"/>
                  </a:lnTo>
                  <a:lnTo>
                    <a:pt x="1916" y="472"/>
                  </a:lnTo>
                  <a:lnTo>
                    <a:pt x="1914" y="468"/>
                  </a:lnTo>
                  <a:lnTo>
                    <a:pt x="1918" y="458"/>
                  </a:lnTo>
                  <a:lnTo>
                    <a:pt x="1922" y="448"/>
                  </a:lnTo>
                  <a:lnTo>
                    <a:pt x="1930" y="434"/>
                  </a:lnTo>
                  <a:lnTo>
                    <a:pt x="1934" y="420"/>
                  </a:lnTo>
                  <a:lnTo>
                    <a:pt x="1934" y="414"/>
                  </a:lnTo>
                  <a:lnTo>
                    <a:pt x="1932" y="406"/>
                  </a:lnTo>
                  <a:lnTo>
                    <a:pt x="1928" y="398"/>
                  </a:lnTo>
                  <a:lnTo>
                    <a:pt x="1922" y="392"/>
                  </a:lnTo>
                  <a:lnTo>
                    <a:pt x="1922" y="392"/>
                  </a:lnTo>
                  <a:lnTo>
                    <a:pt x="1906" y="398"/>
                  </a:lnTo>
                  <a:lnTo>
                    <a:pt x="1892" y="406"/>
                  </a:lnTo>
                  <a:lnTo>
                    <a:pt x="1882" y="416"/>
                  </a:lnTo>
                  <a:lnTo>
                    <a:pt x="1874" y="428"/>
                  </a:lnTo>
                  <a:lnTo>
                    <a:pt x="1870" y="442"/>
                  </a:lnTo>
                  <a:lnTo>
                    <a:pt x="1868" y="454"/>
                  </a:lnTo>
                  <a:lnTo>
                    <a:pt x="1870" y="468"/>
                  </a:lnTo>
                  <a:lnTo>
                    <a:pt x="1876" y="478"/>
                  </a:lnTo>
                  <a:lnTo>
                    <a:pt x="1876" y="478"/>
                  </a:lnTo>
                  <a:lnTo>
                    <a:pt x="1874" y="488"/>
                  </a:lnTo>
                  <a:lnTo>
                    <a:pt x="1872" y="496"/>
                  </a:lnTo>
                  <a:lnTo>
                    <a:pt x="1864" y="510"/>
                  </a:lnTo>
                  <a:lnTo>
                    <a:pt x="1858" y="524"/>
                  </a:lnTo>
                  <a:lnTo>
                    <a:pt x="1854" y="530"/>
                  </a:lnTo>
                  <a:lnTo>
                    <a:pt x="1852" y="538"/>
                  </a:lnTo>
                  <a:lnTo>
                    <a:pt x="1852" y="538"/>
                  </a:lnTo>
                  <a:lnTo>
                    <a:pt x="1838" y="534"/>
                  </a:lnTo>
                  <a:lnTo>
                    <a:pt x="1826" y="530"/>
                  </a:lnTo>
                  <a:lnTo>
                    <a:pt x="1820" y="524"/>
                  </a:lnTo>
                  <a:lnTo>
                    <a:pt x="1816" y="518"/>
                  </a:lnTo>
                  <a:lnTo>
                    <a:pt x="1816" y="518"/>
                  </a:lnTo>
                  <a:lnTo>
                    <a:pt x="1818" y="512"/>
                  </a:lnTo>
                  <a:lnTo>
                    <a:pt x="1822" y="506"/>
                  </a:lnTo>
                  <a:lnTo>
                    <a:pt x="1832" y="494"/>
                  </a:lnTo>
                  <a:lnTo>
                    <a:pt x="1838" y="488"/>
                  </a:lnTo>
                  <a:lnTo>
                    <a:pt x="1838" y="480"/>
                  </a:lnTo>
                  <a:lnTo>
                    <a:pt x="1836" y="470"/>
                  </a:lnTo>
                  <a:lnTo>
                    <a:pt x="1828" y="458"/>
                  </a:lnTo>
                  <a:lnTo>
                    <a:pt x="1828" y="458"/>
                  </a:lnTo>
                  <a:lnTo>
                    <a:pt x="1820" y="460"/>
                  </a:lnTo>
                  <a:lnTo>
                    <a:pt x="1814" y="464"/>
                  </a:lnTo>
                  <a:lnTo>
                    <a:pt x="1808" y="468"/>
                  </a:lnTo>
                  <a:lnTo>
                    <a:pt x="1804" y="474"/>
                  </a:lnTo>
                  <a:lnTo>
                    <a:pt x="1800" y="486"/>
                  </a:lnTo>
                  <a:lnTo>
                    <a:pt x="1796" y="498"/>
                  </a:lnTo>
                  <a:lnTo>
                    <a:pt x="1794" y="508"/>
                  </a:lnTo>
                  <a:lnTo>
                    <a:pt x="1794" y="512"/>
                  </a:lnTo>
                  <a:lnTo>
                    <a:pt x="1792" y="514"/>
                  </a:lnTo>
                  <a:lnTo>
                    <a:pt x="1788" y="514"/>
                  </a:lnTo>
                  <a:lnTo>
                    <a:pt x="1784" y="512"/>
                  </a:lnTo>
                  <a:lnTo>
                    <a:pt x="1772" y="502"/>
                  </a:lnTo>
                  <a:lnTo>
                    <a:pt x="1772" y="502"/>
                  </a:lnTo>
                  <a:lnTo>
                    <a:pt x="1768" y="488"/>
                  </a:lnTo>
                  <a:lnTo>
                    <a:pt x="1762" y="478"/>
                  </a:lnTo>
                  <a:lnTo>
                    <a:pt x="1754" y="470"/>
                  </a:lnTo>
                  <a:lnTo>
                    <a:pt x="1746" y="466"/>
                  </a:lnTo>
                  <a:lnTo>
                    <a:pt x="1746" y="466"/>
                  </a:lnTo>
                  <a:lnTo>
                    <a:pt x="1734" y="476"/>
                  </a:lnTo>
                  <a:lnTo>
                    <a:pt x="1730" y="484"/>
                  </a:lnTo>
                  <a:lnTo>
                    <a:pt x="1728" y="490"/>
                  </a:lnTo>
                  <a:lnTo>
                    <a:pt x="1726" y="496"/>
                  </a:lnTo>
                  <a:lnTo>
                    <a:pt x="1726" y="504"/>
                  </a:lnTo>
                  <a:lnTo>
                    <a:pt x="1728" y="512"/>
                  </a:lnTo>
                  <a:lnTo>
                    <a:pt x="1732" y="518"/>
                  </a:lnTo>
                  <a:lnTo>
                    <a:pt x="1750" y="544"/>
                  </a:lnTo>
                  <a:lnTo>
                    <a:pt x="1750" y="544"/>
                  </a:lnTo>
                  <a:lnTo>
                    <a:pt x="1752" y="546"/>
                  </a:lnTo>
                  <a:lnTo>
                    <a:pt x="1754" y="550"/>
                  </a:lnTo>
                  <a:lnTo>
                    <a:pt x="1756" y="556"/>
                  </a:lnTo>
                  <a:lnTo>
                    <a:pt x="1756" y="558"/>
                  </a:lnTo>
                  <a:lnTo>
                    <a:pt x="1756" y="558"/>
                  </a:lnTo>
                  <a:lnTo>
                    <a:pt x="1744" y="548"/>
                  </a:lnTo>
                  <a:lnTo>
                    <a:pt x="1730" y="540"/>
                  </a:lnTo>
                  <a:lnTo>
                    <a:pt x="1718" y="534"/>
                  </a:lnTo>
                  <a:lnTo>
                    <a:pt x="1704" y="530"/>
                  </a:lnTo>
                  <a:lnTo>
                    <a:pt x="1690" y="528"/>
                  </a:lnTo>
                  <a:lnTo>
                    <a:pt x="1676" y="530"/>
                  </a:lnTo>
                  <a:lnTo>
                    <a:pt x="1664" y="534"/>
                  </a:lnTo>
                  <a:lnTo>
                    <a:pt x="1654" y="542"/>
                  </a:lnTo>
                  <a:lnTo>
                    <a:pt x="1654" y="542"/>
                  </a:lnTo>
                  <a:lnTo>
                    <a:pt x="1656" y="552"/>
                  </a:lnTo>
                  <a:lnTo>
                    <a:pt x="1660" y="560"/>
                  </a:lnTo>
                  <a:lnTo>
                    <a:pt x="1666" y="564"/>
                  </a:lnTo>
                  <a:lnTo>
                    <a:pt x="1672" y="568"/>
                  </a:lnTo>
                  <a:lnTo>
                    <a:pt x="1692" y="574"/>
                  </a:lnTo>
                  <a:lnTo>
                    <a:pt x="1718" y="580"/>
                  </a:lnTo>
                  <a:lnTo>
                    <a:pt x="1718" y="580"/>
                  </a:lnTo>
                  <a:lnTo>
                    <a:pt x="1702" y="582"/>
                  </a:lnTo>
                  <a:lnTo>
                    <a:pt x="1688" y="586"/>
                  </a:lnTo>
                  <a:lnTo>
                    <a:pt x="1678" y="590"/>
                  </a:lnTo>
                  <a:lnTo>
                    <a:pt x="1670" y="594"/>
                  </a:lnTo>
                  <a:lnTo>
                    <a:pt x="1658" y="602"/>
                  </a:lnTo>
                  <a:lnTo>
                    <a:pt x="1646" y="610"/>
                  </a:lnTo>
                  <a:lnTo>
                    <a:pt x="1646" y="610"/>
                  </a:lnTo>
                  <a:lnTo>
                    <a:pt x="1644" y="600"/>
                  </a:lnTo>
                  <a:lnTo>
                    <a:pt x="1638" y="592"/>
                  </a:lnTo>
                  <a:lnTo>
                    <a:pt x="1630" y="586"/>
                  </a:lnTo>
                  <a:lnTo>
                    <a:pt x="1620" y="580"/>
                  </a:lnTo>
                  <a:lnTo>
                    <a:pt x="1608" y="576"/>
                  </a:lnTo>
                  <a:lnTo>
                    <a:pt x="1596" y="574"/>
                  </a:lnTo>
                  <a:lnTo>
                    <a:pt x="1570" y="570"/>
                  </a:lnTo>
                  <a:lnTo>
                    <a:pt x="1570" y="570"/>
                  </a:lnTo>
                  <a:lnTo>
                    <a:pt x="1564" y="570"/>
                  </a:lnTo>
                  <a:lnTo>
                    <a:pt x="1558" y="570"/>
                  </a:lnTo>
                  <a:lnTo>
                    <a:pt x="1546" y="568"/>
                  </a:lnTo>
                  <a:lnTo>
                    <a:pt x="1538" y="566"/>
                  </a:lnTo>
                  <a:lnTo>
                    <a:pt x="1534" y="566"/>
                  </a:lnTo>
                  <a:lnTo>
                    <a:pt x="1530" y="568"/>
                  </a:lnTo>
                  <a:lnTo>
                    <a:pt x="1530" y="568"/>
                  </a:lnTo>
                  <a:lnTo>
                    <a:pt x="1536" y="580"/>
                  </a:lnTo>
                  <a:lnTo>
                    <a:pt x="1544" y="592"/>
                  </a:lnTo>
                  <a:lnTo>
                    <a:pt x="1554" y="604"/>
                  </a:lnTo>
                  <a:lnTo>
                    <a:pt x="1566" y="612"/>
                  </a:lnTo>
                  <a:lnTo>
                    <a:pt x="1578" y="622"/>
                  </a:lnTo>
                  <a:lnTo>
                    <a:pt x="1592" y="628"/>
                  </a:lnTo>
                  <a:lnTo>
                    <a:pt x="1606" y="634"/>
                  </a:lnTo>
                  <a:lnTo>
                    <a:pt x="1620" y="638"/>
                  </a:lnTo>
                  <a:lnTo>
                    <a:pt x="1620" y="638"/>
                  </a:lnTo>
                  <a:lnTo>
                    <a:pt x="1640" y="636"/>
                  </a:lnTo>
                  <a:lnTo>
                    <a:pt x="1656" y="630"/>
                  </a:lnTo>
                  <a:lnTo>
                    <a:pt x="1656" y="630"/>
                  </a:lnTo>
                  <a:lnTo>
                    <a:pt x="1670" y="636"/>
                  </a:lnTo>
                  <a:lnTo>
                    <a:pt x="1676" y="644"/>
                  </a:lnTo>
                  <a:lnTo>
                    <a:pt x="1680" y="652"/>
                  </a:lnTo>
                  <a:lnTo>
                    <a:pt x="1684" y="662"/>
                  </a:lnTo>
                  <a:lnTo>
                    <a:pt x="1684" y="662"/>
                  </a:lnTo>
                  <a:lnTo>
                    <a:pt x="1670" y="666"/>
                  </a:lnTo>
                  <a:lnTo>
                    <a:pt x="1658" y="668"/>
                  </a:lnTo>
                  <a:lnTo>
                    <a:pt x="1644" y="668"/>
                  </a:lnTo>
                  <a:lnTo>
                    <a:pt x="1632" y="668"/>
                  </a:lnTo>
                  <a:lnTo>
                    <a:pt x="1608" y="664"/>
                  </a:lnTo>
                  <a:lnTo>
                    <a:pt x="1594" y="664"/>
                  </a:lnTo>
                  <a:lnTo>
                    <a:pt x="1582" y="668"/>
                  </a:lnTo>
                  <a:lnTo>
                    <a:pt x="1582" y="668"/>
                  </a:lnTo>
                  <a:lnTo>
                    <a:pt x="1576" y="668"/>
                  </a:lnTo>
                  <a:lnTo>
                    <a:pt x="1572" y="668"/>
                  </a:lnTo>
                  <a:lnTo>
                    <a:pt x="1572" y="666"/>
                  </a:lnTo>
                  <a:lnTo>
                    <a:pt x="1572" y="666"/>
                  </a:lnTo>
                  <a:lnTo>
                    <a:pt x="1568" y="656"/>
                  </a:lnTo>
                  <a:lnTo>
                    <a:pt x="1568" y="656"/>
                  </a:lnTo>
                  <a:lnTo>
                    <a:pt x="1560" y="648"/>
                  </a:lnTo>
                  <a:lnTo>
                    <a:pt x="1552" y="642"/>
                  </a:lnTo>
                  <a:lnTo>
                    <a:pt x="1540" y="638"/>
                  </a:lnTo>
                  <a:lnTo>
                    <a:pt x="1530" y="636"/>
                  </a:lnTo>
                  <a:lnTo>
                    <a:pt x="1518" y="638"/>
                  </a:lnTo>
                  <a:lnTo>
                    <a:pt x="1506" y="640"/>
                  </a:lnTo>
                  <a:lnTo>
                    <a:pt x="1486" y="644"/>
                  </a:lnTo>
                  <a:lnTo>
                    <a:pt x="1486" y="644"/>
                  </a:lnTo>
                  <a:lnTo>
                    <a:pt x="1486" y="654"/>
                  </a:lnTo>
                  <a:lnTo>
                    <a:pt x="1488" y="662"/>
                  </a:lnTo>
                  <a:lnTo>
                    <a:pt x="1492" y="670"/>
                  </a:lnTo>
                  <a:lnTo>
                    <a:pt x="1498" y="676"/>
                  </a:lnTo>
                  <a:lnTo>
                    <a:pt x="1512" y="688"/>
                  </a:lnTo>
                  <a:lnTo>
                    <a:pt x="1528" y="696"/>
                  </a:lnTo>
                  <a:lnTo>
                    <a:pt x="1528" y="696"/>
                  </a:lnTo>
                  <a:lnTo>
                    <a:pt x="1546" y="702"/>
                  </a:lnTo>
                  <a:lnTo>
                    <a:pt x="1556" y="702"/>
                  </a:lnTo>
                  <a:lnTo>
                    <a:pt x="1562" y="700"/>
                  </a:lnTo>
                  <a:lnTo>
                    <a:pt x="1564" y="698"/>
                  </a:lnTo>
                  <a:lnTo>
                    <a:pt x="1576" y="688"/>
                  </a:lnTo>
                  <a:lnTo>
                    <a:pt x="1576" y="688"/>
                  </a:lnTo>
                  <a:lnTo>
                    <a:pt x="1580" y="702"/>
                  </a:lnTo>
                  <a:lnTo>
                    <a:pt x="1584" y="714"/>
                  </a:lnTo>
                  <a:lnTo>
                    <a:pt x="1590" y="722"/>
                  </a:lnTo>
                  <a:lnTo>
                    <a:pt x="1596" y="730"/>
                  </a:lnTo>
                  <a:lnTo>
                    <a:pt x="1610" y="740"/>
                  </a:lnTo>
                  <a:lnTo>
                    <a:pt x="1626" y="752"/>
                  </a:lnTo>
                  <a:lnTo>
                    <a:pt x="1626" y="752"/>
                  </a:lnTo>
                  <a:lnTo>
                    <a:pt x="1594" y="762"/>
                  </a:lnTo>
                  <a:lnTo>
                    <a:pt x="1580" y="766"/>
                  </a:lnTo>
                  <a:lnTo>
                    <a:pt x="1560" y="766"/>
                  </a:lnTo>
                  <a:lnTo>
                    <a:pt x="1560" y="766"/>
                  </a:lnTo>
                  <a:lnTo>
                    <a:pt x="1552" y="756"/>
                  </a:lnTo>
                  <a:lnTo>
                    <a:pt x="1542" y="746"/>
                  </a:lnTo>
                  <a:lnTo>
                    <a:pt x="1532" y="738"/>
                  </a:lnTo>
                  <a:lnTo>
                    <a:pt x="1522" y="730"/>
                  </a:lnTo>
                  <a:lnTo>
                    <a:pt x="1498" y="718"/>
                  </a:lnTo>
                  <a:lnTo>
                    <a:pt x="1474" y="708"/>
                  </a:lnTo>
                  <a:lnTo>
                    <a:pt x="1452" y="704"/>
                  </a:lnTo>
                  <a:lnTo>
                    <a:pt x="1434" y="702"/>
                  </a:lnTo>
                  <a:lnTo>
                    <a:pt x="1428" y="702"/>
                  </a:lnTo>
                  <a:lnTo>
                    <a:pt x="1422" y="704"/>
                  </a:lnTo>
                  <a:lnTo>
                    <a:pt x="1420" y="708"/>
                  </a:lnTo>
                  <a:lnTo>
                    <a:pt x="1420" y="712"/>
                  </a:lnTo>
                  <a:lnTo>
                    <a:pt x="1420" y="712"/>
                  </a:lnTo>
                  <a:lnTo>
                    <a:pt x="1424" y="722"/>
                  </a:lnTo>
                  <a:lnTo>
                    <a:pt x="1428" y="732"/>
                  </a:lnTo>
                  <a:lnTo>
                    <a:pt x="1434" y="740"/>
                  </a:lnTo>
                  <a:lnTo>
                    <a:pt x="1440" y="748"/>
                  </a:lnTo>
                  <a:lnTo>
                    <a:pt x="1456" y="760"/>
                  </a:lnTo>
                  <a:lnTo>
                    <a:pt x="1472" y="770"/>
                  </a:lnTo>
                  <a:lnTo>
                    <a:pt x="1488" y="776"/>
                  </a:lnTo>
                  <a:lnTo>
                    <a:pt x="1502" y="780"/>
                  </a:lnTo>
                  <a:lnTo>
                    <a:pt x="1514" y="784"/>
                  </a:lnTo>
                  <a:lnTo>
                    <a:pt x="1514" y="784"/>
                  </a:lnTo>
                  <a:lnTo>
                    <a:pt x="1508" y="786"/>
                  </a:lnTo>
                  <a:lnTo>
                    <a:pt x="1494" y="792"/>
                  </a:lnTo>
                  <a:lnTo>
                    <a:pt x="1488" y="798"/>
                  </a:lnTo>
                  <a:lnTo>
                    <a:pt x="1482" y="802"/>
                  </a:lnTo>
                  <a:lnTo>
                    <a:pt x="1480" y="806"/>
                  </a:lnTo>
                  <a:lnTo>
                    <a:pt x="1480" y="812"/>
                  </a:lnTo>
                  <a:lnTo>
                    <a:pt x="1480" y="812"/>
                  </a:lnTo>
                  <a:lnTo>
                    <a:pt x="1484" y="816"/>
                  </a:lnTo>
                  <a:lnTo>
                    <a:pt x="1492" y="822"/>
                  </a:lnTo>
                  <a:lnTo>
                    <a:pt x="1512" y="830"/>
                  </a:lnTo>
                  <a:lnTo>
                    <a:pt x="1522" y="836"/>
                  </a:lnTo>
                  <a:lnTo>
                    <a:pt x="1530" y="842"/>
                  </a:lnTo>
                  <a:lnTo>
                    <a:pt x="1534" y="848"/>
                  </a:lnTo>
                  <a:lnTo>
                    <a:pt x="1534" y="852"/>
                  </a:lnTo>
                  <a:lnTo>
                    <a:pt x="1534" y="854"/>
                  </a:lnTo>
                  <a:lnTo>
                    <a:pt x="1534" y="854"/>
                  </a:lnTo>
                  <a:lnTo>
                    <a:pt x="1514" y="848"/>
                  </a:lnTo>
                  <a:lnTo>
                    <a:pt x="1500" y="842"/>
                  </a:lnTo>
                  <a:lnTo>
                    <a:pt x="1490" y="842"/>
                  </a:lnTo>
                  <a:lnTo>
                    <a:pt x="1486" y="842"/>
                  </a:lnTo>
                  <a:lnTo>
                    <a:pt x="1484" y="844"/>
                  </a:lnTo>
                  <a:lnTo>
                    <a:pt x="1482" y="846"/>
                  </a:lnTo>
                  <a:lnTo>
                    <a:pt x="1482" y="850"/>
                  </a:lnTo>
                  <a:lnTo>
                    <a:pt x="1484" y="860"/>
                  </a:lnTo>
                  <a:lnTo>
                    <a:pt x="1492" y="872"/>
                  </a:lnTo>
                  <a:lnTo>
                    <a:pt x="1504" y="890"/>
                  </a:lnTo>
                  <a:lnTo>
                    <a:pt x="1504" y="890"/>
                  </a:lnTo>
                  <a:lnTo>
                    <a:pt x="1496" y="890"/>
                  </a:lnTo>
                  <a:lnTo>
                    <a:pt x="1490" y="888"/>
                  </a:lnTo>
                  <a:lnTo>
                    <a:pt x="1484" y="886"/>
                  </a:lnTo>
                  <a:lnTo>
                    <a:pt x="1478" y="882"/>
                  </a:lnTo>
                  <a:lnTo>
                    <a:pt x="1470" y="874"/>
                  </a:lnTo>
                  <a:lnTo>
                    <a:pt x="1464" y="864"/>
                  </a:lnTo>
                  <a:lnTo>
                    <a:pt x="1454" y="844"/>
                  </a:lnTo>
                  <a:lnTo>
                    <a:pt x="1446" y="834"/>
                  </a:lnTo>
                  <a:lnTo>
                    <a:pt x="1438" y="828"/>
                  </a:lnTo>
                  <a:lnTo>
                    <a:pt x="1438" y="828"/>
                  </a:lnTo>
                  <a:lnTo>
                    <a:pt x="1430" y="836"/>
                  </a:lnTo>
                  <a:lnTo>
                    <a:pt x="1426" y="844"/>
                  </a:lnTo>
                  <a:lnTo>
                    <a:pt x="1424" y="852"/>
                  </a:lnTo>
                  <a:lnTo>
                    <a:pt x="1424" y="860"/>
                  </a:lnTo>
                  <a:lnTo>
                    <a:pt x="1426" y="872"/>
                  </a:lnTo>
                  <a:lnTo>
                    <a:pt x="1428" y="878"/>
                  </a:lnTo>
                  <a:lnTo>
                    <a:pt x="1428" y="878"/>
                  </a:lnTo>
                  <a:lnTo>
                    <a:pt x="1418" y="866"/>
                  </a:lnTo>
                  <a:lnTo>
                    <a:pt x="1402" y="848"/>
                  </a:lnTo>
                  <a:lnTo>
                    <a:pt x="1392" y="838"/>
                  </a:lnTo>
                  <a:lnTo>
                    <a:pt x="1384" y="832"/>
                  </a:lnTo>
                  <a:lnTo>
                    <a:pt x="1374" y="828"/>
                  </a:lnTo>
                  <a:lnTo>
                    <a:pt x="1366" y="828"/>
                  </a:lnTo>
                  <a:lnTo>
                    <a:pt x="1366" y="828"/>
                  </a:lnTo>
                  <a:lnTo>
                    <a:pt x="1362" y="830"/>
                  </a:lnTo>
                  <a:lnTo>
                    <a:pt x="1362" y="836"/>
                  </a:lnTo>
                  <a:lnTo>
                    <a:pt x="1360" y="848"/>
                  </a:lnTo>
                  <a:lnTo>
                    <a:pt x="1362" y="856"/>
                  </a:lnTo>
                  <a:lnTo>
                    <a:pt x="1366" y="862"/>
                  </a:lnTo>
                  <a:lnTo>
                    <a:pt x="1370" y="870"/>
                  </a:lnTo>
                  <a:lnTo>
                    <a:pt x="1376" y="876"/>
                  </a:lnTo>
                  <a:lnTo>
                    <a:pt x="1376" y="876"/>
                  </a:lnTo>
                  <a:lnTo>
                    <a:pt x="1358" y="880"/>
                  </a:lnTo>
                  <a:lnTo>
                    <a:pt x="1338" y="882"/>
                  </a:lnTo>
                  <a:lnTo>
                    <a:pt x="1328" y="886"/>
                  </a:lnTo>
                  <a:lnTo>
                    <a:pt x="1320" y="890"/>
                  </a:lnTo>
                  <a:lnTo>
                    <a:pt x="1314" y="896"/>
                  </a:lnTo>
                  <a:lnTo>
                    <a:pt x="1310" y="904"/>
                  </a:lnTo>
                  <a:lnTo>
                    <a:pt x="1310" y="904"/>
                  </a:lnTo>
                  <a:lnTo>
                    <a:pt x="1324" y="912"/>
                  </a:lnTo>
                  <a:lnTo>
                    <a:pt x="1340" y="920"/>
                  </a:lnTo>
                  <a:lnTo>
                    <a:pt x="1354" y="924"/>
                  </a:lnTo>
                  <a:lnTo>
                    <a:pt x="1370" y="928"/>
                  </a:lnTo>
                  <a:lnTo>
                    <a:pt x="1388" y="928"/>
                  </a:lnTo>
                  <a:lnTo>
                    <a:pt x="1406" y="928"/>
                  </a:lnTo>
                  <a:lnTo>
                    <a:pt x="1446" y="924"/>
                  </a:lnTo>
                  <a:lnTo>
                    <a:pt x="1446" y="924"/>
                  </a:lnTo>
                  <a:lnTo>
                    <a:pt x="1454" y="924"/>
                  </a:lnTo>
                  <a:lnTo>
                    <a:pt x="1468" y="920"/>
                  </a:lnTo>
                  <a:lnTo>
                    <a:pt x="1468" y="920"/>
                  </a:lnTo>
                  <a:lnTo>
                    <a:pt x="1472" y="920"/>
                  </a:lnTo>
                  <a:lnTo>
                    <a:pt x="1478" y="920"/>
                  </a:lnTo>
                  <a:lnTo>
                    <a:pt x="1486" y="924"/>
                  </a:lnTo>
                  <a:lnTo>
                    <a:pt x="1496" y="932"/>
                  </a:lnTo>
                  <a:lnTo>
                    <a:pt x="1496" y="932"/>
                  </a:lnTo>
                  <a:lnTo>
                    <a:pt x="1486" y="934"/>
                  </a:lnTo>
                  <a:lnTo>
                    <a:pt x="1480" y="938"/>
                  </a:lnTo>
                  <a:lnTo>
                    <a:pt x="1470" y="944"/>
                  </a:lnTo>
                  <a:lnTo>
                    <a:pt x="1454" y="952"/>
                  </a:lnTo>
                  <a:lnTo>
                    <a:pt x="1440" y="956"/>
                  </a:lnTo>
                  <a:lnTo>
                    <a:pt x="1422" y="960"/>
                  </a:lnTo>
                  <a:lnTo>
                    <a:pt x="1422" y="960"/>
                  </a:lnTo>
                  <a:lnTo>
                    <a:pt x="1396" y="974"/>
                  </a:lnTo>
                  <a:lnTo>
                    <a:pt x="1386" y="982"/>
                  </a:lnTo>
                  <a:lnTo>
                    <a:pt x="1376" y="992"/>
                  </a:lnTo>
                  <a:lnTo>
                    <a:pt x="1368" y="1002"/>
                  </a:lnTo>
                  <a:lnTo>
                    <a:pt x="1362" y="1012"/>
                  </a:lnTo>
                  <a:lnTo>
                    <a:pt x="1358" y="1024"/>
                  </a:lnTo>
                  <a:lnTo>
                    <a:pt x="1356" y="1038"/>
                  </a:lnTo>
                  <a:lnTo>
                    <a:pt x="1356" y="1038"/>
                  </a:lnTo>
                  <a:lnTo>
                    <a:pt x="1374" y="1046"/>
                  </a:lnTo>
                  <a:lnTo>
                    <a:pt x="1384" y="1048"/>
                  </a:lnTo>
                  <a:lnTo>
                    <a:pt x="1392" y="1050"/>
                  </a:lnTo>
                  <a:lnTo>
                    <a:pt x="1400" y="1050"/>
                  </a:lnTo>
                  <a:lnTo>
                    <a:pt x="1410" y="1048"/>
                  </a:lnTo>
                  <a:lnTo>
                    <a:pt x="1416" y="1044"/>
                  </a:lnTo>
                  <a:lnTo>
                    <a:pt x="1422" y="1038"/>
                  </a:lnTo>
                  <a:lnTo>
                    <a:pt x="1422" y="1038"/>
                  </a:lnTo>
                  <a:lnTo>
                    <a:pt x="1430" y="1028"/>
                  </a:lnTo>
                  <a:lnTo>
                    <a:pt x="1436" y="1022"/>
                  </a:lnTo>
                  <a:lnTo>
                    <a:pt x="1440" y="1020"/>
                  </a:lnTo>
                  <a:lnTo>
                    <a:pt x="1444" y="1020"/>
                  </a:lnTo>
                  <a:lnTo>
                    <a:pt x="1448" y="1026"/>
                  </a:lnTo>
                  <a:lnTo>
                    <a:pt x="1452" y="1028"/>
                  </a:lnTo>
                  <a:lnTo>
                    <a:pt x="1458" y="1030"/>
                  </a:lnTo>
                  <a:lnTo>
                    <a:pt x="1478" y="1036"/>
                  </a:lnTo>
                  <a:lnTo>
                    <a:pt x="1478" y="1036"/>
                  </a:lnTo>
                  <a:lnTo>
                    <a:pt x="1474" y="1042"/>
                  </a:lnTo>
                  <a:lnTo>
                    <a:pt x="1468" y="1048"/>
                  </a:lnTo>
                  <a:lnTo>
                    <a:pt x="1454" y="1058"/>
                  </a:lnTo>
                  <a:lnTo>
                    <a:pt x="1438" y="1066"/>
                  </a:lnTo>
                  <a:lnTo>
                    <a:pt x="1422" y="1072"/>
                  </a:lnTo>
                  <a:lnTo>
                    <a:pt x="1408" y="1078"/>
                  </a:lnTo>
                  <a:lnTo>
                    <a:pt x="1396" y="1084"/>
                  </a:lnTo>
                  <a:lnTo>
                    <a:pt x="1392" y="1088"/>
                  </a:lnTo>
                  <a:lnTo>
                    <a:pt x="1390" y="1092"/>
                  </a:lnTo>
                  <a:lnTo>
                    <a:pt x="1390" y="1096"/>
                  </a:lnTo>
                  <a:lnTo>
                    <a:pt x="1392" y="1100"/>
                  </a:lnTo>
                  <a:lnTo>
                    <a:pt x="1392" y="1100"/>
                  </a:lnTo>
                  <a:lnTo>
                    <a:pt x="1406" y="1120"/>
                  </a:lnTo>
                  <a:lnTo>
                    <a:pt x="1420" y="1138"/>
                  </a:lnTo>
                  <a:lnTo>
                    <a:pt x="1436" y="1156"/>
                  </a:lnTo>
                  <a:lnTo>
                    <a:pt x="1436" y="1156"/>
                  </a:lnTo>
                  <a:lnTo>
                    <a:pt x="1426" y="1150"/>
                  </a:lnTo>
                  <a:lnTo>
                    <a:pt x="1402" y="1142"/>
                  </a:lnTo>
                  <a:lnTo>
                    <a:pt x="1388" y="1140"/>
                  </a:lnTo>
                  <a:lnTo>
                    <a:pt x="1376" y="1138"/>
                  </a:lnTo>
                  <a:lnTo>
                    <a:pt x="1364" y="1140"/>
                  </a:lnTo>
                  <a:lnTo>
                    <a:pt x="1360" y="1142"/>
                  </a:lnTo>
                  <a:lnTo>
                    <a:pt x="1356" y="1146"/>
                  </a:lnTo>
                  <a:lnTo>
                    <a:pt x="1356" y="1146"/>
                  </a:lnTo>
                  <a:lnTo>
                    <a:pt x="1354" y="1150"/>
                  </a:lnTo>
                  <a:lnTo>
                    <a:pt x="1352" y="1154"/>
                  </a:lnTo>
                  <a:lnTo>
                    <a:pt x="1354" y="1164"/>
                  </a:lnTo>
                  <a:lnTo>
                    <a:pt x="1358" y="1174"/>
                  </a:lnTo>
                  <a:lnTo>
                    <a:pt x="1368" y="1182"/>
                  </a:lnTo>
                  <a:lnTo>
                    <a:pt x="1382" y="1192"/>
                  </a:lnTo>
                  <a:lnTo>
                    <a:pt x="1398" y="1200"/>
                  </a:lnTo>
                  <a:lnTo>
                    <a:pt x="1418" y="1208"/>
                  </a:lnTo>
                  <a:lnTo>
                    <a:pt x="1440" y="1214"/>
                  </a:lnTo>
                  <a:lnTo>
                    <a:pt x="1440" y="1214"/>
                  </a:lnTo>
                  <a:lnTo>
                    <a:pt x="1430" y="1218"/>
                  </a:lnTo>
                  <a:lnTo>
                    <a:pt x="1416" y="1220"/>
                  </a:lnTo>
                  <a:lnTo>
                    <a:pt x="1402" y="1222"/>
                  </a:lnTo>
                  <a:lnTo>
                    <a:pt x="1388" y="1226"/>
                  </a:lnTo>
                  <a:lnTo>
                    <a:pt x="1378" y="1230"/>
                  </a:lnTo>
                  <a:lnTo>
                    <a:pt x="1376" y="1232"/>
                  </a:lnTo>
                  <a:lnTo>
                    <a:pt x="1374" y="1236"/>
                  </a:lnTo>
                  <a:lnTo>
                    <a:pt x="1374" y="1242"/>
                  </a:lnTo>
                  <a:lnTo>
                    <a:pt x="1376" y="1248"/>
                  </a:lnTo>
                  <a:lnTo>
                    <a:pt x="1380" y="1254"/>
                  </a:lnTo>
                  <a:lnTo>
                    <a:pt x="1388" y="1262"/>
                  </a:lnTo>
                  <a:lnTo>
                    <a:pt x="1388" y="1262"/>
                  </a:lnTo>
                  <a:lnTo>
                    <a:pt x="1370" y="1272"/>
                  </a:lnTo>
                  <a:lnTo>
                    <a:pt x="1360" y="1278"/>
                  </a:lnTo>
                  <a:lnTo>
                    <a:pt x="1354" y="1286"/>
                  </a:lnTo>
                  <a:lnTo>
                    <a:pt x="1354" y="1288"/>
                  </a:lnTo>
                  <a:lnTo>
                    <a:pt x="1354" y="1290"/>
                  </a:lnTo>
                  <a:lnTo>
                    <a:pt x="1360" y="1294"/>
                  </a:lnTo>
                  <a:lnTo>
                    <a:pt x="1368" y="1294"/>
                  </a:lnTo>
                  <a:lnTo>
                    <a:pt x="1380" y="1294"/>
                  </a:lnTo>
                  <a:lnTo>
                    <a:pt x="1396" y="1290"/>
                  </a:lnTo>
                  <a:lnTo>
                    <a:pt x="1418" y="1294"/>
                  </a:lnTo>
                  <a:lnTo>
                    <a:pt x="1418" y="1294"/>
                  </a:lnTo>
                  <a:lnTo>
                    <a:pt x="1386" y="1312"/>
                  </a:lnTo>
                  <a:lnTo>
                    <a:pt x="1378" y="1318"/>
                  </a:lnTo>
                  <a:lnTo>
                    <a:pt x="1372" y="1324"/>
                  </a:lnTo>
                  <a:lnTo>
                    <a:pt x="1368" y="1330"/>
                  </a:lnTo>
                  <a:lnTo>
                    <a:pt x="1368" y="1336"/>
                  </a:lnTo>
                  <a:lnTo>
                    <a:pt x="1368" y="1336"/>
                  </a:lnTo>
                  <a:lnTo>
                    <a:pt x="1368" y="1338"/>
                  </a:lnTo>
                  <a:lnTo>
                    <a:pt x="1370" y="1340"/>
                  </a:lnTo>
                  <a:lnTo>
                    <a:pt x="1376" y="1342"/>
                  </a:lnTo>
                  <a:lnTo>
                    <a:pt x="1384" y="1342"/>
                  </a:lnTo>
                  <a:lnTo>
                    <a:pt x="1392" y="1342"/>
                  </a:lnTo>
                  <a:lnTo>
                    <a:pt x="1410" y="1340"/>
                  </a:lnTo>
                  <a:lnTo>
                    <a:pt x="1418" y="1340"/>
                  </a:lnTo>
                  <a:lnTo>
                    <a:pt x="1422" y="1344"/>
                  </a:lnTo>
                  <a:lnTo>
                    <a:pt x="1422" y="1344"/>
                  </a:lnTo>
                  <a:lnTo>
                    <a:pt x="1422" y="1352"/>
                  </a:lnTo>
                  <a:lnTo>
                    <a:pt x="1420" y="1358"/>
                  </a:lnTo>
                  <a:lnTo>
                    <a:pt x="1416" y="1364"/>
                  </a:lnTo>
                  <a:lnTo>
                    <a:pt x="1412" y="1368"/>
                  </a:lnTo>
                  <a:lnTo>
                    <a:pt x="1404" y="1374"/>
                  </a:lnTo>
                  <a:lnTo>
                    <a:pt x="1398" y="1380"/>
                  </a:lnTo>
                  <a:lnTo>
                    <a:pt x="1398" y="1380"/>
                  </a:lnTo>
                  <a:lnTo>
                    <a:pt x="1404" y="1382"/>
                  </a:lnTo>
                  <a:lnTo>
                    <a:pt x="1410" y="1384"/>
                  </a:lnTo>
                  <a:lnTo>
                    <a:pt x="1420" y="1384"/>
                  </a:lnTo>
                  <a:lnTo>
                    <a:pt x="1430" y="1382"/>
                  </a:lnTo>
                  <a:lnTo>
                    <a:pt x="1438" y="1376"/>
                  </a:lnTo>
                  <a:lnTo>
                    <a:pt x="1448" y="1372"/>
                  </a:lnTo>
                  <a:lnTo>
                    <a:pt x="1458" y="1370"/>
                  </a:lnTo>
                  <a:lnTo>
                    <a:pt x="1466" y="1372"/>
                  </a:lnTo>
                  <a:lnTo>
                    <a:pt x="1472" y="1376"/>
                  </a:lnTo>
                  <a:lnTo>
                    <a:pt x="1478" y="1380"/>
                  </a:lnTo>
                  <a:lnTo>
                    <a:pt x="1478" y="1380"/>
                  </a:lnTo>
                  <a:lnTo>
                    <a:pt x="1472" y="1386"/>
                  </a:lnTo>
                  <a:lnTo>
                    <a:pt x="1464" y="1392"/>
                  </a:lnTo>
                  <a:lnTo>
                    <a:pt x="1446" y="1400"/>
                  </a:lnTo>
                  <a:lnTo>
                    <a:pt x="1438" y="1404"/>
                  </a:lnTo>
                  <a:lnTo>
                    <a:pt x="1432" y="1410"/>
                  </a:lnTo>
                  <a:lnTo>
                    <a:pt x="1428" y="1418"/>
                  </a:lnTo>
                  <a:lnTo>
                    <a:pt x="1430" y="1428"/>
                  </a:lnTo>
                  <a:lnTo>
                    <a:pt x="1430" y="1428"/>
                  </a:lnTo>
                  <a:lnTo>
                    <a:pt x="1436" y="1432"/>
                  </a:lnTo>
                  <a:lnTo>
                    <a:pt x="1444" y="1434"/>
                  </a:lnTo>
                  <a:lnTo>
                    <a:pt x="1462" y="1438"/>
                  </a:lnTo>
                  <a:lnTo>
                    <a:pt x="1478" y="1442"/>
                  </a:lnTo>
                  <a:lnTo>
                    <a:pt x="1486" y="1444"/>
                  </a:lnTo>
                  <a:lnTo>
                    <a:pt x="1494" y="1448"/>
                  </a:lnTo>
                  <a:lnTo>
                    <a:pt x="1494" y="1448"/>
                  </a:lnTo>
                  <a:lnTo>
                    <a:pt x="1490" y="1454"/>
                  </a:lnTo>
                  <a:lnTo>
                    <a:pt x="1484" y="1472"/>
                  </a:lnTo>
                  <a:lnTo>
                    <a:pt x="1478" y="1488"/>
                  </a:lnTo>
                  <a:lnTo>
                    <a:pt x="1480" y="1494"/>
                  </a:lnTo>
                  <a:lnTo>
                    <a:pt x="1482" y="1498"/>
                  </a:lnTo>
                  <a:lnTo>
                    <a:pt x="1482" y="1498"/>
                  </a:lnTo>
                  <a:lnTo>
                    <a:pt x="1492" y="1502"/>
                  </a:lnTo>
                  <a:lnTo>
                    <a:pt x="1500" y="1500"/>
                  </a:lnTo>
                  <a:lnTo>
                    <a:pt x="1510" y="1496"/>
                  </a:lnTo>
                  <a:lnTo>
                    <a:pt x="1518" y="1490"/>
                  </a:lnTo>
                  <a:lnTo>
                    <a:pt x="1532" y="1476"/>
                  </a:lnTo>
                  <a:lnTo>
                    <a:pt x="1536" y="1472"/>
                  </a:lnTo>
                  <a:lnTo>
                    <a:pt x="1540" y="1468"/>
                  </a:lnTo>
                  <a:lnTo>
                    <a:pt x="1540" y="1468"/>
                  </a:lnTo>
                  <a:lnTo>
                    <a:pt x="1540" y="1486"/>
                  </a:lnTo>
                  <a:lnTo>
                    <a:pt x="1544" y="1496"/>
                  </a:lnTo>
                  <a:lnTo>
                    <a:pt x="1548" y="1504"/>
                  </a:lnTo>
                  <a:lnTo>
                    <a:pt x="1554" y="1510"/>
                  </a:lnTo>
                  <a:lnTo>
                    <a:pt x="1560" y="1514"/>
                  </a:lnTo>
                  <a:lnTo>
                    <a:pt x="1566" y="1520"/>
                  </a:lnTo>
                  <a:lnTo>
                    <a:pt x="1568" y="1528"/>
                  </a:lnTo>
                  <a:lnTo>
                    <a:pt x="1564" y="1538"/>
                  </a:lnTo>
                  <a:lnTo>
                    <a:pt x="1564" y="1538"/>
                  </a:lnTo>
                  <a:lnTo>
                    <a:pt x="1564" y="1554"/>
                  </a:lnTo>
                  <a:lnTo>
                    <a:pt x="1566" y="1570"/>
                  </a:lnTo>
                  <a:lnTo>
                    <a:pt x="1568" y="1576"/>
                  </a:lnTo>
                  <a:lnTo>
                    <a:pt x="1572" y="1584"/>
                  </a:lnTo>
                  <a:lnTo>
                    <a:pt x="1576" y="1588"/>
                  </a:lnTo>
                  <a:lnTo>
                    <a:pt x="1582" y="1594"/>
                  </a:lnTo>
                  <a:lnTo>
                    <a:pt x="1582" y="1594"/>
                  </a:lnTo>
                  <a:lnTo>
                    <a:pt x="1596" y="1588"/>
                  </a:lnTo>
                  <a:lnTo>
                    <a:pt x="1606" y="1580"/>
                  </a:lnTo>
                  <a:lnTo>
                    <a:pt x="1614" y="1572"/>
                  </a:lnTo>
                  <a:lnTo>
                    <a:pt x="1620" y="1560"/>
                  </a:lnTo>
                  <a:lnTo>
                    <a:pt x="1622" y="1548"/>
                  </a:lnTo>
                  <a:lnTo>
                    <a:pt x="1624" y="1534"/>
                  </a:lnTo>
                  <a:lnTo>
                    <a:pt x="1626" y="1502"/>
                  </a:lnTo>
                  <a:lnTo>
                    <a:pt x="1626" y="1502"/>
                  </a:lnTo>
                  <a:lnTo>
                    <a:pt x="1626" y="1500"/>
                  </a:lnTo>
                  <a:lnTo>
                    <a:pt x="1628" y="1498"/>
                  </a:lnTo>
                  <a:lnTo>
                    <a:pt x="1632" y="1496"/>
                  </a:lnTo>
                  <a:lnTo>
                    <a:pt x="1640" y="1498"/>
                  </a:lnTo>
                  <a:lnTo>
                    <a:pt x="1648" y="1500"/>
                  </a:lnTo>
                  <a:lnTo>
                    <a:pt x="1664" y="1508"/>
                  </a:lnTo>
                  <a:lnTo>
                    <a:pt x="1672" y="1512"/>
                  </a:lnTo>
                  <a:lnTo>
                    <a:pt x="1672" y="1512"/>
                  </a:lnTo>
                  <a:lnTo>
                    <a:pt x="1676" y="1516"/>
                  </a:lnTo>
                  <a:lnTo>
                    <a:pt x="1678" y="1520"/>
                  </a:lnTo>
                  <a:lnTo>
                    <a:pt x="1678" y="1526"/>
                  </a:lnTo>
                  <a:lnTo>
                    <a:pt x="1676" y="1530"/>
                  </a:lnTo>
                  <a:lnTo>
                    <a:pt x="1670" y="1538"/>
                  </a:lnTo>
                  <a:lnTo>
                    <a:pt x="1662" y="1548"/>
                  </a:lnTo>
                  <a:lnTo>
                    <a:pt x="1652" y="1558"/>
                  </a:lnTo>
                  <a:lnTo>
                    <a:pt x="1644" y="1570"/>
                  </a:lnTo>
                  <a:lnTo>
                    <a:pt x="1642" y="1578"/>
                  </a:lnTo>
                  <a:lnTo>
                    <a:pt x="1642" y="1584"/>
                  </a:lnTo>
                  <a:lnTo>
                    <a:pt x="1644" y="1592"/>
                  </a:lnTo>
                  <a:lnTo>
                    <a:pt x="1646" y="1602"/>
                  </a:lnTo>
                  <a:lnTo>
                    <a:pt x="1646" y="1602"/>
                  </a:lnTo>
                  <a:lnTo>
                    <a:pt x="1658" y="1602"/>
                  </a:lnTo>
                  <a:lnTo>
                    <a:pt x="1668" y="1602"/>
                  </a:lnTo>
                  <a:lnTo>
                    <a:pt x="1676" y="1600"/>
                  </a:lnTo>
                  <a:lnTo>
                    <a:pt x="1684" y="1598"/>
                  </a:lnTo>
                  <a:lnTo>
                    <a:pt x="1698" y="1590"/>
                  </a:lnTo>
                  <a:lnTo>
                    <a:pt x="1710" y="1580"/>
                  </a:lnTo>
                  <a:lnTo>
                    <a:pt x="1720" y="1570"/>
                  </a:lnTo>
                  <a:lnTo>
                    <a:pt x="1732" y="1560"/>
                  </a:lnTo>
                  <a:lnTo>
                    <a:pt x="1746" y="1550"/>
                  </a:lnTo>
                  <a:lnTo>
                    <a:pt x="1754" y="1548"/>
                  </a:lnTo>
                  <a:lnTo>
                    <a:pt x="1764" y="1544"/>
                  </a:lnTo>
                  <a:lnTo>
                    <a:pt x="1764" y="1544"/>
                  </a:lnTo>
                  <a:lnTo>
                    <a:pt x="1770" y="1552"/>
                  </a:lnTo>
                  <a:lnTo>
                    <a:pt x="1772" y="1558"/>
                  </a:lnTo>
                  <a:lnTo>
                    <a:pt x="1770" y="1566"/>
                  </a:lnTo>
                  <a:lnTo>
                    <a:pt x="1766" y="1574"/>
                  </a:lnTo>
                  <a:lnTo>
                    <a:pt x="1756" y="1590"/>
                  </a:lnTo>
                  <a:lnTo>
                    <a:pt x="1746" y="1606"/>
                  </a:lnTo>
                  <a:lnTo>
                    <a:pt x="1746" y="1606"/>
                  </a:lnTo>
                  <a:lnTo>
                    <a:pt x="1734" y="1610"/>
                  </a:lnTo>
                  <a:lnTo>
                    <a:pt x="1720" y="1614"/>
                  </a:lnTo>
                  <a:lnTo>
                    <a:pt x="1694" y="1618"/>
                  </a:lnTo>
                  <a:lnTo>
                    <a:pt x="1680" y="1624"/>
                  </a:lnTo>
                  <a:lnTo>
                    <a:pt x="1666" y="1632"/>
                  </a:lnTo>
                  <a:lnTo>
                    <a:pt x="1654" y="1646"/>
                  </a:lnTo>
                  <a:lnTo>
                    <a:pt x="1642" y="1666"/>
                  </a:lnTo>
                  <a:lnTo>
                    <a:pt x="1642" y="1666"/>
                  </a:lnTo>
                  <a:lnTo>
                    <a:pt x="1658" y="1670"/>
                  </a:lnTo>
                  <a:lnTo>
                    <a:pt x="1672" y="1674"/>
                  </a:lnTo>
                  <a:lnTo>
                    <a:pt x="1684" y="1674"/>
                  </a:lnTo>
                  <a:lnTo>
                    <a:pt x="1694" y="1674"/>
                  </a:lnTo>
                  <a:lnTo>
                    <a:pt x="1704" y="1670"/>
                  </a:lnTo>
                  <a:lnTo>
                    <a:pt x="1710" y="1668"/>
                  </a:lnTo>
                  <a:lnTo>
                    <a:pt x="1724" y="1660"/>
                  </a:lnTo>
                  <a:lnTo>
                    <a:pt x="1724" y="1660"/>
                  </a:lnTo>
                  <a:lnTo>
                    <a:pt x="1732" y="1654"/>
                  </a:lnTo>
                  <a:lnTo>
                    <a:pt x="1736" y="1648"/>
                  </a:lnTo>
                  <a:lnTo>
                    <a:pt x="1742" y="1644"/>
                  </a:lnTo>
                  <a:lnTo>
                    <a:pt x="1748" y="1642"/>
                  </a:lnTo>
                  <a:lnTo>
                    <a:pt x="1748" y="1642"/>
                  </a:lnTo>
                  <a:lnTo>
                    <a:pt x="1748" y="1656"/>
                  </a:lnTo>
                  <a:lnTo>
                    <a:pt x="1748" y="1674"/>
                  </a:lnTo>
                  <a:lnTo>
                    <a:pt x="1750" y="1682"/>
                  </a:lnTo>
                  <a:lnTo>
                    <a:pt x="1752" y="1688"/>
                  </a:lnTo>
                  <a:lnTo>
                    <a:pt x="1756" y="1694"/>
                  </a:lnTo>
                  <a:lnTo>
                    <a:pt x="1760" y="1698"/>
                  </a:lnTo>
                  <a:lnTo>
                    <a:pt x="1760" y="1698"/>
                  </a:lnTo>
                  <a:lnTo>
                    <a:pt x="1770" y="1696"/>
                  </a:lnTo>
                  <a:lnTo>
                    <a:pt x="1776" y="1694"/>
                  </a:lnTo>
                  <a:lnTo>
                    <a:pt x="1790" y="1684"/>
                  </a:lnTo>
                  <a:lnTo>
                    <a:pt x="1790" y="1684"/>
                  </a:lnTo>
                  <a:lnTo>
                    <a:pt x="1792" y="1690"/>
                  </a:lnTo>
                  <a:lnTo>
                    <a:pt x="1792" y="1696"/>
                  </a:lnTo>
                  <a:lnTo>
                    <a:pt x="1786" y="1714"/>
                  </a:lnTo>
                  <a:lnTo>
                    <a:pt x="1784" y="1722"/>
                  </a:lnTo>
                  <a:lnTo>
                    <a:pt x="1782" y="1730"/>
                  </a:lnTo>
                  <a:lnTo>
                    <a:pt x="1784" y="1738"/>
                  </a:lnTo>
                  <a:lnTo>
                    <a:pt x="1788" y="1744"/>
                  </a:lnTo>
                  <a:lnTo>
                    <a:pt x="1788" y="1744"/>
                  </a:lnTo>
                  <a:lnTo>
                    <a:pt x="1796" y="1742"/>
                  </a:lnTo>
                  <a:lnTo>
                    <a:pt x="1800" y="1740"/>
                  </a:lnTo>
                  <a:lnTo>
                    <a:pt x="1808" y="1732"/>
                  </a:lnTo>
                  <a:lnTo>
                    <a:pt x="1812" y="1726"/>
                  </a:lnTo>
                  <a:lnTo>
                    <a:pt x="1814" y="1724"/>
                  </a:lnTo>
                  <a:lnTo>
                    <a:pt x="1814" y="1724"/>
                  </a:lnTo>
                  <a:lnTo>
                    <a:pt x="1822" y="1732"/>
                  </a:lnTo>
                  <a:lnTo>
                    <a:pt x="1832" y="1738"/>
                  </a:lnTo>
                  <a:lnTo>
                    <a:pt x="1840" y="1738"/>
                  </a:lnTo>
                  <a:lnTo>
                    <a:pt x="1850" y="1736"/>
                  </a:lnTo>
                  <a:lnTo>
                    <a:pt x="1850" y="1736"/>
                  </a:lnTo>
                  <a:lnTo>
                    <a:pt x="1854" y="1720"/>
                  </a:lnTo>
                  <a:lnTo>
                    <a:pt x="1854" y="1702"/>
                  </a:lnTo>
                  <a:lnTo>
                    <a:pt x="1852" y="1692"/>
                  </a:lnTo>
                  <a:lnTo>
                    <a:pt x="1848" y="1682"/>
                  </a:lnTo>
                  <a:lnTo>
                    <a:pt x="1844" y="1676"/>
                  </a:lnTo>
                  <a:lnTo>
                    <a:pt x="1836" y="1670"/>
                  </a:lnTo>
                  <a:lnTo>
                    <a:pt x="1836" y="1670"/>
                  </a:lnTo>
                  <a:lnTo>
                    <a:pt x="1842" y="1666"/>
                  </a:lnTo>
                  <a:lnTo>
                    <a:pt x="1846" y="1666"/>
                  </a:lnTo>
                  <a:lnTo>
                    <a:pt x="1858" y="1670"/>
                  </a:lnTo>
                  <a:lnTo>
                    <a:pt x="1872" y="1674"/>
                  </a:lnTo>
                  <a:lnTo>
                    <a:pt x="1878" y="1674"/>
                  </a:lnTo>
                  <a:lnTo>
                    <a:pt x="1882" y="1672"/>
                  </a:lnTo>
                  <a:lnTo>
                    <a:pt x="1882" y="1672"/>
                  </a:lnTo>
                  <a:lnTo>
                    <a:pt x="1884" y="1676"/>
                  </a:lnTo>
                  <a:lnTo>
                    <a:pt x="1886" y="1682"/>
                  </a:lnTo>
                  <a:lnTo>
                    <a:pt x="1886" y="1694"/>
                  </a:lnTo>
                  <a:lnTo>
                    <a:pt x="1884" y="1706"/>
                  </a:lnTo>
                  <a:lnTo>
                    <a:pt x="1880" y="1718"/>
                  </a:lnTo>
                  <a:lnTo>
                    <a:pt x="1878" y="1732"/>
                  </a:lnTo>
                  <a:lnTo>
                    <a:pt x="1878" y="1744"/>
                  </a:lnTo>
                  <a:lnTo>
                    <a:pt x="1878" y="1748"/>
                  </a:lnTo>
                  <a:lnTo>
                    <a:pt x="1880" y="1754"/>
                  </a:lnTo>
                  <a:lnTo>
                    <a:pt x="1884" y="1758"/>
                  </a:lnTo>
                  <a:lnTo>
                    <a:pt x="1890" y="1762"/>
                  </a:lnTo>
                  <a:lnTo>
                    <a:pt x="1890" y="1762"/>
                  </a:lnTo>
                  <a:lnTo>
                    <a:pt x="1900" y="1760"/>
                  </a:lnTo>
                  <a:lnTo>
                    <a:pt x="1908" y="1756"/>
                  </a:lnTo>
                  <a:lnTo>
                    <a:pt x="1916" y="1748"/>
                  </a:lnTo>
                  <a:lnTo>
                    <a:pt x="1922" y="1742"/>
                  </a:lnTo>
                  <a:lnTo>
                    <a:pt x="1934" y="1726"/>
                  </a:lnTo>
                  <a:lnTo>
                    <a:pt x="1942" y="1720"/>
                  </a:lnTo>
                  <a:lnTo>
                    <a:pt x="1952" y="1714"/>
                  </a:lnTo>
                  <a:lnTo>
                    <a:pt x="1952" y="1714"/>
                  </a:lnTo>
                  <a:lnTo>
                    <a:pt x="1952" y="1726"/>
                  </a:lnTo>
                  <a:lnTo>
                    <a:pt x="1954" y="1736"/>
                  </a:lnTo>
                  <a:lnTo>
                    <a:pt x="1960" y="1758"/>
                  </a:lnTo>
                  <a:lnTo>
                    <a:pt x="1962" y="1766"/>
                  </a:lnTo>
                  <a:lnTo>
                    <a:pt x="1958" y="1776"/>
                  </a:lnTo>
                  <a:lnTo>
                    <a:pt x="1950" y="1786"/>
                  </a:lnTo>
                  <a:lnTo>
                    <a:pt x="1936" y="1794"/>
                  </a:lnTo>
                  <a:lnTo>
                    <a:pt x="1936" y="1794"/>
                  </a:lnTo>
                  <a:lnTo>
                    <a:pt x="1936" y="1800"/>
                  </a:lnTo>
                  <a:lnTo>
                    <a:pt x="1938" y="1804"/>
                  </a:lnTo>
                  <a:lnTo>
                    <a:pt x="1944" y="1812"/>
                  </a:lnTo>
                  <a:lnTo>
                    <a:pt x="1954" y="1818"/>
                  </a:lnTo>
                  <a:lnTo>
                    <a:pt x="1962" y="1824"/>
                  </a:lnTo>
                  <a:lnTo>
                    <a:pt x="1970" y="1830"/>
                  </a:lnTo>
                  <a:lnTo>
                    <a:pt x="1972" y="1834"/>
                  </a:lnTo>
                  <a:lnTo>
                    <a:pt x="1974" y="1838"/>
                  </a:lnTo>
                  <a:lnTo>
                    <a:pt x="1974" y="1842"/>
                  </a:lnTo>
                  <a:lnTo>
                    <a:pt x="1974" y="1848"/>
                  </a:lnTo>
                  <a:lnTo>
                    <a:pt x="1972" y="1856"/>
                  </a:lnTo>
                  <a:lnTo>
                    <a:pt x="1966" y="1864"/>
                  </a:lnTo>
                  <a:lnTo>
                    <a:pt x="1966" y="1864"/>
                  </a:lnTo>
                  <a:lnTo>
                    <a:pt x="1972" y="1868"/>
                  </a:lnTo>
                  <a:lnTo>
                    <a:pt x="1976" y="1872"/>
                  </a:lnTo>
                  <a:lnTo>
                    <a:pt x="1980" y="1874"/>
                  </a:lnTo>
                  <a:lnTo>
                    <a:pt x="1986" y="1874"/>
                  </a:lnTo>
                  <a:lnTo>
                    <a:pt x="1996" y="1874"/>
                  </a:lnTo>
                  <a:lnTo>
                    <a:pt x="2006" y="1870"/>
                  </a:lnTo>
                  <a:lnTo>
                    <a:pt x="2034" y="1838"/>
                  </a:lnTo>
                  <a:lnTo>
                    <a:pt x="2034" y="1838"/>
                  </a:lnTo>
                  <a:lnTo>
                    <a:pt x="2030" y="1860"/>
                  </a:lnTo>
                  <a:lnTo>
                    <a:pt x="2028" y="1886"/>
                  </a:lnTo>
                  <a:lnTo>
                    <a:pt x="2028" y="1912"/>
                  </a:lnTo>
                  <a:lnTo>
                    <a:pt x="2032" y="1936"/>
                  </a:lnTo>
                  <a:lnTo>
                    <a:pt x="2032" y="1936"/>
                  </a:lnTo>
                  <a:lnTo>
                    <a:pt x="2030" y="1944"/>
                  </a:lnTo>
                  <a:lnTo>
                    <a:pt x="2028" y="1954"/>
                  </a:lnTo>
                  <a:lnTo>
                    <a:pt x="2030" y="1974"/>
                  </a:lnTo>
                  <a:lnTo>
                    <a:pt x="2028" y="1982"/>
                  </a:lnTo>
                  <a:lnTo>
                    <a:pt x="2022" y="1992"/>
                  </a:lnTo>
                  <a:lnTo>
                    <a:pt x="2014" y="2000"/>
                  </a:lnTo>
                  <a:lnTo>
                    <a:pt x="2000" y="2008"/>
                  </a:lnTo>
                  <a:lnTo>
                    <a:pt x="2000" y="2008"/>
                  </a:lnTo>
                  <a:lnTo>
                    <a:pt x="1992" y="2054"/>
                  </a:lnTo>
                  <a:lnTo>
                    <a:pt x="1988" y="2076"/>
                  </a:lnTo>
                  <a:lnTo>
                    <a:pt x="1982" y="2096"/>
                  </a:lnTo>
                  <a:lnTo>
                    <a:pt x="1972" y="2116"/>
                  </a:lnTo>
                  <a:lnTo>
                    <a:pt x="1960" y="2136"/>
                  </a:lnTo>
                  <a:lnTo>
                    <a:pt x="1950" y="2144"/>
                  </a:lnTo>
                  <a:lnTo>
                    <a:pt x="1942" y="2154"/>
                  </a:lnTo>
                  <a:lnTo>
                    <a:pt x="1930" y="2162"/>
                  </a:lnTo>
                  <a:lnTo>
                    <a:pt x="1918" y="2168"/>
                  </a:lnTo>
                  <a:lnTo>
                    <a:pt x="1918" y="2168"/>
                  </a:lnTo>
                  <a:lnTo>
                    <a:pt x="1914" y="2176"/>
                  </a:lnTo>
                  <a:lnTo>
                    <a:pt x="1908" y="2182"/>
                  </a:lnTo>
                  <a:lnTo>
                    <a:pt x="1894" y="2192"/>
                  </a:lnTo>
                  <a:lnTo>
                    <a:pt x="1876" y="2200"/>
                  </a:lnTo>
                  <a:lnTo>
                    <a:pt x="1856" y="2206"/>
                  </a:lnTo>
                  <a:lnTo>
                    <a:pt x="1832" y="2212"/>
                  </a:lnTo>
                  <a:lnTo>
                    <a:pt x="1806" y="2216"/>
                  </a:lnTo>
                  <a:lnTo>
                    <a:pt x="1752" y="2224"/>
                  </a:lnTo>
                  <a:lnTo>
                    <a:pt x="1696" y="2230"/>
                  </a:lnTo>
                  <a:lnTo>
                    <a:pt x="1670" y="2234"/>
                  </a:lnTo>
                  <a:lnTo>
                    <a:pt x="1646" y="2240"/>
                  </a:lnTo>
                  <a:lnTo>
                    <a:pt x="1622" y="2246"/>
                  </a:lnTo>
                  <a:lnTo>
                    <a:pt x="1602" y="2254"/>
                  </a:lnTo>
                  <a:lnTo>
                    <a:pt x="1586" y="2266"/>
                  </a:lnTo>
                  <a:lnTo>
                    <a:pt x="1580" y="2272"/>
                  </a:lnTo>
                  <a:lnTo>
                    <a:pt x="1574" y="2278"/>
                  </a:lnTo>
                  <a:lnTo>
                    <a:pt x="1574" y="2278"/>
                  </a:lnTo>
                  <a:lnTo>
                    <a:pt x="1578" y="2280"/>
                  </a:lnTo>
                  <a:lnTo>
                    <a:pt x="1584" y="2282"/>
                  </a:lnTo>
                  <a:lnTo>
                    <a:pt x="1602" y="2284"/>
                  </a:lnTo>
                  <a:lnTo>
                    <a:pt x="1624" y="2286"/>
                  </a:lnTo>
                  <a:lnTo>
                    <a:pt x="1652" y="2286"/>
                  </a:lnTo>
                  <a:lnTo>
                    <a:pt x="1702" y="2286"/>
                  </a:lnTo>
                  <a:lnTo>
                    <a:pt x="1732" y="2282"/>
                  </a:lnTo>
                  <a:lnTo>
                    <a:pt x="1732" y="2282"/>
                  </a:lnTo>
                  <a:lnTo>
                    <a:pt x="1740" y="2278"/>
                  </a:lnTo>
                  <a:lnTo>
                    <a:pt x="1748" y="2278"/>
                  </a:lnTo>
                  <a:lnTo>
                    <a:pt x="1756" y="2280"/>
                  </a:lnTo>
                  <a:lnTo>
                    <a:pt x="1764" y="2282"/>
                  </a:lnTo>
                  <a:lnTo>
                    <a:pt x="1782" y="2288"/>
                  </a:lnTo>
                  <a:lnTo>
                    <a:pt x="1790" y="2290"/>
                  </a:lnTo>
                  <a:lnTo>
                    <a:pt x="1800" y="2290"/>
                  </a:lnTo>
                  <a:lnTo>
                    <a:pt x="1800" y="2290"/>
                  </a:lnTo>
                  <a:lnTo>
                    <a:pt x="1820" y="2290"/>
                  </a:lnTo>
                  <a:lnTo>
                    <a:pt x="1844" y="2288"/>
                  </a:lnTo>
                  <a:lnTo>
                    <a:pt x="1888" y="2284"/>
                  </a:lnTo>
                  <a:lnTo>
                    <a:pt x="1910" y="2282"/>
                  </a:lnTo>
                  <a:lnTo>
                    <a:pt x="1930" y="2282"/>
                  </a:lnTo>
                  <a:lnTo>
                    <a:pt x="1950" y="2284"/>
                  </a:lnTo>
                  <a:lnTo>
                    <a:pt x="1968" y="2290"/>
                  </a:lnTo>
                  <a:lnTo>
                    <a:pt x="1968" y="2290"/>
                  </a:lnTo>
                  <a:lnTo>
                    <a:pt x="2060" y="2290"/>
                  </a:lnTo>
                  <a:lnTo>
                    <a:pt x="2148" y="2292"/>
                  </a:lnTo>
                  <a:lnTo>
                    <a:pt x="2148" y="2292"/>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23" name="Freeform 22"/>
            <p:cNvSpPr>
              <a:spLocks noEditPoints="1"/>
            </p:cNvSpPr>
            <p:nvPr userDrawn="1"/>
          </p:nvSpPr>
          <p:spPr bwMode="gray">
            <a:xfrm>
              <a:off x="3264" y="2823"/>
              <a:ext cx="695" cy="666"/>
            </a:xfrm>
            <a:custGeom>
              <a:avLst/>
              <a:gdLst/>
              <a:ahLst/>
              <a:cxnLst>
                <a:cxn ang="0">
                  <a:pos x="176" y="312"/>
                </a:cxn>
                <a:cxn ang="0">
                  <a:pos x="186" y="252"/>
                </a:cxn>
                <a:cxn ang="0">
                  <a:pos x="208" y="204"/>
                </a:cxn>
                <a:cxn ang="0">
                  <a:pos x="242" y="168"/>
                </a:cxn>
                <a:cxn ang="0">
                  <a:pos x="290" y="144"/>
                </a:cxn>
                <a:cxn ang="0">
                  <a:pos x="348" y="136"/>
                </a:cxn>
                <a:cxn ang="0">
                  <a:pos x="388" y="140"/>
                </a:cxn>
                <a:cxn ang="0">
                  <a:pos x="438" y="158"/>
                </a:cxn>
                <a:cxn ang="0">
                  <a:pos x="476" y="188"/>
                </a:cxn>
                <a:cxn ang="0">
                  <a:pos x="502" y="232"/>
                </a:cxn>
                <a:cxn ang="0">
                  <a:pos x="516" y="290"/>
                </a:cxn>
                <a:cxn ang="0">
                  <a:pos x="518" y="334"/>
                </a:cxn>
                <a:cxn ang="0">
                  <a:pos x="512" y="396"/>
                </a:cxn>
                <a:cxn ang="0">
                  <a:pos x="494" y="450"/>
                </a:cxn>
                <a:cxn ang="0">
                  <a:pos x="466" y="492"/>
                </a:cxn>
                <a:cxn ang="0">
                  <a:pos x="424" y="522"/>
                </a:cxn>
                <a:cxn ang="0">
                  <a:pos x="370" y="538"/>
                </a:cxn>
                <a:cxn ang="0">
                  <a:pos x="328" y="538"/>
                </a:cxn>
                <a:cxn ang="0">
                  <a:pos x="276" y="524"/>
                </a:cxn>
                <a:cxn ang="0">
                  <a:pos x="232" y="494"/>
                </a:cxn>
                <a:cxn ang="0">
                  <a:pos x="202" y="450"/>
                </a:cxn>
                <a:cxn ang="0">
                  <a:pos x="182" y="396"/>
                </a:cxn>
                <a:cxn ang="0">
                  <a:pos x="176" y="334"/>
                </a:cxn>
                <a:cxn ang="0">
                  <a:pos x="348" y="676"/>
                </a:cxn>
                <a:cxn ang="0">
                  <a:pos x="458" y="660"/>
                </a:cxn>
                <a:cxn ang="0">
                  <a:pos x="550" y="618"/>
                </a:cxn>
                <a:cxn ang="0">
                  <a:pos x="622" y="552"/>
                </a:cxn>
                <a:cxn ang="0">
                  <a:pos x="670" y="466"/>
                </a:cxn>
                <a:cxn ang="0">
                  <a:pos x="694" y="368"/>
                </a:cxn>
                <a:cxn ang="0">
                  <a:pos x="694" y="298"/>
                </a:cxn>
                <a:cxn ang="0">
                  <a:pos x="670" y="198"/>
                </a:cxn>
                <a:cxn ang="0">
                  <a:pos x="620" y="116"/>
                </a:cxn>
                <a:cxn ang="0">
                  <a:pos x="548" y="52"/>
                </a:cxn>
                <a:cxn ang="0">
                  <a:pos x="458" y="14"/>
                </a:cxn>
                <a:cxn ang="0">
                  <a:pos x="348" y="0"/>
                </a:cxn>
                <a:cxn ang="0">
                  <a:pos x="274" y="6"/>
                </a:cxn>
                <a:cxn ang="0">
                  <a:pos x="176" y="36"/>
                </a:cxn>
                <a:cxn ang="0">
                  <a:pos x="96" y="90"/>
                </a:cxn>
                <a:cxn ang="0">
                  <a:pos x="38" y="166"/>
                </a:cxn>
                <a:cxn ang="0">
                  <a:pos x="6" y="262"/>
                </a:cxn>
                <a:cxn ang="0">
                  <a:pos x="0" y="334"/>
                </a:cxn>
                <a:cxn ang="0">
                  <a:pos x="14" y="438"/>
                </a:cxn>
                <a:cxn ang="0">
                  <a:pos x="56" y="530"/>
                </a:cxn>
                <a:cxn ang="0">
                  <a:pos x="122" y="600"/>
                </a:cxn>
                <a:cxn ang="0">
                  <a:pos x="208" y="650"/>
                </a:cxn>
                <a:cxn ang="0">
                  <a:pos x="310" y="674"/>
                </a:cxn>
              </a:cxnLst>
              <a:rect l="0" t="0" r="r" b="b"/>
              <a:pathLst>
                <a:path w="696" h="676">
                  <a:moveTo>
                    <a:pt x="176" y="334"/>
                  </a:moveTo>
                  <a:lnTo>
                    <a:pt x="176" y="334"/>
                  </a:lnTo>
                  <a:lnTo>
                    <a:pt x="176" y="312"/>
                  </a:lnTo>
                  <a:lnTo>
                    <a:pt x="178" y="292"/>
                  </a:lnTo>
                  <a:lnTo>
                    <a:pt x="182" y="272"/>
                  </a:lnTo>
                  <a:lnTo>
                    <a:pt x="186" y="252"/>
                  </a:lnTo>
                  <a:lnTo>
                    <a:pt x="192" y="236"/>
                  </a:lnTo>
                  <a:lnTo>
                    <a:pt x="200" y="220"/>
                  </a:lnTo>
                  <a:lnTo>
                    <a:pt x="208" y="204"/>
                  </a:lnTo>
                  <a:lnTo>
                    <a:pt x="218" y="190"/>
                  </a:lnTo>
                  <a:lnTo>
                    <a:pt x="230" y="178"/>
                  </a:lnTo>
                  <a:lnTo>
                    <a:pt x="242" y="168"/>
                  </a:lnTo>
                  <a:lnTo>
                    <a:pt x="256" y="158"/>
                  </a:lnTo>
                  <a:lnTo>
                    <a:pt x="272" y="150"/>
                  </a:lnTo>
                  <a:lnTo>
                    <a:pt x="290" y="144"/>
                  </a:lnTo>
                  <a:lnTo>
                    <a:pt x="308" y="140"/>
                  </a:lnTo>
                  <a:lnTo>
                    <a:pt x="328" y="138"/>
                  </a:lnTo>
                  <a:lnTo>
                    <a:pt x="348" y="136"/>
                  </a:lnTo>
                  <a:lnTo>
                    <a:pt x="348" y="136"/>
                  </a:lnTo>
                  <a:lnTo>
                    <a:pt x="370" y="138"/>
                  </a:lnTo>
                  <a:lnTo>
                    <a:pt x="388" y="140"/>
                  </a:lnTo>
                  <a:lnTo>
                    <a:pt x="406" y="144"/>
                  </a:lnTo>
                  <a:lnTo>
                    <a:pt x="422" y="150"/>
                  </a:lnTo>
                  <a:lnTo>
                    <a:pt x="438" y="158"/>
                  </a:lnTo>
                  <a:lnTo>
                    <a:pt x="452" y="166"/>
                  </a:lnTo>
                  <a:lnTo>
                    <a:pt x="464" y="176"/>
                  </a:lnTo>
                  <a:lnTo>
                    <a:pt x="476" y="188"/>
                  </a:lnTo>
                  <a:lnTo>
                    <a:pt x="486" y="202"/>
                  </a:lnTo>
                  <a:lnTo>
                    <a:pt x="494" y="216"/>
                  </a:lnTo>
                  <a:lnTo>
                    <a:pt x="502" y="232"/>
                  </a:lnTo>
                  <a:lnTo>
                    <a:pt x="508" y="250"/>
                  </a:lnTo>
                  <a:lnTo>
                    <a:pt x="512" y="270"/>
                  </a:lnTo>
                  <a:lnTo>
                    <a:pt x="516" y="290"/>
                  </a:lnTo>
                  <a:lnTo>
                    <a:pt x="518" y="310"/>
                  </a:lnTo>
                  <a:lnTo>
                    <a:pt x="518" y="334"/>
                  </a:lnTo>
                  <a:lnTo>
                    <a:pt x="518" y="334"/>
                  </a:lnTo>
                  <a:lnTo>
                    <a:pt x="518" y="356"/>
                  </a:lnTo>
                  <a:lnTo>
                    <a:pt x="516" y="376"/>
                  </a:lnTo>
                  <a:lnTo>
                    <a:pt x="512" y="396"/>
                  </a:lnTo>
                  <a:lnTo>
                    <a:pt x="508" y="414"/>
                  </a:lnTo>
                  <a:lnTo>
                    <a:pt x="502" y="432"/>
                  </a:lnTo>
                  <a:lnTo>
                    <a:pt x="494" y="450"/>
                  </a:lnTo>
                  <a:lnTo>
                    <a:pt x="486" y="466"/>
                  </a:lnTo>
                  <a:lnTo>
                    <a:pt x="476" y="480"/>
                  </a:lnTo>
                  <a:lnTo>
                    <a:pt x="466" y="492"/>
                  </a:lnTo>
                  <a:lnTo>
                    <a:pt x="452" y="504"/>
                  </a:lnTo>
                  <a:lnTo>
                    <a:pt x="438" y="514"/>
                  </a:lnTo>
                  <a:lnTo>
                    <a:pt x="424" y="522"/>
                  </a:lnTo>
                  <a:lnTo>
                    <a:pt x="406" y="530"/>
                  </a:lnTo>
                  <a:lnTo>
                    <a:pt x="388" y="534"/>
                  </a:lnTo>
                  <a:lnTo>
                    <a:pt x="370" y="538"/>
                  </a:lnTo>
                  <a:lnTo>
                    <a:pt x="348" y="538"/>
                  </a:lnTo>
                  <a:lnTo>
                    <a:pt x="348" y="538"/>
                  </a:lnTo>
                  <a:lnTo>
                    <a:pt x="328" y="538"/>
                  </a:lnTo>
                  <a:lnTo>
                    <a:pt x="310" y="534"/>
                  </a:lnTo>
                  <a:lnTo>
                    <a:pt x="292" y="530"/>
                  </a:lnTo>
                  <a:lnTo>
                    <a:pt x="276" y="524"/>
                  </a:lnTo>
                  <a:lnTo>
                    <a:pt x="260" y="514"/>
                  </a:lnTo>
                  <a:lnTo>
                    <a:pt x="246" y="504"/>
                  </a:lnTo>
                  <a:lnTo>
                    <a:pt x="232" y="494"/>
                  </a:lnTo>
                  <a:lnTo>
                    <a:pt x="220" y="480"/>
                  </a:lnTo>
                  <a:lnTo>
                    <a:pt x="210" y="466"/>
                  </a:lnTo>
                  <a:lnTo>
                    <a:pt x="202" y="450"/>
                  </a:lnTo>
                  <a:lnTo>
                    <a:pt x="194" y="434"/>
                  </a:lnTo>
                  <a:lnTo>
                    <a:pt x="188" y="416"/>
                  </a:lnTo>
                  <a:lnTo>
                    <a:pt x="182" y="396"/>
                  </a:lnTo>
                  <a:lnTo>
                    <a:pt x="178" y="376"/>
                  </a:lnTo>
                  <a:lnTo>
                    <a:pt x="176" y="356"/>
                  </a:lnTo>
                  <a:lnTo>
                    <a:pt x="176" y="334"/>
                  </a:lnTo>
                  <a:lnTo>
                    <a:pt x="176" y="334"/>
                  </a:lnTo>
                  <a:close/>
                  <a:moveTo>
                    <a:pt x="348" y="676"/>
                  </a:moveTo>
                  <a:lnTo>
                    <a:pt x="348" y="676"/>
                  </a:lnTo>
                  <a:lnTo>
                    <a:pt x="386" y="674"/>
                  </a:lnTo>
                  <a:lnTo>
                    <a:pt x="424" y="668"/>
                  </a:lnTo>
                  <a:lnTo>
                    <a:pt x="458" y="660"/>
                  </a:lnTo>
                  <a:lnTo>
                    <a:pt x="490" y="648"/>
                  </a:lnTo>
                  <a:lnTo>
                    <a:pt x="520" y="634"/>
                  </a:lnTo>
                  <a:lnTo>
                    <a:pt x="550" y="618"/>
                  </a:lnTo>
                  <a:lnTo>
                    <a:pt x="576" y="598"/>
                  </a:lnTo>
                  <a:lnTo>
                    <a:pt x="600" y="576"/>
                  </a:lnTo>
                  <a:lnTo>
                    <a:pt x="622" y="552"/>
                  </a:lnTo>
                  <a:lnTo>
                    <a:pt x="640" y="524"/>
                  </a:lnTo>
                  <a:lnTo>
                    <a:pt x="656" y="496"/>
                  </a:lnTo>
                  <a:lnTo>
                    <a:pt x="670" y="466"/>
                  </a:lnTo>
                  <a:lnTo>
                    <a:pt x="680" y="436"/>
                  </a:lnTo>
                  <a:lnTo>
                    <a:pt x="688" y="402"/>
                  </a:lnTo>
                  <a:lnTo>
                    <a:pt x="694" y="368"/>
                  </a:lnTo>
                  <a:lnTo>
                    <a:pt x="696" y="334"/>
                  </a:lnTo>
                  <a:lnTo>
                    <a:pt x="696" y="334"/>
                  </a:lnTo>
                  <a:lnTo>
                    <a:pt x="694" y="298"/>
                  </a:lnTo>
                  <a:lnTo>
                    <a:pt x="688" y="262"/>
                  </a:lnTo>
                  <a:lnTo>
                    <a:pt x="680" y="230"/>
                  </a:lnTo>
                  <a:lnTo>
                    <a:pt x="670" y="198"/>
                  </a:lnTo>
                  <a:lnTo>
                    <a:pt x="656" y="168"/>
                  </a:lnTo>
                  <a:lnTo>
                    <a:pt x="640" y="140"/>
                  </a:lnTo>
                  <a:lnTo>
                    <a:pt x="620" y="116"/>
                  </a:lnTo>
                  <a:lnTo>
                    <a:pt x="600" y="92"/>
                  </a:lnTo>
                  <a:lnTo>
                    <a:pt x="576" y="72"/>
                  </a:lnTo>
                  <a:lnTo>
                    <a:pt x="548" y="52"/>
                  </a:lnTo>
                  <a:lnTo>
                    <a:pt x="520" y="36"/>
                  </a:lnTo>
                  <a:lnTo>
                    <a:pt x="490" y="24"/>
                  </a:lnTo>
                  <a:lnTo>
                    <a:pt x="458" y="14"/>
                  </a:lnTo>
                  <a:lnTo>
                    <a:pt x="422" y="6"/>
                  </a:lnTo>
                  <a:lnTo>
                    <a:pt x="386" y="0"/>
                  </a:lnTo>
                  <a:lnTo>
                    <a:pt x="348" y="0"/>
                  </a:lnTo>
                  <a:lnTo>
                    <a:pt x="348" y="0"/>
                  </a:lnTo>
                  <a:lnTo>
                    <a:pt x="310" y="0"/>
                  </a:lnTo>
                  <a:lnTo>
                    <a:pt x="274" y="6"/>
                  </a:lnTo>
                  <a:lnTo>
                    <a:pt x="238" y="12"/>
                  </a:lnTo>
                  <a:lnTo>
                    <a:pt x="206" y="24"/>
                  </a:lnTo>
                  <a:lnTo>
                    <a:pt x="176" y="36"/>
                  </a:lnTo>
                  <a:lnTo>
                    <a:pt x="146" y="52"/>
                  </a:lnTo>
                  <a:lnTo>
                    <a:pt x="120" y="70"/>
                  </a:lnTo>
                  <a:lnTo>
                    <a:pt x="96" y="90"/>
                  </a:lnTo>
                  <a:lnTo>
                    <a:pt x="74" y="114"/>
                  </a:lnTo>
                  <a:lnTo>
                    <a:pt x="54" y="140"/>
                  </a:lnTo>
                  <a:lnTo>
                    <a:pt x="38" y="166"/>
                  </a:lnTo>
                  <a:lnTo>
                    <a:pt x="24" y="196"/>
                  </a:lnTo>
                  <a:lnTo>
                    <a:pt x="14" y="228"/>
                  </a:lnTo>
                  <a:lnTo>
                    <a:pt x="6" y="262"/>
                  </a:lnTo>
                  <a:lnTo>
                    <a:pt x="0" y="296"/>
                  </a:lnTo>
                  <a:lnTo>
                    <a:pt x="0" y="334"/>
                  </a:lnTo>
                  <a:lnTo>
                    <a:pt x="0" y="334"/>
                  </a:lnTo>
                  <a:lnTo>
                    <a:pt x="0" y="370"/>
                  </a:lnTo>
                  <a:lnTo>
                    <a:pt x="6" y="406"/>
                  </a:lnTo>
                  <a:lnTo>
                    <a:pt x="14" y="438"/>
                  </a:lnTo>
                  <a:lnTo>
                    <a:pt x="24" y="470"/>
                  </a:lnTo>
                  <a:lnTo>
                    <a:pt x="38" y="500"/>
                  </a:lnTo>
                  <a:lnTo>
                    <a:pt x="56" y="530"/>
                  </a:lnTo>
                  <a:lnTo>
                    <a:pt x="74" y="556"/>
                  </a:lnTo>
                  <a:lnTo>
                    <a:pt x="96" y="580"/>
                  </a:lnTo>
                  <a:lnTo>
                    <a:pt x="122" y="600"/>
                  </a:lnTo>
                  <a:lnTo>
                    <a:pt x="148" y="620"/>
                  </a:lnTo>
                  <a:lnTo>
                    <a:pt x="176" y="636"/>
                  </a:lnTo>
                  <a:lnTo>
                    <a:pt x="208" y="650"/>
                  </a:lnTo>
                  <a:lnTo>
                    <a:pt x="240" y="662"/>
                  </a:lnTo>
                  <a:lnTo>
                    <a:pt x="274" y="670"/>
                  </a:lnTo>
                  <a:lnTo>
                    <a:pt x="310" y="674"/>
                  </a:lnTo>
                  <a:lnTo>
                    <a:pt x="348" y="676"/>
                  </a:lnTo>
                  <a:lnTo>
                    <a:pt x="348" y="676"/>
                  </a:lnTo>
                  <a:close/>
                </a:path>
              </a:pathLst>
            </a:custGeom>
            <a:solidFill>
              <a:srgbClr val="FFFFFF"/>
            </a:solidFill>
            <a:ln w="9525">
              <a:noFill/>
              <a:round/>
              <a:headEnd/>
              <a:tailEnd/>
            </a:ln>
          </p:spPr>
          <p:txBody>
            <a:bodyPr/>
            <a:lstStyle/>
            <a:p>
              <a:pPr>
                <a:spcBef>
                  <a:spcPct val="20000"/>
                </a:spcBef>
                <a:defRPr/>
              </a:pPr>
              <a:endParaRPr lang="en-US" sz="1800" dirty="0"/>
            </a:p>
          </p:txBody>
        </p:sp>
        <p:sp>
          <p:nvSpPr>
            <p:cNvPr id="24" name="Freeform 23"/>
            <p:cNvSpPr>
              <a:spLocks/>
            </p:cNvSpPr>
            <p:nvPr userDrawn="1"/>
          </p:nvSpPr>
          <p:spPr bwMode="gray">
            <a:xfrm>
              <a:off x="4065" y="2823"/>
              <a:ext cx="481" cy="666"/>
            </a:xfrm>
            <a:custGeom>
              <a:avLst/>
              <a:gdLst/>
              <a:ahLst/>
              <a:cxnLst>
                <a:cxn ang="0">
                  <a:pos x="412" y="138"/>
                </a:cxn>
                <a:cxn ang="0">
                  <a:pos x="324" y="126"/>
                </a:cxn>
                <a:cxn ang="0">
                  <a:pos x="294" y="124"/>
                </a:cxn>
                <a:cxn ang="0">
                  <a:pos x="248" y="126"/>
                </a:cxn>
                <a:cxn ang="0">
                  <a:pos x="210" y="136"/>
                </a:cxn>
                <a:cxn ang="0">
                  <a:pos x="186" y="152"/>
                </a:cxn>
                <a:cxn ang="0">
                  <a:pos x="178" y="174"/>
                </a:cxn>
                <a:cxn ang="0">
                  <a:pos x="178" y="180"/>
                </a:cxn>
                <a:cxn ang="0">
                  <a:pos x="188" y="202"/>
                </a:cxn>
                <a:cxn ang="0">
                  <a:pos x="220" y="228"/>
                </a:cxn>
                <a:cxn ang="0">
                  <a:pos x="264" y="254"/>
                </a:cxn>
                <a:cxn ang="0">
                  <a:pos x="316" y="282"/>
                </a:cxn>
                <a:cxn ang="0">
                  <a:pos x="370" y="314"/>
                </a:cxn>
                <a:cxn ang="0">
                  <a:pos x="424" y="354"/>
                </a:cxn>
                <a:cxn ang="0">
                  <a:pos x="446" y="380"/>
                </a:cxn>
                <a:cxn ang="0">
                  <a:pos x="464" y="410"/>
                </a:cxn>
                <a:cxn ang="0">
                  <a:pos x="476" y="444"/>
                </a:cxn>
                <a:cxn ang="0">
                  <a:pos x="480" y="482"/>
                </a:cxn>
                <a:cxn ang="0">
                  <a:pos x="480" y="504"/>
                </a:cxn>
                <a:cxn ang="0">
                  <a:pos x="470" y="546"/>
                </a:cxn>
                <a:cxn ang="0">
                  <a:pos x="450" y="582"/>
                </a:cxn>
                <a:cxn ang="0">
                  <a:pos x="422" y="612"/>
                </a:cxn>
                <a:cxn ang="0">
                  <a:pos x="386" y="636"/>
                </a:cxn>
                <a:cxn ang="0">
                  <a:pos x="342" y="656"/>
                </a:cxn>
                <a:cxn ang="0">
                  <a:pos x="292" y="668"/>
                </a:cxn>
                <a:cxn ang="0">
                  <a:pos x="234" y="674"/>
                </a:cxn>
                <a:cxn ang="0">
                  <a:pos x="204" y="676"/>
                </a:cxn>
                <a:cxn ang="0">
                  <a:pos x="150" y="674"/>
                </a:cxn>
                <a:cxn ang="0">
                  <a:pos x="58" y="658"/>
                </a:cxn>
                <a:cxn ang="0">
                  <a:pos x="12" y="510"/>
                </a:cxn>
                <a:cxn ang="0">
                  <a:pos x="54" y="522"/>
                </a:cxn>
                <a:cxn ang="0">
                  <a:pos x="130" y="542"/>
                </a:cxn>
                <a:cxn ang="0">
                  <a:pos x="184" y="550"/>
                </a:cxn>
                <a:cxn ang="0">
                  <a:pos x="210" y="552"/>
                </a:cxn>
                <a:cxn ang="0">
                  <a:pos x="244" y="548"/>
                </a:cxn>
                <a:cxn ang="0">
                  <a:pos x="274" y="536"/>
                </a:cxn>
                <a:cxn ang="0">
                  <a:pos x="296" y="516"/>
                </a:cxn>
                <a:cxn ang="0">
                  <a:pos x="304" y="488"/>
                </a:cxn>
                <a:cxn ang="0">
                  <a:pos x="304" y="480"/>
                </a:cxn>
                <a:cxn ang="0">
                  <a:pos x="294" y="460"/>
                </a:cxn>
                <a:cxn ang="0">
                  <a:pos x="266" y="436"/>
                </a:cxn>
                <a:cxn ang="0">
                  <a:pos x="222" y="410"/>
                </a:cxn>
                <a:cxn ang="0">
                  <a:pos x="168" y="380"/>
                </a:cxn>
                <a:cxn ang="0">
                  <a:pos x="110" y="346"/>
                </a:cxn>
                <a:cxn ang="0">
                  <a:pos x="56" y="298"/>
                </a:cxn>
                <a:cxn ang="0">
                  <a:pos x="34" y="272"/>
                </a:cxn>
                <a:cxn ang="0">
                  <a:pos x="16" y="240"/>
                </a:cxn>
                <a:cxn ang="0">
                  <a:pos x="4" y="208"/>
                </a:cxn>
                <a:cxn ang="0">
                  <a:pos x="0" y="174"/>
                </a:cxn>
                <a:cxn ang="0">
                  <a:pos x="2" y="154"/>
                </a:cxn>
                <a:cxn ang="0">
                  <a:pos x="12" y="116"/>
                </a:cxn>
                <a:cxn ang="0">
                  <a:pos x="32" y="84"/>
                </a:cxn>
                <a:cxn ang="0">
                  <a:pos x="60" y="56"/>
                </a:cxn>
                <a:cxn ang="0">
                  <a:pos x="94" y="34"/>
                </a:cxn>
                <a:cxn ang="0">
                  <a:pos x="136" y="18"/>
                </a:cxn>
                <a:cxn ang="0">
                  <a:pos x="184" y="6"/>
                </a:cxn>
                <a:cxn ang="0">
                  <a:pos x="236" y="0"/>
                </a:cxn>
                <a:cxn ang="0">
                  <a:pos x="264" y="0"/>
                </a:cxn>
                <a:cxn ang="0">
                  <a:pos x="338" y="2"/>
                </a:cxn>
                <a:cxn ang="0">
                  <a:pos x="412" y="138"/>
                </a:cxn>
              </a:cxnLst>
              <a:rect l="0" t="0" r="r" b="b"/>
              <a:pathLst>
                <a:path w="480" h="676">
                  <a:moveTo>
                    <a:pt x="412" y="138"/>
                  </a:moveTo>
                  <a:lnTo>
                    <a:pt x="412" y="138"/>
                  </a:lnTo>
                  <a:lnTo>
                    <a:pt x="352" y="128"/>
                  </a:lnTo>
                  <a:lnTo>
                    <a:pt x="324" y="126"/>
                  </a:lnTo>
                  <a:lnTo>
                    <a:pt x="294" y="124"/>
                  </a:lnTo>
                  <a:lnTo>
                    <a:pt x="294" y="124"/>
                  </a:lnTo>
                  <a:lnTo>
                    <a:pt x="270" y="124"/>
                  </a:lnTo>
                  <a:lnTo>
                    <a:pt x="248" y="126"/>
                  </a:lnTo>
                  <a:lnTo>
                    <a:pt x="228" y="130"/>
                  </a:lnTo>
                  <a:lnTo>
                    <a:pt x="210" y="136"/>
                  </a:lnTo>
                  <a:lnTo>
                    <a:pt x="196" y="144"/>
                  </a:lnTo>
                  <a:lnTo>
                    <a:pt x="186" y="152"/>
                  </a:lnTo>
                  <a:lnTo>
                    <a:pt x="180" y="162"/>
                  </a:lnTo>
                  <a:lnTo>
                    <a:pt x="178" y="174"/>
                  </a:lnTo>
                  <a:lnTo>
                    <a:pt x="178" y="174"/>
                  </a:lnTo>
                  <a:lnTo>
                    <a:pt x="178" y="180"/>
                  </a:lnTo>
                  <a:lnTo>
                    <a:pt x="180" y="188"/>
                  </a:lnTo>
                  <a:lnTo>
                    <a:pt x="188" y="202"/>
                  </a:lnTo>
                  <a:lnTo>
                    <a:pt x="202" y="214"/>
                  </a:lnTo>
                  <a:lnTo>
                    <a:pt x="220" y="228"/>
                  </a:lnTo>
                  <a:lnTo>
                    <a:pt x="240" y="242"/>
                  </a:lnTo>
                  <a:lnTo>
                    <a:pt x="264" y="254"/>
                  </a:lnTo>
                  <a:lnTo>
                    <a:pt x="316" y="282"/>
                  </a:lnTo>
                  <a:lnTo>
                    <a:pt x="316" y="282"/>
                  </a:lnTo>
                  <a:lnTo>
                    <a:pt x="342" y="298"/>
                  </a:lnTo>
                  <a:lnTo>
                    <a:pt x="370" y="314"/>
                  </a:lnTo>
                  <a:lnTo>
                    <a:pt x="398" y="332"/>
                  </a:lnTo>
                  <a:lnTo>
                    <a:pt x="424" y="354"/>
                  </a:lnTo>
                  <a:lnTo>
                    <a:pt x="436" y="366"/>
                  </a:lnTo>
                  <a:lnTo>
                    <a:pt x="446" y="380"/>
                  </a:lnTo>
                  <a:lnTo>
                    <a:pt x="456" y="394"/>
                  </a:lnTo>
                  <a:lnTo>
                    <a:pt x="464" y="410"/>
                  </a:lnTo>
                  <a:lnTo>
                    <a:pt x="472" y="426"/>
                  </a:lnTo>
                  <a:lnTo>
                    <a:pt x="476" y="444"/>
                  </a:lnTo>
                  <a:lnTo>
                    <a:pt x="480" y="462"/>
                  </a:lnTo>
                  <a:lnTo>
                    <a:pt x="480" y="482"/>
                  </a:lnTo>
                  <a:lnTo>
                    <a:pt x="480" y="482"/>
                  </a:lnTo>
                  <a:lnTo>
                    <a:pt x="480" y="504"/>
                  </a:lnTo>
                  <a:lnTo>
                    <a:pt x="476" y="526"/>
                  </a:lnTo>
                  <a:lnTo>
                    <a:pt x="470" y="546"/>
                  </a:lnTo>
                  <a:lnTo>
                    <a:pt x="460" y="564"/>
                  </a:lnTo>
                  <a:lnTo>
                    <a:pt x="450" y="582"/>
                  </a:lnTo>
                  <a:lnTo>
                    <a:pt x="436" y="598"/>
                  </a:lnTo>
                  <a:lnTo>
                    <a:pt x="422" y="612"/>
                  </a:lnTo>
                  <a:lnTo>
                    <a:pt x="404" y="626"/>
                  </a:lnTo>
                  <a:lnTo>
                    <a:pt x="386" y="636"/>
                  </a:lnTo>
                  <a:lnTo>
                    <a:pt x="364" y="648"/>
                  </a:lnTo>
                  <a:lnTo>
                    <a:pt x="342" y="656"/>
                  </a:lnTo>
                  <a:lnTo>
                    <a:pt x="318" y="662"/>
                  </a:lnTo>
                  <a:lnTo>
                    <a:pt x="292" y="668"/>
                  </a:lnTo>
                  <a:lnTo>
                    <a:pt x="264" y="672"/>
                  </a:lnTo>
                  <a:lnTo>
                    <a:pt x="234" y="674"/>
                  </a:lnTo>
                  <a:lnTo>
                    <a:pt x="204" y="676"/>
                  </a:lnTo>
                  <a:lnTo>
                    <a:pt x="204" y="676"/>
                  </a:lnTo>
                  <a:lnTo>
                    <a:pt x="176" y="674"/>
                  </a:lnTo>
                  <a:lnTo>
                    <a:pt x="150" y="674"/>
                  </a:lnTo>
                  <a:lnTo>
                    <a:pt x="104" y="666"/>
                  </a:lnTo>
                  <a:lnTo>
                    <a:pt x="58" y="658"/>
                  </a:lnTo>
                  <a:lnTo>
                    <a:pt x="12" y="646"/>
                  </a:lnTo>
                  <a:lnTo>
                    <a:pt x="12" y="510"/>
                  </a:lnTo>
                  <a:lnTo>
                    <a:pt x="12" y="510"/>
                  </a:lnTo>
                  <a:lnTo>
                    <a:pt x="54" y="522"/>
                  </a:lnTo>
                  <a:lnTo>
                    <a:pt x="104" y="536"/>
                  </a:lnTo>
                  <a:lnTo>
                    <a:pt x="130" y="542"/>
                  </a:lnTo>
                  <a:lnTo>
                    <a:pt x="156" y="546"/>
                  </a:lnTo>
                  <a:lnTo>
                    <a:pt x="184" y="550"/>
                  </a:lnTo>
                  <a:lnTo>
                    <a:pt x="210" y="552"/>
                  </a:lnTo>
                  <a:lnTo>
                    <a:pt x="210" y="552"/>
                  </a:lnTo>
                  <a:lnTo>
                    <a:pt x="228" y="550"/>
                  </a:lnTo>
                  <a:lnTo>
                    <a:pt x="244" y="548"/>
                  </a:lnTo>
                  <a:lnTo>
                    <a:pt x="260" y="542"/>
                  </a:lnTo>
                  <a:lnTo>
                    <a:pt x="274" y="536"/>
                  </a:lnTo>
                  <a:lnTo>
                    <a:pt x="286" y="526"/>
                  </a:lnTo>
                  <a:lnTo>
                    <a:pt x="296" y="516"/>
                  </a:lnTo>
                  <a:lnTo>
                    <a:pt x="302" y="502"/>
                  </a:lnTo>
                  <a:lnTo>
                    <a:pt x="304" y="488"/>
                  </a:lnTo>
                  <a:lnTo>
                    <a:pt x="304" y="488"/>
                  </a:lnTo>
                  <a:lnTo>
                    <a:pt x="304" y="480"/>
                  </a:lnTo>
                  <a:lnTo>
                    <a:pt x="302" y="474"/>
                  </a:lnTo>
                  <a:lnTo>
                    <a:pt x="294" y="460"/>
                  </a:lnTo>
                  <a:lnTo>
                    <a:pt x="282" y="448"/>
                  </a:lnTo>
                  <a:lnTo>
                    <a:pt x="266" y="436"/>
                  </a:lnTo>
                  <a:lnTo>
                    <a:pt x="246" y="424"/>
                  </a:lnTo>
                  <a:lnTo>
                    <a:pt x="222" y="410"/>
                  </a:lnTo>
                  <a:lnTo>
                    <a:pt x="168" y="380"/>
                  </a:lnTo>
                  <a:lnTo>
                    <a:pt x="168" y="380"/>
                  </a:lnTo>
                  <a:lnTo>
                    <a:pt x="138" y="364"/>
                  </a:lnTo>
                  <a:lnTo>
                    <a:pt x="110" y="346"/>
                  </a:lnTo>
                  <a:lnTo>
                    <a:pt x="82" y="324"/>
                  </a:lnTo>
                  <a:lnTo>
                    <a:pt x="56" y="298"/>
                  </a:lnTo>
                  <a:lnTo>
                    <a:pt x="44" y="286"/>
                  </a:lnTo>
                  <a:lnTo>
                    <a:pt x="34" y="272"/>
                  </a:lnTo>
                  <a:lnTo>
                    <a:pt x="24" y="256"/>
                  </a:lnTo>
                  <a:lnTo>
                    <a:pt x="16" y="240"/>
                  </a:lnTo>
                  <a:lnTo>
                    <a:pt x="10" y="224"/>
                  </a:lnTo>
                  <a:lnTo>
                    <a:pt x="4" y="208"/>
                  </a:lnTo>
                  <a:lnTo>
                    <a:pt x="2" y="192"/>
                  </a:lnTo>
                  <a:lnTo>
                    <a:pt x="0" y="174"/>
                  </a:lnTo>
                  <a:lnTo>
                    <a:pt x="0" y="174"/>
                  </a:lnTo>
                  <a:lnTo>
                    <a:pt x="2" y="154"/>
                  </a:lnTo>
                  <a:lnTo>
                    <a:pt x="6" y="134"/>
                  </a:lnTo>
                  <a:lnTo>
                    <a:pt x="12" y="116"/>
                  </a:lnTo>
                  <a:lnTo>
                    <a:pt x="20" y="100"/>
                  </a:lnTo>
                  <a:lnTo>
                    <a:pt x="32" y="84"/>
                  </a:lnTo>
                  <a:lnTo>
                    <a:pt x="44" y="70"/>
                  </a:lnTo>
                  <a:lnTo>
                    <a:pt x="60" y="56"/>
                  </a:lnTo>
                  <a:lnTo>
                    <a:pt x="76" y="44"/>
                  </a:lnTo>
                  <a:lnTo>
                    <a:pt x="94" y="34"/>
                  </a:lnTo>
                  <a:lnTo>
                    <a:pt x="114" y="24"/>
                  </a:lnTo>
                  <a:lnTo>
                    <a:pt x="136" y="18"/>
                  </a:lnTo>
                  <a:lnTo>
                    <a:pt x="160" y="10"/>
                  </a:lnTo>
                  <a:lnTo>
                    <a:pt x="184" y="6"/>
                  </a:lnTo>
                  <a:lnTo>
                    <a:pt x="210" y="2"/>
                  </a:lnTo>
                  <a:lnTo>
                    <a:pt x="236" y="0"/>
                  </a:lnTo>
                  <a:lnTo>
                    <a:pt x="264" y="0"/>
                  </a:lnTo>
                  <a:lnTo>
                    <a:pt x="264" y="0"/>
                  </a:lnTo>
                  <a:lnTo>
                    <a:pt x="302" y="0"/>
                  </a:lnTo>
                  <a:lnTo>
                    <a:pt x="338" y="2"/>
                  </a:lnTo>
                  <a:lnTo>
                    <a:pt x="412" y="10"/>
                  </a:lnTo>
                  <a:lnTo>
                    <a:pt x="412" y="138"/>
                  </a:lnTo>
                  <a:close/>
                </a:path>
              </a:pathLst>
            </a:custGeom>
            <a:solidFill>
              <a:srgbClr val="FFFFFF"/>
            </a:solidFill>
            <a:ln w="9525">
              <a:noFill/>
              <a:round/>
              <a:headEnd/>
              <a:tailEnd/>
            </a:ln>
          </p:spPr>
          <p:txBody>
            <a:bodyPr/>
            <a:lstStyle/>
            <a:p>
              <a:pPr>
                <a:spcBef>
                  <a:spcPct val="20000"/>
                </a:spcBef>
                <a:defRPr/>
              </a:pPr>
              <a:endParaRPr lang="en-US" sz="1800" dirty="0"/>
            </a:p>
          </p:txBody>
        </p:sp>
        <p:sp>
          <p:nvSpPr>
            <p:cNvPr id="25" name="Freeform 24"/>
            <p:cNvSpPr>
              <a:spLocks/>
            </p:cNvSpPr>
            <p:nvPr userDrawn="1"/>
          </p:nvSpPr>
          <p:spPr bwMode="gray">
            <a:xfrm>
              <a:off x="1528" y="2584"/>
              <a:ext cx="240" cy="879"/>
            </a:xfrm>
            <a:custGeom>
              <a:avLst/>
              <a:gdLst/>
              <a:ahLst/>
              <a:cxnLst>
                <a:cxn ang="0">
                  <a:pos x="20" y="890"/>
                </a:cxn>
                <a:cxn ang="0">
                  <a:pos x="20" y="890"/>
                </a:cxn>
                <a:cxn ang="0">
                  <a:pos x="26" y="786"/>
                </a:cxn>
                <a:cxn ang="0">
                  <a:pos x="28" y="660"/>
                </a:cxn>
                <a:cxn ang="0">
                  <a:pos x="28" y="314"/>
                </a:cxn>
                <a:cxn ang="0">
                  <a:pos x="28" y="314"/>
                </a:cxn>
                <a:cxn ang="0">
                  <a:pos x="26" y="224"/>
                </a:cxn>
                <a:cxn ang="0">
                  <a:pos x="20" y="144"/>
                </a:cxn>
                <a:cxn ang="0">
                  <a:pos x="12" y="72"/>
                </a:cxn>
                <a:cxn ang="0">
                  <a:pos x="0" y="0"/>
                </a:cxn>
                <a:cxn ang="0">
                  <a:pos x="230" y="0"/>
                </a:cxn>
                <a:cxn ang="0">
                  <a:pos x="230" y="0"/>
                </a:cxn>
                <a:cxn ang="0">
                  <a:pos x="230" y="54"/>
                </a:cxn>
                <a:cxn ang="0">
                  <a:pos x="226" y="114"/>
                </a:cxn>
                <a:cxn ang="0">
                  <a:pos x="224" y="180"/>
                </a:cxn>
                <a:cxn ang="0">
                  <a:pos x="224" y="254"/>
                </a:cxn>
                <a:cxn ang="0">
                  <a:pos x="224" y="578"/>
                </a:cxn>
                <a:cxn ang="0">
                  <a:pos x="224" y="578"/>
                </a:cxn>
                <a:cxn ang="0">
                  <a:pos x="226" y="654"/>
                </a:cxn>
                <a:cxn ang="0">
                  <a:pos x="232" y="736"/>
                </a:cxn>
                <a:cxn ang="0">
                  <a:pos x="240" y="818"/>
                </a:cxn>
                <a:cxn ang="0">
                  <a:pos x="250" y="890"/>
                </a:cxn>
                <a:cxn ang="0">
                  <a:pos x="20" y="890"/>
                </a:cxn>
              </a:cxnLst>
              <a:rect l="0" t="0" r="r" b="b"/>
              <a:pathLst>
                <a:path w="250" h="890">
                  <a:moveTo>
                    <a:pt x="20" y="890"/>
                  </a:moveTo>
                  <a:lnTo>
                    <a:pt x="20" y="890"/>
                  </a:lnTo>
                  <a:lnTo>
                    <a:pt x="26" y="786"/>
                  </a:lnTo>
                  <a:lnTo>
                    <a:pt x="28" y="660"/>
                  </a:lnTo>
                  <a:lnTo>
                    <a:pt x="28" y="314"/>
                  </a:lnTo>
                  <a:lnTo>
                    <a:pt x="28" y="314"/>
                  </a:lnTo>
                  <a:lnTo>
                    <a:pt x="26" y="224"/>
                  </a:lnTo>
                  <a:lnTo>
                    <a:pt x="20" y="144"/>
                  </a:lnTo>
                  <a:lnTo>
                    <a:pt x="12" y="72"/>
                  </a:lnTo>
                  <a:lnTo>
                    <a:pt x="0" y="0"/>
                  </a:lnTo>
                  <a:lnTo>
                    <a:pt x="230" y="0"/>
                  </a:lnTo>
                  <a:lnTo>
                    <a:pt x="230" y="0"/>
                  </a:lnTo>
                  <a:lnTo>
                    <a:pt x="230" y="54"/>
                  </a:lnTo>
                  <a:lnTo>
                    <a:pt x="226" y="114"/>
                  </a:lnTo>
                  <a:lnTo>
                    <a:pt x="224" y="180"/>
                  </a:lnTo>
                  <a:lnTo>
                    <a:pt x="224" y="254"/>
                  </a:lnTo>
                  <a:lnTo>
                    <a:pt x="224" y="578"/>
                  </a:lnTo>
                  <a:lnTo>
                    <a:pt x="224" y="578"/>
                  </a:lnTo>
                  <a:lnTo>
                    <a:pt x="226" y="654"/>
                  </a:lnTo>
                  <a:lnTo>
                    <a:pt x="232" y="736"/>
                  </a:lnTo>
                  <a:lnTo>
                    <a:pt x="240" y="818"/>
                  </a:lnTo>
                  <a:lnTo>
                    <a:pt x="250" y="890"/>
                  </a:lnTo>
                  <a:lnTo>
                    <a:pt x="20" y="890"/>
                  </a:lnTo>
                  <a:close/>
                </a:path>
              </a:pathLst>
            </a:custGeom>
            <a:solidFill>
              <a:srgbClr val="FFFFFF"/>
            </a:solidFill>
            <a:ln w="9525">
              <a:noFill/>
              <a:round/>
              <a:headEnd/>
              <a:tailEnd/>
            </a:ln>
          </p:spPr>
          <p:txBody>
            <a:bodyPr/>
            <a:lstStyle/>
            <a:p>
              <a:pPr>
                <a:spcBef>
                  <a:spcPct val="20000"/>
                </a:spcBef>
                <a:defRPr/>
              </a:pPr>
              <a:endParaRPr lang="en-US" sz="1800" dirty="0"/>
            </a:p>
          </p:txBody>
        </p:sp>
        <p:sp>
          <p:nvSpPr>
            <p:cNvPr id="26" name="Freeform 25"/>
            <p:cNvSpPr>
              <a:spLocks noEditPoints="1"/>
            </p:cNvSpPr>
            <p:nvPr userDrawn="1"/>
          </p:nvSpPr>
          <p:spPr bwMode="gray">
            <a:xfrm>
              <a:off x="1902" y="2823"/>
              <a:ext cx="721" cy="932"/>
            </a:xfrm>
            <a:custGeom>
              <a:avLst/>
              <a:gdLst/>
              <a:ahLst/>
              <a:cxnLst>
                <a:cxn ang="0">
                  <a:pos x="204" y="328"/>
                </a:cxn>
                <a:cxn ang="0">
                  <a:pos x="214" y="264"/>
                </a:cxn>
                <a:cxn ang="0">
                  <a:pos x="236" y="212"/>
                </a:cxn>
                <a:cxn ang="0">
                  <a:pos x="268" y="170"/>
                </a:cxn>
                <a:cxn ang="0">
                  <a:pos x="312" y="146"/>
                </a:cxn>
                <a:cxn ang="0">
                  <a:pos x="370" y="136"/>
                </a:cxn>
                <a:cxn ang="0">
                  <a:pos x="406" y="140"/>
                </a:cxn>
                <a:cxn ang="0">
                  <a:pos x="456" y="160"/>
                </a:cxn>
                <a:cxn ang="0">
                  <a:pos x="496" y="196"/>
                </a:cxn>
                <a:cxn ang="0">
                  <a:pos x="526" y="246"/>
                </a:cxn>
                <a:cxn ang="0">
                  <a:pos x="542" y="306"/>
                </a:cxn>
                <a:cxn ang="0">
                  <a:pos x="546" y="352"/>
                </a:cxn>
                <a:cxn ang="0">
                  <a:pos x="540" y="410"/>
                </a:cxn>
                <a:cxn ang="0">
                  <a:pos x="522" y="460"/>
                </a:cxn>
                <a:cxn ang="0">
                  <a:pos x="492" y="498"/>
                </a:cxn>
                <a:cxn ang="0">
                  <a:pos x="450" y="526"/>
                </a:cxn>
                <a:cxn ang="0">
                  <a:pos x="398" y="538"/>
                </a:cxn>
                <a:cxn ang="0">
                  <a:pos x="358" y="538"/>
                </a:cxn>
                <a:cxn ang="0">
                  <a:pos x="304" y="526"/>
                </a:cxn>
                <a:cxn ang="0">
                  <a:pos x="260" y="502"/>
                </a:cxn>
                <a:cxn ang="0">
                  <a:pos x="230" y="466"/>
                </a:cxn>
                <a:cxn ang="0">
                  <a:pos x="210" y="414"/>
                </a:cxn>
                <a:cxn ang="0">
                  <a:pos x="204" y="352"/>
                </a:cxn>
                <a:cxn ang="0">
                  <a:pos x="230" y="926"/>
                </a:cxn>
                <a:cxn ang="0">
                  <a:pos x="218" y="726"/>
                </a:cxn>
                <a:cxn ang="0">
                  <a:pos x="218" y="614"/>
                </a:cxn>
                <a:cxn ang="0">
                  <a:pos x="296" y="654"/>
                </a:cxn>
                <a:cxn ang="0">
                  <a:pos x="384" y="674"/>
                </a:cxn>
                <a:cxn ang="0">
                  <a:pos x="454" y="674"/>
                </a:cxn>
                <a:cxn ang="0">
                  <a:pos x="544" y="652"/>
                </a:cxn>
                <a:cxn ang="0">
                  <a:pos x="618" y="604"/>
                </a:cxn>
                <a:cxn ang="0">
                  <a:pos x="674" y="536"/>
                </a:cxn>
                <a:cxn ang="0">
                  <a:pos x="710" y="450"/>
                </a:cxn>
                <a:cxn ang="0">
                  <a:pos x="722" y="350"/>
                </a:cxn>
                <a:cxn ang="0">
                  <a:pos x="716" y="276"/>
                </a:cxn>
                <a:cxn ang="0">
                  <a:pos x="686" y="178"/>
                </a:cxn>
                <a:cxn ang="0">
                  <a:pos x="636" y="98"/>
                </a:cxn>
                <a:cxn ang="0">
                  <a:pos x="566" y="40"/>
                </a:cxn>
                <a:cxn ang="0">
                  <a:pos x="478" y="6"/>
                </a:cxn>
                <a:cxn ang="0">
                  <a:pos x="412" y="0"/>
                </a:cxn>
                <a:cxn ang="0">
                  <a:pos x="348" y="6"/>
                </a:cxn>
                <a:cxn ang="0">
                  <a:pos x="298" y="22"/>
                </a:cxn>
                <a:cxn ang="0">
                  <a:pos x="226" y="70"/>
                </a:cxn>
                <a:cxn ang="0">
                  <a:pos x="190" y="106"/>
                </a:cxn>
                <a:cxn ang="0">
                  <a:pos x="168" y="16"/>
                </a:cxn>
                <a:cxn ang="0">
                  <a:pos x="16" y="110"/>
                </a:cxn>
                <a:cxn ang="0">
                  <a:pos x="38" y="270"/>
                </a:cxn>
                <a:cxn ang="0">
                  <a:pos x="40" y="614"/>
                </a:cxn>
                <a:cxn ang="0">
                  <a:pos x="38" y="694"/>
                </a:cxn>
                <a:cxn ang="0">
                  <a:pos x="230" y="926"/>
                </a:cxn>
              </a:cxnLst>
              <a:rect l="0" t="0" r="r" b="b"/>
              <a:pathLst>
                <a:path w="722" h="938">
                  <a:moveTo>
                    <a:pt x="204" y="352"/>
                  </a:moveTo>
                  <a:lnTo>
                    <a:pt x="204" y="352"/>
                  </a:lnTo>
                  <a:lnTo>
                    <a:pt x="204" y="328"/>
                  </a:lnTo>
                  <a:lnTo>
                    <a:pt x="206" y="306"/>
                  </a:lnTo>
                  <a:lnTo>
                    <a:pt x="210" y="284"/>
                  </a:lnTo>
                  <a:lnTo>
                    <a:pt x="214" y="264"/>
                  </a:lnTo>
                  <a:lnTo>
                    <a:pt x="220" y="246"/>
                  </a:lnTo>
                  <a:lnTo>
                    <a:pt x="226" y="228"/>
                  </a:lnTo>
                  <a:lnTo>
                    <a:pt x="236" y="212"/>
                  </a:lnTo>
                  <a:lnTo>
                    <a:pt x="244" y="196"/>
                  </a:lnTo>
                  <a:lnTo>
                    <a:pt x="256" y="182"/>
                  </a:lnTo>
                  <a:lnTo>
                    <a:pt x="268" y="170"/>
                  </a:lnTo>
                  <a:lnTo>
                    <a:pt x="282" y="160"/>
                  </a:lnTo>
                  <a:lnTo>
                    <a:pt x="296" y="152"/>
                  </a:lnTo>
                  <a:lnTo>
                    <a:pt x="312" y="146"/>
                  </a:lnTo>
                  <a:lnTo>
                    <a:pt x="330" y="140"/>
                  </a:lnTo>
                  <a:lnTo>
                    <a:pt x="350" y="138"/>
                  </a:lnTo>
                  <a:lnTo>
                    <a:pt x="370" y="136"/>
                  </a:lnTo>
                  <a:lnTo>
                    <a:pt x="370" y="136"/>
                  </a:lnTo>
                  <a:lnTo>
                    <a:pt x="388" y="138"/>
                  </a:lnTo>
                  <a:lnTo>
                    <a:pt x="406" y="140"/>
                  </a:lnTo>
                  <a:lnTo>
                    <a:pt x="424" y="146"/>
                  </a:lnTo>
                  <a:lnTo>
                    <a:pt x="440" y="152"/>
                  </a:lnTo>
                  <a:lnTo>
                    <a:pt x="456" y="160"/>
                  </a:lnTo>
                  <a:lnTo>
                    <a:pt x="470" y="172"/>
                  </a:lnTo>
                  <a:lnTo>
                    <a:pt x="484" y="184"/>
                  </a:lnTo>
                  <a:lnTo>
                    <a:pt x="496" y="196"/>
                  </a:lnTo>
                  <a:lnTo>
                    <a:pt x="506" y="212"/>
                  </a:lnTo>
                  <a:lnTo>
                    <a:pt x="516" y="228"/>
                  </a:lnTo>
                  <a:lnTo>
                    <a:pt x="526" y="246"/>
                  </a:lnTo>
                  <a:lnTo>
                    <a:pt x="532" y="264"/>
                  </a:lnTo>
                  <a:lnTo>
                    <a:pt x="538" y="284"/>
                  </a:lnTo>
                  <a:lnTo>
                    <a:pt x="542" y="306"/>
                  </a:lnTo>
                  <a:lnTo>
                    <a:pt x="544" y="328"/>
                  </a:lnTo>
                  <a:lnTo>
                    <a:pt x="546" y="352"/>
                  </a:lnTo>
                  <a:lnTo>
                    <a:pt x="546" y="352"/>
                  </a:lnTo>
                  <a:lnTo>
                    <a:pt x="544" y="372"/>
                  </a:lnTo>
                  <a:lnTo>
                    <a:pt x="542" y="392"/>
                  </a:lnTo>
                  <a:lnTo>
                    <a:pt x="540" y="410"/>
                  </a:lnTo>
                  <a:lnTo>
                    <a:pt x="534" y="428"/>
                  </a:lnTo>
                  <a:lnTo>
                    <a:pt x="528" y="444"/>
                  </a:lnTo>
                  <a:lnTo>
                    <a:pt x="522" y="460"/>
                  </a:lnTo>
                  <a:lnTo>
                    <a:pt x="512" y="474"/>
                  </a:lnTo>
                  <a:lnTo>
                    <a:pt x="502" y="488"/>
                  </a:lnTo>
                  <a:lnTo>
                    <a:pt x="492" y="498"/>
                  </a:lnTo>
                  <a:lnTo>
                    <a:pt x="480" y="508"/>
                  </a:lnTo>
                  <a:lnTo>
                    <a:pt x="466" y="518"/>
                  </a:lnTo>
                  <a:lnTo>
                    <a:pt x="450" y="526"/>
                  </a:lnTo>
                  <a:lnTo>
                    <a:pt x="434" y="530"/>
                  </a:lnTo>
                  <a:lnTo>
                    <a:pt x="416" y="536"/>
                  </a:lnTo>
                  <a:lnTo>
                    <a:pt x="398" y="538"/>
                  </a:lnTo>
                  <a:lnTo>
                    <a:pt x="378" y="538"/>
                  </a:lnTo>
                  <a:lnTo>
                    <a:pt x="378" y="538"/>
                  </a:lnTo>
                  <a:lnTo>
                    <a:pt x="358" y="538"/>
                  </a:lnTo>
                  <a:lnTo>
                    <a:pt x="338" y="536"/>
                  </a:lnTo>
                  <a:lnTo>
                    <a:pt x="320" y="532"/>
                  </a:lnTo>
                  <a:lnTo>
                    <a:pt x="304" y="526"/>
                  </a:lnTo>
                  <a:lnTo>
                    <a:pt x="288" y="520"/>
                  </a:lnTo>
                  <a:lnTo>
                    <a:pt x="274" y="512"/>
                  </a:lnTo>
                  <a:lnTo>
                    <a:pt x="260" y="502"/>
                  </a:lnTo>
                  <a:lnTo>
                    <a:pt x="250" y="492"/>
                  </a:lnTo>
                  <a:lnTo>
                    <a:pt x="238" y="478"/>
                  </a:lnTo>
                  <a:lnTo>
                    <a:pt x="230" y="466"/>
                  </a:lnTo>
                  <a:lnTo>
                    <a:pt x="222" y="450"/>
                  </a:lnTo>
                  <a:lnTo>
                    <a:pt x="216" y="432"/>
                  </a:lnTo>
                  <a:lnTo>
                    <a:pt x="210" y="414"/>
                  </a:lnTo>
                  <a:lnTo>
                    <a:pt x="206" y="396"/>
                  </a:lnTo>
                  <a:lnTo>
                    <a:pt x="204" y="374"/>
                  </a:lnTo>
                  <a:lnTo>
                    <a:pt x="204" y="352"/>
                  </a:lnTo>
                  <a:lnTo>
                    <a:pt x="204" y="352"/>
                  </a:lnTo>
                  <a:close/>
                  <a:moveTo>
                    <a:pt x="230" y="926"/>
                  </a:moveTo>
                  <a:lnTo>
                    <a:pt x="230" y="926"/>
                  </a:lnTo>
                  <a:lnTo>
                    <a:pt x="222" y="854"/>
                  </a:lnTo>
                  <a:lnTo>
                    <a:pt x="218" y="784"/>
                  </a:lnTo>
                  <a:lnTo>
                    <a:pt x="218" y="726"/>
                  </a:lnTo>
                  <a:lnTo>
                    <a:pt x="218" y="688"/>
                  </a:lnTo>
                  <a:lnTo>
                    <a:pt x="218" y="614"/>
                  </a:lnTo>
                  <a:lnTo>
                    <a:pt x="218" y="614"/>
                  </a:lnTo>
                  <a:lnTo>
                    <a:pt x="254" y="634"/>
                  </a:lnTo>
                  <a:lnTo>
                    <a:pt x="274" y="646"/>
                  </a:lnTo>
                  <a:lnTo>
                    <a:pt x="296" y="654"/>
                  </a:lnTo>
                  <a:lnTo>
                    <a:pt x="322" y="664"/>
                  </a:lnTo>
                  <a:lnTo>
                    <a:pt x="350" y="670"/>
                  </a:lnTo>
                  <a:lnTo>
                    <a:pt x="384" y="674"/>
                  </a:lnTo>
                  <a:lnTo>
                    <a:pt x="420" y="676"/>
                  </a:lnTo>
                  <a:lnTo>
                    <a:pt x="420" y="676"/>
                  </a:lnTo>
                  <a:lnTo>
                    <a:pt x="454" y="674"/>
                  </a:lnTo>
                  <a:lnTo>
                    <a:pt x="484" y="670"/>
                  </a:lnTo>
                  <a:lnTo>
                    <a:pt x="514" y="662"/>
                  </a:lnTo>
                  <a:lnTo>
                    <a:pt x="544" y="652"/>
                  </a:lnTo>
                  <a:lnTo>
                    <a:pt x="570" y="638"/>
                  </a:lnTo>
                  <a:lnTo>
                    <a:pt x="594" y="622"/>
                  </a:lnTo>
                  <a:lnTo>
                    <a:pt x="618" y="604"/>
                  </a:lnTo>
                  <a:lnTo>
                    <a:pt x="638" y="584"/>
                  </a:lnTo>
                  <a:lnTo>
                    <a:pt x="658" y="560"/>
                  </a:lnTo>
                  <a:lnTo>
                    <a:pt x="674" y="536"/>
                  </a:lnTo>
                  <a:lnTo>
                    <a:pt x="688" y="510"/>
                  </a:lnTo>
                  <a:lnTo>
                    <a:pt x="700" y="480"/>
                  </a:lnTo>
                  <a:lnTo>
                    <a:pt x="710" y="450"/>
                  </a:lnTo>
                  <a:lnTo>
                    <a:pt x="716" y="418"/>
                  </a:lnTo>
                  <a:lnTo>
                    <a:pt x="720" y="384"/>
                  </a:lnTo>
                  <a:lnTo>
                    <a:pt x="722" y="350"/>
                  </a:lnTo>
                  <a:lnTo>
                    <a:pt x="722" y="350"/>
                  </a:lnTo>
                  <a:lnTo>
                    <a:pt x="720" y="312"/>
                  </a:lnTo>
                  <a:lnTo>
                    <a:pt x="716" y="276"/>
                  </a:lnTo>
                  <a:lnTo>
                    <a:pt x="708" y="242"/>
                  </a:lnTo>
                  <a:lnTo>
                    <a:pt x="700" y="208"/>
                  </a:lnTo>
                  <a:lnTo>
                    <a:pt x="686" y="178"/>
                  </a:lnTo>
                  <a:lnTo>
                    <a:pt x="672" y="150"/>
                  </a:lnTo>
                  <a:lnTo>
                    <a:pt x="656" y="122"/>
                  </a:lnTo>
                  <a:lnTo>
                    <a:pt x="636" y="98"/>
                  </a:lnTo>
                  <a:lnTo>
                    <a:pt x="614" y="76"/>
                  </a:lnTo>
                  <a:lnTo>
                    <a:pt x="592" y="56"/>
                  </a:lnTo>
                  <a:lnTo>
                    <a:pt x="566" y="40"/>
                  </a:lnTo>
                  <a:lnTo>
                    <a:pt x="538" y="26"/>
                  </a:lnTo>
                  <a:lnTo>
                    <a:pt x="510" y="14"/>
                  </a:lnTo>
                  <a:lnTo>
                    <a:pt x="478" y="6"/>
                  </a:lnTo>
                  <a:lnTo>
                    <a:pt x="446" y="2"/>
                  </a:lnTo>
                  <a:lnTo>
                    <a:pt x="412" y="0"/>
                  </a:lnTo>
                  <a:lnTo>
                    <a:pt x="412" y="0"/>
                  </a:lnTo>
                  <a:lnTo>
                    <a:pt x="390" y="0"/>
                  </a:lnTo>
                  <a:lnTo>
                    <a:pt x="368" y="2"/>
                  </a:lnTo>
                  <a:lnTo>
                    <a:pt x="348" y="6"/>
                  </a:lnTo>
                  <a:lnTo>
                    <a:pt x="330" y="10"/>
                  </a:lnTo>
                  <a:lnTo>
                    <a:pt x="314" y="14"/>
                  </a:lnTo>
                  <a:lnTo>
                    <a:pt x="298" y="22"/>
                  </a:lnTo>
                  <a:lnTo>
                    <a:pt x="270" y="36"/>
                  </a:lnTo>
                  <a:lnTo>
                    <a:pt x="246" y="52"/>
                  </a:lnTo>
                  <a:lnTo>
                    <a:pt x="226" y="70"/>
                  </a:lnTo>
                  <a:lnTo>
                    <a:pt x="208" y="88"/>
                  </a:lnTo>
                  <a:lnTo>
                    <a:pt x="190" y="106"/>
                  </a:lnTo>
                  <a:lnTo>
                    <a:pt x="190" y="106"/>
                  </a:lnTo>
                  <a:lnTo>
                    <a:pt x="180" y="60"/>
                  </a:lnTo>
                  <a:lnTo>
                    <a:pt x="174" y="38"/>
                  </a:lnTo>
                  <a:lnTo>
                    <a:pt x="168" y="16"/>
                  </a:lnTo>
                  <a:lnTo>
                    <a:pt x="0" y="28"/>
                  </a:lnTo>
                  <a:lnTo>
                    <a:pt x="0" y="28"/>
                  </a:lnTo>
                  <a:lnTo>
                    <a:pt x="16" y="110"/>
                  </a:lnTo>
                  <a:lnTo>
                    <a:pt x="28" y="190"/>
                  </a:lnTo>
                  <a:lnTo>
                    <a:pt x="34" y="230"/>
                  </a:lnTo>
                  <a:lnTo>
                    <a:pt x="38" y="270"/>
                  </a:lnTo>
                  <a:lnTo>
                    <a:pt x="40" y="310"/>
                  </a:lnTo>
                  <a:lnTo>
                    <a:pt x="40" y="352"/>
                  </a:lnTo>
                  <a:lnTo>
                    <a:pt x="40" y="614"/>
                  </a:lnTo>
                  <a:lnTo>
                    <a:pt x="40" y="614"/>
                  </a:lnTo>
                  <a:lnTo>
                    <a:pt x="40" y="652"/>
                  </a:lnTo>
                  <a:lnTo>
                    <a:pt x="38" y="694"/>
                  </a:lnTo>
                  <a:lnTo>
                    <a:pt x="30" y="788"/>
                  </a:lnTo>
                  <a:lnTo>
                    <a:pt x="14" y="938"/>
                  </a:lnTo>
                  <a:lnTo>
                    <a:pt x="230" y="926"/>
                  </a:lnTo>
                  <a:close/>
                </a:path>
              </a:pathLst>
            </a:custGeom>
            <a:solidFill>
              <a:srgbClr val="FFFFFF"/>
            </a:solidFill>
            <a:ln w="9525">
              <a:noFill/>
              <a:round/>
              <a:headEnd/>
              <a:tailEnd/>
            </a:ln>
          </p:spPr>
          <p:txBody>
            <a:bodyPr/>
            <a:lstStyle/>
            <a:p>
              <a:pPr>
                <a:spcBef>
                  <a:spcPct val="20000"/>
                </a:spcBef>
                <a:defRPr/>
              </a:pPr>
              <a:endParaRPr lang="en-US" sz="1800" dirty="0"/>
            </a:p>
          </p:txBody>
        </p:sp>
        <p:sp>
          <p:nvSpPr>
            <p:cNvPr id="27" name="Freeform 26"/>
            <p:cNvSpPr>
              <a:spLocks/>
            </p:cNvSpPr>
            <p:nvPr userDrawn="1"/>
          </p:nvSpPr>
          <p:spPr bwMode="gray">
            <a:xfrm>
              <a:off x="2703" y="2823"/>
              <a:ext cx="508" cy="666"/>
            </a:xfrm>
            <a:custGeom>
              <a:avLst/>
              <a:gdLst/>
              <a:ahLst/>
              <a:cxnLst>
                <a:cxn ang="0">
                  <a:pos x="396" y="136"/>
                </a:cxn>
                <a:cxn ang="0">
                  <a:pos x="322" y="124"/>
                </a:cxn>
                <a:cxn ang="0">
                  <a:pos x="294" y="124"/>
                </a:cxn>
                <a:cxn ang="0">
                  <a:pos x="248" y="126"/>
                </a:cxn>
                <a:cxn ang="0">
                  <a:pos x="210" y="136"/>
                </a:cxn>
                <a:cxn ang="0">
                  <a:pos x="186" y="152"/>
                </a:cxn>
                <a:cxn ang="0">
                  <a:pos x="178" y="174"/>
                </a:cxn>
                <a:cxn ang="0">
                  <a:pos x="178" y="180"/>
                </a:cxn>
                <a:cxn ang="0">
                  <a:pos x="188" y="202"/>
                </a:cxn>
                <a:cxn ang="0">
                  <a:pos x="220" y="228"/>
                </a:cxn>
                <a:cxn ang="0">
                  <a:pos x="264" y="254"/>
                </a:cxn>
                <a:cxn ang="0">
                  <a:pos x="316" y="282"/>
                </a:cxn>
                <a:cxn ang="0">
                  <a:pos x="370" y="314"/>
                </a:cxn>
                <a:cxn ang="0">
                  <a:pos x="424" y="354"/>
                </a:cxn>
                <a:cxn ang="0">
                  <a:pos x="446" y="380"/>
                </a:cxn>
                <a:cxn ang="0">
                  <a:pos x="464" y="410"/>
                </a:cxn>
                <a:cxn ang="0">
                  <a:pos x="476" y="444"/>
                </a:cxn>
                <a:cxn ang="0">
                  <a:pos x="480" y="482"/>
                </a:cxn>
                <a:cxn ang="0">
                  <a:pos x="480" y="504"/>
                </a:cxn>
                <a:cxn ang="0">
                  <a:pos x="470" y="546"/>
                </a:cxn>
                <a:cxn ang="0">
                  <a:pos x="450" y="582"/>
                </a:cxn>
                <a:cxn ang="0">
                  <a:pos x="422" y="612"/>
                </a:cxn>
                <a:cxn ang="0">
                  <a:pos x="386" y="636"/>
                </a:cxn>
                <a:cxn ang="0">
                  <a:pos x="342" y="656"/>
                </a:cxn>
                <a:cxn ang="0">
                  <a:pos x="292" y="668"/>
                </a:cxn>
                <a:cxn ang="0">
                  <a:pos x="234" y="674"/>
                </a:cxn>
                <a:cxn ang="0">
                  <a:pos x="204" y="676"/>
                </a:cxn>
                <a:cxn ang="0">
                  <a:pos x="150" y="674"/>
                </a:cxn>
                <a:cxn ang="0">
                  <a:pos x="58" y="658"/>
                </a:cxn>
                <a:cxn ang="0">
                  <a:pos x="12" y="510"/>
                </a:cxn>
                <a:cxn ang="0">
                  <a:pos x="54" y="522"/>
                </a:cxn>
                <a:cxn ang="0">
                  <a:pos x="130" y="542"/>
                </a:cxn>
                <a:cxn ang="0">
                  <a:pos x="184" y="550"/>
                </a:cxn>
                <a:cxn ang="0">
                  <a:pos x="210" y="552"/>
                </a:cxn>
                <a:cxn ang="0">
                  <a:pos x="244" y="548"/>
                </a:cxn>
                <a:cxn ang="0">
                  <a:pos x="274" y="536"/>
                </a:cxn>
                <a:cxn ang="0">
                  <a:pos x="296" y="516"/>
                </a:cxn>
                <a:cxn ang="0">
                  <a:pos x="304" y="488"/>
                </a:cxn>
                <a:cxn ang="0">
                  <a:pos x="304" y="480"/>
                </a:cxn>
                <a:cxn ang="0">
                  <a:pos x="294" y="460"/>
                </a:cxn>
                <a:cxn ang="0">
                  <a:pos x="266" y="436"/>
                </a:cxn>
                <a:cxn ang="0">
                  <a:pos x="222" y="410"/>
                </a:cxn>
                <a:cxn ang="0">
                  <a:pos x="166" y="380"/>
                </a:cxn>
                <a:cxn ang="0">
                  <a:pos x="110" y="346"/>
                </a:cxn>
                <a:cxn ang="0">
                  <a:pos x="56" y="298"/>
                </a:cxn>
                <a:cxn ang="0">
                  <a:pos x="34" y="272"/>
                </a:cxn>
                <a:cxn ang="0">
                  <a:pos x="16" y="240"/>
                </a:cxn>
                <a:cxn ang="0">
                  <a:pos x="4" y="208"/>
                </a:cxn>
                <a:cxn ang="0">
                  <a:pos x="0" y="174"/>
                </a:cxn>
                <a:cxn ang="0">
                  <a:pos x="2" y="154"/>
                </a:cxn>
                <a:cxn ang="0">
                  <a:pos x="12" y="116"/>
                </a:cxn>
                <a:cxn ang="0">
                  <a:pos x="32" y="84"/>
                </a:cxn>
                <a:cxn ang="0">
                  <a:pos x="60" y="56"/>
                </a:cxn>
                <a:cxn ang="0">
                  <a:pos x="94" y="34"/>
                </a:cxn>
                <a:cxn ang="0">
                  <a:pos x="136" y="18"/>
                </a:cxn>
                <a:cxn ang="0">
                  <a:pos x="184" y="6"/>
                </a:cxn>
                <a:cxn ang="0">
                  <a:pos x="236" y="0"/>
                </a:cxn>
                <a:cxn ang="0">
                  <a:pos x="264" y="0"/>
                </a:cxn>
                <a:cxn ang="0">
                  <a:pos x="344" y="4"/>
                </a:cxn>
                <a:cxn ang="0">
                  <a:pos x="396" y="136"/>
                </a:cxn>
              </a:cxnLst>
              <a:rect l="0" t="0" r="r" b="b"/>
              <a:pathLst>
                <a:path w="480" h="676">
                  <a:moveTo>
                    <a:pt x="396" y="136"/>
                  </a:moveTo>
                  <a:lnTo>
                    <a:pt x="396" y="136"/>
                  </a:lnTo>
                  <a:lnTo>
                    <a:pt x="346" y="128"/>
                  </a:lnTo>
                  <a:lnTo>
                    <a:pt x="322" y="124"/>
                  </a:lnTo>
                  <a:lnTo>
                    <a:pt x="294" y="124"/>
                  </a:lnTo>
                  <a:lnTo>
                    <a:pt x="294" y="124"/>
                  </a:lnTo>
                  <a:lnTo>
                    <a:pt x="270" y="124"/>
                  </a:lnTo>
                  <a:lnTo>
                    <a:pt x="248" y="126"/>
                  </a:lnTo>
                  <a:lnTo>
                    <a:pt x="228" y="130"/>
                  </a:lnTo>
                  <a:lnTo>
                    <a:pt x="210" y="136"/>
                  </a:lnTo>
                  <a:lnTo>
                    <a:pt x="196" y="144"/>
                  </a:lnTo>
                  <a:lnTo>
                    <a:pt x="186" y="152"/>
                  </a:lnTo>
                  <a:lnTo>
                    <a:pt x="180" y="162"/>
                  </a:lnTo>
                  <a:lnTo>
                    <a:pt x="178" y="174"/>
                  </a:lnTo>
                  <a:lnTo>
                    <a:pt x="178" y="174"/>
                  </a:lnTo>
                  <a:lnTo>
                    <a:pt x="178" y="180"/>
                  </a:lnTo>
                  <a:lnTo>
                    <a:pt x="180" y="188"/>
                  </a:lnTo>
                  <a:lnTo>
                    <a:pt x="188" y="202"/>
                  </a:lnTo>
                  <a:lnTo>
                    <a:pt x="202" y="214"/>
                  </a:lnTo>
                  <a:lnTo>
                    <a:pt x="220" y="228"/>
                  </a:lnTo>
                  <a:lnTo>
                    <a:pt x="240" y="242"/>
                  </a:lnTo>
                  <a:lnTo>
                    <a:pt x="264" y="254"/>
                  </a:lnTo>
                  <a:lnTo>
                    <a:pt x="316" y="282"/>
                  </a:lnTo>
                  <a:lnTo>
                    <a:pt x="316" y="282"/>
                  </a:lnTo>
                  <a:lnTo>
                    <a:pt x="342" y="298"/>
                  </a:lnTo>
                  <a:lnTo>
                    <a:pt x="370" y="314"/>
                  </a:lnTo>
                  <a:lnTo>
                    <a:pt x="398" y="332"/>
                  </a:lnTo>
                  <a:lnTo>
                    <a:pt x="424" y="354"/>
                  </a:lnTo>
                  <a:lnTo>
                    <a:pt x="436" y="366"/>
                  </a:lnTo>
                  <a:lnTo>
                    <a:pt x="446" y="380"/>
                  </a:lnTo>
                  <a:lnTo>
                    <a:pt x="456" y="394"/>
                  </a:lnTo>
                  <a:lnTo>
                    <a:pt x="464" y="410"/>
                  </a:lnTo>
                  <a:lnTo>
                    <a:pt x="472" y="426"/>
                  </a:lnTo>
                  <a:lnTo>
                    <a:pt x="476" y="444"/>
                  </a:lnTo>
                  <a:lnTo>
                    <a:pt x="480" y="462"/>
                  </a:lnTo>
                  <a:lnTo>
                    <a:pt x="480" y="482"/>
                  </a:lnTo>
                  <a:lnTo>
                    <a:pt x="480" y="482"/>
                  </a:lnTo>
                  <a:lnTo>
                    <a:pt x="480" y="504"/>
                  </a:lnTo>
                  <a:lnTo>
                    <a:pt x="476" y="526"/>
                  </a:lnTo>
                  <a:lnTo>
                    <a:pt x="470" y="546"/>
                  </a:lnTo>
                  <a:lnTo>
                    <a:pt x="460" y="564"/>
                  </a:lnTo>
                  <a:lnTo>
                    <a:pt x="450" y="582"/>
                  </a:lnTo>
                  <a:lnTo>
                    <a:pt x="436" y="598"/>
                  </a:lnTo>
                  <a:lnTo>
                    <a:pt x="422" y="612"/>
                  </a:lnTo>
                  <a:lnTo>
                    <a:pt x="404" y="626"/>
                  </a:lnTo>
                  <a:lnTo>
                    <a:pt x="386" y="636"/>
                  </a:lnTo>
                  <a:lnTo>
                    <a:pt x="364" y="648"/>
                  </a:lnTo>
                  <a:lnTo>
                    <a:pt x="342" y="656"/>
                  </a:lnTo>
                  <a:lnTo>
                    <a:pt x="318" y="662"/>
                  </a:lnTo>
                  <a:lnTo>
                    <a:pt x="292" y="668"/>
                  </a:lnTo>
                  <a:lnTo>
                    <a:pt x="264" y="672"/>
                  </a:lnTo>
                  <a:lnTo>
                    <a:pt x="234" y="674"/>
                  </a:lnTo>
                  <a:lnTo>
                    <a:pt x="204" y="676"/>
                  </a:lnTo>
                  <a:lnTo>
                    <a:pt x="204" y="676"/>
                  </a:lnTo>
                  <a:lnTo>
                    <a:pt x="176" y="674"/>
                  </a:lnTo>
                  <a:lnTo>
                    <a:pt x="150" y="674"/>
                  </a:lnTo>
                  <a:lnTo>
                    <a:pt x="104" y="666"/>
                  </a:lnTo>
                  <a:lnTo>
                    <a:pt x="58" y="658"/>
                  </a:lnTo>
                  <a:lnTo>
                    <a:pt x="12" y="646"/>
                  </a:lnTo>
                  <a:lnTo>
                    <a:pt x="12" y="510"/>
                  </a:lnTo>
                  <a:lnTo>
                    <a:pt x="12" y="510"/>
                  </a:lnTo>
                  <a:lnTo>
                    <a:pt x="54" y="522"/>
                  </a:lnTo>
                  <a:lnTo>
                    <a:pt x="102" y="536"/>
                  </a:lnTo>
                  <a:lnTo>
                    <a:pt x="130" y="542"/>
                  </a:lnTo>
                  <a:lnTo>
                    <a:pt x="156" y="546"/>
                  </a:lnTo>
                  <a:lnTo>
                    <a:pt x="184" y="550"/>
                  </a:lnTo>
                  <a:lnTo>
                    <a:pt x="210" y="552"/>
                  </a:lnTo>
                  <a:lnTo>
                    <a:pt x="210" y="552"/>
                  </a:lnTo>
                  <a:lnTo>
                    <a:pt x="228" y="550"/>
                  </a:lnTo>
                  <a:lnTo>
                    <a:pt x="244" y="548"/>
                  </a:lnTo>
                  <a:lnTo>
                    <a:pt x="260" y="542"/>
                  </a:lnTo>
                  <a:lnTo>
                    <a:pt x="274" y="536"/>
                  </a:lnTo>
                  <a:lnTo>
                    <a:pt x="286" y="526"/>
                  </a:lnTo>
                  <a:lnTo>
                    <a:pt x="296" y="516"/>
                  </a:lnTo>
                  <a:lnTo>
                    <a:pt x="302" y="502"/>
                  </a:lnTo>
                  <a:lnTo>
                    <a:pt x="304" y="488"/>
                  </a:lnTo>
                  <a:lnTo>
                    <a:pt x="304" y="488"/>
                  </a:lnTo>
                  <a:lnTo>
                    <a:pt x="304" y="480"/>
                  </a:lnTo>
                  <a:lnTo>
                    <a:pt x="302" y="474"/>
                  </a:lnTo>
                  <a:lnTo>
                    <a:pt x="294" y="460"/>
                  </a:lnTo>
                  <a:lnTo>
                    <a:pt x="282" y="448"/>
                  </a:lnTo>
                  <a:lnTo>
                    <a:pt x="266" y="436"/>
                  </a:lnTo>
                  <a:lnTo>
                    <a:pt x="246" y="424"/>
                  </a:lnTo>
                  <a:lnTo>
                    <a:pt x="222" y="410"/>
                  </a:lnTo>
                  <a:lnTo>
                    <a:pt x="166" y="380"/>
                  </a:lnTo>
                  <a:lnTo>
                    <a:pt x="166" y="380"/>
                  </a:lnTo>
                  <a:lnTo>
                    <a:pt x="138" y="364"/>
                  </a:lnTo>
                  <a:lnTo>
                    <a:pt x="110" y="346"/>
                  </a:lnTo>
                  <a:lnTo>
                    <a:pt x="82" y="324"/>
                  </a:lnTo>
                  <a:lnTo>
                    <a:pt x="56" y="298"/>
                  </a:lnTo>
                  <a:lnTo>
                    <a:pt x="44" y="286"/>
                  </a:lnTo>
                  <a:lnTo>
                    <a:pt x="34" y="272"/>
                  </a:lnTo>
                  <a:lnTo>
                    <a:pt x="24" y="256"/>
                  </a:lnTo>
                  <a:lnTo>
                    <a:pt x="16" y="240"/>
                  </a:lnTo>
                  <a:lnTo>
                    <a:pt x="10" y="224"/>
                  </a:lnTo>
                  <a:lnTo>
                    <a:pt x="4" y="208"/>
                  </a:lnTo>
                  <a:lnTo>
                    <a:pt x="2" y="192"/>
                  </a:lnTo>
                  <a:lnTo>
                    <a:pt x="0" y="174"/>
                  </a:lnTo>
                  <a:lnTo>
                    <a:pt x="0" y="174"/>
                  </a:lnTo>
                  <a:lnTo>
                    <a:pt x="2" y="154"/>
                  </a:lnTo>
                  <a:lnTo>
                    <a:pt x="6" y="134"/>
                  </a:lnTo>
                  <a:lnTo>
                    <a:pt x="12" y="116"/>
                  </a:lnTo>
                  <a:lnTo>
                    <a:pt x="20" y="100"/>
                  </a:lnTo>
                  <a:lnTo>
                    <a:pt x="32" y="84"/>
                  </a:lnTo>
                  <a:lnTo>
                    <a:pt x="44" y="70"/>
                  </a:lnTo>
                  <a:lnTo>
                    <a:pt x="60" y="56"/>
                  </a:lnTo>
                  <a:lnTo>
                    <a:pt x="76" y="44"/>
                  </a:lnTo>
                  <a:lnTo>
                    <a:pt x="94" y="34"/>
                  </a:lnTo>
                  <a:lnTo>
                    <a:pt x="114" y="24"/>
                  </a:lnTo>
                  <a:lnTo>
                    <a:pt x="136" y="18"/>
                  </a:lnTo>
                  <a:lnTo>
                    <a:pt x="160" y="10"/>
                  </a:lnTo>
                  <a:lnTo>
                    <a:pt x="184" y="6"/>
                  </a:lnTo>
                  <a:lnTo>
                    <a:pt x="210" y="2"/>
                  </a:lnTo>
                  <a:lnTo>
                    <a:pt x="236" y="0"/>
                  </a:lnTo>
                  <a:lnTo>
                    <a:pt x="264" y="0"/>
                  </a:lnTo>
                  <a:lnTo>
                    <a:pt x="264" y="0"/>
                  </a:lnTo>
                  <a:lnTo>
                    <a:pt x="304" y="0"/>
                  </a:lnTo>
                  <a:lnTo>
                    <a:pt x="344" y="4"/>
                  </a:lnTo>
                  <a:lnTo>
                    <a:pt x="422" y="12"/>
                  </a:lnTo>
                  <a:lnTo>
                    <a:pt x="396" y="136"/>
                  </a:lnTo>
                  <a:close/>
                </a:path>
              </a:pathLst>
            </a:custGeom>
            <a:solidFill>
              <a:srgbClr val="FFFFFF"/>
            </a:solidFill>
            <a:ln w="9525">
              <a:noFill/>
              <a:round/>
              <a:headEnd/>
              <a:tailEnd/>
            </a:ln>
          </p:spPr>
          <p:txBody>
            <a:bodyPr/>
            <a:lstStyle/>
            <a:p>
              <a:pPr>
                <a:spcBef>
                  <a:spcPct val="20000"/>
                </a:spcBef>
                <a:defRPr/>
              </a:pPr>
              <a:endParaRPr lang="en-US" sz="1800" dirty="0"/>
            </a:p>
          </p:txBody>
        </p:sp>
      </p:grpSp>
      <p:sp>
        <p:nvSpPr>
          <p:cNvPr id="2" name="Date Placeholder 1"/>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8536C0-A43A-4B1D-9B21-801BAFB1E740}" type="datetimeFigureOut">
              <a:rPr lang="en-GB" smtClean="0"/>
              <a:t>16/12/2024</a:t>
            </a:fld>
            <a:endParaRPr lang="en-GB" dirty="0"/>
          </a:p>
        </p:txBody>
      </p:sp>
      <p:sp>
        <p:nvSpPr>
          <p:cNvPr id="3" name="Footer Placeholder 2"/>
          <p:cNvSpPr>
            <a:spLocks noGrp="1"/>
          </p:cNvSpPr>
          <p:nvPr>
            <p:ph type="ftr" sz="quarter" idx="3"/>
          </p:nvPr>
        </p:nvSpPr>
        <p:spPr>
          <a:xfrm>
            <a:off x="3281364"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4" name="Slide Number Placeholder 3"/>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044CC0-87AF-4D9D-9490-43A67FCC7D90}" type="slidenum">
              <a:rPr lang="en-GB" smtClean="0"/>
              <a:t>‹#›</a:t>
            </a:fld>
            <a:endParaRPr lang="en-GB" dirty="0"/>
          </a:p>
        </p:txBody>
      </p:sp>
      <p:pic>
        <p:nvPicPr>
          <p:cNvPr id="6" name="Picture 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7019" y="84940"/>
            <a:ext cx="942652" cy="623887"/>
          </a:xfrm>
          <a:prstGeom prst="rect">
            <a:avLst/>
          </a:prstGeom>
        </p:spPr>
      </p:pic>
    </p:spTree>
  </p:cSld>
  <p:clrMap bg1="lt1" tx1="dk1" bg2="lt2" tx2="dk2" accent1="accent1" accent2="accent2" accent3="accent3" accent4="accent4" accent5="accent5" accent6="accent6" hlink="hlink" folHlink="folHlink"/>
  <p:sldLayoutIdLst>
    <p:sldLayoutId id="2147484349" r:id="rId1"/>
    <p:sldLayoutId id="2147484362" r:id="rId2"/>
  </p:sldLayoutIdLst>
  <p:txStyles>
    <p:titleStyle>
      <a:lvl1pPr algn="l" rtl="0" eaLnBrk="0" fontAlgn="base" hangingPunct="0">
        <a:spcBef>
          <a:spcPct val="0"/>
        </a:spcBef>
        <a:spcAft>
          <a:spcPct val="0"/>
        </a:spcAft>
        <a:defRPr sz="2400" b="1">
          <a:solidFill>
            <a:schemeClr val="bg1"/>
          </a:solidFill>
          <a:latin typeface="+mn-lt"/>
          <a:ea typeface="+mj-ea"/>
          <a:cs typeface="+mj-cs"/>
        </a:defRPr>
      </a:lvl1pPr>
      <a:lvl2pPr algn="l" rtl="0" eaLnBrk="0" fontAlgn="base" hangingPunct="0">
        <a:spcBef>
          <a:spcPct val="0"/>
        </a:spcBef>
        <a:spcAft>
          <a:spcPct val="0"/>
        </a:spcAft>
        <a:defRPr sz="2400" b="1">
          <a:solidFill>
            <a:schemeClr val="bg1"/>
          </a:solidFill>
          <a:latin typeface="Arial" charset="0"/>
        </a:defRPr>
      </a:lvl2pPr>
      <a:lvl3pPr algn="l" rtl="0" eaLnBrk="0" fontAlgn="base" hangingPunct="0">
        <a:spcBef>
          <a:spcPct val="0"/>
        </a:spcBef>
        <a:spcAft>
          <a:spcPct val="0"/>
        </a:spcAft>
        <a:defRPr sz="2400" b="1">
          <a:solidFill>
            <a:schemeClr val="bg1"/>
          </a:solidFill>
          <a:latin typeface="Arial" charset="0"/>
        </a:defRPr>
      </a:lvl3pPr>
      <a:lvl4pPr algn="l" rtl="0" eaLnBrk="0" fontAlgn="base" hangingPunct="0">
        <a:spcBef>
          <a:spcPct val="0"/>
        </a:spcBef>
        <a:spcAft>
          <a:spcPct val="0"/>
        </a:spcAft>
        <a:defRPr sz="2400" b="1">
          <a:solidFill>
            <a:schemeClr val="bg1"/>
          </a:solidFill>
          <a:latin typeface="Arial" charset="0"/>
        </a:defRPr>
      </a:lvl4pPr>
      <a:lvl5pPr algn="l" rtl="0" eaLnBrk="0" fontAlgn="base" hangingPunct="0">
        <a:spcBef>
          <a:spcPct val="0"/>
        </a:spcBef>
        <a:spcAft>
          <a:spcPct val="0"/>
        </a:spcAft>
        <a:defRPr sz="2400" b="1">
          <a:solidFill>
            <a:schemeClr val="bg1"/>
          </a:solidFill>
          <a:latin typeface="Arial" charset="0"/>
        </a:defRPr>
      </a:lvl5pPr>
      <a:lvl6pPr marL="457200" algn="l" rtl="0" eaLnBrk="1" fontAlgn="base" hangingPunct="1">
        <a:spcBef>
          <a:spcPct val="0"/>
        </a:spcBef>
        <a:spcAft>
          <a:spcPct val="0"/>
        </a:spcAft>
        <a:defRPr sz="3000">
          <a:solidFill>
            <a:schemeClr val="tx2"/>
          </a:solidFill>
          <a:latin typeface="Arial Black" pitchFamily="34" charset="0"/>
        </a:defRPr>
      </a:lvl6pPr>
      <a:lvl7pPr marL="914400" algn="l" rtl="0" eaLnBrk="1" fontAlgn="base" hangingPunct="1">
        <a:spcBef>
          <a:spcPct val="0"/>
        </a:spcBef>
        <a:spcAft>
          <a:spcPct val="0"/>
        </a:spcAft>
        <a:defRPr sz="3000">
          <a:solidFill>
            <a:schemeClr val="tx2"/>
          </a:solidFill>
          <a:latin typeface="Arial Black" pitchFamily="34" charset="0"/>
        </a:defRPr>
      </a:lvl7pPr>
      <a:lvl8pPr marL="1371600" algn="l" rtl="0" eaLnBrk="1" fontAlgn="base" hangingPunct="1">
        <a:spcBef>
          <a:spcPct val="0"/>
        </a:spcBef>
        <a:spcAft>
          <a:spcPct val="0"/>
        </a:spcAft>
        <a:defRPr sz="3000">
          <a:solidFill>
            <a:schemeClr val="tx2"/>
          </a:solidFill>
          <a:latin typeface="Arial Black" pitchFamily="34" charset="0"/>
        </a:defRPr>
      </a:lvl8pPr>
      <a:lvl9pPr marL="1828800" algn="l" rtl="0" eaLnBrk="1" fontAlgn="base" hangingPunct="1">
        <a:spcBef>
          <a:spcPct val="0"/>
        </a:spcBef>
        <a:spcAft>
          <a:spcPct val="0"/>
        </a:spcAft>
        <a:defRPr sz="3000">
          <a:solidFill>
            <a:schemeClr val="tx2"/>
          </a:solidFill>
          <a:latin typeface="Arial Black" pitchFamily="34" charset="0"/>
        </a:defRPr>
      </a:lvl9pPr>
    </p:titleStyle>
    <p:bodyStyle>
      <a:lvl1pPr marL="180975" indent="-180975" algn="l" rtl="0" eaLnBrk="0" fontAlgn="base" hangingPunct="0">
        <a:spcBef>
          <a:spcPts val="600"/>
        </a:spcBef>
        <a:spcAft>
          <a:spcPct val="0"/>
        </a:spcAft>
        <a:buFont typeface="Arial" charset="0"/>
        <a:buChar char="•"/>
        <a:defRPr>
          <a:solidFill>
            <a:schemeClr val="tx1"/>
          </a:solidFill>
          <a:latin typeface="+mn-lt"/>
          <a:ea typeface="+mn-ea"/>
          <a:cs typeface="+mn-cs"/>
        </a:defRPr>
      </a:lvl1pPr>
      <a:lvl2pPr marL="358775" indent="-184150" algn="l" rtl="0" eaLnBrk="0" fontAlgn="base" hangingPunct="0">
        <a:spcBef>
          <a:spcPts val="600"/>
        </a:spcBef>
        <a:spcAft>
          <a:spcPct val="0"/>
        </a:spcAft>
        <a:buFont typeface="Arial" charset="0"/>
        <a:buChar char="•"/>
        <a:defRPr>
          <a:solidFill>
            <a:schemeClr val="tx1"/>
          </a:solidFill>
          <a:latin typeface="+mn-lt"/>
        </a:defRPr>
      </a:lvl2pPr>
      <a:lvl3pPr marL="719138" indent="-228600" algn="l" rtl="0" eaLnBrk="0" fontAlgn="base" hangingPunct="0">
        <a:spcBef>
          <a:spcPts val="600"/>
        </a:spcBef>
        <a:spcAft>
          <a:spcPct val="0"/>
        </a:spcAft>
        <a:buFont typeface="Arial" charset="0"/>
        <a:buChar char="•"/>
        <a:defRPr sz="1600">
          <a:solidFill>
            <a:schemeClr val="tx1"/>
          </a:solidFill>
          <a:latin typeface="+mn-lt"/>
        </a:defRPr>
      </a:lvl3pPr>
      <a:lvl4pPr marL="1077913" indent="-273050" algn="l" rtl="0" eaLnBrk="0" fontAlgn="base" hangingPunct="0">
        <a:spcBef>
          <a:spcPts val="600"/>
        </a:spcBef>
        <a:spcAft>
          <a:spcPct val="0"/>
        </a:spcAft>
        <a:buFont typeface="Arial" charset="0"/>
        <a:buChar char="•"/>
        <a:defRPr sz="1600">
          <a:solidFill>
            <a:schemeClr val="tx1"/>
          </a:solidFill>
          <a:latin typeface="+mn-lt"/>
        </a:defRPr>
      </a:lvl4pPr>
      <a:lvl5pPr marL="1436688" indent="-271463" algn="l" rtl="0" eaLnBrk="0" fontAlgn="base" hangingPunct="0">
        <a:spcBef>
          <a:spcPts val="600"/>
        </a:spcBef>
        <a:spcAft>
          <a:spcPct val="0"/>
        </a:spcAft>
        <a:buFont typeface="Arial" charset="0"/>
        <a:buChar char="•"/>
        <a:defRPr sz="1600">
          <a:solidFill>
            <a:schemeClr val="tx1"/>
          </a:solidFill>
          <a:latin typeface="+mn-lt"/>
        </a:defRPr>
      </a:lvl5pPr>
      <a:lvl6pPr marL="2613025" indent="-268288" algn="l" rtl="0" eaLnBrk="1" fontAlgn="base" hangingPunct="1">
        <a:spcBef>
          <a:spcPct val="50000"/>
        </a:spcBef>
        <a:spcAft>
          <a:spcPct val="0"/>
        </a:spcAft>
        <a:buFont typeface="Arial" charset="0"/>
        <a:buChar char="–"/>
        <a:defRPr sz="2000">
          <a:solidFill>
            <a:schemeClr val="tx1"/>
          </a:solidFill>
          <a:latin typeface="+mn-lt"/>
        </a:defRPr>
      </a:lvl6pPr>
      <a:lvl7pPr marL="3070225" indent="-268288" algn="l" rtl="0" eaLnBrk="1" fontAlgn="base" hangingPunct="1">
        <a:spcBef>
          <a:spcPct val="50000"/>
        </a:spcBef>
        <a:spcAft>
          <a:spcPct val="0"/>
        </a:spcAft>
        <a:buFont typeface="Arial" charset="0"/>
        <a:buChar char="–"/>
        <a:defRPr sz="2000">
          <a:solidFill>
            <a:schemeClr val="tx1"/>
          </a:solidFill>
          <a:latin typeface="+mn-lt"/>
        </a:defRPr>
      </a:lvl7pPr>
      <a:lvl8pPr marL="3527425" indent="-268288" algn="l" rtl="0" eaLnBrk="1" fontAlgn="base" hangingPunct="1">
        <a:spcBef>
          <a:spcPct val="50000"/>
        </a:spcBef>
        <a:spcAft>
          <a:spcPct val="0"/>
        </a:spcAft>
        <a:buFont typeface="Arial" charset="0"/>
        <a:buChar char="–"/>
        <a:defRPr sz="2000">
          <a:solidFill>
            <a:schemeClr val="tx1"/>
          </a:solidFill>
          <a:latin typeface="+mn-lt"/>
        </a:defRPr>
      </a:lvl8pPr>
      <a:lvl9pPr marL="3984625" indent="-268288" algn="l" rtl="0" eaLnBrk="1" fontAlgn="base" hangingPunct="1">
        <a:spcBef>
          <a:spcPct val="5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F48536C0-A43A-4B1D-9B21-801BAFB1E740}" type="datetimeFigureOut">
              <a:rPr lang="en-GB" smtClean="0"/>
              <a:t>16/12/2024</a:t>
            </a:fld>
            <a:endParaRPr lang="en-GB" dirty="0"/>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31044CC0-87AF-4D9D-9490-43A67FCC7D90}" type="slidenum">
              <a:rPr lang="en-GB" smtClean="0"/>
              <a:t>‹#›</a:t>
            </a:fld>
            <a:endParaRPr lang="en-GB" dirty="0"/>
          </a:p>
        </p:txBody>
      </p:sp>
      <p:pic>
        <p:nvPicPr>
          <p:cNvPr id="7" name="Picture 19" descr="Ipsos MORI Logo - BLACK.png"/>
          <p:cNvPicPr>
            <a:picLocks noChangeAspect="1"/>
          </p:cNvPicPr>
          <p:nvPr userDrawn="1"/>
        </p:nvPicPr>
        <p:blipFill>
          <a:blip r:embed="rId14" cstate="print"/>
          <a:srcRect/>
          <a:stretch>
            <a:fillRect/>
          </a:stretch>
        </p:blipFill>
        <p:spPr bwMode="auto">
          <a:xfrm>
            <a:off x="8946704" y="212725"/>
            <a:ext cx="898525" cy="165100"/>
          </a:xfrm>
          <a:prstGeom prst="rect">
            <a:avLst/>
          </a:prstGeom>
          <a:noFill/>
          <a:ln w="9525">
            <a:noFill/>
            <a:miter lim="800000"/>
            <a:headEnd/>
            <a:tailEnd/>
          </a:ln>
        </p:spPr>
      </p:pic>
      <p:grpSp>
        <p:nvGrpSpPr>
          <p:cNvPr id="8" name="Group 60"/>
          <p:cNvGrpSpPr>
            <a:grpSpLocks noChangeAspect="1"/>
          </p:cNvGrpSpPr>
          <p:nvPr userDrawn="1"/>
        </p:nvGrpSpPr>
        <p:grpSpPr bwMode="auto">
          <a:xfrm>
            <a:off x="9417051" y="6454775"/>
            <a:ext cx="244475" cy="223838"/>
            <a:chOff x="1020" y="346"/>
            <a:chExt cx="4114" cy="3756"/>
          </a:xfrm>
        </p:grpSpPr>
        <p:sp>
          <p:nvSpPr>
            <p:cNvPr id="9" name="Freeform 8"/>
            <p:cNvSpPr>
              <a:spLocks/>
            </p:cNvSpPr>
            <p:nvPr userDrawn="1"/>
          </p:nvSpPr>
          <p:spPr bwMode="gray">
            <a:xfrm>
              <a:off x="1020" y="346"/>
              <a:ext cx="4114" cy="3756"/>
            </a:xfrm>
            <a:custGeom>
              <a:avLst/>
              <a:gdLst/>
              <a:ahLst/>
              <a:cxnLst>
                <a:cxn ang="0">
                  <a:pos x="0" y="3756"/>
                </a:cxn>
                <a:cxn ang="0">
                  <a:pos x="0" y="0"/>
                </a:cxn>
                <a:cxn ang="0">
                  <a:pos x="4022" y="0"/>
                </a:cxn>
                <a:cxn ang="0">
                  <a:pos x="4022" y="0"/>
                </a:cxn>
                <a:cxn ang="0">
                  <a:pos x="4040" y="118"/>
                </a:cxn>
                <a:cxn ang="0">
                  <a:pos x="4054" y="234"/>
                </a:cxn>
                <a:cxn ang="0">
                  <a:pos x="4068" y="350"/>
                </a:cxn>
                <a:cxn ang="0">
                  <a:pos x="4078" y="468"/>
                </a:cxn>
                <a:cxn ang="0">
                  <a:pos x="4088" y="584"/>
                </a:cxn>
                <a:cxn ang="0">
                  <a:pos x="4096" y="700"/>
                </a:cxn>
                <a:cxn ang="0">
                  <a:pos x="4104" y="814"/>
                </a:cxn>
                <a:cxn ang="0">
                  <a:pos x="4108" y="930"/>
                </a:cxn>
                <a:cxn ang="0">
                  <a:pos x="4112" y="1046"/>
                </a:cxn>
                <a:cxn ang="0">
                  <a:pos x="4114" y="1162"/>
                </a:cxn>
                <a:cxn ang="0">
                  <a:pos x="4112" y="1276"/>
                </a:cxn>
                <a:cxn ang="0">
                  <a:pos x="4110" y="1392"/>
                </a:cxn>
                <a:cxn ang="0">
                  <a:pos x="4106" y="1508"/>
                </a:cxn>
                <a:cxn ang="0">
                  <a:pos x="4100" y="1622"/>
                </a:cxn>
                <a:cxn ang="0">
                  <a:pos x="4092" y="1738"/>
                </a:cxn>
                <a:cxn ang="0">
                  <a:pos x="4082" y="1854"/>
                </a:cxn>
                <a:cxn ang="0">
                  <a:pos x="4070" y="1970"/>
                </a:cxn>
                <a:cxn ang="0">
                  <a:pos x="4056" y="2086"/>
                </a:cxn>
                <a:cxn ang="0">
                  <a:pos x="4040" y="2202"/>
                </a:cxn>
                <a:cxn ang="0">
                  <a:pos x="4020" y="2320"/>
                </a:cxn>
                <a:cxn ang="0">
                  <a:pos x="4000" y="2436"/>
                </a:cxn>
                <a:cxn ang="0">
                  <a:pos x="3978" y="2554"/>
                </a:cxn>
                <a:cxn ang="0">
                  <a:pos x="3952" y="2672"/>
                </a:cxn>
                <a:cxn ang="0">
                  <a:pos x="3926" y="2790"/>
                </a:cxn>
                <a:cxn ang="0">
                  <a:pos x="3896" y="2908"/>
                </a:cxn>
                <a:cxn ang="0">
                  <a:pos x="3864" y="3028"/>
                </a:cxn>
                <a:cxn ang="0">
                  <a:pos x="3830" y="3148"/>
                </a:cxn>
                <a:cxn ang="0">
                  <a:pos x="3792" y="3268"/>
                </a:cxn>
                <a:cxn ang="0">
                  <a:pos x="3754" y="3388"/>
                </a:cxn>
                <a:cxn ang="0">
                  <a:pos x="3712" y="3510"/>
                </a:cxn>
                <a:cxn ang="0">
                  <a:pos x="3668" y="3632"/>
                </a:cxn>
                <a:cxn ang="0">
                  <a:pos x="3620" y="3756"/>
                </a:cxn>
                <a:cxn ang="0">
                  <a:pos x="0" y="3756"/>
                </a:cxn>
              </a:cxnLst>
              <a:rect l="0" t="0" r="r" b="b"/>
              <a:pathLst>
                <a:path w="4114" h="3756">
                  <a:moveTo>
                    <a:pt x="0" y="3756"/>
                  </a:moveTo>
                  <a:lnTo>
                    <a:pt x="0" y="0"/>
                  </a:lnTo>
                  <a:lnTo>
                    <a:pt x="4022" y="0"/>
                  </a:lnTo>
                  <a:lnTo>
                    <a:pt x="4022" y="0"/>
                  </a:lnTo>
                  <a:lnTo>
                    <a:pt x="4040" y="118"/>
                  </a:lnTo>
                  <a:lnTo>
                    <a:pt x="4054" y="234"/>
                  </a:lnTo>
                  <a:lnTo>
                    <a:pt x="4068" y="350"/>
                  </a:lnTo>
                  <a:lnTo>
                    <a:pt x="4078" y="468"/>
                  </a:lnTo>
                  <a:lnTo>
                    <a:pt x="4088" y="584"/>
                  </a:lnTo>
                  <a:lnTo>
                    <a:pt x="4096" y="700"/>
                  </a:lnTo>
                  <a:lnTo>
                    <a:pt x="4104" y="814"/>
                  </a:lnTo>
                  <a:lnTo>
                    <a:pt x="4108" y="930"/>
                  </a:lnTo>
                  <a:lnTo>
                    <a:pt x="4112" y="1046"/>
                  </a:lnTo>
                  <a:lnTo>
                    <a:pt x="4114" y="1162"/>
                  </a:lnTo>
                  <a:lnTo>
                    <a:pt x="4112" y="1276"/>
                  </a:lnTo>
                  <a:lnTo>
                    <a:pt x="4110" y="1392"/>
                  </a:lnTo>
                  <a:lnTo>
                    <a:pt x="4106" y="1508"/>
                  </a:lnTo>
                  <a:lnTo>
                    <a:pt x="4100" y="1622"/>
                  </a:lnTo>
                  <a:lnTo>
                    <a:pt x="4092" y="1738"/>
                  </a:lnTo>
                  <a:lnTo>
                    <a:pt x="4082" y="1854"/>
                  </a:lnTo>
                  <a:lnTo>
                    <a:pt x="4070" y="1970"/>
                  </a:lnTo>
                  <a:lnTo>
                    <a:pt x="4056" y="2086"/>
                  </a:lnTo>
                  <a:lnTo>
                    <a:pt x="4040" y="2202"/>
                  </a:lnTo>
                  <a:lnTo>
                    <a:pt x="4020" y="2320"/>
                  </a:lnTo>
                  <a:lnTo>
                    <a:pt x="4000" y="2436"/>
                  </a:lnTo>
                  <a:lnTo>
                    <a:pt x="3978" y="2554"/>
                  </a:lnTo>
                  <a:lnTo>
                    <a:pt x="3952" y="2672"/>
                  </a:lnTo>
                  <a:lnTo>
                    <a:pt x="3926" y="2790"/>
                  </a:lnTo>
                  <a:lnTo>
                    <a:pt x="3896" y="2908"/>
                  </a:lnTo>
                  <a:lnTo>
                    <a:pt x="3864" y="3028"/>
                  </a:lnTo>
                  <a:lnTo>
                    <a:pt x="3830" y="3148"/>
                  </a:lnTo>
                  <a:lnTo>
                    <a:pt x="3792" y="3268"/>
                  </a:lnTo>
                  <a:lnTo>
                    <a:pt x="3754" y="3388"/>
                  </a:lnTo>
                  <a:lnTo>
                    <a:pt x="3712" y="3510"/>
                  </a:lnTo>
                  <a:lnTo>
                    <a:pt x="3668" y="3632"/>
                  </a:lnTo>
                  <a:lnTo>
                    <a:pt x="3620" y="3756"/>
                  </a:lnTo>
                  <a:lnTo>
                    <a:pt x="0" y="3756"/>
                  </a:lnTo>
                  <a:close/>
                </a:path>
              </a:pathLst>
            </a:custGeom>
            <a:solidFill>
              <a:srgbClr val="009D9C"/>
            </a:solidFill>
            <a:ln w="9525">
              <a:noFill/>
              <a:round/>
              <a:headEnd/>
              <a:tailEnd/>
            </a:ln>
          </p:spPr>
          <p:txBody>
            <a:bodyPr/>
            <a:lstStyle/>
            <a:p>
              <a:pPr>
                <a:spcBef>
                  <a:spcPct val="20000"/>
                </a:spcBef>
                <a:defRPr/>
              </a:pPr>
              <a:endParaRPr lang="en-US" sz="1800" dirty="0"/>
            </a:p>
          </p:txBody>
        </p:sp>
        <p:sp>
          <p:nvSpPr>
            <p:cNvPr id="10" name="Freeform 9"/>
            <p:cNvSpPr>
              <a:spLocks/>
            </p:cNvSpPr>
            <p:nvPr userDrawn="1"/>
          </p:nvSpPr>
          <p:spPr bwMode="gray">
            <a:xfrm>
              <a:off x="2623" y="1731"/>
              <a:ext cx="107" cy="53"/>
            </a:xfrm>
            <a:custGeom>
              <a:avLst/>
              <a:gdLst/>
              <a:ahLst/>
              <a:cxnLst>
                <a:cxn ang="0">
                  <a:pos x="18" y="44"/>
                </a:cxn>
                <a:cxn ang="0">
                  <a:pos x="0" y="58"/>
                </a:cxn>
                <a:cxn ang="0">
                  <a:pos x="0" y="58"/>
                </a:cxn>
                <a:cxn ang="0">
                  <a:pos x="14" y="60"/>
                </a:cxn>
                <a:cxn ang="0">
                  <a:pos x="28" y="62"/>
                </a:cxn>
                <a:cxn ang="0">
                  <a:pos x="42" y="58"/>
                </a:cxn>
                <a:cxn ang="0">
                  <a:pos x="54" y="54"/>
                </a:cxn>
                <a:cxn ang="0">
                  <a:pos x="66" y="48"/>
                </a:cxn>
                <a:cxn ang="0">
                  <a:pos x="76" y="40"/>
                </a:cxn>
                <a:cxn ang="0">
                  <a:pos x="82" y="32"/>
                </a:cxn>
                <a:cxn ang="0">
                  <a:pos x="88" y="24"/>
                </a:cxn>
                <a:cxn ang="0">
                  <a:pos x="88" y="0"/>
                </a:cxn>
                <a:cxn ang="0">
                  <a:pos x="88" y="0"/>
                </a:cxn>
                <a:cxn ang="0">
                  <a:pos x="66" y="6"/>
                </a:cxn>
                <a:cxn ang="0">
                  <a:pos x="46" y="16"/>
                </a:cxn>
                <a:cxn ang="0">
                  <a:pos x="38" y="22"/>
                </a:cxn>
                <a:cxn ang="0">
                  <a:pos x="30" y="28"/>
                </a:cxn>
                <a:cxn ang="0">
                  <a:pos x="24" y="36"/>
                </a:cxn>
                <a:cxn ang="0">
                  <a:pos x="18" y="44"/>
                </a:cxn>
                <a:cxn ang="0">
                  <a:pos x="18" y="44"/>
                </a:cxn>
              </a:cxnLst>
              <a:rect l="0" t="0" r="r" b="b"/>
              <a:pathLst>
                <a:path w="88" h="62">
                  <a:moveTo>
                    <a:pt x="18" y="44"/>
                  </a:moveTo>
                  <a:lnTo>
                    <a:pt x="0" y="58"/>
                  </a:lnTo>
                  <a:lnTo>
                    <a:pt x="0" y="58"/>
                  </a:lnTo>
                  <a:lnTo>
                    <a:pt x="14" y="60"/>
                  </a:lnTo>
                  <a:lnTo>
                    <a:pt x="28" y="62"/>
                  </a:lnTo>
                  <a:lnTo>
                    <a:pt x="42" y="58"/>
                  </a:lnTo>
                  <a:lnTo>
                    <a:pt x="54" y="54"/>
                  </a:lnTo>
                  <a:lnTo>
                    <a:pt x="66" y="48"/>
                  </a:lnTo>
                  <a:lnTo>
                    <a:pt x="76" y="40"/>
                  </a:lnTo>
                  <a:lnTo>
                    <a:pt x="82" y="32"/>
                  </a:lnTo>
                  <a:lnTo>
                    <a:pt x="88" y="24"/>
                  </a:lnTo>
                  <a:lnTo>
                    <a:pt x="88" y="0"/>
                  </a:lnTo>
                  <a:lnTo>
                    <a:pt x="88" y="0"/>
                  </a:lnTo>
                  <a:lnTo>
                    <a:pt x="66" y="6"/>
                  </a:lnTo>
                  <a:lnTo>
                    <a:pt x="46" y="16"/>
                  </a:lnTo>
                  <a:lnTo>
                    <a:pt x="38" y="22"/>
                  </a:lnTo>
                  <a:lnTo>
                    <a:pt x="30" y="28"/>
                  </a:lnTo>
                  <a:lnTo>
                    <a:pt x="24" y="36"/>
                  </a:lnTo>
                  <a:lnTo>
                    <a:pt x="18" y="44"/>
                  </a:lnTo>
                  <a:lnTo>
                    <a:pt x="18" y="44"/>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1" name="Freeform 10"/>
            <p:cNvSpPr>
              <a:spLocks/>
            </p:cNvSpPr>
            <p:nvPr userDrawn="1"/>
          </p:nvSpPr>
          <p:spPr bwMode="gray">
            <a:xfrm>
              <a:off x="2810" y="1891"/>
              <a:ext cx="80" cy="53"/>
            </a:xfrm>
            <a:custGeom>
              <a:avLst/>
              <a:gdLst/>
              <a:ahLst/>
              <a:cxnLst>
                <a:cxn ang="0">
                  <a:pos x="28" y="2"/>
                </a:cxn>
                <a:cxn ang="0">
                  <a:pos x="0" y="0"/>
                </a:cxn>
                <a:cxn ang="0">
                  <a:pos x="0" y="0"/>
                </a:cxn>
                <a:cxn ang="0">
                  <a:pos x="2" y="18"/>
                </a:cxn>
                <a:cxn ang="0">
                  <a:pos x="4" y="28"/>
                </a:cxn>
                <a:cxn ang="0">
                  <a:pos x="6" y="36"/>
                </a:cxn>
                <a:cxn ang="0">
                  <a:pos x="12" y="44"/>
                </a:cxn>
                <a:cxn ang="0">
                  <a:pos x="18" y="50"/>
                </a:cxn>
                <a:cxn ang="0">
                  <a:pos x="26" y="58"/>
                </a:cxn>
                <a:cxn ang="0">
                  <a:pos x="36" y="64"/>
                </a:cxn>
                <a:cxn ang="0">
                  <a:pos x="58" y="68"/>
                </a:cxn>
                <a:cxn ang="0">
                  <a:pos x="58" y="68"/>
                </a:cxn>
                <a:cxn ang="0">
                  <a:pos x="66" y="60"/>
                </a:cxn>
                <a:cxn ang="0">
                  <a:pos x="68" y="54"/>
                </a:cxn>
                <a:cxn ang="0">
                  <a:pos x="68" y="50"/>
                </a:cxn>
                <a:cxn ang="0">
                  <a:pos x="66" y="40"/>
                </a:cxn>
                <a:cxn ang="0">
                  <a:pos x="62" y="32"/>
                </a:cxn>
                <a:cxn ang="0">
                  <a:pos x="54" y="22"/>
                </a:cxn>
                <a:cxn ang="0">
                  <a:pos x="46" y="14"/>
                </a:cxn>
                <a:cxn ang="0">
                  <a:pos x="28" y="2"/>
                </a:cxn>
                <a:cxn ang="0">
                  <a:pos x="28" y="2"/>
                </a:cxn>
              </a:cxnLst>
              <a:rect l="0" t="0" r="r" b="b"/>
              <a:pathLst>
                <a:path w="68" h="68">
                  <a:moveTo>
                    <a:pt x="28" y="2"/>
                  </a:moveTo>
                  <a:lnTo>
                    <a:pt x="0" y="0"/>
                  </a:lnTo>
                  <a:lnTo>
                    <a:pt x="0" y="0"/>
                  </a:lnTo>
                  <a:lnTo>
                    <a:pt x="2" y="18"/>
                  </a:lnTo>
                  <a:lnTo>
                    <a:pt x="4" y="28"/>
                  </a:lnTo>
                  <a:lnTo>
                    <a:pt x="6" y="36"/>
                  </a:lnTo>
                  <a:lnTo>
                    <a:pt x="12" y="44"/>
                  </a:lnTo>
                  <a:lnTo>
                    <a:pt x="18" y="50"/>
                  </a:lnTo>
                  <a:lnTo>
                    <a:pt x="26" y="58"/>
                  </a:lnTo>
                  <a:lnTo>
                    <a:pt x="36" y="64"/>
                  </a:lnTo>
                  <a:lnTo>
                    <a:pt x="58" y="68"/>
                  </a:lnTo>
                  <a:lnTo>
                    <a:pt x="58" y="68"/>
                  </a:lnTo>
                  <a:lnTo>
                    <a:pt x="66" y="60"/>
                  </a:lnTo>
                  <a:lnTo>
                    <a:pt x="68" y="54"/>
                  </a:lnTo>
                  <a:lnTo>
                    <a:pt x="68" y="50"/>
                  </a:lnTo>
                  <a:lnTo>
                    <a:pt x="66" y="40"/>
                  </a:lnTo>
                  <a:lnTo>
                    <a:pt x="62" y="32"/>
                  </a:lnTo>
                  <a:lnTo>
                    <a:pt x="54" y="22"/>
                  </a:lnTo>
                  <a:lnTo>
                    <a:pt x="46" y="14"/>
                  </a:lnTo>
                  <a:lnTo>
                    <a:pt x="28" y="2"/>
                  </a:lnTo>
                  <a:lnTo>
                    <a:pt x="28" y="2"/>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2" name="Freeform 11"/>
            <p:cNvSpPr>
              <a:spLocks/>
            </p:cNvSpPr>
            <p:nvPr userDrawn="1"/>
          </p:nvSpPr>
          <p:spPr bwMode="gray">
            <a:xfrm>
              <a:off x="2543" y="1225"/>
              <a:ext cx="80" cy="53"/>
            </a:xfrm>
            <a:custGeom>
              <a:avLst/>
              <a:gdLst/>
              <a:ahLst/>
              <a:cxnLst>
                <a:cxn ang="0">
                  <a:pos x="22" y="54"/>
                </a:cxn>
                <a:cxn ang="0">
                  <a:pos x="0" y="70"/>
                </a:cxn>
                <a:cxn ang="0">
                  <a:pos x="0" y="70"/>
                </a:cxn>
                <a:cxn ang="0">
                  <a:pos x="16" y="74"/>
                </a:cxn>
                <a:cxn ang="0">
                  <a:pos x="32" y="76"/>
                </a:cxn>
                <a:cxn ang="0">
                  <a:pos x="46" y="74"/>
                </a:cxn>
                <a:cxn ang="0">
                  <a:pos x="60" y="68"/>
                </a:cxn>
                <a:cxn ang="0">
                  <a:pos x="72" y="62"/>
                </a:cxn>
                <a:cxn ang="0">
                  <a:pos x="82" y="52"/>
                </a:cxn>
                <a:cxn ang="0">
                  <a:pos x="90" y="42"/>
                </a:cxn>
                <a:cxn ang="0">
                  <a:pos x="98" y="30"/>
                </a:cxn>
                <a:cxn ang="0">
                  <a:pos x="106" y="0"/>
                </a:cxn>
                <a:cxn ang="0">
                  <a:pos x="106" y="0"/>
                </a:cxn>
                <a:cxn ang="0">
                  <a:pos x="80" y="6"/>
                </a:cxn>
                <a:cxn ang="0">
                  <a:pos x="68" y="10"/>
                </a:cxn>
                <a:cxn ang="0">
                  <a:pos x="58" y="14"/>
                </a:cxn>
                <a:cxn ang="0">
                  <a:pos x="48" y="20"/>
                </a:cxn>
                <a:cxn ang="0">
                  <a:pos x="38" y="28"/>
                </a:cxn>
                <a:cxn ang="0">
                  <a:pos x="30" y="40"/>
                </a:cxn>
                <a:cxn ang="0">
                  <a:pos x="22" y="54"/>
                </a:cxn>
                <a:cxn ang="0">
                  <a:pos x="22" y="54"/>
                </a:cxn>
              </a:cxnLst>
              <a:rect l="0" t="0" r="r" b="b"/>
              <a:pathLst>
                <a:path w="106" h="76">
                  <a:moveTo>
                    <a:pt x="22" y="54"/>
                  </a:moveTo>
                  <a:lnTo>
                    <a:pt x="0" y="70"/>
                  </a:lnTo>
                  <a:lnTo>
                    <a:pt x="0" y="70"/>
                  </a:lnTo>
                  <a:lnTo>
                    <a:pt x="16" y="74"/>
                  </a:lnTo>
                  <a:lnTo>
                    <a:pt x="32" y="76"/>
                  </a:lnTo>
                  <a:lnTo>
                    <a:pt x="46" y="74"/>
                  </a:lnTo>
                  <a:lnTo>
                    <a:pt x="60" y="68"/>
                  </a:lnTo>
                  <a:lnTo>
                    <a:pt x="72" y="62"/>
                  </a:lnTo>
                  <a:lnTo>
                    <a:pt x="82" y="52"/>
                  </a:lnTo>
                  <a:lnTo>
                    <a:pt x="90" y="42"/>
                  </a:lnTo>
                  <a:lnTo>
                    <a:pt x="98" y="30"/>
                  </a:lnTo>
                  <a:lnTo>
                    <a:pt x="106" y="0"/>
                  </a:lnTo>
                  <a:lnTo>
                    <a:pt x="106" y="0"/>
                  </a:lnTo>
                  <a:lnTo>
                    <a:pt x="80" y="6"/>
                  </a:lnTo>
                  <a:lnTo>
                    <a:pt x="68" y="10"/>
                  </a:lnTo>
                  <a:lnTo>
                    <a:pt x="58" y="14"/>
                  </a:lnTo>
                  <a:lnTo>
                    <a:pt x="48" y="20"/>
                  </a:lnTo>
                  <a:lnTo>
                    <a:pt x="38" y="28"/>
                  </a:lnTo>
                  <a:lnTo>
                    <a:pt x="30" y="40"/>
                  </a:lnTo>
                  <a:lnTo>
                    <a:pt x="22" y="54"/>
                  </a:lnTo>
                  <a:lnTo>
                    <a:pt x="22" y="54"/>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3" name="Freeform 12"/>
            <p:cNvSpPr>
              <a:spLocks/>
            </p:cNvSpPr>
            <p:nvPr userDrawn="1"/>
          </p:nvSpPr>
          <p:spPr bwMode="gray">
            <a:xfrm>
              <a:off x="2489" y="1385"/>
              <a:ext cx="80" cy="80"/>
            </a:xfrm>
            <a:custGeom>
              <a:avLst/>
              <a:gdLst/>
              <a:ahLst/>
              <a:cxnLst>
                <a:cxn ang="0">
                  <a:pos x="82" y="24"/>
                </a:cxn>
                <a:cxn ang="0">
                  <a:pos x="76" y="0"/>
                </a:cxn>
                <a:cxn ang="0">
                  <a:pos x="76" y="0"/>
                </a:cxn>
                <a:cxn ang="0">
                  <a:pos x="50" y="8"/>
                </a:cxn>
                <a:cxn ang="0">
                  <a:pos x="30" y="18"/>
                </a:cxn>
                <a:cxn ang="0">
                  <a:pos x="20" y="24"/>
                </a:cxn>
                <a:cxn ang="0">
                  <a:pos x="12" y="30"/>
                </a:cxn>
                <a:cxn ang="0">
                  <a:pos x="6" y="40"/>
                </a:cxn>
                <a:cxn ang="0">
                  <a:pos x="0" y="48"/>
                </a:cxn>
                <a:cxn ang="0">
                  <a:pos x="0" y="68"/>
                </a:cxn>
                <a:cxn ang="0">
                  <a:pos x="0" y="68"/>
                </a:cxn>
                <a:cxn ang="0">
                  <a:pos x="16" y="72"/>
                </a:cxn>
                <a:cxn ang="0">
                  <a:pos x="30" y="70"/>
                </a:cxn>
                <a:cxn ang="0">
                  <a:pos x="42" y="66"/>
                </a:cxn>
                <a:cxn ang="0">
                  <a:pos x="52" y="60"/>
                </a:cxn>
                <a:cxn ang="0">
                  <a:pos x="62" y="52"/>
                </a:cxn>
                <a:cxn ang="0">
                  <a:pos x="70" y="42"/>
                </a:cxn>
                <a:cxn ang="0">
                  <a:pos x="82" y="24"/>
                </a:cxn>
                <a:cxn ang="0">
                  <a:pos x="82" y="24"/>
                </a:cxn>
              </a:cxnLst>
              <a:rect l="0" t="0" r="r" b="b"/>
              <a:pathLst>
                <a:path w="82" h="72">
                  <a:moveTo>
                    <a:pt x="82" y="24"/>
                  </a:moveTo>
                  <a:lnTo>
                    <a:pt x="76" y="0"/>
                  </a:lnTo>
                  <a:lnTo>
                    <a:pt x="76" y="0"/>
                  </a:lnTo>
                  <a:lnTo>
                    <a:pt x="50" y="8"/>
                  </a:lnTo>
                  <a:lnTo>
                    <a:pt x="30" y="18"/>
                  </a:lnTo>
                  <a:lnTo>
                    <a:pt x="20" y="24"/>
                  </a:lnTo>
                  <a:lnTo>
                    <a:pt x="12" y="30"/>
                  </a:lnTo>
                  <a:lnTo>
                    <a:pt x="6" y="40"/>
                  </a:lnTo>
                  <a:lnTo>
                    <a:pt x="0" y="48"/>
                  </a:lnTo>
                  <a:lnTo>
                    <a:pt x="0" y="68"/>
                  </a:lnTo>
                  <a:lnTo>
                    <a:pt x="0" y="68"/>
                  </a:lnTo>
                  <a:lnTo>
                    <a:pt x="16" y="72"/>
                  </a:lnTo>
                  <a:lnTo>
                    <a:pt x="30" y="70"/>
                  </a:lnTo>
                  <a:lnTo>
                    <a:pt x="42" y="66"/>
                  </a:lnTo>
                  <a:lnTo>
                    <a:pt x="52" y="60"/>
                  </a:lnTo>
                  <a:lnTo>
                    <a:pt x="62" y="52"/>
                  </a:lnTo>
                  <a:lnTo>
                    <a:pt x="70" y="42"/>
                  </a:lnTo>
                  <a:lnTo>
                    <a:pt x="82" y="24"/>
                  </a:lnTo>
                  <a:lnTo>
                    <a:pt x="82" y="24"/>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4" name="Freeform 13"/>
            <p:cNvSpPr>
              <a:spLocks/>
            </p:cNvSpPr>
            <p:nvPr userDrawn="1"/>
          </p:nvSpPr>
          <p:spPr bwMode="gray">
            <a:xfrm>
              <a:off x="2436" y="1598"/>
              <a:ext cx="107" cy="53"/>
            </a:xfrm>
            <a:custGeom>
              <a:avLst/>
              <a:gdLst/>
              <a:ahLst/>
              <a:cxnLst>
                <a:cxn ang="0">
                  <a:pos x="0" y="50"/>
                </a:cxn>
                <a:cxn ang="0">
                  <a:pos x="14" y="58"/>
                </a:cxn>
                <a:cxn ang="0">
                  <a:pos x="14" y="58"/>
                </a:cxn>
                <a:cxn ang="0">
                  <a:pos x="30" y="62"/>
                </a:cxn>
                <a:cxn ang="0">
                  <a:pos x="44" y="60"/>
                </a:cxn>
                <a:cxn ang="0">
                  <a:pos x="54" y="56"/>
                </a:cxn>
                <a:cxn ang="0">
                  <a:pos x="60" y="50"/>
                </a:cxn>
                <a:cxn ang="0">
                  <a:pos x="66" y="42"/>
                </a:cxn>
                <a:cxn ang="0">
                  <a:pos x="70" y="34"/>
                </a:cxn>
                <a:cxn ang="0">
                  <a:pos x="78" y="18"/>
                </a:cxn>
                <a:cxn ang="0">
                  <a:pos x="98" y="2"/>
                </a:cxn>
                <a:cxn ang="0">
                  <a:pos x="98" y="2"/>
                </a:cxn>
                <a:cxn ang="0">
                  <a:pos x="80" y="0"/>
                </a:cxn>
                <a:cxn ang="0">
                  <a:pos x="64" y="2"/>
                </a:cxn>
                <a:cxn ang="0">
                  <a:pos x="50" y="6"/>
                </a:cxn>
                <a:cxn ang="0">
                  <a:pos x="36" y="14"/>
                </a:cxn>
                <a:cxn ang="0">
                  <a:pos x="24" y="22"/>
                </a:cxn>
                <a:cxn ang="0">
                  <a:pos x="14" y="30"/>
                </a:cxn>
                <a:cxn ang="0">
                  <a:pos x="6" y="40"/>
                </a:cxn>
                <a:cxn ang="0">
                  <a:pos x="0" y="50"/>
                </a:cxn>
                <a:cxn ang="0">
                  <a:pos x="0" y="50"/>
                </a:cxn>
              </a:cxnLst>
              <a:rect l="0" t="0" r="r" b="b"/>
              <a:pathLst>
                <a:path w="98" h="62">
                  <a:moveTo>
                    <a:pt x="0" y="50"/>
                  </a:moveTo>
                  <a:lnTo>
                    <a:pt x="14" y="58"/>
                  </a:lnTo>
                  <a:lnTo>
                    <a:pt x="14" y="58"/>
                  </a:lnTo>
                  <a:lnTo>
                    <a:pt x="30" y="62"/>
                  </a:lnTo>
                  <a:lnTo>
                    <a:pt x="44" y="60"/>
                  </a:lnTo>
                  <a:lnTo>
                    <a:pt x="54" y="56"/>
                  </a:lnTo>
                  <a:lnTo>
                    <a:pt x="60" y="50"/>
                  </a:lnTo>
                  <a:lnTo>
                    <a:pt x="66" y="42"/>
                  </a:lnTo>
                  <a:lnTo>
                    <a:pt x="70" y="34"/>
                  </a:lnTo>
                  <a:lnTo>
                    <a:pt x="78" y="18"/>
                  </a:lnTo>
                  <a:lnTo>
                    <a:pt x="98" y="2"/>
                  </a:lnTo>
                  <a:lnTo>
                    <a:pt x="98" y="2"/>
                  </a:lnTo>
                  <a:lnTo>
                    <a:pt x="80" y="0"/>
                  </a:lnTo>
                  <a:lnTo>
                    <a:pt x="64" y="2"/>
                  </a:lnTo>
                  <a:lnTo>
                    <a:pt x="50" y="6"/>
                  </a:lnTo>
                  <a:lnTo>
                    <a:pt x="36" y="14"/>
                  </a:lnTo>
                  <a:lnTo>
                    <a:pt x="24" y="22"/>
                  </a:lnTo>
                  <a:lnTo>
                    <a:pt x="14" y="30"/>
                  </a:lnTo>
                  <a:lnTo>
                    <a:pt x="6" y="40"/>
                  </a:lnTo>
                  <a:lnTo>
                    <a:pt x="0" y="50"/>
                  </a:lnTo>
                  <a:lnTo>
                    <a:pt x="0" y="50"/>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5" name="Freeform 14"/>
            <p:cNvSpPr>
              <a:spLocks/>
            </p:cNvSpPr>
            <p:nvPr userDrawn="1"/>
          </p:nvSpPr>
          <p:spPr bwMode="gray">
            <a:xfrm>
              <a:off x="2730" y="932"/>
              <a:ext cx="80" cy="53"/>
            </a:xfrm>
            <a:custGeom>
              <a:avLst/>
              <a:gdLst/>
              <a:ahLst/>
              <a:cxnLst>
                <a:cxn ang="0">
                  <a:pos x="18" y="0"/>
                </a:cxn>
                <a:cxn ang="0">
                  <a:pos x="0" y="8"/>
                </a:cxn>
                <a:cxn ang="0">
                  <a:pos x="0" y="8"/>
                </a:cxn>
                <a:cxn ang="0">
                  <a:pos x="2" y="14"/>
                </a:cxn>
                <a:cxn ang="0">
                  <a:pos x="4" y="20"/>
                </a:cxn>
                <a:cxn ang="0">
                  <a:pos x="14" y="32"/>
                </a:cxn>
                <a:cxn ang="0">
                  <a:pos x="26" y="42"/>
                </a:cxn>
                <a:cxn ang="0">
                  <a:pos x="42" y="50"/>
                </a:cxn>
                <a:cxn ang="0">
                  <a:pos x="58" y="56"/>
                </a:cxn>
                <a:cxn ang="0">
                  <a:pos x="72" y="58"/>
                </a:cxn>
                <a:cxn ang="0">
                  <a:pos x="78" y="58"/>
                </a:cxn>
                <a:cxn ang="0">
                  <a:pos x="84" y="56"/>
                </a:cxn>
                <a:cxn ang="0">
                  <a:pos x="90" y="54"/>
                </a:cxn>
                <a:cxn ang="0">
                  <a:pos x="94" y="50"/>
                </a:cxn>
                <a:cxn ang="0">
                  <a:pos x="96" y="20"/>
                </a:cxn>
                <a:cxn ang="0">
                  <a:pos x="96" y="20"/>
                </a:cxn>
                <a:cxn ang="0">
                  <a:pos x="78" y="10"/>
                </a:cxn>
                <a:cxn ang="0">
                  <a:pos x="60" y="4"/>
                </a:cxn>
                <a:cxn ang="0">
                  <a:pos x="40" y="0"/>
                </a:cxn>
                <a:cxn ang="0">
                  <a:pos x="18" y="0"/>
                </a:cxn>
                <a:cxn ang="0">
                  <a:pos x="18" y="0"/>
                </a:cxn>
              </a:cxnLst>
              <a:rect l="0" t="0" r="r" b="b"/>
              <a:pathLst>
                <a:path w="96" h="58">
                  <a:moveTo>
                    <a:pt x="18" y="0"/>
                  </a:moveTo>
                  <a:lnTo>
                    <a:pt x="0" y="8"/>
                  </a:lnTo>
                  <a:lnTo>
                    <a:pt x="0" y="8"/>
                  </a:lnTo>
                  <a:lnTo>
                    <a:pt x="2" y="14"/>
                  </a:lnTo>
                  <a:lnTo>
                    <a:pt x="4" y="20"/>
                  </a:lnTo>
                  <a:lnTo>
                    <a:pt x="14" y="32"/>
                  </a:lnTo>
                  <a:lnTo>
                    <a:pt x="26" y="42"/>
                  </a:lnTo>
                  <a:lnTo>
                    <a:pt x="42" y="50"/>
                  </a:lnTo>
                  <a:lnTo>
                    <a:pt x="58" y="56"/>
                  </a:lnTo>
                  <a:lnTo>
                    <a:pt x="72" y="58"/>
                  </a:lnTo>
                  <a:lnTo>
                    <a:pt x="78" y="58"/>
                  </a:lnTo>
                  <a:lnTo>
                    <a:pt x="84" y="56"/>
                  </a:lnTo>
                  <a:lnTo>
                    <a:pt x="90" y="54"/>
                  </a:lnTo>
                  <a:lnTo>
                    <a:pt x="94" y="50"/>
                  </a:lnTo>
                  <a:lnTo>
                    <a:pt x="96" y="20"/>
                  </a:lnTo>
                  <a:lnTo>
                    <a:pt x="96" y="20"/>
                  </a:lnTo>
                  <a:lnTo>
                    <a:pt x="78" y="10"/>
                  </a:lnTo>
                  <a:lnTo>
                    <a:pt x="60" y="4"/>
                  </a:lnTo>
                  <a:lnTo>
                    <a:pt x="40" y="0"/>
                  </a:lnTo>
                  <a:lnTo>
                    <a:pt x="18" y="0"/>
                  </a:lnTo>
                  <a:lnTo>
                    <a:pt x="18" y="0"/>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6" name="Freeform 15"/>
            <p:cNvSpPr>
              <a:spLocks/>
            </p:cNvSpPr>
            <p:nvPr userDrawn="1"/>
          </p:nvSpPr>
          <p:spPr bwMode="gray">
            <a:xfrm>
              <a:off x="2943" y="852"/>
              <a:ext cx="80" cy="107"/>
            </a:xfrm>
            <a:custGeom>
              <a:avLst/>
              <a:gdLst/>
              <a:ahLst/>
              <a:cxnLst>
                <a:cxn ang="0">
                  <a:pos x="42" y="8"/>
                </a:cxn>
                <a:cxn ang="0">
                  <a:pos x="14" y="0"/>
                </a:cxn>
                <a:cxn ang="0">
                  <a:pos x="14" y="0"/>
                </a:cxn>
                <a:cxn ang="0">
                  <a:pos x="6" y="16"/>
                </a:cxn>
                <a:cxn ang="0">
                  <a:pos x="2" y="22"/>
                </a:cxn>
                <a:cxn ang="0">
                  <a:pos x="0" y="30"/>
                </a:cxn>
                <a:cxn ang="0">
                  <a:pos x="0" y="40"/>
                </a:cxn>
                <a:cxn ang="0">
                  <a:pos x="0" y="50"/>
                </a:cxn>
                <a:cxn ang="0">
                  <a:pos x="4" y="60"/>
                </a:cxn>
                <a:cxn ang="0">
                  <a:pos x="8" y="72"/>
                </a:cxn>
                <a:cxn ang="0">
                  <a:pos x="22" y="102"/>
                </a:cxn>
                <a:cxn ang="0">
                  <a:pos x="22" y="102"/>
                </a:cxn>
                <a:cxn ang="0">
                  <a:pos x="44" y="78"/>
                </a:cxn>
                <a:cxn ang="0">
                  <a:pos x="54" y="66"/>
                </a:cxn>
                <a:cxn ang="0">
                  <a:pos x="60" y="54"/>
                </a:cxn>
                <a:cxn ang="0">
                  <a:pos x="64" y="44"/>
                </a:cxn>
                <a:cxn ang="0">
                  <a:pos x="64" y="38"/>
                </a:cxn>
                <a:cxn ang="0">
                  <a:pos x="62" y="32"/>
                </a:cxn>
                <a:cxn ang="0">
                  <a:pos x="60" y="26"/>
                </a:cxn>
                <a:cxn ang="0">
                  <a:pos x="56" y="20"/>
                </a:cxn>
                <a:cxn ang="0">
                  <a:pos x="42" y="8"/>
                </a:cxn>
                <a:cxn ang="0">
                  <a:pos x="42" y="8"/>
                </a:cxn>
              </a:cxnLst>
              <a:rect l="0" t="0" r="r" b="b"/>
              <a:pathLst>
                <a:path w="64" h="102">
                  <a:moveTo>
                    <a:pt x="42" y="8"/>
                  </a:moveTo>
                  <a:lnTo>
                    <a:pt x="14" y="0"/>
                  </a:lnTo>
                  <a:lnTo>
                    <a:pt x="14" y="0"/>
                  </a:lnTo>
                  <a:lnTo>
                    <a:pt x="6" y="16"/>
                  </a:lnTo>
                  <a:lnTo>
                    <a:pt x="2" y="22"/>
                  </a:lnTo>
                  <a:lnTo>
                    <a:pt x="0" y="30"/>
                  </a:lnTo>
                  <a:lnTo>
                    <a:pt x="0" y="40"/>
                  </a:lnTo>
                  <a:lnTo>
                    <a:pt x="0" y="50"/>
                  </a:lnTo>
                  <a:lnTo>
                    <a:pt x="4" y="60"/>
                  </a:lnTo>
                  <a:lnTo>
                    <a:pt x="8" y="72"/>
                  </a:lnTo>
                  <a:lnTo>
                    <a:pt x="22" y="102"/>
                  </a:lnTo>
                  <a:lnTo>
                    <a:pt x="22" y="102"/>
                  </a:lnTo>
                  <a:lnTo>
                    <a:pt x="44" y="78"/>
                  </a:lnTo>
                  <a:lnTo>
                    <a:pt x="54" y="66"/>
                  </a:lnTo>
                  <a:lnTo>
                    <a:pt x="60" y="54"/>
                  </a:lnTo>
                  <a:lnTo>
                    <a:pt x="64" y="44"/>
                  </a:lnTo>
                  <a:lnTo>
                    <a:pt x="64" y="38"/>
                  </a:lnTo>
                  <a:lnTo>
                    <a:pt x="62" y="32"/>
                  </a:lnTo>
                  <a:lnTo>
                    <a:pt x="60" y="26"/>
                  </a:lnTo>
                  <a:lnTo>
                    <a:pt x="56" y="20"/>
                  </a:lnTo>
                  <a:lnTo>
                    <a:pt x="42" y="8"/>
                  </a:lnTo>
                  <a:lnTo>
                    <a:pt x="42" y="8"/>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7" name="Freeform 16"/>
            <p:cNvSpPr>
              <a:spLocks noEditPoints="1"/>
            </p:cNvSpPr>
            <p:nvPr userDrawn="1"/>
          </p:nvSpPr>
          <p:spPr bwMode="gray">
            <a:xfrm>
              <a:off x="3184" y="666"/>
              <a:ext cx="748" cy="1971"/>
            </a:xfrm>
            <a:custGeom>
              <a:avLst/>
              <a:gdLst/>
              <a:ahLst/>
              <a:cxnLst>
                <a:cxn ang="0">
                  <a:pos x="636" y="774"/>
                </a:cxn>
                <a:cxn ang="0">
                  <a:pos x="688" y="690"/>
                </a:cxn>
                <a:cxn ang="0">
                  <a:pos x="686" y="488"/>
                </a:cxn>
                <a:cxn ang="0">
                  <a:pos x="694" y="430"/>
                </a:cxn>
                <a:cxn ang="0">
                  <a:pos x="694" y="376"/>
                </a:cxn>
                <a:cxn ang="0">
                  <a:pos x="676" y="320"/>
                </a:cxn>
                <a:cxn ang="0">
                  <a:pos x="646" y="280"/>
                </a:cxn>
                <a:cxn ang="0">
                  <a:pos x="648" y="238"/>
                </a:cxn>
                <a:cxn ang="0">
                  <a:pos x="610" y="226"/>
                </a:cxn>
                <a:cxn ang="0">
                  <a:pos x="580" y="190"/>
                </a:cxn>
                <a:cxn ang="0">
                  <a:pos x="568" y="180"/>
                </a:cxn>
                <a:cxn ang="0">
                  <a:pos x="526" y="182"/>
                </a:cxn>
                <a:cxn ang="0">
                  <a:pos x="518" y="138"/>
                </a:cxn>
                <a:cxn ang="0">
                  <a:pos x="472" y="156"/>
                </a:cxn>
                <a:cxn ang="0">
                  <a:pos x="474" y="116"/>
                </a:cxn>
                <a:cxn ang="0">
                  <a:pos x="432" y="120"/>
                </a:cxn>
                <a:cxn ang="0">
                  <a:pos x="388" y="132"/>
                </a:cxn>
                <a:cxn ang="0">
                  <a:pos x="388" y="80"/>
                </a:cxn>
                <a:cxn ang="0">
                  <a:pos x="376" y="68"/>
                </a:cxn>
                <a:cxn ang="0">
                  <a:pos x="346" y="44"/>
                </a:cxn>
                <a:cxn ang="0">
                  <a:pos x="314" y="88"/>
                </a:cxn>
                <a:cxn ang="0">
                  <a:pos x="306" y="64"/>
                </a:cxn>
                <a:cxn ang="0">
                  <a:pos x="330" y="46"/>
                </a:cxn>
                <a:cxn ang="0">
                  <a:pos x="256" y="122"/>
                </a:cxn>
                <a:cxn ang="0">
                  <a:pos x="236" y="92"/>
                </a:cxn>
                <a:cxn ang="0">
                  <a:pos x="290" y="18"/>
                </a:cxn>
                <a:cxn ang="0">
                  <a:pos x="218" y="62"/>
                </a:cxn>
                <a:cxn ang="0">
                  <a:pos x="214" y="90"/>
                </a:cxn>
                <a:cxn ang="0">
                  <a:pos x="208" y="60"/>
                </a:cxn>
                <a:cxn ang="0">
                  <a:pos x="212" y="8"/>
                </a:cxn>
                <a:cxn ang="0">
                  <a:pos x="184" y="40"/>
                </a:cxn>
                <a:cxn ang="0">
                  <a:pos x="162" y="0"/>
                </a:cxn>
                <a:cxn ang="0">
                  <a:pos x="156" y="94"/>
                </a:cxn>
                <a:cxn ang="0">
                  <a:pos x="138" y="12"/>
                </a:cxn>
                <a:cxn ang="0">
                  <a:pos x="84" y="74"/>
                </a:cxn>
                <a:cxn ang="0">
                  <a:pos x="62" y="98"/>
                </a:cxn>
                <a:cxn ang="0">
                  <a:pos x="54" y="20"/>
                </a:cxn>
                <a:cxn ang="0">
                  <a:pos x="86" y="738"/>
                </a:cxn>
                <a:cxn ang="0">
                  <a:pos x="38" y="1700"/>
                </a:cxn>
                <a:cxn ang="0">
                  <a:pos x="176" y="1954"/>
                </a:cxn>
                <a:cxn ang="0">
                  <a:pos x="576" y="1976"/>
                </a:cxn>
                <a:cxn ang="0">
                  <a:pos x="656" y="1938"/>
                </a:cxn>
                <a:cxn ang="0">
                  <a:pos x="472" y="1910"/>
                </a:cxn>
                <a:cxn ang="0">
                  <a:pos x="368" y="1874"/>
                </a:cxn>
                <a:cxn ang="0">
                  <a:pos x="266" y="1722"/>
                </a:cxn>
                <a:cxn ang="0">
                  <a:pos x="260" y="1568"/>
                </a:cxn>
                <a:cxn ang="0">
                  <a:pos x="304" y="1496"/>
                </a:cxn>
                <a:cxn ang="0">
                  <a:pos x="552" y="1494"/>
                </a:cxn>
                <a:cxn ang="0">
                  <a:pos x="682" y="1452"/>
                </a:cxn>
                <a:cxn ang="0">
                  <a:pos x="654" y="1352"/>
                </a:cxn>
                <a:cxn ang="0">
                  <a:pos x="692" y="1264"/>
                </a:cxn>
                <a:cxn ang="0">
                  <a:pos x="610" y="1220"/>
                </a:cxn>
                <a:cxn ang="0">
                  <a:pos x="694" y="1188"/>
                </a:cxn>
                <a:cxn ang="0">
                  <a:pos x="698" y="1124"/>
                </a:cxn>
                <a:cxn ang="0">
                  <a:pos x="714" y="1052"/>
                </a:cxn>
                <a:cxn ang="0">
                  <a:pos x="772" y="1002"/>
                </a:cxn>
                <a:cxn ang="0">
                  <a:pos x="492" y="850"/>
                </a:cxn>
                <a:cxn ang="0">
                  <a:pos x="362" y="826"/>
                </a:cxn>
                <a:cxn ang="0">
                  <a:pos x="424" y="782"/>
                </a:cxn>
                <a:cxn ang="0">
                  <a:pos x="532" y="794"/>
                </a:cxn>
                <a:cxn ang="0">
                  <a:pos x="516" y="846"/>
                </a:cxn>
              </a:cxnLst>
              <a:rect l="0" t="0" r="r" b="b"/>
              <a:pathLst>
                <a:path w="772" h="1976">
                  <a:moveTo>
                    <a:pt x="696" y="886"/>
                  </a:moveTo>
                  <a:lnTo>
                    <a:pt x="696" y="886"/>
                  </a:lnTo>
                  <a:lnTo>
                    <a:pt x="670" y="852"/>
                  </a:lnTo>
                  <a:lnTo>
                    <a:pt x="656" y="834"/>
                  </a:lnTo>
                  <a:lnTo>
                    <a:pt x="646" y="814"/>
                  </a:lnTo>
                  <a:lnTo>
                    <a:pt x="638" y="794"/>
                  </a:lnTo>
                  <a:lnTo>
                    <a:pt x="636" y="784"/>
                  </a:lnTo>
                  <a:lnTo>
                    <a:pt x="636" y="774"/>
                  </a:lnTo>
                  <a:lnTo>
                    <a:pt x="638" y="764"/>
                  </a:lnTo>
                  <a:lnTo>
                    <a:pt x="642" y="754"/>
                  </a:lnTo>
                  <a:lnTo>
                    <a:pt x="646" y="744"/>
                  </a:lnTo>
                  <a:lnTo>
                    <a:pt x="654" y="734"/>
                  </a:lnTo>
                  <a:lnTo>
                    <a:pt x="654" y="734"/>
                  </a:lnTo>
                  <a:lnTo>
                    <a:pt x="670" y="720"/>
                  </a:lnTo>
                  <a:lnTo>
                    <a:pt x="680" y="706"/>
                  </a:lnTo>
                  <a:lnTo>
                    <a:pt x="688" y="690"/>
                  </a:lnTo>
                  <a:lnTo>
                    <a:pt x="690" y="672"/>
                  </a:lnTo>
                  <a:lnTo>
                    <a:pt x="690" y="672"/>
                  </a:lnTo>
                  <a:lnTo>
                    <a:pt x="696" y="612"/>
                  </a:lnTo>
                  <a:lnTo>
                    <a:pt x="696" y="566"/>
                  </a:lnTo>
                  <a:lnTo>
                    <a:pt x="692" y="526"/>
                  </a:lnTo>
                  <a:lnTo>
                    <a:pt x="684" y="490"/>
                  </a:lnTo>
                  <a:lnTo>
                    <a:pt x="684" y="490"/>
                  </a:lnTo>
                  <a:lnTo>
                    <a:pt x="686" y="488"/>
                  </a:lnTo>
                  <a:lnTo>
                    <a:pt x="690" y="486"/>
                  </a:lnTo>
                  <a:lnTo>
                    <a:pt x="694" y="482"/>
                  </a:lnTo>
                  <a:lnTo>
                    <a:pt x="698" y="474"/>
                  </a:lnTo>
                  <a:lnTo>
                    <a:pt x="698" y="474"/>
                  </a:lnTo>
                  <a:lnTo>
                    <a:pt x="700" y="458"/>
                  </a:lnTo>
                  <a:lnTo>
                    <a:pt x="700" y="446"/>
                  </a:lnTo>
                  <a:lnTo>
                    <a:pt x="698" y="438"/>
                  </a:lnTo>
                  <a:lnTo>
                    <a:pt x="694" y="430"/>
                  </a:lnTo>
                  <a:lnTo>
                    <a:pt x="690" y="426"/>
                  </a:lnTo>
                  <a:lnTo>
                    <a:pt x="686" y="422"/>
                  </a:lnTo>
                  <a:lnTo>
                    <a:pt x="684" y="420"/>
                  </a:lnTo>
                  <a:lnTo>
                    <a:pt x="684" y="420"/>
                  </a:lnTo>
                  <a:lnTo>
                    <a:pt x="690" y="412"/>
                  </a:lnTo>
                  <a:lnTo>
                    <a:pt x="694" y="402"/>
                  </a:lnTo>
                  <a:lnTo>
                    <a:pt x="696" y="388"/>
                  </a:lnTo>
                  <a:lnTo>
                    <a:pt x="694" y="376"/>
                  </a:lnTo>
                  <a:lnTo>
                    <a:pt x="692" y="362"/>
                  </a:lnTo>
                  <a:lnTo>
                    <a:pt x="688" y="352"/>
                  </a:lnTo>
                  <a:lnTo>
                    <a:pt x="680" y="344"/>
                  </a:lnTo>
                  <a:lnTo>
                    <a:pt x="676" y="342"/>
                  </a:lnTo>
                  <a:lnTo>
                    <a:pt x="670" y="342"/>
                  </a:lnTo>
                  <a:lnTo>
                    <a:pt x="670" y="342"/>
                  </a:lnTo>
                  <a:lnTo>
                    <a:pt x="674" y="332"/>
                  </a:lnTo>
                  <a:lnTo>
                    <a:pt x="676" y="320"/>
                  </a:lnTo>
                  <a:lnTo>
                    <a:pt x="676" y="308"/>
                  </a:lnTo>
                  <a:lnTo>
                    <a:pt x="674" y="298"/>
                  </a:lnTo>
                  <a:lnTo>
                    <a:pt x="668" y="290"/>
                  </a:lnTo>
                  <a:lnTo>
                    <a:pt x="662" y="282"/>
                  </a:lnTo>
                  <a:lnTo>
                    <a:pt x="654" y="280"/>
                  </a:lnTo>
                  <a:lnTo>
                    <a:pt x="642" y="280"/>
                  </a:lnTo>
                  <a:lnTo>
                    <a:pt x="642" y="280"/>
                  </a:lnTo>
                  <a:lnTo>
                    <a:pt x="646" y="280"/>
                  </a:lnTo>
                  <a:lnTo>
                    <a:pt x="650" y="274"/>
                  </a:lnTo>
                  <a:lnTo>
                    <a:pt x="654" y="266"/>
                  </a:lnTo>
                  <a:lnTo>
                    <a:pt x="656" y="260"/>
                  </a:lnTo>
                  <a:lnTo>
                    <a:pt x="656" y="254"/>
                  </a:lnTo>
                  <a:lnTo>
                    <a:pt x="656" y="254"/>
                  </a:lnTo>
                  <a:lnTo>
                    <a:pt x="654" y="246"/>
                  </a:lnTo>
                  <a:lnTo>
                    <a:pt x="652" y="242"/>
                  </a:lnTo>
                  <a:lnTo>
                    <a:pt x="648" y="238"/>
                  </a:lnTo>
                  <a:lnTo>
                    <a:pt x="644" y="236"/>
                  </a:lnTo>
                  <a:lnTo>
                    <a:pt x="636" y="234"/>
                  </a:lnTo>
                  <a:lnTo>
                    <a:pt x="626" y="234"/>
                  </a:lnTo>
                  <a:lnTo>
                    <a:pt x="618" y="236"/>
                  </a:lnTo>
                  <a:lnTo>
                    <a:pt x="610" y="236"/>
                  </a:lnTo>
                  <a:lnTo>
                    <a:pt x="608" y="236"/>
                  </a:lnTo>
                  <a:lnTo>
                    <a:pt x="608" y="234"/>
                  </a:lnTo>
                  <a:lnTo>
                    <a:pt x="610" y="226"/>
                  </a:lnTo>
                  <a:lnTo>
                    <a:pt x="610" y="226"/>
                  </a:lnTo>
                  <a:lnTo>
                    <a:pt x="612" y="220"/>
                  </a:lnTo>
                  <a:lnTo>
                    <a:pt x="610" y="212"/>
                  </a:lnTo>
                  <a:lnTo>
                    <a:pt x="604" y="204"/>
                  </a:lnTo>
                  <a:lnTo>
                    <a:pt x="598" y="196"/>
                  </a:lnTo>
                  <a:lnTo>
                    <a:pt x="592" y="190"/>
                  </a:lnTo>
                  <a:lnTo>
                    <a:pt x="584" y="188"/>
                  </a:lnTo>
                  <a:lnTo>
                    <a:pt x="580" y="190"/>
                  </a:lnTo>
                  <a:lnTo>
                    <a:pt x="576" y="192"/>
                  </a:lnTo>
                  <a:lnTo>
                    <a:pt x="574" y="196"/>
                  </a:lnTo>
                  <a:lnTo>
                    <a:pt x="570" y="202"/>
                  </a:lnTo>
                  <a:lnTo>
                    <a:pt x="570" y="202"/>
                  </a:lnTo>
                  <a:lnTo>
                    <a:pt x="568" y="200"/>
                  </a:lnTo>
                  <a:lnTo>
                    <a:pt x="566" y="194"/>
                  </a:lnTo>
                  <a:lnTo>
                    <a:pt x="568" y="184"/>
                  </a:lnTo>
                  <a:lnTo>
                    <a:pt x="568" y="180"/>
                  </a:lnTo>
                  <a:lnTo>
                    <a:pt x="566" y="174"/>
                  </a:lnTo>
                  <a:lnTo>
                    <a:pt x="564" y="170"/>
                  </a:lnTo>
                  <a:lnTo>
                    <a:pt x="560" y="166"/>
                  </a:lnTo>
                  <a:lnTo>
                    <a:pt x="560" y="166"/>
                  </a:lnTo>
                  <a:lnTo>
                    <a:pt x="552" y="168"/>
                  </a:lnTo>
                  <a:lnTo>
                    <a:pt x="544" y="172"/>
                  </a:lnTo>
                  <a:lnTo>
                    <a:pt x="526" y="182"/>
                  </a:lnTo>
                  <a:lnTo>
                    <a:pt x="526" y="182"/>
                  </a:lnTo>
                  <a:lnTo>
                    <a:pt x="526" y="176"/>
                  </a:lnTo>
                  <a:lnTo>
                    <a:pt x="526" y="172"/>
                  </a:lnTo>
                  <a:lnTo>
                    <a:pt x="528" y="162"/>
                  </a:lnTo>
                  <a:lnTo>
                    <a:pt x="528" y="158"/>
                  </a:lnTo>
                  <a:lnTo>
                    <a:pt x="528" y="152"/>
                  </a:lnTo>
                  <a:lnTo>
                    <a:pt x="524" y="146"/>
                  </a:lnTo>
                  <a:lnTo>
                    <a:pt x="518" y="138"/>
                  </a:lnTo>
                  <a:lnTo>
                    <a:pt x="518" y="138"/>
                  </a:lnTo>
                  <a:lnTo>
                    <a:pt x="510" y="134"/>
                  </a:lnTo>
                  <a:lnTo>
                    <a:pt x="502" y="132"/>
                  </a:lnTo>
                  <a:lnTo>
                    <a:pt x="498" y="134"/>
                  </a:lnTo>
                  <a:lnTo>
                    <a:pt x="492" y="136"/>
                  </a:lnTo>
                  <a:lnTo>
                    <a:pt x="484" y="146"/>
                  </a:lnTo>
                  <a:lnTo>
                    <a:pt x="478" y="152"/>
                  </a:lnTo>
                  <a:lnTo>
                    <a:pt x="472" y="156"/>
                  </a:lnTo>
                  <a:lnTo>
                    <a:pt x="472" y="156"/>
                  </a:lnTo>
                  <a:lnTo>
                    <a:pt x="466" y="154"/>
                  </a:lnTo>
                  <a:lnTo>
                    <a:pt x="464" y="150"/>
                  </a:lnTo>
                  <a:lnTo>
                    <a:pt x="464" y="148"/>
                  </a:lnTo>
                  <a:lnTo>
                    <a:pt x="474" y="136"/>
                  </a:lnTo>
                  <a:lnTo>
                    <a:pt x="478" y="128"/>
                  </a:lnTo>
                  <a:lnTo>
                    <a:pt x="478" y="124"/>
                  </a:lnTo>
                  <a:lnTo>
                    <a:pt x="476" y="120"/>
                  </a:lnTo>
                  <a:lnTo>
                    <a:pt x="474" y="116"/>
                  </a:lnTo>
                  <a:lnTo>
                    <a:pt x="468" y="110"/>
                  </a:lnTo>
                  <a:lnTo>
                    <a:pt x="460" y="106"/>
                  </a:lnTo>
                  <a:lnTo>
                    <a:pt x="448" y="100"/>
                  </a:lnTo>
                  <a:lnTo>
                    <a:pt x="448" y="100"/>
                  </a:lnTo>
                  <a:lnTo>
                    <a:pt x="442" y="112"/>
                  </a:lnTo>
                  <a:lnTo>
                    <a:pt x="438" y="120"/>
                  </a:lnTo>
                  <a:lnTo>
                    <a:pt x="434" y="122"/>
                  </a:lnTo>
                  <a:lnTo>
                    <a:pt x="432" y="120"/>
                  </a:lnTo>
                  <a:lnTo>
                    <a:pt x="428" y="112"/>
                  </a:lnTo>
                  <a:lnTo>
                    <a:pt x="426" y="108"/>
                  </a:lnTo>
                  <a:lnTo>
                    <a:pt x="424" y="106"/>
                  </a:lnTo>
                  <a:lnTo>
                    <a:pt x="424" y="106"/>
                  </a:lnTo>
                  <a:lnTo>
                    <a:pt x="422" y="104"/>
                  </a:lnTo>
                  <a:lnTo>
                    <a:pt x="418" y="106"/>
                  </a:lnTo>
                  <a:lnTo>
                    <a:pt x="412" y="110"/>
                  </a:lnTo>
                  <a:lnTo>
                    <a:pt x="388" y="132"/>
                  </a:lnTo>
                  <a:lnTo>
                    <a:pt x="388" y="132"/>
                  </a:lnTo>
                  <a:lnTo>
                    <a:pt x="398" y="112"/>
                  </a:lnTo>
                  <a:lnTo>
                    <a:pt x="404" y="92"/>
                  </a:lnTo>
                  <a:lnTo>
                    <a:pt x="406" y="84"/>
                  </a:lnTo>
                  <a:lnTo>
                    <a:pt x="404" y="80"/>
                  </a:lnTo>
                  <a:lnTo>
                    <a:pt x="398" y="78"/>
                  </a:lnTo>
                  <a:lnTo>
                    <a:pt x="388" y="80"/>
                  </a:lnTo>
                  <a:lnTo>
                    <a:pt x="388" y="80"/>
                  </a:lnTo>
                  <a:lnTo>
                    <a:pt x="376" y="84"/>
                  </a:lnTo>
                  <a:lnTo>
                    <a:pt x="368" y="86"/>
                  </a:lnTo>
                  <a:lnTo>
                    <a:pt x="366" y="86"/>
                  </a:lnTo>
                  <a:lnTo>
                    <a:pt x="364" y="84"/>
                  </a:lnTo>
                  <a:lnTo>
                    <a:pt x="368" y="76"/>
                  </a:lnTo>
                  <a:lnTo>
                    <a:pt x="370" y="72"/>
                  </a:lnTo>
                  <a:lnTo>
                    <a:pt x="370" y="72"/>
                  </a:lnTo>
                  <a:lnTo>
                    <a:pt x="376" y="68"/>
                  </a:lnTo>
                  <a:lnTo>
                    <a:pt x="380" y="64"/>
                  </a:lnTo>
                  <a:lnTo>
                    <a:pt x="380" y="62"/>
                  </a:lnTo>
                  <a:lnTo>
                    <a:pt x="380" y="58"/>
                  </a:lnTo>
                  <a:lnTo>
                    <a:pt x="376" y="50"/>
                  </a:lnTo>
                  <a:lnTo>
                    <a:pt x="368" y="44"/>
                  </a:lnTo>
                  <a:lnTo>
                    <a:pt x="358" y="42"/>
                  </a:lnTo>
                  <a:lnTo>
                    <a:pt x="350" y="42"/>
                  </a:lnTo>
                  <a:lnTo>
                    <a:pt x="346" y="44"/>
                  </a:lnTo>
                  <a:lnTo>
                    <a:pt x="344" y="46"/>
                  </a:lnTo>
                  <a:lnTo>
                    <a:pt x="342" y="52"/>
                  </a:lnTo>
                  <a:lnTo>
                    <a:pt x="342" y="58"/>
                  </a:lnTo>
                  <a:lnTo>
                    <a:pt x="342" y="58"/>
                  </a:lnTo>
                  <a:lnTo>
                    <a:pt x="340" y="68"/>
                  </a:lnTo>
                  <a:lnTo>
                    <a:pt x="332" y="76"/>
                  </a:lnTo>
                  <a:lnTo>
                    <a:pt x="324" y="84"/>
                  </a:lnTo>
                  <a:lnTo>
                    <a:pt x="314" y="88"/>
                  </a:lnTo>
                  <a:lnTo>
                    <a:pt x="306" y="90"/>
                  </a:lnTo>
                  <a:lnTo>
                    <a:pt x="300" y="90"/>
                  </a:lnTo>
                  <a:lnTo>
                    <a:pt x="298" y="88"/>
                  </a:lnTo>
                  <a:lnTo>
                    <a:pt x="298" y="84"/>
                  </a:lnTo>
                  <a:lnTo>
                    <a:pt x="300" y="76"/>
                  </a:lnTo>
                  <a:lnTo>
                    <a:pt x="300" y="76"/>
                  </a:lnTo>
                  <a:lnTo>
                    <a:pt x="302" y="68"/>
                  </a:lnTo>
                  <a:lnTo>
                    <a:pt x="306" y="64"/>
                  </a:lnTo>
                  <a:lnTo>
                    <a:pt x="310" y="62"/>
                  </a:lnTo>
                  <a:lnTo>
                    <a:pt x="314" y="60"/>
                  </a:lnTo>
                  <a:lnTo>
                    <a:pt x="322" y="60"/>
                  </a:lnTo>
                  <a:lnTo>
                    <a:pt x="328" y="62"/>
                  </a:lnTo>
                  <a:lnTo>
                    <a:pt x="334" y="62"/>
                  </a:lnTo>
                  <a:lnTo>
                    <a:pt x="334" y="60"/>
                  </a:lnTo>
                  <a:lnTo>
                    <a:pt x="334" y="58"/>
                  </a:lnTo>
                  <a:lnTo>
                    <a:pt x="330" y="46"/>
                  </a:lnTo>
                  <a:lnTo>
                    <a:pt x="318" y="26"/>
                  </a:lnTo>
                  <a:lnTo>
                    <a:pt x="318" y="26"/>
                  </a:lnTo>
                  <a:lnTo>
                    <a:pt x="284" y="62"/>
                  </a:lnTo>
                  <a:lnTo>
                    <a:pt x="272" y="76"/>
                  </a:lnTo>
                  <a:lnTo>
                    <a:pt x="266" y="86"/>
                  </a:lnTo>
                  <a:lnTo>
                    <a:pt x="266" y="86"/>
                  </a:lnTo>
                  <a:lnTo>
                    <a:pt x="260" y="110"/>
                  </a:lnTo>
                  <a:lnTo>
                    <a:pt x="256" y="122"/>
                  </a:lnTo>
                  <a:lnTo>
                    <a:pt x="254" y="124"/>
                  </a:lnTo>
                  <a:lnTo>
                    <a:pt x="252" y="124"/>
                  </a:lnTo>
                  <a:lnTo>
                    <a:pt x="250" y="120"/>
                  </a:lnTo>
                  <a:lnTo>
                    <a:pt x="246" y="102"/>
                  </a:lnTo>
                  <a:lnTo>
                    <a:pt x="242" y="96"/>
                  </a:lnTo>
                  <a:lnTo>
                    <a:pt x="238" y="92"/>
                  </a:lnTo>
                  <a:lnTo>
                    <a:pt x="236" y="92"/>
                  </a:lnTo>
                  <a:lnTo>
                    <a:pt x="236" y="92"/>
                  </a:lnTo>
                  <a:lnTo>
                    <a:pt x="258" y="76"/>
                  </a:lnTo>
                  <a:lnTo>
                    <a:pt x="268" y="66"/>
                  </a:lnTo>
                  <a:lnTo>
                    <a:pt x="276" y="56"/>
                  </a:lnTo>
                  <a:lnTo>
                    <a:pt x="284" y="46"/>
                  </a:lnTo>
                  <a:lnTo>
                    <a:pt x="290" y="36"/>
                  </a:lnTo>
                  <a:lnTo>
                    <a:pt x="292" y="26"/>
                  </a:lnTo>
                  <a:lnTo>
                    <a:pt x="290" y="18"/>
                  </a:lnTo>
                  <a:lnTo>
                    <a:pt x="290" y="18"/>
                  </a:lnTo>
                  <a:lnTo>
                    <a:pt x="276" y="18"/>
                  </a:lnTo>
                  <a:lnTo>
                    <a:pt x="262" y="24"/>
                  </a:lnTo>
                  <a:lnTo>
                    <a:pt x="246" y="32"/>
                  </a:lnTo>
                  <a:lnTo>
                    <a:pt x="232" y="40"/>
                  </a:lnTo>
                  <a:lnTo>
                    <a:pt x="222" y="50"/>
                  </a:lnTo>
                  <a:lnTo>
                    <a:pt x="220" y="54"/>
                  </a:lnTo>
                  <a:lnTo>
                    <a:pt x="218" y="58"/>
                  </a:lnTo>
                  <a:lnTo>
                    <a:pt x="218" y="62"/>
                  </a:lnTo>
                  <a:lnTo>
                    <a:pt x="220" y="66"/>
                  </a:lnTo>
                  <a:lnTo>
                    <a:pt x="226" y="68"/>
                  </a:lnTo>
                  <a:lnTo>
                    <a:pt x="232" y="70"/>
                  </a:lnTo>
                  <a:lnTo>
                    <a:pt x="232" y="70"/>
                  </a:lnTo>
                  <a:lnTo>
                    <a:pt x="230" y="76"/>
                  </a:lnTo>
                  <a:lnTo>
                    <a:pt x="226" y="80"/>
                  </a:lnTo>
                  <a:lnTo>
                    <a:pt x="222" y="86"/>
                  </a:lnTo>
                  <a:lnTo>
                    <a:pt x="214" y="90"/>
                  </a:lnTo>
                  <a:lnTo>
                    <a:pt x="208" y="90"/>
                  </a:lnTo>
                  <a:lnTo>
                    <a:pt x="202" y="90"/>
                  </a:lnTo>
                  <a:lnTo>
                    <a:pt x="194" y="84"/>
                  </a:lnTo>
                  <a:lnTo>
                    <a:pt x="188" y="76"/>
                  </a:lnTo>
                  <a:lnTo>
                    <a:pt x="188" y="76"/>
                  </a:lnTo>
                  <a:lnTo>
                    <a:pt x="194" y="74"/>
                  </a:lnTo>
                  <a:lnTo>
                    <a:pt x="198" y="70"/>
                  </a:lnTo>
                  <a:lnTo>
                    <a:pt x="208" y="60"/>
                  </a:lnTo>
                  <a:lnTo>
                    <a:pt x="218" y="46"/>
                  </a:lnTo>
                  <a:lnTo>
                    <a:pt x="224" y="32"/>
                  </a:lnTo>
                  <a:lnTo>
                    <a:pt x="228" y="20"/>
                  </a:lnTo>
                  <a:lnTo>
                    <a:pt x="228" y="14"/>
                  </a:lnTo>
                  <a:lnTo>
                    <a:pt x="226" y="10"/>
                  </a:lnTo>
                  <a:lnTo>
                    <a:pt x="224" y="8"/>
                  </a:lnTo>
                  <a:lnTo>
                    <a:pt x="218" y="6"/>
                  </a:lnTo>
                  <a:lnTo>
                    <a:pt x="212" y="8"/>
                  </a:lnTo>
                  <a:lnTo>
                    <a:pt x="202" y="12"/>
                  </a:lnTo>
                  <a:lnTo>
                    <a:pt x="202" y="12"/>
                  </a:lnTo>
                  <a:lnTo>
                    <a:pt x="200" y="16"/>
                  </a:lnTo>
                  <a:lnTo>
                    <a:pt x="198" y="24"/>
                  </a:lnTo>
                  <a:lnTo>
                    <a:pt x="194" y="34"/>
                  </a:lnTo>
                  <a:lnTo>
                    <a:pt x="188" y="44"/>
                  </a:lnTo>
                  <a:lnTo>
                    <a:pt x="188" y="44"/>
                  </a:lnTo>
                  <a:lnTo>
                    <a:pt x="184" y="40"/>
                  </a:lnTo>
                  <a:lnTo>
                    <a:pt x="182" y="36"/>
                  </a:lnTo>
                  <a:lnTo>
                    <a:pt x="182" y="26"/>
                  </a:lnTo>
                  <a:lnTo>
                    <a:pt x="182" y="16"/>
                  </a:lnTo>
                  <a:lnTo>
                    <a:pt x="182" y="8"/>
                  </a:lnTo>
                  <a:lnTo>
                    <a:pt x="182" y="8"/>
                  </a:lnTo>
                  <a:lnTo>
                    <a:pt x="174" y="4"/>
                  </a:lnTo>
                  <a:lnTo>
                    <a:pt x="168" y="0"/>
                  </a:lnTo>
                  <a:lnTo>
                    <a:pt x="162" y="0"/>
                  </a:lnTo>
                  <a:lnTo>
                    <a:pt x="160" y="2"/>
                  </a:lnTo>
                  <a:lnTo>
                    <a:pt x="156" y="6"/>
                  </a:lnTo>
                  <a:lnTo>
                    <a:pt x="154" y="12"/>
                  </a:lnTo>
                  <a:lnTo>
                    <a:pt x="152" y="28"/>
                  </a:lnTo>
                  <a:lnTo>
                    <a:pt x="152" y="46"/>
                  </a:lnTo>
                  <a:lnTo>
                    <a:pt x="152" y="66"/>
                  </a:lnTo>
                  <a:lnTo>
                    <a:pt x="156" y="94"/>
                  </a:lnTo>
                  <a:lnTo>
                    <a:pt x="156" y="94"/>
                  </a:lnTo>
                  <a:lnTo>
                    <a:pt x="140" y="82"/>
                  </a:lnTo>
                  <a:lnTo>
                    <a:pt x="132" y="74"/>
                  </a:lnTo>
                  <a:lnTo>
                    <a:pt x="130" y="68"/>
                  </a:lnTo>
                  <a:lnTo>
                    <a:pt x="130" y="62"/>
                  </a:lnTo>
                  <a:lnTo>
                    <a:pt x="134" y="54"/>
                  </a:lnTo>
                  <a:lnTo>
                    <a:pt x="138" y="44"/>
                  </a:lnTo>
                  <a:lnTo>
                    <a:pt x="140" y="30"/>
                  </a:lnTo>
                  <a:lnTo>
                    <a:pt x="138" y="12"/>
                  </a:lnTo>
                  <a:lnTo>
                    <a:pt x="138" y="12"/>
                  </a:lnTo>
                  <a:lnTo>
                    <a:pt x="122" y="16"/>
                  </a:lnTo>
                  <a:lnTo>
                    <a:pt x="110" y="20"/>
                  </a:lnTo>
                  <a:lnTo>
                    <a:pt x="100" y="28"/>
                  </a:lnTo>
                  <a:lnTo>
                    <a:pt x="92" y="36"/>
                  </a:lnTo>
                  <a:lnTo>
                    <a:pt x="88" y="46"/>
                  </a:lnTo>
                  <a:lnTo>
                    <a:pt x="84" y="58"/>
                  </a:lnTo>
                  <a:lnTo>
                    <a:pt x="84" y="74"/>
                  </a:lnTo>
                  <a:lnTo>
                    <a:pt x="86" y="92"/>
                  </a:lnTo>
                  <a:lnTo>
                    <a:pt x="86" y="92"/>
                  </a:lnTo>
                  <a:lnTo>
                    <a:pt x="82" y="102"/>
                  </a:lnTo>
                  <a:lnTo>
                    <a:pt x="74" y="112"/>
                  </a:lnTo>
                  <a:lnTo>
                    <a:pt x="72" y="114"/>
                  </a:lnTo>
                  <a:lnTo>
                    <a:pt x="68" y="114"/>
                  </a:lnTo>
                  <a:lnTo>
                    <a:pt x="64" y="108"/>
                  </a:lnTo>
                  <a:lnTo>
                    <a:pt x="62" y="98"/>
                  </a:lnTo>
                  <a:lnTo>
                    <a:pt x="62" y="98"/>
                  </a:lnTo>
                  <a:lnTo>
                    <a:pt x="70" y="84"/>
                  </a:lnTo>
                  <a:lnTo>
                    <a:pt x="74" y="72"/>
                  </a:lnTo>
                  <a:lnTo>
                    <a:pt x="78" y="58"/>
                  </a:lnTo>
                  <a:lnTo>
                    <a:pt x="76" y="46"/>
                  </a:lnTo>
                  <a:lnTo>
                    <a:pt x="72" y="34"/>
                  </a:lnTo>
                  <a:lnTo>
                    <a:pt x="66" y="26"/>
                  </a:lnTo>
                  <a:lnTo>
                    <a:pt x="54" y="20"/>
                  </a:lnTo>
                  <a:lnTo>
                    <a:pt x="40" y="16"/>
                  </a:lnTo>
                  <a:lnTo>
                    <a:pt x="40" y="16"/>
                  </a:lnTo>
                  <a:lnTo>
                    <a:pt x="52" y="136"/>
                  </a:lnTo>
                  <a:lnTo>
                    <a:pt x="64" y="258"/>
                  </a:lnTo>
                  <a:lnTo>
                    <a:pt x="72" y="378"/>
                  </a:lnTo>
                  <a:lnTo>
                    <a:pt x="78" y="498"/>
                  </a:lnTo>
                  <a:lnTo>
                    <a:pt x="84" y="618"/>
                  </a:lnTo>
                  <a:lnTo>
                    <a:pt x="86" y="738"/>
                  </a:lnTo>
                  <a:lnTo>
                    <a:pt x="88" y="860"/>
                  </a:lnTo>
                  <a:lnTo>
                    <a:pt x="86" y="980"/>
                  </a:lnTo>
                  <a:lnTo>
                    <a:pt x="84" y="1100"/>
                  </a:lnTo>
                  <a:lnTo>
                    <a:pt x="78" y="1220"/>
                  </a:lnTo>
                  <a:lnTo>
                    <a:pt x="72" y="1340"/>
                  </a:lnTo>
                  <a:lnTo>
                    <a:pt x="62" y="1460"/>
                  </a:lnTo>
                  <a:lnTo>
                    <a:pt x="52" y="1580"/>
                  </a:lnTo>
                  <a:lnTo>
                    <a:pt x="38" y="1700"/>
                  </a:lnTo>
                  <a:lnTo>
                    <a:pt x="24" y="1820"/>
                  </a:lnTo>
                  <a:lnTo>
                    <a:pt x="6" y="1938"/>
                  </a:lnTo>
                  <a:lnTo>
                    <a:pt x="0" y="1972"/>
                  </a:lnTo>
                  <a:lnTo>
                    <a:pt x="0" y="1972"/>
                  </a:lnTo>
                  <a:lnTo>
                    <a:pt x="42" y="1970"/>
                  </a:lnTo>
                  <a:lnTo>
                    <a:pt x="88" y="1964"/>
                  </a:lnTo>
                  <a:lnTo>
                    <a:pt x="134" y="1958"/>
                  </a:lnTo>
                  <a:lnTo>
                    <a:pt x="176" y="1954"/>
                  </a:lnTo>
                  <a:lnTo>
                    <a:pt x="176" y="1954"/>
                  </a:lnTo>
                  <a:lnTo>
                    <a:pt x="226" y="1956"/>
                  </a:lnTo>
                  <a:lnTo>
                    <a:pt x="268" y="1960"/>
                  </a:lnTo>
                  <a:lnTo>
                    <a:pt x="338" y="1968"/>
                  </a:lnTo>
                  <a:lnTo>
                    <a:pt x="378" y="1972"/>
                  </a:lnTo>
                  <a:lnTo>
                    <a:pt x="428" y="1974"/>
                  </a:lnTo>
                  <a:lnTo>
                    <a:pt x="492" y="1976"/>
                  </a:lnTo>
                  <a:lnTo>
                    <a:pt x="576" y="1976"/>
                  </a:lnTo>
                  <a:lnTo>
                    <a:pt x="576" y="1976"/>
                  </a:lnTo>
                  <a:lnTo>
                    <a:pt x="612" y="1972"/>
                  </a:lnTo>
                  <a:lnTo>
                    <a:pt x="636" y="1966"/>
                  </a:lnTo>
                  <a:lnTo>
                    <a:pt x="654" y="1962"/>
                  </a:lnTo>
                  <a:lnTo>
                    <a:pt x="668" y="1962"/>
                  </a:lnTo>
                  <a:lnTo>
                    <a:pt x="668" y="1962"/>
                  </a:lnTo>
                  <a:lnTo>
                    <a:pt x="664" y="1948"/>
                  </a:lnTo>
                  <a:lnTo>
                    <a:pt x="656" y="1938"/>
                  </a:lnTo>
                  <a:lnTo>
                    <a:pt x="648" y="1930"/>
                  </a:lnTo>
                  <a:lnTo>
                    <a:pt x="638" y="1924"/>
                  </a:lnTo>
                  <a:lnTo>
                    <a:pt x="624" y="1918"/>
                  </a:lnTo>
                  <a:lnTo>
                    <a:pt x="612" y="1916"/>
                  </a:lnTo>
                  <a:lnTo>
                    <a:pt x="582" y="1912"/>
                  </a:lnTo>
                  <a:lnTo>
                    <a:pt x="516" y="1912"/>
                  </a:lnTo>
                  <a:lnTo>
                    <a:pt x="486" y="1912"/>
                  </a:lnTo>
                  <a:lnTo>
                    <a:pt x="472" y="1910"/>
                  </a:lnTo>
                  <a:lnTo>
                    <a:pt x="458" y="1906"/>
                  </a:lnTo>
                  <a:lnTo>
                    <a:pt x="458" y="1906"/>
                  </a:lnTo>
                  <a:lnTo>
                    <a:pt x="440" y="1904"/>
                  </a:lnTo>
                  <a:lnTo>
                    <a:pt x="422" y="1900"/>
                  </a:lnTo>
                  <a:lnTo>
                    <a:pt x="406" y="1894"/>
                  </a:lnTo>
                  <a:lnTo>
                    <a:pt x="392" y="1888"/>
                  </a:lnTo>
                  <a:lnTo>
                    <a:pt x="380" y="1882"/>
                  </a:lnTo>
                  <a:lnTo>
                    <a:pt x="368" y="1874"/>
                  </a:lnTo>
                  <a:lnTo>
                    <a:pt x="350" y="1858"/>
                  </a:lnTo>
                  <a:lnTo>
                    <a:pt x="334" y="1840"/>
                  </a:lnTo>
                  <a:lnTo>
                    <a:pt x="322" y="1820"/>
                  </a:lnTo>
                  <a:lnTo>
                    <a:pt x="296" y="1782"/>
                  </a:lnTo>
                  <a:lnTo>
                    <a:pt x="296" y="1782"/>
                  </a:lnTo>
                  <a:lnTo>
                    <a:pt x="284" y="1760"/>
                  </a:lnTo>
                  <a:lnTo>
                    <a:pt x="272" y="1734"/>
                  </a:lnTo>
                  <a:lnTo>
                    <a:pt x="266" y="1722"/>
                  </a:lnTo>
                  <a:lnTo>
                    <a:pt x="262" y="1706"/>
                  </a:lnTo>
                  <a:lnTo>
                    <a:pt x="260" y="1692"/>
                  </a:lnTo>
                  <a:lnTo>
                    <a:pt x="258" y="1676"/>
                  </a:lnTo>
                  <a:lnTo>
                    <a:pt x="258" y="1676"/>
                  </a:lnTo>
                  <a:lnTo>
                    <a:pt x="256" y="1654"/>
                  </a:lnTo>
                  <a:lnTo>
                    <a:pt x="256" y="1636"/>
                  </a:lnTo>
                  <a:lnTo>
                    <a:pt x="256" y="1602"/>
                  </a:lnTo>
                  <a:lnTo>
                    <a:pt x="260" y="1568"/>
                  </a:lnTo>
                  <a:lnTo>
                    <a:pt x="260" y="1528"/>
                  </a:lnTo>
                  <a:lnTo>
                    <a:pt x="260" y="1528"/>
                  </a:lnTo>
                  <a:lnTo>
                    <a:pt x="262" y="1522"/>
                  </a:lnTo>
                  <a:lnTo>
                    <a:pt x="264" y="1516"/>
                  </a:lnTo>
                  <a:lnTo>
                    <a:pt x="272" y="1506"/>
                  </a:lnTo>
                  <a:lnTo>
                    <a:pt x="280" y="1500"/>
                  </a:lnTo>
                  <a:lnTo>
                    <a:pt x="292" y="1496"/>
                  </a:lnTo>
                  <a:lnTo>
                    <a:pt x="304" y="1496"/>
                  </a:lnTo>
                  <a:lnTo>
                    <a:pt x="318" y="1496"/>
                  </a:lnTo>
                  <a:lnTo>
                    <a:pt x="342" y="1498"/>
                  </a:lnTo>
                  <a:lnTo>
                    <a:pt x="342" y="1498"/>
                  </a:lnTo>
                  <a:lnTo>
                    <a:pt x="380" y="1502"/>
                  </a:lnTo>
                  <a:lnTo>
                    <a:pt x="422" y="1502"/>
                  </a:lnTo>
                  <a:lnTo>
                    <a:pt x="466" y="1500"/>
                  </a:lnTo>
                  <a:lnTo>
                    <a:pt x="510" y="1498"/>
                  </a:lnTo>
                  <a:lnTo>
                    <a:pt x="552" y="1494"/>
                  </a:lnTo>
                  <a:lnTo>
                    <a:pt x="588" y="1490"/>
                  </a:lnTo>
                  <a:lnTo>
                    <a:pt x="618" y="1486"/>
                  </a:lnTo>
                  <a:lnTo>
                    <a:pt x="638" y="1480"/>
                  </a:lnTo>
                  <a:lnTo>
                    <a:pt x="638" y="1480"/>
                  </a:lnTo>
                  <a:lnTo>
                    <a:pt x="658" y="1472"/>
                  </a:lnTo>
                  <a:lnTo>
                    <a:pt x="672" y="1464"/>
                  </a:lnTo>
                  <a:lnTo>
                    <a:pt x="678" y="1458"/>
                  </a:lnTo>
                  <a:lnTo>
                    <a:pt x="682" y="1452"/>
                  </a:lnTo>
                  <a:lnTo>
                    <a:pt x="684" y="1446"/>
                  </a:lnTo>
                  <a:lnTo>
                    <a:pt x="686" y="1440"/>
                  </a:lnTo>
                  <a:lnTo>
                    <a:pt x="686" y="1424"/>
                  </a:lnTo>
                  <a:lnTo>
                    <a:pt x="680" y="1408"/>
                  </a:lnTo>
                  <a:lnTo>
                    <a:pt x="672" y="1390"/>
                  </a:lnTo>
                  <a:lnTo>
                    <a:pt x="658" y="1370"/>
                  </a:lnTo>
                  <a:lnTo>
                    <a:pt x="658" y="1370"/>
                  </a:lnTo>
                  <a:lnTo>
                    <a:pt x="654" y="1352"/>
                  </a:lnTo>
                  <a:lnTo>
                    <a:pt x="654" y="1334"/>
                  </a:lnTo>
                  <a:lnTo>
                    <a:pt x="656" y="1318"/>
                  </a:lnTo>
                  <a:lnTo>
                    <a:pt x="664" y="1302"/>
                  </a:lnTo>
                  <a:lnTo>
                    <a:pt x="664" y="1302"/>
                  </a:lnTo>
                  <a:lnTo>
                    <a:pt x="676" y="1288"/>
                  </a:lnTo>
                  <a:lnTo>
                    <a:pt x="686" y="1276"/>
                  </a:lnTo>
                  <a:lnTo>
                    <a:pt x="690" y="1270"/>
                  </a:lnTo>
                  <a:lnTo>
                    <a:pt x="692" y="1264"/>
                  </a:lnTo>
                  <a:lnTo>
                    <a:pt x="690" y="1256"/>
                  </a:lnTo>
                  <a:lnTo>
                    <a:pt x="686" y="1248"/>
                  </a:lnTo>
                  <a:lnTo>
                    <a:pt x="686" y="1248"/>
                  </a:lnTo>
                  <a:lnTo>
                    <a:pt x="666" y="1244"/>
                  </a:lnTo>
                  <a:lnTo>
                    <a:pt x="648" y="1238"/>
                  </a:lnTo>
                  <a:lnTo>
                    <a:pt x="628" y="1232"/>
                  </a:lnTo>
                  <a:lnTo>
                    <a:pt x="614" y="1224"/>
                  </a:lnTo>
                  <a:lnTo>
                    <a:pt x="610" y="1220"/>
                  </a:lnTo>
                  <a:lnTo>
                    <a:pt x="610" y="1216"/>
                  </a:lnTo>
                  <a:lnTo>
                    <a:pt x="612" y="1214"/>
                  </a:lnTo>
                  <a:lnTo>
                    <a:pt x="618" y="1210"/>
                  </a:lnTo>
                  <a:lnTo>
                    <a:pt x="628" y="1206"/>
                  </a:lnTo>
                  <a:lnTo>
                    <a:pt x="642" y="1204"/>
                  </a:lnTo>
                  <a:lnTo>
                    <a:pt x="642" y="1204"/>
                  </a:lnTo>
                  <a:lnTo>
                    <a:pt x="674" y="1196"/>
                  </a:lnTo>
                  <a:lnTo>
                    <a:pt x="694" y="1188"/>
                  </a:lnTo>
                  <a:lnTo>
                    <a:pt x="700" y="1184"/>
                  </a:lnTo>
                  <a:lnTo>
                    <a:pt x="706" y="1178"/>
                  </a:lnTo>
                  <a:lnTo>
                    <a:pt x="712" y="1170"/>
                  </a:lnTo>
                  <a:lnTo>
                    <a:pt x="712" y="1160"/>
                  </a:lnTo>
                  <a:lnTo>
                    <a:pt x="710" y="1154"/>
                  </a:lnTo>
                  <a:lnTo>
                    <a:pt x="708" y="1148"/>
                  </a:lnTo>
                  <a:lnTo>
                    <a:pt x="708" y="1148"/>
                  </a:lnTo>
                  <a:lnTo>
                    <a:pt x="698" y="1124"/>
                  </a:lnTo>
                  <a:lnTo>
                    <a:pt x="676" y="1078"/>
                  </a:lnTo>
                  <a:lnTo>
                    <a:pt x="676" y="1078"/>
                  </a:lnTo>
                  <a:lnTo>
                    <a:pt x="676" y="1074"/>
                  </a:lnTo>
                  <a:lnTo>
                    <a:pt x="676" y="1070"/>
                  </a:lnTo>
                  <a:lnTo>
                    <a:pt x="680" y="1068"/>
                  </a:lnTo>
                  <a:lnTo>
                    <a:pt x="684" y="1064"/>
                  </a:lnTo>
                  <a:lnTo>
                    <a:pt x="698" y="1058"/>
                  </a:lnTo>
                  <a:lnTo>
                    <a:pt x="714" y="1052"/>
                  </a:lnTo>
                  <a:lnTo>
                    <a:pt x="732" y="1044"/>
                  </a:lnTo>
                  <a:lnTo>
                    <a:pt x="748" y="1036"/>
                  </a:lnTo>
                  <a:lnTo>
                    <a:pt x="760" y="1026"/>
                  </a:lnTo>
                  <a:lnTo>
                    <a:pt x="764" y="1020"/>
                  </a:lnTo>
                  <a:lnTo>
                    <a:pt x="768" y="1014"/>
                  </a:lnTo>
                  <a:lnTo>
                    <a:pt x="768" y="1014"/>
                  </a:lnTo>
                  <a:lnTo>
                    <a:pt x="770" y="1008"/>
                  </a:lnTo>
                  <a:lnTo>
                    <a:pt x="772" y="1002"/>
                  </a:lnTo>
                  <a:lnTo>
                    <a:pt x="770" y="994"/>
                  </a:lnTo>
                  <a:lnTo>
                    <a:pt x="768" y="986"/>
                  </a:lnTo>
                  <a:lnTo>
                    <a:pt x="760" y="970"/>
                  </a:lnTo>
                  <a:lnTo>
                    <a:pt x="748" y="952"/>
                  </a:lnTo>
                  <a:lnTo>
                    <a:pt x="720" y="916"/>
                  </a:lnTo>
                  <a:lnTo>
                    <a:pt x="696" y="886"/>
                  </a:lnTo>
                  <a:lnTo>
                    <a:pt x="696" y="886"/>
                  </a:lnTo>
                  <a:close/>
                  <a:moveTo>
                    <a:pt x="492" y="850"/>
                  </a:moveTo>
                  <a:lnTo>
                    <a:pt x="492" y="850"/>
                  </a:lnTo>
                  <a:lnTo>
                    <a:pt x="480" y="852"/>
                  </a:lnTo>
                  <a:lnTo>
                    <a:pt x="468" y="852"/>
                  </a:lnTo>
                  <a:lnTo>
                    <a:pt x="444" y="850"/>
                  </a:lnTo>
                  <a:lnTo>
                    <a:pt x="420" y="846"/>
                  </a:lnTo>
                  <a:lnTo>
                    <a:pt x="396" y="840"/>
                  </a:lnTo>
                  <a:lnTo>
                    <a:pt x="378" y="832"/>
                  </a:lnTo>
                  <a:lnTo>
                    <a:pt x="362" y="826"/>
                  </a:lnTo>
                  <a:lnTo>
                    <a:pt x="354" y="818"/>
                  </a:lnTo>
                  <a:lnTo>
                    <a:pt x="354" y="816"/>
                  </a:lnTo>
                  <a:lnTo>
                    <a:pt x="354" y="814"/>
                  </a:lnTo>
                  <a:lnTo>
                    <a:pt x="354" y="814"/>
                  </a:lnTo>
                  <a:lnTo>
                    <a:pt x="368" y="806"/>
                  </a:lnTo>
                  <a:lnTo>
                    <a:pt x="384" y="798"/>
                  </a:lnTo>
                  <a:lnTo>
                    <a:pt x="402" y="790"/>
                  </a:lnTo>
                  <a:lnTo>
                    <a:pt x="424" y="782"/>
                  </a:lnTo>
                  <a:lnTo>
                    <a:pt x="446" y="776"/>
                  </a:lnTo>
                  <a:lnTo>
                    <a:pt x="470" y="774"/>
                  </a:lnTo>
                  <a:lnTo>
                    <a:pt x="494" y="776"/>
                  </a:lnTo>
                  <a:lnTo>
                    <a:pt x="508" y="778"/>
                  </a:lnTo>
                  <a:lnTo>
                    <a:pt x="520" y="782"/>
                  </a:lnTo>
                  <a:lnTo>
                    <a:pt x="520" y="782"/>
                  </a:lnTo>
                  <a:lnTo>
                    <a:pt x="528" y="786"/>
                  </a:lnTo>
                  <a:lnTo>
                    <a:pt x="532" y="794"/>
                  </a:lnTo>
                  <a:lnTo>
                    <a:pt x="536" y="802"/>
                  </a:lnTo>
                  <a:lnTo>
                    <a:pt x="536" y="812"/>
                  </a:lnTo>
                  <a:lnTo>
                    <a:pt x="536" y="812"/>
                  </a:lnTo>
                  <a:lnTo>
                    <a:pt x="536" y="824"/>
                  </a:lnTo>
                  <a:lnTo>
                    <a:pt x="534" y="832"/>
                  </a:lnTo>
                  <a:lnTo>
                    <a:pt x="530" y="838"/>
                  </a:lnTo>
                  <a:lnTo>
                    <a:pt x="524" y="842"/>
                  </a:lnTo>
                  <a:lnTo>
                    <a:pt x="516" y="846"/>
                  </a:lnTo>
                  <a:lnTo>
                    <a:pt x="508" y="848"/>
                  </a:lnTo>
                  <a:lnTo>
                    <a:pt x="492" y="850"/>
                  </a:lnTo>
                  <a:lnTo>
                    <a:pt x="492" y="850"/>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8" name="Freeform 17"/>
            <p:cNvSpPr>
              <a:spLocks/>
            </p:cNvSpPr>
            <p:nvPr userDrawn="1"/>
          </p:nvSpPr>
          <p:spPr bwMode="gray">
            <a:xfrm>
              <a:off x="1020" y="346"/>
              <a:ext cx="2191" cy="3756"/>
            </a:xfrm>
            <a:custGeom>
              <a:avLst/>
              <a:gdLst/>
              <a:ahLst/>
              <a:cxnLst>
                <a:cxn ang="0">
                  <a:pos x="1908" y="3290"/>
                </a:cxn>
                <a:cxn ang="0">
                  <a:pos x="2188" y="336"/>
                </a:cxn>
                <a:cxn ang="0">
                  <a:pos x="2158" y="426"/>
                </a:cxn>
                <a:cxn ang="0">
                  <a:pos x="2088" y="368"/>
                </a:cxn>
                <a:cxn ang="0">
                  <a:pos x="2080" y="432"/>
                </a:cxn>
                <a:cxn ang="0">
                  <a:pos x="2032" y="374"/>
                </a:cxn>
                <a:cxn ang="0">
                  <a:pos x="1992" y="446"/>
                </a:cxn>
                <a:cxn ang="0">
                  <a:pos x="1962" y="396"/>
                </a:cxn>
                <a:cxn ang="0">
                  <a:pos x="1916" y="472"/>
                </a:cxn>
                <a:cxn ang="0">
                  <a:pos x="1882" y="416"/>
                </a:cxn>
                <a:cxn ang="0">
                  <a:pos x="1852" y="538"/>
                </a:cxn>
                <a:cxn ang="0">
                  <a:pos x="1828" y="458"/>
                </a:cxn>
                <a:cxn ang="0">
                  <a:pos x="1772" y="502"/>
                </a:cxn>
                <a:cxn ang="0">
                  <a:pos x="1750" y="544"/>
                </a:cxn>
                <a:cxn ang="0">
                  <a:pos x="1664" y="534"/>
                </a:cxn>
                <a:cxn ang="0">
                  <a:pos x="1670" y="594"/>
                </a:cxn>
                <a:cxn ang="0">
                  <a:pos x="1558" y="570"/>
                </a:cxn>
                <a:cxn ang="0">
                  <a:pos x="1620" y="638"/>
                </a:cxn>
                <a:cxn ang="0">
                  <a:pos x="1632" y="668"/>
                </a:cxn>
                <a:cxn ang="0">
                  <a:pos x="1540" y="638"/>
                </a:cxn>
                <a:cxn ang="0">
                  <a:pos x="1546" y="702"/>
                </a:cxn>
                <a:cxn ang="0">
                  <a:pos x="1594" y="762"/>
                </a:cxn>
                <a:cxn ang="0">
                  <a:pos x="1422" y="704"/>
                </a:cxn>
                <a:cxn ang="0">
                  <a:pos x="1514" y="784"/>
                </a:cxn>
                <a:cxn ang="0">
                  <a:pos x="1534" y="848"/>
                </a:cxn>
                <a:cxn ang="0">
                  <a:pos x="1504" y="890"/>
                </a:cxn>
                <a:cxn ang="0">
                  <a:pos x="1426" y="844"/>
                </a:cxn>
                <a:cxn ang="0">
                  <a:pos x="1362" y="830"/>
                </a:cxn>
                <a:cxn ang="0">
                  <a:pos x="1310" y="904"/>
                </a:cxn>
                <a:cxn ang="0">
                  <a:pos x="1472" y="920"/>
                </a:cxn>
                <a:cxn ang="0">
                  <a:pos x="1386" y="982"/>
                </a:cxn>
                <a:cxn ang="0">
                  <a:pos x="1422" y="1038"/>
                </a:cxn>
                <a:cxn ang="0">
                  <a:pos x="1454" y="1058"/>
                </a:cxn>
                <a:cxn ang="0">
                  <a:pos x="1436" y="1156"/>
                </a:cxn>
                <a:cxn ang="0">
                  <a:pos x="1368" y="1182"/>
                </a:cxn>
                <a:cxn ang="0">
                  <a:pos x="1374" y="1242"/>
                </a:cxn>
                <a:cxn ang="0">
                  <a:pos x="1396" y="1290"/>
                </a:cxn>
                <a:cxn ang="0">
                  <a:pos x="1392" y="1342"/>
                </a:cxn>
                <a:cxn ang="0">
                  <a:pos x="1410" y="1384"/>
                </a:cxn>
                <a:cxn ang="0">
                  <a:pos x="1438" y="1404"/>
                </a:cxn>
                <a:cxn ang="0">
                  <a:pos x="1484" y="1472"/>
                </a:cxn>
                <a:cxn ang="0">
                  <a:pos x="1540" y="1486"/>
                </a:cxn>
                <a:cxn ang="0">
                  <a:pos x="1576" y="1588"/>
                </a:cxn>
                <a:cxn ang="0">
                  <a:pos x="1632" y="1496"/>
                </a:cxn>
                <a:cxn ang="0">
                  <a:pos x="1644" y="1570"/>
                </a:cxn>
                <a:cxn ang="0">
                  <a:pos x="1732" y="1560"/>
                </a:cxn>
                <a:cxn ang="0">
                  <a:pos x="1720" y="1614"/>
                </a:cxn>
                <a:cxn ang="0">
                  <a:pos x="1724" y="1660"/>
                </a:cxn>
                <a:cxn ang="0">
                  <a:pos x="1760" y="1698"/>
                </a:cxn>
                <a:cxn ang="0">
                  <a:pos x="1796" y="1742"/>
                </a:cxn>
                <a:cxn ang="0">
                  <a:pos x="1852" y="1692"/>
                </a:cxn>
                <a:cxn ang="0">
                  <a:pos x="1886" y="1682"/>
                </a:cxn>
                <a:cxn ang="0">
                  <a:pos x="1916" y="1748"/>
                </a:cxn>
                <a:cxn ang="0">
                  <a:pos x="1936" y="1794"/>
                </a:cxn>
                <a:cxn ang="0">
                  <a:pos x="1966" y="1864"/>
                </a:cxn>
                <a:cxn ang="0">
                  <a:pos x="2032" y="1936"/>
                </a:cxn>
                <a:cxn ang="0">
                  <a:pos x="1960" y="2136"/>
                </a:cxn>
                <a:cxn ang="0">
                  <a:pos x="1752" y="2224"/>
                </a:cxn>
                <a:cxn ang="0">
                  <a:pos x="1624" y="2286"/>
                </a:cxn>
                <a:cxn ang="0">
                  <a:pos x="1820" y="2290"/>
                </a:cxn>
              </a:cxnLst>
              <a:rect l="0" t="0" r="r" b="b"/>
              <a:pathLst>
                <a:path w="2188" h="3756">
                  <a:moveTo>
                    <a:pt x="2148" y="2292"/>
                  </a:moveTo>
                  <a:lnTo>
                    <a:pt x="2148" y="2292"/>
                  </a:lnTo>
                  <a:lnTo>
                    <a:pt x="2132" y="2382"/>
                  </a:lnTo>
                  <a:lnTo>
                    <a:pt x="2116" y="2472"/>
                  </a:lnTo>
                  <a:lnTo>
                    <a:pt x="2098" y="2562"/>
                  </a:lnTo>
                  <a:lnTo>
                    <a:pt x="2080" y="2652"/>
                  </a:lnTo>
                  <a:lnTo>
                    <a:pt x="2060" y="2742"/>
                  </a:lnTo>
                  <a:lnTo>
                    <a:pt x="2038" y="2832"/>
                  </a:lnTo>
                  <a:lnTo>
                    <a:pt x="2014" y="2922"/>
                  </a:lnTo>
                  <a:lnTo>
                    <a:pt x="1990" y="3014"/>
                  </a:lnTo>
                  <a:lnTo>
                    <a:pt x="1964" y="3106"/>
                  </a:lnTo>
                  <a:lnTo>
                    <a:pt x="1936" y="3198"/>
                  </a:lnTo>
                  <a:lnTo>
                    <a:pt x="1908" y="3290"/>
                  </a:lnTo>
                  <a:lnTo>
                    <a:pt x="1878" y="3382"/>
                  </a:lnTo>
                  <a:lnTo>
                    <a:pt x="1846" y="3474"/>
                  </a:lnTo>
                  <a:lnTo>
                    <a:pt x="1814" y="3568"/>
                  </a:lnTo>
                  <a:lnTo>
                    <a:pt x="1780" y="3662"/>
                  </a:lnTo>
                  <a:lnTo>
                    <a:pt x="1744" y="3756"/>
                  </a:lnTo>
                  <a:lnTo>
                    <a:pt x="1744" y="3756"/>
                  </a:lnTo>
                  <a:lnTo>
                    <a:pt x="0" y="3756"/>
                  </a:lnTo>
                  <a:lnTo>
                    <a:pt x="0" y="0"/>
                  </a:lnTo>
                  <a:lnTo>
                    <a:pt x="2146" y="0"/>
                  </a:lnTo>
                  <a:lnTo>
                    <a:pt x="2146" y="0"/>
                  </a:lnTo>
                  <a:lnTo>
                    <a:pt x="2168" y="170"/>
                  </a:lnTo>
                  <a:lnTo>
                    <a:pt x="2188" y="336"/>
                  </a:lnTo>
                  <a:lnTo>
                    <a:pt x="2188" y="336"/>
                  </a:lnTo>
                  <a:lnTo>
                    <a:pt x="2182" y="340"/>
                  </a:lnTo>
                  <a:lnTo>
                    <a:pt x="2170" y="346"/>
                  </a:lnTo>
                  <a:lnTo>
                    <a:pt x="2164" y="352"/>
                  </a:lnTo>
                  <a:lnTo>
                    <a:pt x="2158" y="360"/>
                  </a:lnTo>
                  <a:lnTo>
                    <a:pt x="2156" y="368"/>
                  </a:lnTo>
                  <a:lnTo>
                    <a:pt x="2154" y="378"/>
                  </a:lnTo>
                  <a:lnTo>
                    <a:pt x="2154" y="378"/>
                  </a:lnTo>
                  <a:lnTo>
                    <a:pt x="2156" y="390"/>
                  </a:lnTo>
                  <a:lnTo>
                    <a:pt x="2160" y="398"/>
                  </a:lnTo>
                  <a:lnTo>
                    <a:pt x="2166" y="412"/>
                  </a:lnTo>
                  <a:lnTo>
                    <a:pt x="2170" y="418"/>
                  </a:lnTo>
                  <a:lnTo>
                    <a:pt x="2174" y="420"/>
                  </a:lnTo>
                  <a:lnTo>
                    <a:pt x="2158" y="426"/>
                  </a:lnTo>
                  <a:lnTo>
                    <a:pt x="2158" y="426"/>
                  </a:lnTo>
                  <a:lnTo>
                    <a:pt x="2140" y="402"/>
                  </a:lnTo>
                  <a:lnTo>
                    <a:pt x="2140" y="402"/>
                  </a:lnTo>
                  <a:lnTo>
                    <a:pt x="2140" y="382"/>
                  </a:lnTo>
                  <a:lnTo>
                    <a:pt x="2140" y="372"/>
                  </a:lnTo>
                  <a:lnTo>
                    <a:pt x="2138" y="362"/>
                  </a:lnTo>
                  <a:lnTo>
                    <a:pt x="2132" y="356"/>
                  </a:lnTo>
                  <a:lnTo>
                    <a:pt x="2124" y="352"/>
                  </a:lnTo>
                  <a:lnTo>
                    <a:pt x="2110" y="350"/>
                  </a:lnTo>
                  <a:lnTo>
                    <a:pt x="2092" y="354"/>
                  </a:lnTo>
                  <a:lnTo>
                    <a:pt x="2092" y="354"/>
                  </a:lnTo>
                  <a:lnTo>
                    <a:pt x="2090" y="360"/>
                  </a:lnTo>
                  <a:lnTo>
                    <a:pt x="2088" y="368"/>
                  </a:lnTo>
                  <a:lnTo>
                    <a:pt x="2088" y="380"/>
                  </a:lnTo>
                  <a:lnTo>
                    <a:pt x="2092" y="392"/>
                  </a:lnTo>
                  <a:lnTo>
                    <a:pt x="2098" y="400"/>
                  </a:lnTo>
                  <a:lnTo>
                    <a:pt x="2106" y="408"/>
                  </a:lnTo>
                  <a:lnTo>
                    <a:pt x="2110" y="418"/>
                  </a:lnTo>
                  <a:lnTo>
                    <a:pt x="2112" y="426"/>
                  </a:lnTo>
                  <a:lnTo>
                    <a:pt x="2112" y="432"/>
                  </a:lnTo>
                  <a:lnTo>
                    <a:pt x="2110" y="438"/>
                  </a:lnTo>
                  <a:lnTo>
                    <a:pt x="2110" y="438"/>
                  </a:lnTo>
                  <a:lnTo>
                    <a:pt x="2100" y="438"/>
                  </a:lnTo>
                  <a:lnTo>
                    <a:pt x="2092" y="436"/>
                  </a:lnTo>
                  <a:lnTo>
                    <a:pt x="2086" y="434"/>
                  </a:lnTo>
                  <a:lnTo>
                    <a:pt x="2080" y="432"/>
                  </a:lnTo>
                  <a:lnTo>
                    <a:pt x="2076" y="426"/>
                  </a:lnTo>
                  <a:lnTo>
                    <a:pt x="2072" y="418"/>
                  </a:lnTo>
                  <a:lnTo>
                    <a:pt x="2070" y="414"/>
                  </a:lnTo>
                  <a:lnTo>
                    <a:pt x="2068" y="412"/>
                  </a:lnTo>
                  <a:lnTo>
                    <a:pt x="2066" y="410"/>
                  </a:lnTo>
                  <a:lnTo>
                    <a:pt x="2058" y="412"/>
                  </a:lnTo>
                  <a:lnTo>
                    <a:pt x="2044" y="418"/>
                  </a:lnTo>
                  <a:lnTo>
                    <a:pt x="2044" y="418"/>
                  </a:lnTo>
                  <a:lnTo>
                    <a:pt x="2044" y="412"/>
                  </a:lnTo>
                  <a:lnTo>
                    <a:pt x="2044" y="404"/>
                  </a:lnTo>
                  <a:lnTo>
                    <a:pt x="2038" y="388"/>
                  </a:lnTo>
                  <a:lnTo>
                    <a:pt x="2036" y="380"/>
                  </a:lnTo>
                  <a:lnTo>
                    <a:pt x="2032" y="374"/>
                  </a:lnTo>
                  <a:lnTo>
                    <a:pt x="2026" y="370"/>
                  </a:lnTo>
                  <a:lnTo>
                    <a:pt x="2020" y="368"/>
                  </a:lnTo>
                  <a:lnTo>
                    <a:pt x="2020" y="368"/>
                  </a:lnTo>
                  <a:lnTo>
                    <a:pt x="2014" y="388"/>
                  </a:lnTo>
                  <a:lnTo>
                    <a:pt x="2010" y="408"/>
                  </a:lnTo>
                  <a:lnTo>
                    <a:pt x="2010" y="420"/>
                  </a:lnTo>
                  <a:lnTo>
                    <a:pt x="2010" y="430"/>
                  </a:lnTo>
                  <a:lnTo>
                    <a:pt x="2014" y="440"/>
                  </a:lnTo>
                  <a:lnTo>
                    <a:pt x="2022" y="448"/>
                  </a:lnTo>
                  <a:lnTo>
                    <a:pt x="2022" y="448"/>
                  </a:lnTo>
                  <a:lnTo>
                    <a:pt x="2014" y="450"/>
                  </a:lnTo>
                  <a:lnTo>
                    <a:pt x="2004" y="450"/>
                  </a:lnTo>
                  <a:lnTo>
                    <a:pt x="1992" y="446"/>
                  </a:lnTo>
                  <a:lnTo>
                    <a:pt x="1986" y="442"/>
                  </a:lnTo>
                  <a:lnTo>
                    <a:pt x="1986" y="442"/>
                  </a:lnTo>
                  <a:lnTo>
                    <a:pt x="1984" y="438"/>
                  </a:lnTo>
                  <a:lnTo>
                    <a:pt x="1986" y="432"/>
                  </a:lnTo>
                  <a:lnTo>
                    <a:pt x="1990" y="420"/>
                  </a:lnTo>
                  <a:lnTo>
                    <a:pt x="1990" y="412"/>
                  </a:lnTo>
                  <a:lnTo>
                    <a:pt x="1990" y="402"/>
                  </a:lnTo>
                  <a:lnTo>
                    <a:pt x="1988" y="392"/>
                  </a:lnTo>
                  <a:lnTo>
                    <a:pt x="1984" y="380"/>
                  </a:lnTo>
                  <a:lnTo>
                    <a:pt x="1984" y="380"/>
                  </a:lnTo>
                  <a:lnTo>
                    <a:pt x="1974" y="384"/>
                  </a:lnTo>
                  <a:lnTo>
                    <a:pt x="1968" y="390"/>
                  </a:lnTo>
                  <a:lnTo>
                    <a:pt x="1962" y="396"/>
                  </a:lnTo>
                  <a:lnTo>
                    <a:pt x="1958" y="402"/>
                  </a:lnTo>
                  <a:lnTo>
                    <a:pt x="1954" y="416"/>
                  </a:lnTo>
                  <a:lnTo>
                    <a:pt x="1954" y="432"/>
                  </a:lnTo>
                  <a:lnTo>
                    <a:pt x="1954" y="446"/>
                  </a:lnTo>
                  <a:lnTo>
                    <a:pt x="1952" y="458"/>
                  </a:lnTo>
                  <a:lnTo>
                    <a:pt x="1950" y="464"/>
                  </a:lnTo>
                  <a:lnTo>
                    <a:pt x="1946" y="470"/>
                  </a:lnTo>
                  <a:lnTo>
                    <a:pt x="1940" y="476"/>
                  </a:lnTo>
                  <a:lnTo>
                    <a:pt x="1932" y="480"/>
                  </a:lnTo>
                  <a:lnTo>
                    <a:pt x="1932" y="480"/>
                  </a:lnTo>
                  <a:lnTo>
                    <a:pt x="1924" y="478"/>
                  </a:lnTo>
                  <a:lnTo>
                    <a:pt x="1918" y="476"/>
                  </a:lnTo>
                  <a:lnTo>
                    <a:pt x="1916" y="472"/>
                  </a:lnTo>
                  <a:lnTo>
                    <a:pt x="1914" y="468"/>
                  </a:lnTo>
                  <a:lnTo>
                    <a:pt x="1918" y="458"/>
                  </a:lnTo>
                  <a:lnTo>
                    <a:pt x="1922" y="448"/>
                  </a:lnTo>
                  <a:lnTo>
                    <a:pt x="1930" y="434"/>
                  </a:lnTo>
                  <a:lnTo>
                    <a:pt x="1934" y="420"/>
                  </a:lnTo>
                  <a:lnTo>
                    <a:pt x="1934" y="414"/>
                  </a:lnTo>
                  <a:lnTo>
                    <a:pt x="1932" y="406"/>
                  </a:lnTo>
                  <a:lnTo>
                    <a:pt x="1928" y="398"/>
                  </a:lnTo>
                  <a:lnTo>
                    <a:pt x="1922" y="392"/>
                  </a:lnTo>
                  <a:lnTo>
                    <a:pt x="1922" y="392"/>
                  </a:lnTo>
                  <a:lnTo>
                    <a:pt x="1906" y="398"/>
                  </a:lnTo>
                  <a:lnTo>
                    <a:pt x="1892" y="406"/>
                  </a:lnTo>
                  <a:lnTo>
                    <a:pt x="1882" y="416"/>
                  </a:lnTo>
                  <a:lnTo>
                    <a:pt x="1874" y="428"/>
                  </a:lnTo>
                  <a:lnTo>
                    <a:pt x="1870" y="442"/>
                  </a:lnTo>
                  <a:lnTo>
                    <a:pt x="1868" y="454"/>
                  </a:lnTo>
                  <a:lnTo>
                    <a:pt x="1870" y="468"/>
                  </a:lnTo>
                  <a:lnTo>
                    <a:pt x="1876" y="478"/>
                  </a:lnTo>
                  <a:lnTo>
                    <a:pt x="1876" y="478"/>
                  </a:lnTo>
                  <a:lnTo>
                    <a:pt x="1874" y="488"/>
                  </a:lnTo>
                  <a:lnTo>
                    <a:pt x="1872" y="496"/>
                  </a:lnTo>
                  <a:lnTo>
                    <a:pt x="1864" y="510"/>
                  </a:lnTo>
                  <a:lnTo>
                    <a:pt x="1858" y="524"/>
                  </a:lnTo>
                  <a:lnTo>
                    <a:pt x="1854" y="530"/>
                  </a:lnTo>
                  <a:lnTo>
                    <a:pt x="1852" y="538"/>
                  </a:lnTo>
                  <a:lnTo>
                    <a:pt x="1852" y="538"/>
                  </a:lnTo>
                  <a:lnTo>
                    <a:pt x="1838" y="534"/>
                  </a:lnTo>
                  <a:lnTo>
                    <a:pt x="1826" y="530"/>
                  </a:lnTo>
                  <a:lnTo>
                    <a:pt x="1820" y="524"/>
                  </a:lnTo>
                  <a:lnTo>
                    <a:pt x="1816" y="518"/>
                  </a:lnTo>
                  <a:lnTo>
                    <a:pt x="1816" y="518"/>
                  </a:lnTo>
                  <a:lnTo>
                    <a:pt x="1818" y="512"/>
                  </a:lnTo>
                  <a:lnTo>
                    <a:pt x="1822" y="506"/>
                  </a:lnTo>
                  <a:lnTo>
                    <a:pt x="1832" y="494"/>
                  </a:lnTo>
                  <a:lnTo>
                    <a:pt x="1838" y="488"/>
                  </a:lnTo>
                  <a:lnTo>
                    <a:pt x="1838" y="480"/>
                  </a:lnTo>
                  <a:lnTo>
                    <a:pt x="1836" y="470"/>
                  </a:lnTo>
                  <a:lnTo>
                    <a:pt x="1828" y="458"/>
                  </a:lnTo>
                  <a:lnTo>
                    <a:pt x="1828" y="458"/>
                  </a:lnTo>
                  <a:lnTo>
                    <a:pt x="1820" y="460"/>
                  </a:lnTo>
                  <a:lnTo>
                    <a:pt x="1814" y="464"/>
                  </a:lnTo>
                  <a:lnTo>
                    <a:pt x="1808" y="468"/>
                  </a:lnTo>
                  <a:lnTo>
                    <a:pt x="1804" y="474"/>
                  </a:lnTo>
                  <a:lnTo>
                    <a:pt x="1800" y="486"/>
                  </a:lnTo>
                  <a:lnTo>
                    <a:pt x="1796" y="498"/>
                  </a:lnTo>
                  <a:lnTo>
                    <a:pt x="1794" y="508"/>
                  </a:lnTo>
                  <a:lnTo>
                    <a:pt x="1794" y="512"/>
                  </a:lnTo>
                  <a:lnTo>
                    <a:pt x="1792" y="514"/>
                  </a:lnTo>
                  <a:lnTo>
                    <a:pt x="1788" y="514"/>
                  </a:lnTo>
                  <a:lnTo>
                    <a:pt x="1784" y="512"/>
                  </a:lnTo>
                  <a:lnTo>
                    <a:pt x="1772" y="502"/>
                  </a:lnTo>
                  <a:lnTo>
                    <a:pt x="1772" y="502"/>
                  </a:lnTo>
                  <a:lnTo>
                    <a:pt x="1768" y="488"/>
                  </a:lnTo>
                  <a:lnTo>
                    <a:pt x="1762" y="478"/>
                  </a:lnTo>
                  <a:lnTo>
                    <a:pt x="1754" y="470"/>
                  </a:lnTo>
                  <a:lnTo>
                    <a:pt x="1746" y="466"/>
                  </a:lnTo>
                  <a:lnTo>
                    <a:pt x="1746" y="466"/>
                  </a:lnTo>
                  <a:lnTo>
                    <a:pt x="1734" y="476"/>
                  </a:lnTo>
                  <a:lnTo>
                    <a:pt x="1730" y="484"/>
                  </a:lnTo>
                  <a:lnTo>
                    <a:pt x="1728" y="490"/>
                  </a:lnTo>
                  <a:lnTo>
                    <a:pt x="1726" y="496"/>
                  </a:lnTo>
                  <a:lnTo>
                    <a:pt x="1726" y="504"/>
                  </a:lnTo>
                  <a:lnTo>
                    <a:pt x="1728" y="512"/>
                  </a:lnTo>
                  <a:lnTo>
                    <a:pt x="1732" y="518"/>
                  </a:lnTo>
                  <a:lnTo>
                    <a:pt x="1750" y="544"/>
                  </a:lnTo>
                  <a:lnTo>
                    <a:pt x="1750" y="544"/>
                  </a:lnTo>
                  <a:lnTo>
                    <a:pt x="1752" y="546"/>
                  </a:lnTo>
                  <a:lnTo>
                    <a:pt x="1754" y="550"/>
                  </a:lnTo>
                  <a:lnTo>
                    <a:pt x="1756" y="556"/>
                  </a:lnTo>
                  <a:lnTo>
                    <a:pt x="1756" y="558"/>
                  </a:lnTo>
                  <a:lnTo>
                    <a:pt x="1756" y="558"/>
                  </a:lnTo>
                  <a:lnTo>
                    <a:pt x="1744" y="548"/>
                  </a:lnTo>
                  <a:lnTo>
                    <a:pt x="1730" y="540"/>
                  </a:lnTo>
                  <a:lnTo>
                    <a:pt x="1718" y="534"/>
                  </a:lnTo>
                  <a:lnTo>
                    <a:pt x="1704" y="530"/>
                  </a:lnTo>
                  <a:lnTo>
                    <a:pt x="1690" y="528"/>
                  </a:lnTo>
                  <a:lnTo>
                    <a:pt x="1676" y="530"/>
                  </a:lnTo>
                  <a:lnTo>
                    <a:pt x="1664" y="534"/>
                  </a:lnTo>
                  <a:lnTo>
                    <a:pt x="1654" y="542"/>
                  </a:lnTo>
                  <a:lnTo>
                    <a:pt x="1654" y="542"/>
                  </a:lnTo>
                  <a:lnTo>
                    <a:pt x="1656" y="552"/>
                  </a:lnTo>
                  <a:lnTo>
                    <a:pt x="1660" y="560"/>
                  </a:lnTo>
                  <a:lnTo>
                    <a:pt x="1666" y="564"/>
                  </a:lnTo>
                  <a:lnTo>
                    <a:pt x="1672" y="568"/>
                  </a:lnTo>
                  <a:lnTo>
                    <a:pt x="1692" y="574"/>
                  </a:lnTo>
                  <a:lnTo>
                    <a:pt x="1718" y="580"/>
                  </a:lnTo>
                  <a:lnTo>
                    <a:pt x="1718" y="580"/>
                  </a:lnTo>
                  <a:lnTo>
                    <a:pt x="1702" y="582"/>
                  </a:lnTo>
                  <a:lnTo>
                    <a:pt x="1688" y="586"/>
                  </a:lnTo>
                  <a:lnTo>
                    <a:pt x="1678" y="590"/>
                  </a:lnTo>
                  <a:lnTo>
                    <a:pt x="1670" y="594"/>
                  </a:lnTo>
                  <a:lnTo>
                    <a:pt x="1658" y="602"/>
                  </a:lnTo>
                  <a:lnTo>
                    <a:pt x="1646" y="610"/>
                  </a:lnTo>
                  <a:lnTo>
                    <a:pt x="1646" y="610"/>
                  </a:lnTo>
                  <a:lnTo>
                    <a:pt x="1644" y="600"/>
                  </a:lnTo>
                  <a:lnTo>
                    <a:pt x="1638" y="592"/>
                  </a:lnTo>
                  <a:lnTo>
                    <a:pt x="1630" y="586"/>
                  </a:lnTo>
                  <a:lnTo>
                    <a:pt x="1620" y="580"/>
                  </a:lnTo>
                  <a:lnTo>
                    <a:pt x="1608" y="576"/>
                  </a:lnTo>
                  <a:lnTo>
                    <a:pt x="1596" y="574"/>
                  </a:lnTo>
                  <a:lnTo>
                    <a:pt x="1570" y="570"/>
                  </a:lnTo>
                  <a:lnTo>
                    <a:pt x="1570" y="570"/>
                  </a:lnTo>
                  <a:lnTo>
                    <a:pt x="1564" y="570"/>
                  </a:lnTo>
                  <a:lnTo>
                    <a:pt x="1558" y="570"/>
                  </a:lnTo>
                  <a:lnTo>
                    <a:pt x="1546" y="568"/>
                  </a:lnTo>
                  <a:lnTo>
                    <a:pt x="1538" y="566"/>
                  </a:lnTo>
                  <a:lnTo>
                    <a:pt x="1534" y="566"/>
                  </a:lnTo>
                  <a:lnTo>
                    <a:pt x="1530" y="568"/>
                  </a:lnTo>
                  <a:lnTo>
                    <a:pt x="1530" y="568"/>
                  </a:lnTo>
                  <a:lnTo>
                    <a:pt x="1536" y="580"/>
                  </a:lnTo>
                  <a:lnTo>
                    <a:pt x="1544" y="592"/>
                  </a:lnTo>
                  <a:lnTo>
                    <a:pt x="1554" y="604"/>
                  </a:lnTo>
                  <a:lnTo>
                    <a:pt x="1566" y="612"/>
                  </a:lnTo>
                  <a:lnTo>
                    <a:pt x="1578" y="622"/>
                  </a:lnTo>
                  <a:lnTo>
                    <a:pt x="1592" y="628"/>
                  </a:lnTo>
                  <a:lnTo>
                    <a:pt x="1606" y="634"/>
                  </a:lnTo>
                  <a:lnTo>
                    <a:pt x="1620" y="638"/>
                  </a:lnTo>
                  <a:lnTo>
                    <a:pt x="1620" y="638"/>
                  </a:lnTo>
                  <a:lnTo>
                    <a:pt x="1640" y="636"/>
                  </a:lnTo>
                  <a:lnTo>
                    <a:pt x="1656" y="630"/>
                  </a:lnTo>
                  <a:lnTo>
                    <a:pt x="1656" y="630"/>
                  </a:lnTo>
                  <a:lnTo>
                    <a:pt x="1670" y="636"/>
                  </a:lnTo>
                  <a:lnTo>
                    <a:pt x="1676" y="644"/>
                  </a:lnTo>
                  <a:lnTo>
                    <a:pt x="1680" y="652"/>
                  </a:lnTo>
                  <a:lnTo>
                    <a:pt x="1684" y="662"/>
                  </a:lnTo>
                  <a:lnTo>
                    <a:pt x="1684" y="662"/>
                  </a:lnTo>
                  <a:lnTo>
                    <a:pt x="1670" y="666"/>
                  </a:lnTo>
                  <a:lnTo>
                    <a:pt x="1658" y="668"/>
                  </a:lnTo>
                  <a:lnTo>
                    <a:pt x="1644" y="668"/>
                  </a:lnTo>
                  <a:lnTo>
                    <a:pt x="1632" y="668"/>
                  </a:lnTo>
                  <a:lnTo>
                    <a:pt x="1608" y="664"/>
                  </a:lnTo>
                  <a:lnTo>
                    <a:pt x="1594" y="664"/>
                  </a:lnTo>
                  <a:lnTo>
                    <a:pt x="1582" y="668"/>
                  </a:lnTo>
                  <a:lnTo>
                    <a:pt x="1582" y="668"/>
                  </a:lnTo>
                  <a:lnTo>
                    <a:pt x="1576" y="668"/>
                  </a:lnTo>
                  <a:lnTo>
                    <a:pt x="1572" y="668"/>
                  </a:lnTo>
                  <a:lnTo>
                    <a:pt x="1572" y="666"/>
                  </a:lnTo>
                  <a:lnTo>
                    <a:pt x="1572" y="666"/>
                  </a:lnTo>
                  <a:lnTo>
                    <a:pt x="1568" y="656"/>
                  </a:lnTo>
                  <a:lnTo>
                    <a:pt x="1568" y="656"/>
                  </a:lnTo>
                  <a:lnTo>
                    <a:pt x="1560" y="648"/>
                  </a:lnTo>
                  <a:lnTo>
                    <a:pt x="1552" y="642"/>
                  </a:lnTo>
                  <a:lnTo>
                    <a:pt x="1540" y="638"/>
                  </a:lnTo>
                  <a:lnTo>
                    <a:pt x="1530" y="636"/>
                  </a:lnTo>
                  <a:lnTo>
                    <a:pt x="1518" y="638"/>
                  </a:lnTo>
                  <a:lnTo>
                    <a:pt x="1506" y="640"/>
                  </a:lnTo>
                  <a:lnTo>
                    <a:pt x="1486" y="644"/>
                  </a:lnTo>
                  <a:lnTo>
                    <a:pt x="1486" y="644"/>
                  </a:lnTo>
                  <a:lnTo>
                    <a:pt x="1486" y="654"/>
                  </a:lnTo>
                  <a:lnTo>
                    <a:pt x="1488" y="662"/>
                  </a:lnTo>
                  <a:lnTo>
                    <a:pt x="1492" y="670"/>
                  </a:lnTo>
                  <a:lnTo>
                    <a:pt x="1498" y="676"/>
                  </a:lnTo>
                  <a:lnTo>
                    <a:pt x="1512" y="688"/>
                  </a:lnTo>
                  <a:lnTo>
                    <a:pt x="1528" y="696"/>
                  </a:lnTo>
                  <a:lnTo>
                    <a:pt x="1528" y="696"/>
                  </a:lnTo>
                  <a:lnTo>
                    <a:pt x="1546" y="702"/>
                  </a:lnTo>
                  <a:lnTo>
                    <a:pt x="1556" y="702"/>
                  </a:lnTo>
                  <a:lnTo>
                    <a:pt x="1562" y="700"/>
                  </a:lnTo>
                  <a:lnTo>
                    <a:pt x="1564" y="698"/>
                  </a:lnTo>
                  <a:lnTo>
                    <a:pt x="1576" y="688"/>
                  </a:lnTo>
                  <a:lnTo>
                    <a:pt x="1576" y="688"/>
                  </a:lnTo>
                  <a:lnTo>
                    <a:pt x="1580" y="702"/>
                  </a:lnTo>
                  <a:lnTo>
                    <a:pt x="1584" y="714"/>
                  </a:lnTo>
                  <a:lnTo>
                    <a:pt x="1590" y="722"/>
                  </a:lnTo>
                  <a:lnTo>
                    <a:pt x="1596" y="730"/>
                  </a:lnTo>
                  <a:lnTo>
                    <a:pt x="1610" y="740"/>
                  </a:lnTo>
                  <a:lnTo>
                    <a:pt x="1626" y="752"/>
                  </a:lnTo>
                  <a:lnTo>
                    <a:pt x="1626" y="752"/>
                  </a:lnTo>
                  <a:lnTo>
                    <a:pt x="1594" y="762"/>
                  </a:lnTo>
                  <a:lnTo>
                    <a:pt x="1580" y="766"/>
                  </a:lnTo>
                  <a:lnTo>
                    <a:pt x="1560" y="766"/>
                  </a:lnTo>
                  <a:lnTo>
                    <a:pt x="1560" y="766"/>
                  </a:lnTo>
                  <a:lnTo>
                    <a:pt x="1552" y="756"/>
                  </a:lnTo>
                  <a:lnTo>
                    <a:pt x="1542" y="746"/>
                  </a:lnTo>
                  <a:lnTo>
                    <a:pt x="1532" y="738"/>
                  </a:lnTo>
                  <a:lnTo>
                    <a:pt x="1522" y="730"/>
                  </a:lnTo>
                  <a:lnTo>
                    <a:pt x="1498" y="718"/>
                  </a:lnTo>
                  <a:lnTo>
                    <a:pt x="1474" y="708"/>
                  </a:lnTo>
                  <a:lnTo>
                    <a:pt x="1452" y="704"/>
                  </a:lnTo>
                  <a:lnTo>
                    <a:pt x="1434" y="702"/>
                  </a:lnTo>
                  <a:lnTo>
                    <a:pt x="1428" y="702"/>
                  </a:lnTo>
                  <a:lnTo>
                    <a:pt x="1422" y="704"/>
                  </a:lnTo>
                  <a:lnTo>
                    <a:pt x="1420" y="708"/>
                  </a:lnTo>
                  <a:lnTo>
                    <a:pt x="1420" y="712"/>
                  </a:lnTo>
                  <a:lnTo>
                    <a:pt x="1420" y="712"/>
                  </a:lnTo>
                  <a:lnTo>
                    <a:pt x="1424" y="722"/>
                  </a:lnTo>
                  <a:lnTo>
                    <a:pt x="1428" y="732"/>
                  </a:lnTo>
                  <a:lnTo>
                    <a:pt x="1434" y="740"/>
                  </a:lnTo>
                  <a:lnTo>
                    <a:pt x="1440" y="748"/>
                  </a:lnTo>
                  <a:lnTo>
                    <a:pt x="1456" y="760"/>
                  </a:lnTo>
                  <a:lnTo>
                    <a:pt x="1472" y="770"/>
                  </a:lnTo>
                  <a:lnTo>
                    <a:pt x="1488" y="776"/>
                  </a:lnTo>
                  <a:lnTo>
                    <a:pt x="1502" y="780"/>
                  </a:lnTo>
                  <a:lnTo>
                    <a:pt x="1514" y="784"/>
                  </a:lnTo>
                  <a:lnTo>
                    <a:pt x="1514" y="784"/>
                  </a:lnTo>
                  <a:lnTo>
                    <a:pt x="1508" y="786"/>
                  </a:lnTo>
                  <a:lnTo>
                    <a:pt x="1494" y="792"/>
                  </a:lnTo>
                  <a:lnTo>
                    <a:pt x="1488" y="798"/>
                  </a:lnTo>
                  <a:lnTo>
                    <a:pt x="1482" y="802"/>
                  </a:lnTo>
                  <a:lnTo>
                    <a:pt x="1480" y="806"/>
                  </a:lnTo>
                  <a:lnTo>
                    <a:pt x="1480" y="812"/>
                  </a:lnTo>
                  <a:lnTo>
                    <a:pt x="1480" y="812"/>
                  </a:lnTo>
                  <a:lnTo>
                    <a:pt x="1484" y="816"/>
                  </a:lnTo>
                  <a:lnTo>
                    <a:pt x="1492" y="822"/>
                  </a:lnTo>
                  <a:lnTo>
                    <a:pt x="1512" y="830"/>
                  </a:lnTo>
                  <a:lnTo>
                    <a:pt x="1522" y="836"/>
                  </a:lnTo>
                  <a:lnTo>
                    <a:pt x="1530" y="842"/>
                  </a:lnTo>
                  <a:lnTo>
                    <a:pt x="1534" y="848"/>
                  </a:lnTo>
                  <a:lnTo>
                    <a:pt x="1534" y="852"/>
                  </a:lnTo>
                  <a:lnTo>
                    <a:pt x="1534" y="854"/>
                  </a:lnTo>
                  <a:lnTo>
                    <a:pt x="1534" y="854"/>
                  </a:lnTo>
                  <a:lnTo>
                    <a:pt x="1514" y="848"/>
                  </a:lnTo>
                  <a:lnTo>
                    <a:pt x="1500" y="842"/>
                  </a:lnTo>
                  <a:lnTo>
                    <a:pt x="1490" y="842"/>
                  </a:lnTo>
                  <a:lnTo>
                    <a:pt x="1486" y="842"/>
                  </a:lnTo>
                  <a:lnTo>
                    <a:pt x="1484" y="844"/>
                  </a:lnTo>
                  <a:lnTo>
                    <a:pt x="1482" y="846"/>
                  </a:lnTo>
                  <a:lnTo>
                    <a:pt x="1482" y="850"/>
                  </a:lnTo>
                  <a:lnTo>
                    <a:pt x="1484" y="860"/>
                  </a:lnTo>
                  <a:lnTo>
                    <a:pt x="1492" y="872"/>
                  </a:lnTo>
                  <a:lnTo>
                    <a:pt x="1504" y="890"/>
                  </a:lnTo>
                  <a:lnTo>
                    <a:pt x="1504" y="890"/>
                  </a:lnTo>
                  <a:lnTo>
                    <a:pt x="1496" y="890"/>
                  </a:lnTo>
                  <a:lnTo>
                    <a:pt x="1490" y="888"/>
                  </a:lnTo>
                  <a:lnTo>
                    <a:pt x="1484" y="886"/>
                  </a:lnTo>
                  <a:lnTo>
                    <a:pt x="1478" y="882"/>
                  </a:lnTo>
                  <a:lnTo>
                    <a:pt x="1470" y="874"/>
                  </a:lnTo>
                  <a:lnTo>
                    <a:pt x="1464" y="864"/>
                  </a:lnTo>
                  <a:lnTo>
                    <a:pt x="1454" y="844"/>
                  </a:lnTo>
                  <a:lnTo>
                    <a:pt x="1446" y="834"/>
                  </a:lnTo>
                  <a:lnTo>
                    <a:pt x="1438" y="828"/>
                  </a:lnTo>
                  <a:lnTo>
                    <a:pt x="1438" y="828"/>
                  </a:lnTo>
                  <a:lnTo>
                    <a:pt x="1430" y="836"/>
                  </a:lnTo>
                  <a:lnTo>
                    <a:pt x="1426" y="844"/>
                  </a:lnTo>
                  <a:lnTo>
                    <a:pt x="1424" y="852"/>
                  </a:lnTo>
                  <a:lnTo>
                    <a:pt x="1424" y="860"/>
                  </a:lnTo>
                  <a:lnTo>
                    <a:pt x="1426" y="872"/>
                  </a:lnTo>
                  <a:lnTo>
                    <a:pt x="1428" y="878"/>
                  </a:lnTo>
                  <a:lnTo>
                    <a:pt x="1428" y="878"/>
                  </a:lnTo>
                  <a:lnTo>
                    <a:pt x="1418" y="866"/>
                  </a:lnTo>
                  <a:lnTo>
                    <a:pt x="1402" y="848"/>
                  </a:lnTo>
                  <a:lnTo>
                    <a:pt x="1392" y="838"/>
                  </a:lnTo>
                  <a:lnTo>
                    <a:pt x="1384" y="832"/>
                  </a:lnTo>
                  <a:lnTo>
                    <a:pt x="1374" y="828"/>
                  </a:lnTo>
                  <a:lnTo>
                    <a:pt x="1366" y="828"/>
                  </a:lnTo>
                  <a:lnTo>
                    <a:pt x="1366" y="828"/>
                  </a:lnTo>
                  <a:lnTo>
                    <a:pt x="1362" y="830"/>
                  </a:lnTo>
                  <a:lnTo>
                    <a:pt x="1362" y="836"/>
                  </a:lnTo>
                  <a:lnTo>
                    <a:pt x="1360" y="848"/>
                  </a:lnTo>
                  <a:lnTo>
                    <a:pt x="1362" y="856"/>
                  </a:lnTo>
                  <a:lnTo>
                    <a:pt x="1366" y="862"/>
                  </a:lnTo>
                  <a:lnTo>
                    <a:pt x="1370" y="870"/>
                  </a:lnTo>
                  <a:lnTo>
                    <a:pt x="1376" y="876"/>
                  </a:lnTo>
                  <a:lnTo>
                    <a:pt x="1376" y="876"/>
                  </a:lnTo>
                  <a:lnTo>
                    <a:pt x="1358" y="880"/>
                  </a:lnTo>
                  <a:lnTo>
                    <a:pt x="1338" y="882"/>
                  </a:lnTo>
                  <a:lnTo>
                    <a:pt x="1328" y="886"/>
                  </a:lnTo>
                  <a:lnTo>
                    <a:pt x="1320" y="890"/>
                  </a:lnTo>
                  <a:lnTo>
                    <a:pt x="1314" y="896"/>
                  </a:lnTo>
                  <a:lnTo>
                    <a:pt x="1310" y="904"/>
                  </a:lnTo>
                  <a:lnTo>
                    <a:pt x="1310" y="904"/>
                  </a:lnTo>
                  <a:lnTo>
                    <a:pt x="1324" y="912"/>
                  </a:lnTo>
                  <a:lnTo>
                    <a:pt x="1340" y="920"/>
                  </a:lnTo>
                  <a:lnTo>
                    <a:pt x="1354" y="924"/>
                  </a:lnTo>
                  <a:lnTo>
                    <a:pt x="1370" y="928"/>
                  </a:lnTo>
                  <a:lnTo>
                    <a:pt x="1388" y="928"/>
                  </a:lnTo>
                  <a:lnTo>
                    <a:pt x="1406" y="928"/>
                  </a:lnTo>
                  <a:lnTo>
                    <a:pt x="1446" y="924"/>
                  </a:lnTo>
                  <a:lnTo>
                    <a:pt x="1446" y="924"/>
                  </a:lnTo>
                  <a:lnTo>
                    <a:pt x="1454" y="924"/>
                  </a:lnTo>
                  <a:lnTo>
                    <a:pt x="1468" y="920"/>
                  </a:lnTo>
                  <a:lnTo>
                    <a:pt x="1468" y="920"/>
                  </a:lnTo>
                  <a:lnTo>
                    <a:pt x="1472" y="920"/>
                  </a:lnTo>
                  <a:lnTo>
                    <a:pt x="1478" y="920"/>
                  </a:lnTo>
                  <a:lnTo>
                    <a:pt x="1486" y="924"/>
                  </a:lnTo>
                  <a:lnTo>
                    <a:pt x="1496" y="932"/>
                  </a:lnTo>
                  <a:lnTo>
                    <a:pt x="1496" y="932"/>
                  </a:lnTo>
                  <a:lnTo>
                    <a:pt x="1486" y="934"/>
                  </a:lnTo>
                  <a:lnTo>
                    <a:pt x="1480" y="938"/>
                  </a:lnTo>
                  <a:lnTo>
                    <a:pt x="1470" y="944"/>
                  </a:lnTo>
                  <a:lnTo>
                    <a:pt x="1454" y="952"/>
                  </a:lnTo>
                  <a:lnTo>
                    <a:pt x="1440" y="956"/>
                  </a:lnTo>
                  <a:lnTo>
                    <a:pt x="1422" y="960"/>
                  </a:lnTo>
                  <a:lnTo>
                    <a:pt x="1422" y="960"/>
                  </a:lnTo>
                  <a:lnTo>
                    <a:pt x="1396" y="974"/>
                  </a:lnTo>
                  <a:lnTo>
                    <a:pt x="1386" y="982"/>
                  </a:lnTo>
                  <a:lnTo>
                    <a:pt x="1376" y="992"/>
                  </a:lnTo>
                  <a:lnTo>
                    <a:pt x="1368" y="1002"/>
                  </a:lnTo>
                  <a:lnTo>
                    <a:pt x="1362" y="1012"/>
                  </a:lnTo>
                  <a:lnTo>
                    <a:pt x="1358" y="1024"/>
                  </a:lnTo>
                  <a:lnTo>
                    <a:pt x="1356" y="1038"/>
                  </a:lnTo>
                  <a:lnTo>
                    <a:pt x="1356" y="1038"/>
                  </a:lnTo>
                  <a:lnTo>
                    <a:pt x="1374" y="1046"/>
                  </a:lnTo>
                  <a:lnTo>
                    <a:pt x="1384" y="1048"/>
                  </a:lnTo>
                  <a:lnTo>
                    <a:pt x="1392" y="1050"/>
                  </a:lnTo>
                  <a:lnTo>
                    <a:pt x="1400" y="1050"/>
                  </a:lnTo>
                  <a:lnTo>
                    <a:pt x="1410" y="1048"/>
                  </a:lnTo>
                  <a:lnTo>
                    <a:pt x="1416" y="1044"/>
                  </a:lnTo>
                  <a:lnTo>
                    <a:pt x="1422" y="1038"/>
                  </a:lnTo>
                  <a:lnTo>
                    <a:pt x="1422" y="1038"/>
                  </a:lnTo>
                  <a:lnTo>
                    <a:pt x="1430" y="1028"/>
                  </a:lnTo>
                  <a:lnTo>
                    <a:pt x="1436" y="1022"/>
                  </a:lnTo>
                  <a:lnTo>
                    <a:pt x="1440" y="1020"/>
                  </a:lnTo>
                  <a:lnTo>
                    <a:pt x="1444" y="1020"/>
                  </a:lnTo>
                  <a:lnTo>
                    <a:pt x="1448" y="1026"/>
                  </a:lnTo>
                  <a:lnTo>
                    <a:pt x="1452" y="1028"/>
                  </a:lnTo>
                  <a:lnTo>
                    <a:pt x="1458" y="1030"/>
                  </a:lnTo>
                  <a:lnTo>
                    <a:pt x="1478" y="1036"/>
                  </a:lnTo>
                  <a:lnTo>
                    <a:pt x="1478" y="1036"/>
                  </a:lnTo>
                  <a:lnTo>
                    <a:pt x="1474" y="1042"/>
                  </a:lnTo>
                  <a:lnTo>
                    <a:pt x="1468" y="1048"/>
                  </a:lnTo>
                  <a:lnTo>
                    <a:pt x="1454" y="1058"/>
                  </a:lnTo>
                  <a:lnTo>
                    <a:pt x="1438" y="1066"/>
                  </a:lnTo>
                  <a:lnTo>
                    <a:pt x="1422" y="1072"/>
                  </a:lnTo>
                  <a:lnTo>
                    <a:pt x="1408" y="1078"/>
                  </a:lnTo>
                  <a:lnTo>
                    <a:pt x="1396" y="1084"/>
                  </a:lnTo>
                  <a:lnTo>
                    <a:pt x="1392" y="1088"/>
                  </a:lnTo>
                  <a:lnTo>
                    <a:pt x="1390" y="1092"/>
                  </a:lnTo>
                  <a:lnTo>
                    <a:pt x="1390" y="1096"/>
                  </a:lnTo>
                  <a:lnTo>
                    <a:pt x="1392" y="1100"/>
                  </a:lnTo>
                  <a:lnTo>
                    <a:pt x="1392" y="1100"/>
                  </a:lnTo>
                  <a:lnTo>
                    <a:pt x="1406" y="1120"/>
                  </a:lnTo>
                  <a:lnTo>
                    <a:pt x="1420" y="1138"/>
                  </a:lnTo>
                  <a:lnTo>
                    <a:pt x="1436" y="1156"/>
                  </a:lnTo>
                  <a:lnTo>
                    <a:pt x="1436" y="1156"/>
                  </a:lnTo>
                  <a:lnTo>
                    <a:pt x="1426" y="1150"/>
                  </a:lnTo>
                  <a:lnTo>
                    <a:pt x="1402" y="1142"/>
                  </a:lnTo>
                  <a:lnTo>
                    <a:pt x="1388" y="1140"/>
                  </a:lnTo>
                  <a:lnTo>
                    <a:pt x="1376" y="1138"/>
                  </a:lnTo>
                  <a:lnTo>
                    <a:pt x="1364" y="1140"/>
                  </a:lnTo>
                  <a:lnTo>
                    <a:pt x="1360" y="1142"/>
                  </a:lnTo>
                  <a:lnTo>
                    <a:pt x="1356" y="1146"/>
                  </a:lnTo>
                  <a:lnTo>
                    <a:pt x="1356" y="1146"/>
                  </a:lnTo>
                  <a:lnTo>
                    <a:pt x="1354" y="1150"/>
                  </a:lnTo>
                  <a:lnTo>
                    <a:pt x="1352" y="1154"/>
                  </a:lnTo>
                  <a:lnTo>
                    <a:pt x="1354" y="1164"/>
                  </a:lnTo>
                  <a:lnTo>
                    <a:pt x="1358" y="1174"/>
                  </a:lnTo>
                  <a:lnTo>
                    <a:pt x="1368" y="1182"/>
                  </a:lnTo>
                  <a:lnTo>
                    <a:pt x="1382" y="1192"/>
                  </a:lnTo>
                  <a:lnTo>
                    <a:pt x="1398" y="1200"/>
                  </a:lnTo>
                  <a:lnTo>
                    <a:pt x="1418" y="1208"/>
                  </a:lnTo>
                  <a:lnTo>
                    <a:pt x="1440" y="1214"/>
                  </a:lnTo>
                  <a:lnTo>
                    <a:pt x="1440" y="1214"/>
                  </a:lnTo>
                  <a:lnTo>
                    <a:pt x="1430" y="1218"/>
                  </a:lnTo>
                  <a:lnTo>
                    <a:pt x="1416" y="1220"/>
                  </a:lnTo>
                  <a:lnTo>
                    <a:pt x="1402" y="1222"/>
                  </a:lnTo>
                  <a:lnTo>
                    <a:pt x="1388" y="1226"/>
                  </a:lnTo>
                  <a:lnTo>
                    <a:pt x="1378" y="1230"/>
                  </a:lnTo>
                  <a:lnTo>
                    <a:pt x="1376" y="1232"/>
                  </a:lnTo>
                  <a:lnTo>
                    <a:pt x="1374" y="1236"/>
                  </a:lnTo>
                  <a:lnTo>
                    <a:pt x="1374" y="1242"/>
                  </a:lnTo>
                  <a:lnTo>
                    <a:pt x="1376" y="1248"/>
                  </a:lnTo>
                  <a:lnTo>
                    <a:pt x="1380" y="1254"/>
                  </a:lnTo>
                  <a:lnTo>
                    <a:pt x="1388" y="1262"/>
                  </a:lnTo>
                  <a:lnTo>
                    <a:pt x="1388" y="1262"/>
                  </a:lnTo>
                  <a:lnTo>
                    <a:pt x="1370" y="1272"/>
                  </a:lnTo>
                  <a:lnTo>
                    <a:pt x="1360" y="1278"/>
                  </a:lnTo>
                  <a:lnTo>
                    <a:pt x="1354" y="1286"/>
                  </a:lnTo>
                  <a:lnTo>
                    <a:pt x="1354" y="1288"/>
                  </a:lnTo>
                  <a:lnTo>
                    <a:pt x="1354" y="1290"/>
                  </a:lnTo>
                  <a:lnTo>
                    <a:pt x="1360" y="1294"/>
                  </a:lnTo>
                  <a:lnTo>
                    <a:pt x="1368" y="1294"/>
                  </a:lnTo>
                  <a:lnTo>
                    <a:pt x="1380" y="1294"/>
                  </a:lnTo>
                  <a:lnTo>
                    <a:pt x="1396" y="1290"/>
                  </a:lnTo>
                  <a:lnTo>
                    <a:pt x="1418" y="1294"/>
                  </a:lnTo>
                  <a:lnTo>
                    <a:pt x="1418" y="1294"/>
                  </a:lnTo>
                  <a:lnTo>
                    <a:pt x="1386" y="1312"/>
                  </a:lnTo>
                  <a:lnTo>
                    <a:pt x="1378" y="1318"/>
                  </a:lnTo>
                  <a:lnTo>
                    <a:pt x="1372" y="1324"/>
                  </a:lnTo>
                  <a:lnTo>
                    <a:pt x="1368" y="1330"/>
                  </a:lnTo>
                  <a:lnTo>
                    <a:pt x="1368" y="1336"/>
                  </a:lnTo>
                  <a:lnTo>
                    <a:pt x="1368" y="1336"/>
                  </a:lnTo>
                  <a:lnTo>
                    <a:pt x="1368" y="1338"/>
                  </a:lnTo>
                  <a:lnTo>
                    <a:pt x="1370" y="1340"/>
                  </a:lnTo>
                  <a:lnTo>
                    <a:pt x="1376" y="1342"/>
                  </a:lnTo>
                  <a:lnTo>
                    <a:pt x="1384" y="1342"/>
                  </a:lnTo>
                  <a:lnTo>
                    <a:pt x="1392" y="1342"/>
                  </a:lnTo>
                  <a:lnTo>
                    <a:pt x="1410" y="1340"/>
                  </a:lnTo>
                  <a:lnTo>
                    <a:pt x="1418" y="1340"/>
                  </a:lnTo>
                  <a:lnTo>
                    <a:pt x="1422" y="1344"/>
                  </a:lnTo>
                  <a:lnTo>
                    <a:pt x="1422" y="1344"/>
                  </a:lnTo>
                  <a:lnTo>
                    <a:pt x="1422" y="1352"/>
                  </a:lnTo>
                  <a:lnTo>
                    <a:pt x="1420" y="1358"/>
                  </a:lnTo>
                  <a:lnTo>
                    <a:pt x="1416" y="1364"/>
                  </a:lnTo>
                  <a:lnTo>
                    <a:pt x="1412" y="1368"/>
                  </a:lnTo>
                  <a:lnTo>
                    <a:pt x="1404" y="1374"/>
                  </a:lnTo>
                  <a:lnTo>
                    <a:pt x="1398" y="1380"/>
                  </a:lnTo>
                  <a:lnTo>
                    <a:pt x="1398" y="1380"/>
                  </a:lnTo>
                  <a:lnTo>
                    <a:pt x="1404" y="1382"/>
                  </a:lnTo>
                  <a:lnTo>
                    <a:pt x="1410" y="1384"/>
                  </a:lnTo>
                  <a:lnTo>
                    <a:pt x="1420" y="1384"/>
                  </a:lnTo>
                  <a:lnTo>
                    <a:pt x="1430" y="1382"/>
                  </a:lnTo>
                  <a:lnTo>
                    <a:pt x="1438" y="1376"/>
                  </a:lnTo>
                  <a:lnTo>
                    <a:pt x="1448" y="1372"/>
                  </a:lnTo>
                  <a:lnTo>
                    <a:pt x="1458" y="1370"/>
                  </a:lnTo>
                  <a:lnTo>
                    <a:pt x="1466" y="1372"/>
                  </a:lnTo>
                  <a:lnTo>
                    <a:pt x="1472" y="1376"/>
                  </a:lnTo>
                  <a:lnTo>
                    <a:pt x="1478" y="1380"/>
                  </a:lnTo>
                  <a:lnTo>
                    <a:pt x="1478" y="1380"/>
                  </a:lnTo>
                  <a:lnTo>
                    <a:pt x="1472" y="1386"/>
                  </a:lnTo>
                  <a:lnTo>
                    <a:pt x="1464" y="1392"/>
                  </a:lnTo>
                  <a:lnTo>
                    <a:pt x="1446" y="1400"/>
                  </a:lnTo>
                  <a:lnTo>
                    <a:pt x="1438" y="1404"/>
                  </a:lnTo>
                  <a:lnTo>
                    <a:pt x="1432" y="1410"/>
                  </a:lnTo>
                  <a:lnTo>
                    <a:pt x="1428" y="1418"/>
                  </a:lnTo>
                  <a:lnTo>
                    <a:pt x="1430" y="1428"/>
                  </a:lnTo>
                  <a:lnTo>
                    <a:pt x="1430" y="1428"/>
                  </a:lnTo>
                  <a:lnTo>
                    <a:pt x="1436" y="1432"/>
                  </a:lnTo>
                  <a:lnTo>
                    <a:pt x="1444" y="1434"/>
                  </a:lnTo>
                  <a:lnTo>
                    <a:pt x="1462" y="1438"/>
                  </a:lnTo>
                  <a:lnTo>
                    <a:pt x="1478" y="1442"/>
                  </a:lnTo>
                  <a:lnTo>
                    <a:pt x="1486" y="1444"/>
                  </a:lnTo>
                  <a:lnTo>
                    <a:pt x="1494" y="1448"/>
                  </a:lnTo>
                  <a:lnTo>
                    <a:pt x="1494" y="1448"/>
                  </a:lnTo>
                  <a:lnTo>
                    <a:pt x="1490" y="1454"/>
                  </a:lnTo>
                  <a:lnTo>
                    <a:pt x="1484" y="1472"/>
                  </a:lnTo>
                  <a:lnTo>
                    <a:pt x="1478" y="1488"/>
                  </a:lnTo>
                  <a:lnTo>
                    <a:pt x="1480" y="1494"/>
                  </a:lnTo>
                  <a:lnTo>
                    <a:pt x="1482" y="1498"/>
                  </a:lnTo>
                  <a:lnTo>
                    <a:pt x="1482" y="1498"/>
                  </a:lnTo>
                  <a:lnTo>
                    <a:pt x="1492" y="1502"/>
                  </a:lnTo>
                  <a:lnTo>
                    <a:pt x="1500" y="1500"/>
                  </a:lnTo>
                  <a:lnTo>
                    <a:pt x="1510" y="1496"/>
                  </a:lnTo>
                  <a:lnTo>
                    <a:pt x="1518" y="1490"/>
                  </a:lnTo>
                  <a:lnTo>
                    <a:pt x="1532" y="1476"/>
                  </a:lnTo>
                  <a:lnTo>
                    <a:pt x="1536" y="1472"/>
                  </a:lnTo>
                  <a:lnTo>
                    <a:pt x="1540" y="1468"/>
                  </a:lnTo>
                  <a:lnTo>
                    <a:pt x="1540" y="1468"/>
                  </a:lnTo>
                  <a:lnTo>
                    <a:pt x="1540" y="1486"/>
                  </a:lnTo>
                  <a:lnTo>
                    <a:pt x="1544" y="1496"/>
                  </a:lnTo>
                  <a:lnTo>
                    <a:pt x="1548" y="1504"/>
                  </a:lnTo>
                  <a:lnTo>
                    <a:pt x="1554" y="1510"/>
                  </a:lnTo>
                  <a:lnTo>
                    <a:pt x="1560" y="1514"/>
                  </a:lnTo>
                  <a:lnTo>
                    <a:pt x="1566" y="1520"/>
                  </a:lnTo>
                  <a:lnTo>
                    <a:pt x="1568" y="1528"/>
                  </a:lnTo>
                  <a:lnTo>
                    <a:pt x="1564" y="1538"/>
                  </a:lnTo>
                  <a:lnTo>
                    <a:pt x="1564" y="1538"/>
                  </a:lnTo>
                  <a:lnTo>
                    <a:pt x="1564" y="1554"/>
                  </a:lnTo>
                  <a:lnTo>
                    <a:pt x="1566" y="1570"/>
                  </a:lnTo>
                  <a:lnTo>
                    <a:pt x="1568" y="1576"/>
                  </a:lnTo>
                  <a:lnTo>
                    <a:pt x="1572" y="1584"/>
                  </a:lnTo>
                  <a:lnTo>
                    <a:pt x="1576" y="1588"/>
                  </a:lnTo>
                  <a:lnTo>
                    <a:pt x="1582" y="1594"/>
                  </a:lnTo>
                  <a:lnTo>
                    <a:pt x="1582" y="1594"/>
                  </a:lnTo>
                  <a:lnTo>
                    <a:pt x="1596" y="1588"/>
                  </a:lnTo>
                  <a:lnTo>
                    <a:pt x="1606" y="1580"/>
                  </a:lnTo>
                  <a:lnTo>
                    <a:pt x="1614" y="1572"/>
                  </a:lnTo>
                  <a:lnTo>
                    <a:pt x="1620" y="1560"/>
                  </a:lnTo>
                  <a:lnTo>
                    <a:pt x="1622" y="1548"/>
                  </a:lnTo>
                  <a:lnTo>
                    <a:pt x="1624" y="1534"/>
                  </a:lnTo>
                  <a:lnTo>
                    <a:pt x="1626" y="1502"/>
                  </a:lnTo>
                  <a:lnTo>
                    <a:pt x="1626" y="1502"/>
                  </a:lnTo>
                  <a:lnTo>
                    <a:pt x="1626" y="1500"/>
                  </a:lnTo>
                  <a:lnTo>
                    <a:pt x="1628" y="1498"/>
                  </a:lnTo>
                  <a:lnTo>
                    <a:pt x="1632" y="1496"/>
                  </a:lnTo>
                  <a:lnTo>
                    <a:pt x="1640" y="1498"/>
                  </a:lnTo>
                  <a:lnTo>
                    <a:pt x="1648" y="1500"/>
                  </a:lnTo>
                  <a:lnTo>
                    <a:pt x="1664" y="1508"/>
                  </a:lnTo>
                  <a:lnTo>
                    <a:pt x="1672" y="1512"/>
                  </a:lnTo>
                  <a:lnTo>
                    <a:pt x="1672" y="1512"/>
                  </a:lnTo>
                  <a:lnTo>
                    <a:pt x="1676" y="1516"/>
                  </a:lnTo>
                  <a:lnTo>
                    <a:pt x="1678" y="1520"/>
                  </a:lnTo>
                  <a:lnTo>
                    <a:pt x="1678" y="1526"/>
                  </a:lnTo>
                  <a:lnTo>
                    <a:pt x="1676" y="1530"/>
                  </a:lnTo>
                  <a:lnTo>
                    <a:pt x="1670" y="1538"/>
                  </a:lnTo>
                  <a:lnTo>
                    <a:pt x="1662" y="1548"/>
                  </a:lnTo>
                  <a:lnTo>
                    <a:pt x="1652" y="1558"/>
                  </a:lnTo>
                  <a:lnTo>
                    <a:pt x="1644" y="1570"/>
                  </a:lnTo>
                  <a:lnTo>
                    <a:pt x="1642" y="1578"/>
                  </a:lnTo>
                  <a:lnTo>
                    <a:pt x="1642" y="1584"/>
                  </a:lnTo>
                  <a:lnTo>
                    <a:pt x="1644" y="1592"/>
                  </a:lnTo>
                  <a:lnTo>
                    <a:pt x="1646" y="1602"/>
                  </a:lnTo>
                  <a:lnTo>
                    <a:pt x="1646" y="1602"/>
                  </a:lnTo>
                  <a:lnTo>
                    <a:pt x="1658" y="1602"/>
                  </a:lnTo>
                  <a:lnTo>
                    <a:pt x="1668" y="1602"/>
                  </a:lnTo>
                  <a:lnTo>
                    <a:pt x="1676" y="1600"/>
                  </a:lnTo>
                  <a:lnTo>
                    <a:pt x="1684" y="1598"/>
                  </a:lnTo>
                  <a:lnTo>
                    <a:pt x="1698" y="1590"/>
                  </a:lnTo>
                  <a:lnTo>
                    <a:pt x="1710" y="1580"/>
                  </a:lnTo>
                  <a:lnTo>
                    <a:pt x="1720" y="1570"/>
                  </a:lnTo>
                  <a:lnTo>
                    <a:pt x="1732" y="1560"/>
                  </a:lnTo>
                  <a:lnTo>
                    <a:pt x="1746" y="1550"/>
                  </a:lnTo>
                  <a:lnTo>
                    <a:pt x="1754" y="1548"/>
                  </a:lnTo>
                  <a:lnTo>
                    <a:pt x="1764" y="1544"/>
                  </a:lnTo>
                  <a:lnTo>
                    <a:pt x="1764" y="1544"/>
                  </a:lnTo>
                  <a:lnTo>
                    <a:pt x="1770" y="1552"/>
                  </a:lnTo>
                  <a:lnTo>
                    <a:pt x="1772" y="1558"/>
                  </a:lnTo>
                  <a:lnTo>
                    <a:pt x="1770" y="1566"/>
                  </a:lnTo>
                  <a:lnTo>
                    <a:pt x="1766" y="1574"/>
                  </a:lnTo>
                  <a:lnTo>
                    <a:pt x="1756" y="1590"/>
                  </a:lnTo>
                  <a:lnTo>
                    <a:pt x="1746" y="1606"/>
                  </a:lnTo>
                  <a:lnTo>
                    <a:pt x="1746" y="1606"/>
                  </a:lnTo>
                  <a:lnTo>
                    <a:pt x="1734" y="1610"/>
                  </a:lnTo>
                  <a:lnTo>
                    <a:pt x="1720" y="1614"/>
                  </a:lnTo>
                  <a:lnTo>
                    <a:pt x="1694" y="1618"/>
                  </a:lnTo>
                  <a:lnTo>
                    <a:pt x="1680" y="1624"/>
                  </a:lnTo>
                  <a:lnTo>
                    <a:pt x="1666" y="1632"/>
                  </a:lnTo>
                  <a:lnTo>
                    <a:pt x="1654" y="1646"/>
                  </a:lnTo>
                  <a:lnTo>
                    <a:pt x="1642" y="1666"/>
                  </a:lnTo>
                  <a:lnTo>
                    <a:pt x="1642" y="1666"/>
                  </a:lnTo>
                  <a:lnTo>
                    <a:pt x="1658" y="1670"/>
                  </a:lnTo>
                  <a:lnTo>
                    <a:pt x="1672" y="1674"/>
                  </a:lnTo>
                  <a:lnTo>
                    <a:pt x="1684" y="1674"/>
                  </a:lnTo>
                  <a:lnTo>
                    <a:pt x="1694" y="1674"/>
                  </a:lnTo>
                  <a:lnTo>
                    <a:pt x="1704" y="1670"/>
                  </a:lnTo>
                  <a:lnTo>
                    <a:pt x="1710" y="1668"/>
                  </a:lnTo>
                  <a:lnTo>
                    <a:pt x="1724" y="1660"/>
                  </a:lnTo>
                  <a:lnTo>
                    <a:pt x="1724" y="1660"/>
                  </a:lnTo>
                  <a:lnTo>
                    <a:pt x="1732" y="1654"/>
                  </a:lnTo>
                  <a:lnTo>
                    <a:pt x="1736" y="1648"/>
                  </a:lnTo>
                  <a:lnTo>
                    <a:pt x="1742" y="1644"/>
                  </a:lnTo>
                  <a:lnTo>
                    <a:pt x="1748" y="1642"/>
                  </a:lnTo>
                  <a:lnTo>
                    <a:pt x="1748" y="1642"/>
                  </a:lnTo>
                  <a:lnTo>
                    <a:pt x="1748" y="1656"/>
                  </a:lnTo>
                  <a:lnTo>
                    <a:pt x="1748" y="1674"/>
                  </a:lnTo>
                  <a:lnTo>
                    <a:pt x="1750" y="1682"/>
                  </a:lnTo>
                  <a:lnTo>
                    <a:pt x="1752" y="1688"/>
                  </a:lnTo>
                  <a:lnTo>
                    <a:pt x="1756" y="1694"/>
                  </a:lnTo>
                  <a:lnTo>
                    <a:pt x="1760" y="1698"/>
                  </a:lnTo>
                  <a:lnTo>
                    <a:pt x="1760" y="1698"/>
                  </a:lnTo>
                  <a:lnTo>
                    <a:pt x="1770" y="1696"/>
                  </a:lnTo>
                  <a:lnTo>
                    <a:pt x="1776" y="1694"/>
                  </a:lnTo>
                  <a:lnTo>
                    <a:pt x="1790" y="1684"/>
                  </a:lnTo>
                  <a:lnTo>
                    <a:pt x="1790" y="1684"/>
                  </a:lnTo>
                  <a:lnTo>
                    <a:pt x="1792" y="1690"/>
                  </a:lnTo>
                  <a:lnTo>
                    <a:pt x="1792" y="1696"/>
                  </a:lnTo>
                  <a:lnTo>
                    <a:pt x="1786" y="1714"/>
                  </a:lnTo>
                  <a:lnTo>
                    <a:pt x="1784" y="1722"/>
                  </a:lnTo>
                  <a:lnTo>
                    <a:pt x="1782" y="1730"/>
                  </a:lnTo>
                  <a:lnTo>
                    <a:pt x="1784" y="1738"/>
                  </a:lnTo>
                  <a:lnTo>
                    <a:pt x="1788" y="1744"/>
                  </a:lnTo>
                  <a:lnTo>
                    <a:pt x="1788" y="1744"/>
                  </a:lnTo>
                  <a:lnTo>
                    <a:pt x="1796" y="1742"/>
                  </a:lnTo>
                  <a:lnTo>
                    <a:pt x="1800" y="1740"/>
                  </a:lnTo>
                  <a:lnTo>
                    <a:pt x="1808" y="1732"/>
                  </a:lnTo>
                  <a:lnTo>
                    <a:pt x="1812" y="1726"/>
                  </a:lnTo>
                  <a:lnTo>
                    <a:pt x="1814" y="1724"/>
                  </a:lnTo>
                  <a:lnTo>
                    <a:pt x="1814" y="1724"/>
                  </a:lnTo>
                  <a:lnTo>
                    <a:pt x="1822" y="1732"/>
                  </a:lnTo>
                  <a:lnTo>
                    <a:pt x="1832" y="1738"/>
                  </a:lnTo>
                  <a:lnTo>
                    <a:pt x="1840" y="1738"/>
                  </a:lnTo>
                  <a:lnTo>
                    <a:pt x="1850" y="1736"/>
                  </a:lnTo>
                  <a:lnTo>
                    <a:pt x="1850" y="1736"/>
                  </a:lnTo>
                  <a:lnTo>
                    <a:pt x="1854" y="1720"/>
                  </a:lnTo>
                  <a:lnTo>
                    <a:pt x="1854" y="1702"/>
                  </a:lnTo>
                  <a:lnTo>
                    <a:pt x="1852" y="1692"/>
                  </a:lnTo>
                  <a:lnTo>
                    <a:pt x="1848" y="1682"/>
                  </a:lnTo>
                  <a:lnTo>
                    <a:pt x="1844" y="1676"/>
                  </a:lnTo>
                  <a:lnTo>
                    <a:pt x="1836" y="1670"/>
                  </a:lnTo>
                  <a:lnTo>
                    <a:pt x="1836" y="1670"/>
                  </a:lnTo>
                  <a:lnTo>
                    <a:pt x="1842" y="1666"/>
                  </a:lnTo>
                  <a:lnTo>
                    <a:pt x="1846" y="1666"/>
                  </a:lnTo>
                  <a:lnTo>
                    <a:pt x="1858" y="1670"/>
                  </a:lnTo>
                  <a:lnTo>
                    <a:pt x="1872" y="1674"/>
                  </a:lnTo>
                  <a:lnTo>
                    <a:pt x="1878" y="1674"/>
                  </a:lnTo>
                  <a:lnTo>
                    <a:pt x="1882" y="1672"/>
                  </a:lnTo>
                  <a:lnTo>
                    <a:pt x="1882" y="1672"/>
                  </a:lnTo>
                  <a:lnTo>
                    <a:pt x="1884" y="1676"/>
                  </a:lnTo>
                  <a:lnTo>
                    <a:pt x="1886" y="1682"/>
                  </a:lnTo>
                  <a:lnTo>
                    <a:pt x="1886" y="1694"/>
                  </a:lnTo>
                  <a:lnTo>
                    <a:pt x="1884" y="1706"/>
                  </a:lnTo>
                  <a:lnTo>
                    <a:pt x="1880" y="1718"/>
                  </a:lnTo>
                  <a:lnTo>
                    <a:pt x="1878" y="1732"/>
                  </a:lnTo>
                  <a:lnTo>
                    <a:pt x="1878" y="1744"/>
                  </a:lnTo>
                  <a:lnTo>
                    <a:pt x="1878" y="1748"/>
                  </a:lnTo>
                  <a:lnTo>
                    <a:pt x="1880" y="1754"/>
                  </a:lnTo>
                  <a:lnTo>
                    <a:pt x="1884" y="1758"/>
                  </a:lnTo>
                  <a:lnTo>
                    <a:pt x="1890" y="1762"/>
                  </a:lnTo>
                  <a:lnTo>
                    <a:pt x="1890" y="1762"/>
                  </a:lnTo>
                  <a:lnTo>
                    <a:pt x="1900" y="1760"/>
                  </a:lnTo>
                  <a:lnTo>
                    <a:pt x="1908" y="1756"/>
                  </a:lnTo>
                  <a:lnTo>
                    <a:pt x="1916" y="1748"/>
                  </a:lnTo>
                  <a:lnTo>
                    <a:pt x="1922" y="1742"/>
                  </a:lnTo>
                  <a:lnTo>
                    <a:pt x="1934" y="1726"/>
                  </a:lnTo>
                  <a:lnTo>
                    <a:pt x="1942" y="1720"/>
                  </a:lnTo>
                  <a:lnTo>
                    <a:pt x="1952" y="1714"/>
                  </a:lnTo>
                  <a:lnTo>
                    <a:pt x="1952" y="1714"/>
                  </a:lnTo>
                  <a:lnTo>
                    <a:pt x="1952" y="1726"/>
                  </a:lnTo>
                  <a:lnTo>
                    <a:pt x="1954" y="1736"/>
                  </a:lnTo>
                  <a:lnTo>
                    <a:pt x="1960" y="1758"/>
                  </a:lnTo>
                  <a:lnTo>
                    <a:pt x="1962" y="1766"/>
                  </a:lnTo>
                  <a:lnTo>
                    <a:pt x="1958" y="1776"/>
                  </a:lnTo>
                  <a:lnTo>
                    <a:pt x="1950" y="1786"/>
                  </a:lnTo>
                  <a:lnTo>
                    <a:pt x="1936" y="1794"/>
                  </a:lnTo>
                  <a:lnTo>
                    <a:pt x="1936" y="1794"/>
                  </a:lnTo>
                  <a:lnTo>
                    <a:pt x="1936" y="1800"/>
                  </a:lnTo>
                  <a:lnTo>
                    <a:pt x="1938" y="1804"/>
                  </a:lnTo>
                  <a:lnTo>
                    <a:pt x="1944" y="1812"/>
                  </a:lnTo>
                  <a:lnTo>
                    <a:pt x="1954" y="1818"/>
                  </a:lnTo>
                  <a:lnTo>
                    <a:pt x="1962" y="1824"/>
                  </a:lnTo>
                  <a:lnTo>
                    <a:pt x="1970" y="1830"/>
                  </a:lnTo>
                  <a:lnTo>
                    <a:pt x="1972" y="1834"/>
                  </a:lnTo>
                  <a:lnTo>
                    <a:pt x="1974" y="1838"/>
                  </a:lnTo>
                  <a:lnTo>
                    <a:pt x="1974" y="1842"/>
                  </a:lnTo>
                  <a:lnTo>
                    <a:pt x="1974" y="1848"/>
                  </a:lnTo>
                  <a:lnTo>
                    <a:pt x="1972" y="1856"/>
                  </a:lnTo>
                  <a:lnTo>
                    <a:pt x="1966" y="1864"/>
                  </a:lnTo>
                  <a:lnTo>
                    <a:pt x="1966" y="1864"/>
                  </a:lnTo>
                  <a:lnTo>
                    <a:pt x="1972" y="1868"/>
                  </a:lnTo>
                  <a:lnTo>
                    <a:pt x="1976" y="1872"/>
                  </a:lnTo>
                  <a:lnTo>
                    <a:pt x="1980" y="1874"/>
                  </a:lnTo>
                  <a:lnTo>
                    <a:pt x="1986" y="1874"/>
                  </a:lnTo>
                  <a:lnTo>
                    <a:pt x="1996" y="1874"/>
                  </a:lnTo>
                  <a:lnTo>
                    <a:pt x="2006" y="1870"/>
                  </a:lnTo>
                  <a:lnTo>
                    <a:pt x="2034" y="1838"/>
                  </a:lnTo>
                  <a:lnTo>
                    <a:pt x="2034" y="1838"/>
                  </a:lnTo>
                  <a:lnTo>
                    <a:pt x="2030" y="1860"/>
                  </a:lnTo>
                  <a:lnTo>
                    <a:pt x="2028" y="1886"/>
                  </a:lnTo>
                  <a:lnTo>
                    <a:pt x="2028" y="1912"/>
                  </a:lnTo>
                  <a:lnTo>
                    <a:pt x="2032" y="1936"/>
                  </a:lnTo>
                  <a:lnTo>
                    <a:pt x="2032" y="1936"/>
                  </a:lnTo>
                  <a:lnTo>
                    <a:pt x="2030" y="1944"/>
                  </a:lnTo>
                  <a:lnTo>
                    <a:pt x="2028" y="1954"/>
                  </a:lnTo>
                  <a:lnTo>
                    <a:pt x="2030" y="1974"/>
                  </a:lnTo>
                  <a:lnTo>
                    <a:pt x="2028" y="1982"/>
                  </a:lnTo>
                  <a:lnTo>
                    <a:pt x="2022" y="1992"/>
                  </a:lnTo>
                  <a:lnTo>
                    <a:pt x="2014" y="2000"/>
                  </a:lnTo>
                  <a:lnTo>
                    <a:pt x="2000" y="2008"/>
                  </a:lnTo>
                  <a:lnTo>
                    <a:pt x="2000" y="2008"/>
                  </a:lnTo>
                  <a:lnTo>
                    <a:pt x="1992" y="2054"/>
                  </a:lnTo>
                  <a:lnTo>
                    <a:pt x="1988" y="2076"/>
                  </a:lnTo>
                  <a:lnTo>
                    <a:pt x="1982" y="2096"/>
                  </a:lnTo>
                  <a:lnTo>
                    <a:pt x="1972" y="2116"/>
                  </a:lnTo>
                  <a:lnTo>
                    <a:pt x="1960" y="2136"/>
                  </a:lnTo>
                  <a:lnTo>
                    <a:pt x="1950" y="2144"/>
                  </a:lnTo>
                  <a:lnTo>
                    <a:pt x="1942" y="2154"/>
                  </a:lnTo>
                  <a:lnTo>
                    <a:pt x="1930" y="2162"/>
                  </a:lnTo>
                  <a:lnTo>
                    <a:pt x="1918" y="2168"/>
                  </a:lnTo>
                  <a:lnTo>
                    <a:pt x="1918" y="2168"/>
                  </a:lnTo>
                  <a:lnTo>
                    <a:pt x="1914" y="2176"/>
                  </a:lnTo>
                  <a:lnTo>
                    <a:pt x="1908" y="2182"/>
                  </a:lnTo>
                  <a:lnTo>
                    <a:pt x="1894" y="2192"/>
                  </a:lnTo>
                  <a:lnTo>
                    <a:pt x="1876" y="2200"/>
                  </a:lnTo>
                  <a:lnTo>
                    <a:pt x="1856" y="2206"/>
                  </a:lnTo>
                  <a:lnTo>
                    <a:pt x="1832" y="2212"/>
                  </a:lnTo>
                  <a:lnTo>
                    <a:pt x="1806" y="2216"/>
                  </a:lnTo>
                  <a:lnTo>
                    <a:pt x="1752" y="2224"/>
                  </a:lnTo>
                  <a:lnTo>
                    <a:pt x="1696" y="2230"/>
                  </a:lnTo>
                  <a:lnTo>
                    <a:pt x="1670" y="2234"/>
                  </a:lnTo>
                  <a:lnTo>
                    <a:pt x="1646" y="2240"/>
                  </a:lnTo>
                  <a:lnTo>
                    <a:pt x="1622" y="2246"/>
                  </a:lnTo>
                  <a:lnTo>
                    <a:pt x="1602" y="2254"/>
                  </a:lnTo>
                  <a:lnTo>
                    <a:pt x="1586" y="2266"/>
                  </a:lnTo>
                  <a:lnTo>
                    <a:pt x="1580" y="2272"/>
                  </a:lnTo>
                  <a:lnTo>
                    <a:pt x="1574" y="2278"/>
                  </a:lnTo>
                  <a:lnTo>
                    <a:pt x="1574" y="2278"/>
                  </a:lnTo>
                  <a:lnTo>
                    <a:pt x="1578" y="2280"/>
                  </a:lnTo>
                  <a:lnTo>
                    <a:pt x="1584" y="2282"/>
                  </a:lnTo>
                  <a:lnTo>
                    <a:pt x="1602" y="2284"/>
                  </a:lnTo>
                  <a:lnTo>
                    <a:pt x="1624" y="2286"/>
                  </a:lnTo>
                  <a:lnTo>
                    <a:pt x="1652" y="2286"/>
                  </a:lnTo>
                  <a:lnTo>
                    <a:pt x="1702" y="2286"/>
                  </a:lnTo>
                  <a:lnTo>
                    <a:pt x="1732" y="2282"/>
                  </a:lnTo>
                  <a:lnTo>
                    <a:pt x="1732" y="2282"/>
                  </a:lnTo>
                  <a:lnTo>
                    <a:pt x="1740" y="2278"/>
                  </a:lnTo>
                  <a:lnTo>
                    <a:pt x="1748" y="2278"/>
                  </a:lnTo>
                  <a:lnTo>
                    <a:pt x="1756" y="2280"/>
                  </a:lnTo>
                  <a:lnTo>
                    <a:pt x="1764" y="2282"/>
                  </a:lnTo>
                  <a:lnTo>
                    <a:pt x="1782" y="2288"/>
                  </a:lnTo>
                  <a:lnTo>
                    <a:pt x="1790" y="2290"/>
                  </a:lnTo>
                  <a:lnTo>
                    <a:pt x="1800" y="2290"/>
                  </a:lnTo>
                  <a:lnTo>
                    <a:pt x="1800" y="2290"/>
                  </a:lnTo>
                  <a:lnTo>
                    <a:pt x="1820" y="2290"/>
                  </a:lnTo>
                  <a:lnTo>
                    <a:pt x="1844" y="2288"/>
                  </a:lnTo>
                  <a:lnTo>
                    <a:pt x="1888" y="2284"/>
                  </a:lnTo>
                  <a:lnTo>
                    <a:pt x="1910" y="2282"/>
                  </a:lnTo>
                  <a:lnTo>
                    <a:pt x="1930" y="2282"/>
                  </a:lnTo>
                  <a:lnTo>
                    <a:pt x="1950" y="2284"/>
                  </a:lnTo>
                  <a:lnTo>
                    <a:pt x="1968" y="2290"/>
                  </a:lnTo>
                  <a:lnTo>
                    <a:pt x="1968" y="2290"/>
                  </a:lnTo>
                  <a:lnTo>
                    <a:pt x="2060" y="2290"/>
                  </a:lnTo>
                  <a:lnTo>
                    <a:pt x="2148" y="2292"/>
                  </a:lnTo>
                  <a:lnTo>
                    <a:pt x="2148" y="2292"/>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9" name="Freeform 18"/>
            <p:cNvSpPr>
              <a:spLocks noEditPoints="1"/>
            </p:cNvSpPr>
            <p:nvPr userDrawn="1"/>
          </p:nvSpPr>
          <p:spPr bwMode="gray">
            <a:xfrm>
              <a:off x="3264" y="2823"/>
              <a:ext cx="695" cy="666"/>
            </a:xfrm>
            <a:custGeom>
              <a:avLst/>
              <a:gdLst/>
              <a:ahLst/>
              <a:cxnLst>
                <a:cxn ang="0">
                  <a:pos x="176" y="312"/>
                </a:cxn>
                <a:cxn ang="0">
                  <a:pos x="186" y="252"/>
                </a:cxn>
                <a:cxn ang="0">
                  <a:pos x="208" y="204"/>
                </a:cxn>
                <a:cxn ang="0">
                  <a:pos x="242" y="168"/>
                </a:cxn>
                <a:cxn ang="0">
                  <a:pos x="290" y="144"/>
                </a:cxn>
                <a:cxn ang="0">
                  <a:pos x="348" y="136"/>
                </a:cxn>
                <a:cxn ang="0">
                  <a:pos x="388" y="140"/>
                </a:cxn>
                <a:cxn ang="0">
                  <a:pos x="438" y="158"/>
                </a:cxn>
                <a:cxn ang="0">
                  <a:pos x="476" y="188"/>
                </a:cxn>
                <a:cxn ang="0">
                  <a:pos x="502" y="232"/>
                </a:cxn>
                <a:cxn ang="0">
                  <a:pos x="516" y="290"/>
                </a:cxn>
                <a:cxn ang="0">
                  <a:pos x="518" y="334"/>
                </a:cxn>
                <a:cxn ang="0">
                  <a:pos x="512" y="396"/>
                </a:cxn>
                <a:cxn ang="0">
                  <a:pos x="494" y="450"/>
                </a:cxn>
                <a:cxn ang="0">
                  <a:pos x="466" y="492"/>
                </a:cxn>
                <a:cxn ang="0">
                  <a:pos x="424" y="522"/>
                </a:cxn>
                <a:cxn ang="0">
                  <a:pos x="370" y="538"/>
                </a:cxn>
                <a:cxn ang="0">
                  <a:pos x="328" y="538"/>
                </a:cxn>
                <a:cxn ang="0">
                  <a:pos x="276" y="524"/>
                </a:cxn>
                <a:cxn ang="0">
                  <a:pos x="232" y="494"/>
                </a:cxn>
                <a:cxn ang="0">
                  <a:pos x="202" y="450"/>
                </a:cxn>
                <a:cxn ang="0">
                  <a:pos x="182" y="396"/>
                </a:cxn>
                <a:cxn ang="0">
                  <a:pos x="176" y="334"/>
                </a:cxn>
                <a:cxn ang="0">
                  <a:pos x="348" y="676"/>
                </a:cxn>
                <a:cxn ang="0">
                  <a:pos x="458" y="660"/>
                </a:cxn>
                <a:cxn ang="0">
                  <a:pos x="550" y="618"/>
                </a:cxn>
                <a:cxn ang="0">
                  <a:pos x="622" y="552"/>
                </a:cxn>
                <a:cxn ang="0">
                  <a:pos x="670" y="466"/>
                </a:cxn>
                <a:cxn ang="0">
                  <a:pos x="694" y="368"/>
                </a:cxn>
                <a:cxn ang="0">
                  <a:pos x="694" y="298"/>
                </a:cxn>
                <a:cxn ang="0">
                  <a:pos x="670" y="198"/>
                </a:cxn>
                <a:cxn ang="0">
                  <a:pos x="620" y="116"/>
                </a:cxn>
                <a:cxn ang="0">
                  <a:pos x="548" y="52"/>
                </a:cxn>
                <a:cxn ang="0">
                  <a:pos x="458" y="14"/>
                </a:cxn>
                <a:cxn ang="0">
                  <a:pos x="348" y="0"/>
                </a:cxn>
                <a:cxn ang="0">
                  <a:pos x="274" y="6"/>
                </a:cxn>
                <a:cxn ang="0">
                  <a:pos x="176" y="36"/>
                </a:cxn>
                <a:cxn ang="0">
                  <a:pos x="96" y="90"/>
                </a:cxn>
                <a:cxn ang="0">
                  <a:pos x="38" y="166"/>
                </a:cxn>
                <a:cxn ang="0">
                  <a:pos x="6" y="262"/>
                </a:cxn>
                <a:cxn ang="0">
                  <a:pos x="0" y="334"/>
                </a:cxn>
                <a:cxn ang="0">
                  <a:pos x="14" y="438"/>
                </a:cxn>
                <a:cxn ang="0">
                  <a:pos x="56" y="530"/>
                </a:cxn>
                <a:cxn ang="0">
                  <a:pos x="122" y="600"/>
                </a:cxn>
                <a:cxn ang="0">
                  <a:pos x="208" y="650"/>
                </a:cxn>
                <a:cxn ang="0">
                  <a:pos x="310" y="674"/>
                </a:cxn>
              </a:cxnLst>
              <a:rect l="0" t="0" r="r" b="b"/>
              <a:pathLst>
                <a:path w="696" h="676">
                  <a:moveTo>
                    <a:pt x="176" y="334"/>
                  </a:moveTo>
                  <a:lnTo>
                    <a:pt x="176" y="334"/>
                  </a:lnTo>
                  <a:lnTo>
                    <a:pt x="176" y="312"/>
                  </a:lnTo>
                  <a:lnTo>
                    <a:pt x="178" y="292"/>
                  </a:lnTo>
                  <a:lnTo>
                    <a:pt x="182" y="272"/>
                  </a:lnTo>
                  <a:lnTo>
                    <a:pt x="186" y="252"/>
                  </a:lnTo>
                  <a:lnTo>
                    <a:pt x="192" y="236"/>
                  </a:lnTo>
                  <a:lnTo>
                    <a:pt x="200" y="220"/>
                  </a:lnTo>
                  <a:lnTo>
                    <a:pt x="208" y="204"/>
                  </a:lnTo>
                  <a:lnTo>
                    <a:pt x="218" y="190"/>
                  </a:lnTo>
                  <a:lnTo>
                    <a:pt x="230" y="178"/>
                  </a:lnTo>
                  <a:lnTo>
                    <a:pt x="242" y="168"/>
                  </a:lnTo>
                  <a:lnTo>
                    <a:pt x="256" y="158"/>
                  </a:lnTo>
                  <a:lnTo>
                    <a:pt x="272" y="150"/>
                  </a:lnTo>
                  <a:lnTo>
                    <a:pt x="290" y="144"/>
                  </a:lnTo>
                  <a:lnTo>
                    <a:pt x="308" y="140"/>
                  </a:lnTo>
                  <a:lnTo>
                    <a:pt x="328" y="138"/>
                  </a:lnTo>
                  <a:lnTo>
                    <a:pt x="348" y="136"/>
                  </a:lnTo>
                  <a:lnTo>
                    <a:pt x="348" y="136"/>
                  </a:lnTo>
                  <a:lnTo>
                    <a:pt x="370" y="138"/>
                  </a:lnTo>
                  <a:lnTo>
                    <a:pt x="388" y="140"/>
                  </a:lnTo>
                  <a:lnTo>
                    <a:pt x="406" y="144"/>
                  </a:lnTo>
                  <a:lnTo>
                    <a:pt x="422" y="150"/>
                  </a:lnTo>
                  <a:lnTo>
                    <a:pt x="438" y="158"/>
                  </a:lnTo>
                  <a:lnTo>
                    <a:pt x="452" y="166"/>
                  </a:lnTo>
                  <a:lnTo>
                    <a:pt x="464" y="176"/>
                  </a:lnTo>
                  <a:lnTo>
                    <a:pt x="476" y="188"/>
                  </a:lnTo>
                  <a:lnTo>
                    <a:pt x="486" y="202"/>
                  </a:lnTo>
                  <a:lnTo>
                    <a:pt x="494" y="216"/>
                  </a:lnTo>
                  <a:lnTo>
                    <a:pt x="502" y="232"/>
                  </a:lnTo>
                  <a:lnTo>
                    <a:pt x="508" y="250"/>
                  </a:lnTo>
                  <a:lnTo>
                    <a:pt x="512" y="270"/>
                  </a:lnTo>
                  <a:lnTo>
                    <a:pt x="516" y="290"/>
                  </a:lnTo>
                  <a:lnTo>
                    <a:pt x="518" y="310"/>
                  </a:lnTo>
                  <a:lnTo>
                    <a:pt x="518" y="334"/>
                  </a:lnTo>
                  <a:lnTo>
                    <a:pt x="518" y="334"/>
                  </a:lnTo>
                  <a:lnTo>
                    <a:pt x="518" y="356"/>
                  </a:lnTo>
                  <a:lnTo>
                    <a:pt x="516" y="376"/>
                  </a:lnTo>
                  <a:lnTo>
                    <a:pt x="512" y="396"/>
                  </a:lnTo>
                  <a:lnTo>
                    <a:pt x="508" y="414"/>
                  </a:lnTo>
                  <a:lnTo>
                    <a:pt x="502" y="432"/>
                  </a:lnTo>
                  <a:lnTo>
                    <a:pt x="494" y="450"/>
                  </a:lnTo>
                  <a:lnTo>
                    <a:pt x="486" y="466"/>
                  </a:lnTo>
                  <a:lnTo>
                    <a:pt x="476" y="480"/>
                  </a:lnTo>
                  <a:lnTo>
                    <a:pt x="466" y="492"/>
                  </a:lnTo>
                  <a:lnTo>
                    <a:pt x="452" y="504"/>
                  </a:lnTo>
                  <a:lnTo>
                    <a:pt x="438" y="514"/>
                  </a:lnTo>
                  <a:lnTo>
                    <a:pt x="424" y="522"/>
                  </a:lnTo>
                  <a:lnTo>
                    <a:pt x="406" y="530"/>
                  </a:lnTo>
                  <a:lnTo>
                    <a:pt x="388" y="534"/>
                  </a:lnTo>
                  <a:lnTo>
                    <a:pt x="370" y="538"/>
                  </a:lnTo>
                  <a:lnTo>
                    <a:pt x="348" y="538"/>
                  </a:lnTo>
                  <a:lnTo>
                    <a:pt x="348" y="538"/>
                  </a:lnTo>
                  <a:lnTo>
                    <a:pt x="328" y="538"/>
                  </a:lnTo>
                  <a:lnTo>
                    <a:pt x="310" y="534"/>
                  </a:lnTo>
                  <a:lnTo>
                    <a:pt x="292" y="530"/>
                  </a:lnTo>
                  <a:lnTo>
                    <a:pt x="276" y="524"/>
                  </a:lnTo>
                  <a:lnTo>
                    <a:pt x="260" y="514"/>
                  </a:lnTo>
                  <a:lnTo>
                    <a:pt x="246" y="504"/>
                  </a:lnTo>
                  <a:lnTo>
                    <a:pt x="232" y="494"/>
                  </a:lnTo>
                  <a:lnTo>
                    <a:pt x="220" y="480"/>
                  </a:lnTo>
                  <a:lnTo>
                    <a:pt x="210" y="466"/>
                  </a:lnTo>
                  <a:lnTo>
                    <a:pt x="202" y="450"/>
                  </a:lnTo>
                  <a:lnTo>
                    <a:pt x="194" y="434"/>
                  </a:lnTo>
                  <a:lnTo>
                    <a:pt x="188" y="416"/>
                  </a:lnTo>
                  <a:lnTo>
                    <a:pt x="182" y="396"/>
                  </a:lnTo>
                  <a:lnTo>
                    <a:pt x="178" y="376"/>
                  </a:lnTo>
                  <a:lnTo>
                    <a:pt x="176" y="356"/>
                  </a:lnTo>
                  <a:lnTo>
                    <a:pt x="176" y="334"/>
                  </a:lnTo>
                  <a:lnTo>
                    <a:pt x="176" y="334"/>
                  </a:lnTo>
                  <a:close/>
                  <a:moveTo>
                    <a:pt x="348" y="676"/>
                  </a:moveTo>
                  <a:lnTo>
                    <a:pt x="348" y="676"/>
                  </a:lnTo>
                  <a:lnTo>
                    <a:pt x="386" y="674"/>
                  </a:lnTo>
                  <a:lnTo>
                    <a:pt x="424" y="668"/>
                  </a:lnTo>
                  <a:lnTo>
                    <a:pt x="458" y="660"/>
                  </a:lnTo>
                  <a:lnTo>
                    <a:pt x="490" y="648"/>
                  </a:lnTo>
                  <a:lnTo>
                    <a:pt x="520" y="634"/>
                  </a:lnTo>
                  <a:lnTo>
                    <a:pt x="550" y="618"/>
                  </a:lnTo>
                  <a:lnTo>
                    <a:pt x="576" y="598"/>
                  </a:lnTo>
                  <a:lnTo>
                    <a:pt x="600" y="576"/>
                  </a:lnTo>
                  <a:lnTo>
                    <a:pt x="622" y="552"/>
                  </a:lnTo>
                  <a:lnTo>
                    <a:pt x="640" y="524"/>
                  </a:lnTo>
                  <a:lnTo>
                    <a:pt x="656" y="496"/>
                  </a:lnTo>
                  <a:lnTo>
                    <a:pt x="670" y="466"/>
                  </a:lnTo>
                  <a:lnTo>
                    <a:pt x="680" y="436"/>
                  </a:lnTo>
                  <a:lnTo>
                    <a:pt x="688" y="402"/>
                  </a:lnTo>
                  <a:lnTo>
                    <a:pt x="694" y="368"/>
                  </a:lnTo>
                  <a:lnTo>
                    <a:pt x="696" y="334"/>
                  </a:lnTo>
                  <a:lnTo>
                    <a:pt x="696" y="334"/>
                  </a:lnTo>
                  <a:lnTo>
                    <a:pt x="694" y="298"/>
                  </a:lnTo>
                  <a:lnTo>
                    <a:pt x="688" y="262"/>
                  </a:lnTo>
                  <a:lnTo>
                    <a:pt x="680" y="230"/>
                  </a:lnTo>
                  <a:lnTo>
                    <a:pt x="670" y="198"/>
                  </a:lnTo>
                  <a:lnTo>
                    <a:pt x="656" y="168"/>
                  </a:lnTo>
                  <a:lnTo>
                    <a:pt x="640" y="140"/>
                  </a:lnTo>
                  <a:lnTo>
                    <a:pt x="620" y="116"/>
                  </a:lnTo>
                  <a:lnTo>
                    <a:pt x="600" y="92"/>
                  </a:lnTo>
                  <a:lnTo>
                    <a:pt x="576" y="72"/>
                  </a:lnTo>
                  <a:lnTo>
                    <a:pt x="548" y="52"/>
                  </a:lnTo>
                  <a:lnTo>
                    <a:pt x="520" y="36"/>
                  </a:lnTo>
                  <a:lnTo>
                    <a:pt x="490" y="24"/>
                  </a:lnTo>
                  <a:lnTo>
                    <a:pt x="458" y="14"/>
                  </a:lnTo>
                  <a:lnTo>
                    <a:pt x="422" y="6"/>
                  </a:lnTo>
                  <a:lnTo>
                    <a:pt x="386" y="0"/>
                  </a:lnTo>
                  <a:lnTo>
                    <a:pt x="348" y="0"/>
                  </a:lnTo>
                  <a:lnTo>
                    <a:pt x="348" y="0"/>
                  </a:lnTo>
                  <a:lnTo>
                    <a:pt x="310" y="0"/>
                  </a:lnTo>
                  <a:lnTo>
                    <a:pt x="274" y="6"/>
                  </a:lnTo>
                  <a:lnTo>
                    <a:pt x="238" y="12"/>
                  </a:lnTo>
                  <a:lnTo>
                    <a:pt x="206" y="24"/>
                  </a:lnTo>
                  <a:lnTo>
                    <a:pt x="176" y="36"/>
                  </a:lnTo>
                  <a:lnTo>
                    <a:pt x="146" y="52"/>
                  </a:lnTo>
                  <a:lnTo>
                    <a:pt x="120" y="70"/>
                  </a:lnTo>
                  <a:lnTo>
                    <a:pt x="96" y="90"/>
                  </a:lnTo>
                  <a:lnTo>
                    <a:pt x="74" y="114"/>
                  </a:lnTo>
                  <a:lnTo>
                    <a:pt x="54" y="140"/>
                  </a:lnTo>
                  <a:lnTo>
                    <a:pt x="38" y="166"/>
                  </a:lnTo>
                  <a:lnTo>
                    <a:pt x="24" y="196"/>
                  </a:lnTo>
                  <a:lnTo>
                    <a:pt x="14" y="228"/>
                  </a:lnTo>
                  <a:lnTo>
                    <a:pt x="6" y="262"/>
                  </a:lnTo>
                  <a:lnTo>
                    <a:pt x="0" y="296"/>
                  </a:lnTo>
                  <a:lnTo>
                    <a:pt x="0" y="334"/>
                  </a:lnTo>
                  <a:lnTo>
                    <a:pt x="0" y="334"/>
                  </a:lnTo>
                  <a:lnTo>
                    <a:pt x="0" y="370"/>
                  </a:lnTo>
                  <a:lnTo>
                    <a:pt x="6" y="406"/>
                  </a:lnTo>
                  <a:lnTo>
                    <a:pt x="14" y="438"/>
                  </a:lnTo>
                  <a:lnTo>
                    <a:pt x="24" y="470"/>
                  </a:lnTo>
                  <a:lnTo>
                    <a:pt x="38" y="500"/>
                  </a:lnTo>
                  <a:lnTo>
                    <a:pt x="56" y="530"/>
                  </a:lnTo>
                  <a:lnTo>
                    <a:pt x="74" y="556"/>
                  </a:lnTo>
                  <a:lnTo>
                    <a:pt x="96" y="580"/>
                  </a:lnTo>
                  <a:lnTo>
                    <a:pt x="122" y="600"/>
                  </a:lnTo>
                  <a:lnTo>
                    <a:pt x="148" y="620"/>
                  </a:lnTo>
                  <a:lnTo>
                    <a:pt x="176" y="636"/>
                  </a:lnTo>
                  <a:lnTo>
                    <a:pt x="208" y="650"/>
                  </a:lnTo>
                  <a:lnTo>
                    <a:pt x="240" y="662"/>
                  </a:lnTo>
                  <a:lnTo>
                    <a:pt x="274" y="670"/>
                  </a:lnTo>
                  <a:lnTo>
                    <a:pt x="310" y="674"/>
                  </a:lnTo>
                  <a:lnTo>
                    <a:pt x="348" y="676"/>
                  </a:lnTo>
                  <a:lnTo>
                    <a:pt x="348" y="676"/>
                  </a:lnTo>
                  <a:close/>
                </a:path>
              </a:pathLst>
            </a:custGeom>
            <a:solidFill>
              <a:srgbClr val="FFFFFF"/>
            </a:solidFill>
            <a:ln w="9525">
              <a:noFill/>
              <a:round/>
              <a:headEnd/>
              <a:tailEnd/>
            </a:ln>
          </p:spPr>
          <p:txBody>
            <a:bodyPr/>
            <a:lstStyle/>
            <a:p>
              <a:pPr>
                <a:spcBef>
                  <a:spcPct val="20000"/>
                </a:spcBef>
                <a:defRPr/>
              </a:pPr>
              <a:endParaRPr lang="en-US" sz="1800" dirty="0"/>
            </a:p>
          </p:txBody>
        </p:sp>
        <p:sp>
          <p:nvSpPr>
            <p:cNvPr id="20" name="Freeform 19"/>
            <p:cNvSpPr>
              <a:spLocks/>
            </p:cNvSpPr>
            <p:nvPr userDrawn="1"/>
          </p:nvSpPr>
          <p:spPr bwMode="gray">
            <a:xfrm>
              <a:off x="4065" y="2823"/>
              <a:ext cx="481" cy="666"/>
            </a:xfrm>
            <a:custGeom>
              <a:avLst/>
              <a:gdLst/>
              <a:ahLst/>
              <a:cxnLst>
                <a:cxn ang="0">
                  <a:pos x="412" y="138"/>
                </a:cxn>
                <a:cxn ang="0">
                  <a:pos x="324" y="126"/>
                </a:cxn>
                <a:cxn ang="0">
                  <a:pos x="294" y="124"/>
                </a:cxn>
                <a:cxn ang="0">
                  <a:pos x="248" y="126"/>
                </a:cxn>
                <a:cxn ang="0">
                  <a:pos x="210" y="136"/>
                </a:cxn>
                <a:cxn ang="0">
                  <a:pos x="186" y="152"/>
                </a:cxn>
                <a:cxn ang="0">
                  <a:pos x="178" y="174"/>
                </a:cxn>
                <a:cxn ang="0">
                  <a:pos x="178" y="180"/>
                </a:cxn>
                <a:cxn ang="0">
                  <a:pos x="188" y="202"/>
                </a:cxn>
                <a:cxn ang="0">
                  <a:pos x="220" y="228"/>
                </a:cxn>
                <a:cxn ang="0">
                  <a:pos x="264" y="254"/>
                </a:cxn>
                <a:cxn ang="0">
                  <a:pos x="316" y="282"/>
                </a:cxn>
                <a:cxn ang="0">
                  <a:pos x="370" y="314"/>
                </a:cxn>
                <a:cxn ang="0">
                  <a:pos x="424" y="354"/>
                </a:cxn>
                <a:cxn ang="0">
                  <a:pos x="446" y="380"/>
                </a:cxn>
                <a:cxn ang="0">
                  <a:pos x="464" y="410"/>
                </a:cxn>
                <a:cxn ang="0">
                  <a:pos x="476" y="444"/>
                </a:cxn>
                <a:cxn ang="0">
                  <a:pos x="480" y="482"/>
                </a:cxn>
                <a:cxn ang="0">
                  <a:pos x="480" y="504"/>
                </a:cxn>
                <a:cxn ang="0">
                  <a:pos x="470" y="546"/>
                </a:cxn>
                <a:cxn ang="0">
                  <a:pos x="450" y="582"/>
                </a:cxn>
                <a:cxn ang="0">
                  <a:pos x="422" y="612"/>
                </a:cxn>
                <a:cxn ang="0">
                  <a:pos x="386" y="636"/>
                </a:cxn>
                <a:cxn ang="0">
                  <a:pos x="342" y="656"/>
                </a:cxn>
                <a:cxn ang="0">
                  <a:pos x="292" y="668"/>
                </a:cxn>
                <a:cxn ang="0">
                  <a:pos x="234" y="674"/>
                </a:cxn>
                <a:cxn ang="0">
                  <a:pos x="204" y="676"/>
                </a:cxn>
                <a:cxn ang="0">
                  <a:pos x="150" y="674"/>
                </a:cxn>
                <a:cxn ang="0">
                  <a:pos x="58" y="658"/>
                </a:cxn>
                <a:cxn ang="0">
                  <a:pos x="12" y="510"/>
                </a:cxn>
                <a:cxn ang="0">
                  <a:pos x="54" y="522"/>
                </a:cxn>
                <a:cxn ang="0">
                  <a:pos x="130" y="542"/>
                </a:cxn>
                <a:cxn ang="0">
                  <a:pos x="184" y="550"/>
                </a:cxn>
                <a:cxn ang="0">
                  <a:pos x="210" y="552"/>
                </a:cxn>
                <a:cxn ang="0">
                  <a:pos x="244" y="548"/>
                </a:cxn>
                <a:cxn ang="0">
                  <a:pos x="274" y="536"/>
                </a:cxn>
                <a:cxn ang="0">
                  <a:pos x="296" y="516"/>
                </a:cxn>
                <a:cxn ang="0">
                  <a:pos x="304" y="488"/>
                </a:cxn>
                <a:cxn ang="0">
                  <a:pos x="304" y="480"/>
                </a:cxn>
                <a:cxn ang="0">
                  <a:pos x="294" y="460"/>
                </a:cxn>
                <a:cxn ang="0">
                  <a:pos x="266" y="436"/>
                </a:cxn>
                <a:cxn ang="0">
                  <a:pos x="222" y="410"/>
                </a:cxn>
                <a:cxn ang="0">
                  <a:pos x="168" y="380"/>
                </a:cxn>
                <a:cxn ang="0">
                  <a:pos x="110" y="346"/>
                </a:cxn>
                <a:cxn ang="0">
                  <a:pos x="56" y="298"/>
                </a:cxn>
                <a:cxn ang="0">
                  <a:pos x="34" y="272"/>
                </a:cxn>
                <a:cxn ang="0">
                  <a:pos x="16" y="240"/>
                </a:cxn>
                <a:cxn ang="0">
                  <a:pos x="4" y="208"/>
                </a:cxn>
                <a:cxn ang="0">
                  <a:pos x="0" y="174"/>
                </a:cxn>
                <a:cxn ang="0">
                  <a:pos x="2" y="154"/>
                </a:cxn>
                <a:cxn ang="0">
                  <a:pos x="12" y="116"/>
                </a:cxn>
                <a:cxn ang="0">
                  <a:pos x="32" y="84"/>
                </a:cxn>
                <a:cxn ang="0">
                  <a:pos x="60" y="56"/>
                </a:cxn>
                <a:cxn ang="0">
                  <a:pos x="94" y="34"/>
                </a:cxn>
                <a:cxn ang="0">
                  <a:pos x="136" y="18"/>
                </a:cxn>
                <a:cxn ang="0">
                  <a:pos x="184" y="6"/>
                </a:cxn>
                <a:cxn ang="0">
                  <a:pos x="236" y="0"/>
                </a:cxn>
                <a:cxn ang="0">
                  <a:pos x="264" y="0"/>
                </a:cxn>
                <a:cxn ang="0">
                  <a:pos x="338" y="2"/>
                </a:cxn>
                <a:cxn ang="0">
                  <a:pos x="412" y="138"/>
                </a:cxn>
              </a:cxnLst>
              <a:rect l="0" t="0" r="r" b="b"/>
              <a:pathLst>
                <a:path w="480" h="676">
                  <a:moveTo>
                    <a:pt x="412" y="138"/>
                  </a:moveTo>
                  <a:lnTo>
                    <a:pt x="412" y="138"/>
                  </a:lnTo>
                  <a:lnTo>
                    <a:pt x="352" y="128"/>
                  </a:lnTo>
                  <a:lnTo>
                    <a:pt x="324" y="126"/>
                  </a:lnTo>
                  <a:lnTo>
                    <a:pt x="294" y="124"/>
                  </a:lnTo>
                  <a:lnTo>
                    <a:pt x="294" y="124"/>
                  </a:lnTo>
                  <a:lnTo>
                    <a:pt x="270" y="124"/>
                  </a:lnTo>
                  <a:lnTo>
                    <a:pt x="248" y="126"/>
                  </a:lnTo>
                  <a:lnTo>
                    <a:pt x="228" y="130"/>
                  </a:lnTo>
                  <a:lnTo>
                    <a:pt x="210" y="136"/>
                  </a:lnTo>
                  <a:lnTo>
                    <a:pt x="196" y="144"/>
                  </a:lnTo>
                  <a:lnTo>
                    <a:pt x="186" y="152"/>
                  </a:lnTo>
                  <a:lnTo>
                    <a:pt x="180" y="162"/>
                  </a:lnTo>
                  <a:lnTo>
                    <a:pt x="178" y="174"/>
                  </a:lnTo>
                  <a:lnTo>
                    <a:pt x="178" y="174"/>
                  </a:lnTo>
                  <a:lnTo>
                    <a:pt x="178" y="180"/>
                  </a:lnTo>
                  <a:lnTo>
                    <a:pt x="180" y="188"/>
                  </a:lnTo>
                  <a:lnTo>
                    <a:pt x="188" y="202"/>
                  </a:lnTo>
                  <a:lnTo>
                    <a:pt x="202" y="214"/>
                  </a:lnTo>
                  <a:lnTo>
                    <a:pt x="220" y="228"/>
                  </a:lnTo>
                  <a:lnTo>
                    <a:pt x="240" y="242"/>
                  </a:lnTo>
                  <a:lnTo>
                    <a:pt x="264" y="254"/>
                  </a:lnTo>
                  <a:lnTo>
                    <a:pt x="316" y="282"/>
                  </a:lnTo>
                  <a:lnTo>
                    <a:pt x="316" y="282"/>
                  </a:lnTo>
                  <a:lnTo>
                    <a:pt x="342" y="298"/>
                  </a:lnTo>
                  <a:lnTo>
                    <a:pt x="370" y="314"/>
                  </a:lnTo>
                  <a:lnTo>
                    <a:pt x="398" y="332"/>
                  </a:lnTo>
                  <a:lnTo>
                    <a:pt x="424" y="354"/>
                  </a:lnTo>
                  <a:lnTo>
                    <a:pt x="436" y="366"/>
                  </a:lnTo>
                  <a:lnTo>
                    <a:pt x="446" y="380"/>
                  </a:lnTo>
                  <a:lnTo>
                    <a:pt x="456" y="394"/>
                  </a:lnTo>
                  <a:lnTo>
                    <a:pt x="464" y="410"/>
                  </a:lnTo>
                  <a:lnTo>
                    <a:pt x="472" y="426"/>
                  </a:lnTo>
                  <a:lnTo>
                    <a:pt x="476" y="444"/>
                  </a:lnTo>
                  <a:lnTo>
                    <a:pt x="480" y="462"/>
                  </a:lnTo>
                  <a:lnTo>
                    <a:pt x="480" y="482"/>
                  </a:lnTo>
                  <a:lnTo>
                    <a:pt x="480" y="482"/>
                  </a:lnTo>
                  <a:lnTo>
                    <a:pt x="480" y="504"/>
                  </a:lnTo>
                  <a:lnTo>
                    <a:pt x="476" y="526"/>
                  </a:lnTo>
                  <a:lnTo>
                    <a:pt x="470" y="546"/>
                  </a:lnTo>
                  <a:lnTo>
                    <a:pt x="460" y="564"/>
                  </a:lnTo>
                  <a:lnTo>
                    <a:pt x="450" y="582"/>
                  </a:lnTo>
                  <a:lnTo>
                    <a:pt x="436" y="598"/>
                  </a:lnTo>
                  <a:lnTo>
                    <a:pt x="422" y="612"/>
                  </a:lnTo>
                  <a:lnTo>
                    <a:pt x="404" y="626"/>
                  </a:lnTo>
                  <a:lnTo>
                    <a:pt x="386" y="636"/>
                  </a:lnTo>
                  <a:lnTo>
                    <a:pt x="364" y="648"/>
                  </a:lnTo>
                  <a:lnTo>
                    <a:pt x="342" y="656"/>
                  </a:lnTo>
                  <a:lnTo>
                    <a:pt x="318" y="662"/>
                  </a:lnTo>
                  <a:lnTo>
                    <a:pt x="292" y="668"/>
                  </a:lnTo>
                  <a:lnTo>
                    <a:pt x="264" y="672"/>
                  </a:lnTo>
                  <a:lnTo>
                    <a:pt x="234" y="674"/>
                  </a:lnTo>
                  <a:lnTo>
                    <a:pt x="204" y="676"/>
                  </a:lnTo>
                  <a:lnTo>
                    <a:pt x="204" y="676"/>
                  </a:lnTo>
                  <a:lnTo>
                    <a:pt x="176" y="674"/>
                  </a:lnTo>
                  <a:lnTo>
                    <a:pt x="150" y="674"/>
                  </a:lnTo>
                  <a:lnTo>
                    <a:pt x="104" y="666"/>
                  </a:lnTo>
                  <a:lnTo>
                    <a:pt x="58" y="658"/>
                  </a:lnTo>
                  <a:lnTo>
                    <a:pt x="12" y="646"/>
                  </a:lnTo>
                  <a:lnTo>
                    <a:pt x="12" y="510"/>
                  </a:lnTo>
                  <a:lnTo>
                    <a:pt x="12" y="510"/>
                  </a:lnTo>
                  <a:lnTo>
                    <a:pt x="54" y="522"/>
                  </a:lnTo>
                  <a:lnTo>
                    <a:pt x="104" y="536"/>
                  </a:lnTo>
                  <a:lnTo>
                    <a:pt x="130" y="542"/>
                  </a:lnTo>
                  <a:lnTo>
                    <a:pt x="156" y="546"/>
                  </a:lnTo>
                  <a:lnTo>
                    <a:pt x="184" y="550"/>
                  </a:lnTo>
                  <a:lnTo>
                    <a:pt x="210" y="552"/>
                  </a:lnTo>
                  <a:lnTo>
                    <a:pt x="210" y="552"/>
                  </a:lnTo>
                  <a:lnTo>
                    <a:pt x="228" y="550"/>
                  </a:lnTo>
                  <a:lnTo>
                    <a:pt x="244" y="548"/>
                  </a:lnTo>
                  <a:lnTo>
                    <a:pt x="260" y="542"/>
                  </a:lnTo>
                  <a:lnTo>
                    <a:pt x="274" y="536"/>
                  </a:lnTo>
                  <a:lnTo>
                    <a:pt x="286" y="526"/>
                  </a:lnTo>
                  <a:lnTo>
                    <a:pt x="296" y="516"/>
                  </a:lnTo>
                  <a:lnTo>
                    <a:pt x="302" y="502"/>
                  </a:lnTo>
                  <a:lnTo>
                    <a:pt x="304" y="488"/>
                  </a:lnTo>
                  <a:lnTo>
                    <a:pt x="304" y="488"/>
                  </a:lnTo>
                  <a:lnTo>
                    <a:pt x="304" y="480"/>
                  </a:lnTo>
                  <a:lnTo>
                    <a:pt x="302" y="474"/>
                  </a:lnTo>
                  <a:lnTo>
                    <a:pt x="294" y="460"/>
                  </a:lnTo>
                  <a:lnTo>
                    <a:pt x="282" y="448"/>
                  </a:lnTo>
                  <a:lnTo>
                    <a:pt x="266" y="436"/>
                  </a:lnTo>
                  <a:lnTo>
                    <a:pt x="246" y="424"/>
                  </a:lnTo>
                  <a:lnTo>
                    <a:pt x="222" y="410"/>
                  </a:lnTo>
                  <a:lnTo>
                    <a:pt x="168" y="380"/>
                  </a:lnTo>
                  <a:lnTo>
                    <a:pt x="168" y="380"/>
                  </a:lnTo>
                  <a:lnTo>
                    <a:pt x="138" y="364"/>
                  </a:lnTo>
                  <a:lnTo>
                    <a:pt x="110" y="346"/>
                  </a:lnTo>
                  <a:lnTo>
                    <a:pt x="82" y="324"/>
                  </a:lnTo>
                  <a:lnTo>
                    <a:pt x="56" y="298"/>
                  </a:lnTo>
                  <a:lnTo>
                    <a:pt x="44" y="286"/>
                  </a:lnTo>
                  <a:lnTo>
                    <a:pt x="34" y="272"/>
                  </a:lnTo>
                  <a:lnTo>
                    <a:pt x="24" y="256"/>
                  </a:lnTo>
                  <a:lnTo>
                    <a:pt x="16" y="240"/>
                  </a:lnTo>
                  <a:lnTo>
                    <a:pt x="10" y="224"/>
                  </a:lnTo>
                  <a:lnTo>
                    <a:pt x="4" y="208"/>
                  </a:lnTo>
                  <a:lnTo>
                    <a:pt x="2" y="192"/>
                  </a:lnTo>
                  <a:lnTo>
                    <a:pt x="0" y="174"/>
                  </a:lnTo>
                  <a:lnTo>
                    <a:pt x="0" y="174"/>
                  </a:lnTo>
                  <a:lnTo>
                    <a:pt x="2" y="154"/>
                  </a:lnTo>
                  <a:lnTo>
                    <a:pt x="6" y="134"/>
                  </a:lnTo>
                  <a:lnTo>
                    <a:pt x="12" y="116"/>
                  </a:lnTo>
                  <a:lnTo>
                    <a:pt x="20" y="100"/>
                  </a:lnTo>
                  <a:lnTo>
                    <a:pt x="32" y="84"/>
                  </a:lnTo>
                  <a:lnTo>
                    <a:pt x="44" y="70"/>
                  </a:lnTo>
                  <a:lnTo>
                    <a:pt x="60" y="56"/>
                  </a:lnTo>
                  <a:lnTo>
                    <a:pt x="76" y="44"/>
                  </a:lnTo>
                  <a:lnTo>
                    <a:pt x="94" y="34"/>
                  </a:lnTo>
                  <a:lnTo>
                    <a:pt x="114" y="24"/>
                  </a:lnTo>
                  <a:lnTo>
                    <a:pt x="136" y="18"/>
                  </a:lnTo>
                  <a:lnTo>
                    <a:pt x="160" y="10"/>
                  </a:lnTo>
                  <a:lnTo>
                    <a:pt x="184" y="6"/>
                  </a:lnTo>
                  <a:lnTo>
                    <a:pt x="210" y="2"/>
                  </a:lnTo>
                  <a:lnTo>
                    <a:pt x="236" y="0"/>
                  </a:lnTo>
                  <a:lnTo>
                    <a:pt x="264" y="0"/>
                  </a:lnTo>
                  <a:lnTo>
                    <a:pt x="264" y="0"/>
                  </a:lnTo>
                  <a:lnTo>
                    <a:pt x="302" y="0"/>
                  </a:lnTo>
                  <a:lnTo>
                    <a:pt x="338" y="2"/>
                  </a:lnTo>
                  <a:lnTo>
                    <a:pt x="412" y="10"/>
                  </a:lnTo>
                  <a:lnTo>
                    <a:pt x="412" y="138"/>
                  </a:lnTo>
                  <a:close/>
                </a:path>
              </a:pathLst>
            </a:custGeom>
            <a:solidFill>
              <a:srgbClr val="FFFFFF"/>
            </a:solidFill>
            <a:ln w="9525">
              <a:noFill/>
              <a:round/>
              <a:headEnd/>
              <a:tailEnd/>
            </a:ln>
          </p:spPr>
          <p:txBody>
            <a:bodyPr/>
            <a:lstStyle/>
            <a:p>
              <a:pPr>
                <a:spcBef>
                  <a:spcPct val="20000"/>
                </a:spcBef>
                <a:defRPr/>
              </a:pPr>
              <a:endParaRPr lang="en-US" sz="1800" dirty="0"/>
            </a:p>
          </p:txBody>
        </p:sp>
        <p:sp>
          <p:nvSpPr>
            <p:cNvPr id="21" name="Freeform 20"/>
            <p:cNvSpPr>
              <a:spLocks/>
            </p:cNvSpPr>
            <p:nvPr userDrawn="1"/>
          </p:nvSpPr>
          <p:spPr bwMode="gray">
            <a:xfrm>
              <a:off x="1528" y="2584"/>
              <a:ext cx="240" cy="879"/>
            </a:xfrm>
            <a:custGeom>
              <a:avLst/>
              <a:gdLst/>
              <a:ahLst/>
              <a:cxnLst>
                <a:cxn ang="0">
                  <a:pos x="20" y="890"/>
                </a:cxn>
                <a:cxn ang="0">
                  <a:pos x="20" y="890"/>
                </a:cxn>
                <a:cxn ang="0">
                  <a:pos x="26" y="786"/>
                </a:cxn>
                <a:cxn ang="0">
                  <a:pos x="28" y="660"/>
                </a:cxn>
                <a:cxn ang="0">
                  <a:pos x="28" y="314"/>
                </a:cxn>
                <a:cxn ang="0">
                  <a:pos x="28" y="314"/>
                </a:cxn>
                <a:cxn ang="0">
                  <a:pos x="26" y="224"/>
                </a:cxn>
                <a:cxn ang="0">
                  <a:pos x="20" y="144"/>
                </a:cxn>
                <a:cxn ang="0">
                  <a:pos x="12" y="72"/>
                </a:cxn>
                <a:cxn ang="0">
                  <a:pos x="0" y="0"/>
                </a:cxn>
                <a:cxn ang="0">
                  <a:pos x="230" y="0"/>
                </a:cxn>
                <a:cxn ang="0">
                  <a:pos x="230" y="0"/>
                </a:cxn>
                <a:cxn ang="0">
                  <a:pos x="230" y="54"/>
                </a:cxn>
                <a:cxn ang="0">
                  <a:pos x="226" y="114"/>
                </a:cxn>
                <a:cxn ang="0">
                  <a:pos x="224" y="180"/>
                </a:cxn>
                <a:cxn ang="0">
                  <a:pos x="224" y="254"/>
                </a:cxn>
                <a:cxn ang="0">
                  <a:pos x="224" y="578"/>
                </a:cxn>
                <a:cxn ang="0">
                  <a:pos x="224" y="578"/>
                </a:cxn>
                <a:cxn ang="0">
                  <a:pos x="226" y="654"/>
                </a:cxn>
                <a:cxn ang="0">
                  <a:pos x="232" y="736"/>
                </a:cxn>
                <a:cxn ang="0">
                  <a:pos x="240" y="818"/>
                </a:cxn>
                <a:cxn ang="0">
                  <a:pos x="250" y="890"/>
                </a:cxn>
                <a:cxn ang="0">
                  <a:pos x="20" y="890"/>
                </a:cxn>
              </a:cxnLst>
              <a:rect l="0" t="0" r="r" b="b"/>
              <a:pathLst>
                <a:path w="250" h="890">
                  <a:moveTo>
                    <a:pt x="20" y="890"/>
                  </a:moveTo>
                  <a:lnTo>
                    <a:pt x="20" y="890"/>
                  </a:lnTo>
                  <a:lnTo>
                    <a:pt x="26" y="786"/>
                  </a:lnTo>
                  <a:lnTo>
                    <a:pt x="28" y="660"/>
                  </a:lnTo>
                  <a:lnTo>
                    <a:pt x="28" y="314"/>
                  </a:lnTo>
                  <a:lnTo>
                    <a:pt x="28" y="314"/>
                  </a:lnTo>
                  <a:lnTo>
                    <a:pt x="26" y="224"/>
                  </a:lnTo>
                  <a:lnTo>
                    <a:pt x="20" y="144"/>
                  </a:lnTo>
                  <a:lnTo>
                    <a:pt x="12" y="72"/>
                  </a:lnTo>
                  <a:lnTo>
                    <a:pt x="0" y="0"/>
                  </a:lnTo>
                  <a:lnTo>
                    <a:pt x="230" y="0"/>
                  </a:lnTo>
                  <a:lnTo>
                    <a:pt x="230" y="0"/>
                  </a:lnTo>
                  <a:lnTo>
                    <a:pt x="230" y="54"/>
                  </a:lnTo>
                  <a:lnTo>
                    <a:pt x="226" y="114"/>
                  </a:lnTo>
                  <a:lnTo>
                    <a:pt x="224" y="180"/>
                  </a:lnTo>
                  <a:lnTo>
                    <a:pt x="224" y="254"/>
                  </a:lnTo>
                  <a:lnTo>
                    <a:pt x="224" y="578"/>
                  </a:lnTo>
                  <a:lnTo>
                    <a:pt x="224" y="578"/>
                  </a:lnTo>
                  <a:lnTo>
                    <a:pt x="226" y="654"/>
                  </a:lnTo>
                  <a:lnTo>
                    <a:pt x="232" y="736"/>
                  </a:lnTo>
                  <a:lnTo>
                    <a:pt x="240" y="818"/>
                  </a:lnTo>
                  <a:lnTo>
                    <a:pt x="250" y="890"/>
                  </a:lnTo>
                  <a:lnTo>
                    <a:pt x="20" y="890"/>
                  </a:lnTo>
                  <a:close/>
                </a:path>
              </a:pathLst>
            </a:custGeom>
            <a:solidFill>
              <a:srgbClr val="FFFFFF"/>
            </a:solidFill>
            <a:ln w="9525">
              <a:noFill/>
              <a:round/>
              <a:headEnd/>
              <a:tailEnd/>
            </a:ln>
          </p:spPr>
          <p:txBody>
            <a:bodyPr/>
            <a:lstStyle/>
            <a:p>
              <a:pPr>
                <a:spcBef>
                  <a:spcPct val="20000"/>
                </a:spcBef>
                <a:defRPr/>
              </a:pPr>
              <a:endParaRPr lang="en-US" sz="1800" dirty="0"/>
            </a:p>
          </p:txBody>
        </p:sp>
        <p:sp>
          <p:nvSpPr>
            <p:cNvPr id="22" name="Freeform 21"/>
            <p:cNvSpPr>
              <a:spLocks noEditPoints="1"/>
            </p:cNvSpPr>
            <p:nvPr userDrawn="1"/>
          </p:nvSpPr>
          <p:spPr bwMode="gray">
            <a:xfrm>
              <a:off x="1902" y="2823"/>
              <a:ext cx="721" cy="932"/>
            </a:xfrm>
            <a:custGeom>
              <a:avLst/>
              <a:gdLst/>
              <a:ahLst/>
              <a:cxnLst>
                <a:cxn ang="0">
                  <a:pos x="204" y="328"/>
                </a:cxn>
                <a:cxn ang="0">
                  <a:pos x="214" y="264"/>
                </a:cxn>
                <a:cxn ang="0">
                  <a:pos x="236" y="212"/>
                </a:cxn>
                <a:cxn ang="0">
                  <a:pos x="268" y="170"/>
                </a:cxn>
                <a:cxn ang="0">
                  <a:pos x="312" y="146"/>
                </a:cxn>
                <a:cxn ang="0">
                  <a:pos x="370" y="136"/>
                </a:cxn>
                <a:cxn ang="0">
                  <a:pos x="406" y="140"/>
                </a:cxn>
                <a:cxn ang="0">
                  <a:pos x="456" y="160"/>
                </a:cxn>
                <a:cxn ang="0">
                  <a:pos x="496" y="196"/>
                </a:cxn>
                <a:cxn ang="0">
                  <a:pos x="526" y="246"/>
                </a:cxn>
                <a:cxn ang="0">
                  <a:pos x="542" y="306"/>
                </a:cxn>
                <a:cxn ang="0">
                  <a:pos x="546" y="352"/>
                </a:cxn>
                <a:cxn ang="0">
                  <a:pos x="540" y="410"/>
                </a:cxn>
                <a:cxn ang="0">
                  <a:pos x="522" y="460"/>
                </a:cxn>
                <a:cxn ang="0">
                  <a:pos x="492" y="498"/>
                </a:cxn>
                <a:cxn ang="0">
                  <a:pos x="450" y="526"/>
                </a:cxn>
                <a:cxn ang="0">
                  <a:pos x="398" y="538"/>
                </a:cxn>
                <a:cxn ang="0">
                  <a:pos x="358" y="538"/>
                </a:cxn>
                <a:cxn ang="0">
                  <a:pos x="304" y="526"/>
                </a:cxn>
                <a:cxn ang="0">
                  <a:pos x="260" y="502"/>
                </a:cxn>
                <a:cxn ang="0">
                  <a:pos x="230" y="466"/>
                </a:cxn>
                <a:cxn ang="0">
                  <a:pos x="210" y="414"/>
                </a:cxn>
                <a:cxn ang="0">
                  <a:pos x="204" y="352"/>
                </a:cxn>
                <a:cxn ang="0">
                  <a:pos x="230" y="926"/>
                </a:cxn>
                <a:cxn ang="0">
                  <a:pos x="218" y="726"/>
                </a:cxn>
                <a:cxn ang="0">
                  <a:pos x="218" y="614"/>
                </a:cxn>
                <a:cxn ang="0">
                  <a:pos x="296" y="654"/>
                </a:cxn>
                <a:cxn ang="0">
                  <a:pos x="384" y="674"/>
                </a:cxn>
                <a:cxn ang="0">
                  <a:pos x="454" y="674"/>
                </a:cxn>
                <a:cxn ang="0">
                  <a:pos x="544" y="652"/>
                </a:cxn>
                <a:cxn ang="0">
                  <a:pos x="618" y="604"/>
                </a:cxn>
                <a:cxn ang="0">
                  <a:pos x="674" y="536"/>
                </a:cxn>
                <a:cxn ang="0">
                  <a:pos x="710" y="450"/>
                </a:cxn>
                <a:cxn ang="0">
                  <a:pos x="722" y="350"/>
                </a:cxn>
                <a:cxn ang="0">
                  <a:pos x="716" y="276"/>
                </a:cxn>
                <a:cxn ang="0">
                  <a:pos x="686" y="178"/>
                </a:cxn>
                <a:cxn ang="0">
                  <a:pos x="636" y="98"/>
                </a:cxn>
                <a:cxn ang="0">
                  <a:pos x="566" y="40"/>
                </a:cxn>
                <a:cxn ang="0">
                  <a:pos x="478" y="6"/>
                </a:cxn>
                <a:cxn ang="0">
                  <a:pos x="412" y="0"/>
                </a:cxn>
                <a:cxn ang="0">
                  <a:pos x="348" y="6"/>
                </a:cxn>
                <a:cxn ang="0">
                  <a:pos x="298" y="22"/>
                </a:cxn>
                <a:cxn ang="0">
                  <a:pos x="226" y="70"/>
                </a:cxn>
                <a:cxn ang="0">
                  <a:pos x="190" y="106"/>
                </a:cxn>
                <a:cxn ang="0">
                  <a:pos x="168" y="16"/>
                </a:cxn>
                <a:cxn ang="0">
                  <a:pos x="16" y="110"/>
                </a:cxn>
                <a:cxn ang="0">
                  <a:pos x="38" y="270"/>
                </a:cxn>
                <a:cxn ang="0">
                  <a:pos x="40" y="614"/>
                </a:cxn>
                <a:cxn ang="0">
                  <a:pos x="38" y="694"/>
                </a:cxn>
                <a:cxn ang="0">
                  <a:pos x="230" y="926"/>
                </a:cxn>
              </a:cxnLst>
              <a:rect l="0" t="0" r="r" b="b"/>
              <a:pathLst>
                <a:path w="722" h="938">
                  <a:moveTo>
                    <a:pt x="204" y="352"/>
                  </a:moveTo>
                  <a:lnTo>
                    <a:pt x="204" y="352"/>
                  </a:lnTo>
                  <a:lnTo>
                    <a:pt x="204" y="328"/>
                  </a:lnTo>
                  <a:lnTo>
                    <a:pt x="206" y="306"/>
                  </a:lnTo>
                  <a:lnTo>
                    <a:pt x="210" y="284"/>
                  </a:lnTo>
                  <a:lnTo>
                    <a:pt x="214" y="264"/>
                  </a:lnTo>
                  <a:lnTo>
                    <a:pt x="220" y="246"/>
                  </a:lnTo>
                  <a:lnTo>
                    <a:pt x="226" y="228"/>
                  </a:lnTo>
                  <a:lnTo>
                    <a:pt x="236" y="212"/>
                  </a:lnTo>
                  <a:lnTo>
                    <a:pt x="244" y="196"/>
                  </a:lnTo>
                  <a:lnTo>
                    <a:pt x="256" y="182"/>
                  </a:lnTo>
                  <a:lnTo>
                    <a:pt x="268" y="170"/>
                  </a:lnTo>
                  <a:lnTo>
                    <a:pt x="282" y="160"/>
                  </a:lnTo>
                  <a:lnTo>
                    <a:pt x="296" y="152"/>
                  </a:lnTo>
                  <a:lnTo>
                    <a:pt x="312" y="146"/>
                  </a:lnTo>
                  <a:lnTo>
                    <a:pt x="330" y="140"/>
                  </a:lnTo>
                  <a:lnTo>
                    <a:pt x="350" y="138"/>
                  </a:lnTo>
                  <a:lnTo>
                    <a:pt x="370" y="136"/>
                  </a:lnTo>
                  <a:lnTo>
                    <a:pt x="370" y="136"/>
                  </a:lnTo>
                  <a:lnTo>
                    <a:pt x="388" y="138"/>
                  </a:lnTo>
                  <a:lnTo>
                    <a:pt x="406" y="140"/>
                  </a:lnTo>
                  <a:lnTo>
                    <a:pt x="424" y="146"/>
                  </a:lnTo>
                  <a:lnTo>
                    <a:pt x="440" y="152"/>
                  </a:lnTo>
                  <a:lnTo>
                    <a:pt x="456" y="160"/>
                  </a:lnTo>
                  <a:lnTo>
                    <a:pt x="470" y="172"/>
                  </a:lnTo>
                  <a:lnTo>
                    <a:pt x="484" y="184"/>
                  </a:lnTo>
                  <a:lnTo>
                    <a:pt x="496" y="196"/>
                  </a:lnTo>
                  <a:lnTo>
                    <a:pt x="506" y="212"/>
                  </a:lnTo>
                  <a:lnTo>
                    <a:pt x="516" y="228"/>
                  </a:lnTo>
                  <a:lnTo>
                    <a:pt x="526" y="246"/>
                  </a:lnTo>
                  <a:lnTo>
                    <a:pt x="532" y="264"/>
                  </a:lnTo>
                  <a:lnTo>
                    <a:pt x="538" y="284"/>
                  </a:lnTo>
                  <a:lnTo>
                    <a:pt x="542" y="306"/>
                  </a:lnTo>
                  <a:lnTo>
                    <a:pt x="544" y="328"/>
                  </a:lnTo>
                  <a:lnTo>
                    <a:pt x="546" y="352"/>
                  </a:lnTo>
                  <a:lnTo>
                    <a:pt x="546" y="352"/>
                  </a:lnTo>
                  <a:lnTo>
                    <a:pt x="544" y="372"/>
                  </a:lnTo>
                  <a:lnTo>
                    <a:pt x="542" y="392"/>
                  </a:lnTo>
                  <a:lnTo>
                    <a:pt x="540" y="410"/>
                  </a:lnTo>
                  <a:lnTo>
                    <a:pt x="534" y="428"/>
                  </a:lnTo>
                  <a:lnTo>
                    <a:pt x="528" y="444"/>
                  </a:lnTo>
                  <a:lnTo>
                    <a:pt x="522" y="460"/>
                  </a:lnTo>
                  <a:lnTo>
                    <a:pt x="512" y="474"/>
                  </a:lnTo>
                  <a:lnTo>
                    <a:pt x="502" y="488"/>
                  </a:lnTo>
                  <a:lnTo>
                    <a:pt x="492" y="498"/>
                  </a:lnTo>
                  <a:lnTo>
                    <a:pt x="480" y="508"/>
                  </a:lnTo>
                  <a:lnTo>
                    <a:pt x="466" y="518"/>
                  </a:lnTo>
                  <a:lnTo>
                    <a:pt x="450" y="526"/>
                  </a:lnTo>
                  <a:lnTo>
                    <a:pt x="434" y="530"/>
                  </a:lnTo>
                  <a:lnTo>
                    <a:pt x="416" y="536"/>
                  </a:lnTo>
                  <a:lnTo>
                    <a:pt x="398" y="538"/>
                  </a:lnTo>
                  <a:lnTo>
                    <a:pt x="378" y="538"/>
                  </a:lnTo>
                  <a:lnTo>
                    <a:pt x="378" y="538"/>
                  </a:lnTo>
                  <a:lnTo>
                    <a:pt x="358" y="538"/>
                  </a:lnTo>
                  <a:lnTo>
                    <a:pt x="338" y="536"/>
                  </a:lnTo>
                  <a:lnTo>
                    <a:pt x="320" y="532"/>
                  </a:lnTo>
                  <a:lnTo>
                    <a:pt x="304" y="526"/>
                  </a:lnTo>
                  <a:lnTo>
                    <a:pt x="288" y="520"/>
                  </a:lnTo>
                  <a:lnTo>
                    <a:pt x="274" y="512"/>
                  </a:lnTo>
                  <a:lnTo>
                    <a:pt x="260" y="502"/>
                  </a:lnTo>
                  <a:lnTo>
                    <a:pt x="250" y="492"/>
                  </a:lnTo>
                  <a:lnTo>
                    <a:pt x="238" y="478"/>
                  </a:lnTo>
                  <a:lnTo>
                    <a:pt x="230" y="466"/>
                  </a:lnTo>
                  <a:lnTo>
                    <a:pt x="222" y="450"/>
                  </a:lnTo>
                  <a:lnTo>
                    <a:pt x="216" y="432"/>
                  </a:lnTo>
                  <a:lnTo>
                    <a:pt x="210" y="414"/>
                  </a:lnTo>
                  <a:lnTo>
                    <a:pt x="206" y="396"/>
                  </a:lnTo>
                  <a:lnTo>
                    <a:pt x="204" y="374"/>
                  </a:lnTo>
                  <a:lnTo>
                    <a:pt x="204" y="352"/>
                  </a:lnTo>
                  <a:lnTo>
                    <a:pt x="204" y="352"/>
                  </a:lnTo>
                  <a:close/>
                  <a:moveTo>
                    <a:pt x="230" y="926"/>
                  </a:moveTo>
                  <a:lnTo>
                    <a:pt x="230" y="926"/>
                  </a:lnTo>
                  <a:lnTo>
                    <a:pt x="222" y="854"/>
                  </a:lnTo>
                  <a:lnTo>
                    <a:pt x="218" y="784"/>
                  </a:lnTo>
                  <a:lnTo>
                    <a:pt x="218" y="726"/>
                  </a:lnTo>
                  <a:lnTo>
                    <a:pt x="218" y="688"/>
                  </a:lnTo>
                  <a:lnTo>
                    <a:pt x="218" y="614"/>
                  </a:lnTo>
                  <a:lnTo>
                    <a:pt x="218" y="614"/>
                  </a:lnTo>
                  <a:lnTo>
                    <a:pt x="254" y="634"/>
                  </a:lnTo>
                  <a:lnTo>
                    <a:pt x="274" y="646"/>
                  </a:lnTo>
                  <a:lnTo>
                    <a:pt x="296" y="654"/>
                  </a:lnTo>
                  <a:lnTo>
                    <a:pt x="322" y="664"/>
                  </a:lnTo>
                  <a:lnTo>
                    <a:pt x="350" y="670"/>
                  </a:lnTo>
                  <a:lnTo>
                    <a:pt x="384" y="674"/>
                  </a:lnTo>
                  <a:lnTo>
                    <a:pt x="420" y="676"/>
                  </a:lnTo>
                  <a:lnTo>
                    <a:pt x="420" y="676"/>
                  </a:lnTo>
                  <a:lnTo>
                    <a:pt x="454" y="674"/>
                  </a:lnTo>
                  <a:lnTo>
                    <a:pt x="484" y="670"/>
                  </a:lnTo>
                  <a:lnTo>
                    <a:pt x="514" y="662"/>
                  </a:lnTo>
                  <a:lnTo>
                    <a:pt x="544" y="652"/>
                  </a:lnTo>
                  <a:lnTo>
                    <a:pt x="570" y="638"/>
                  </a:lnTo>
                  <a:lnTo>
                    <a:pt x="594" y="622"/>
                  </a:lnTo>
                  <a:lnTo>
                    <a:pt x="618" y="604"/>
                  </a:lnTo>
                  <a:lnTo>
                    <a:pt x="638" y="584"/>
                  </a:lnTo>
                  <a:lnTo>
                    <a:pt x="658" y="560"/>
                  </a:lnTo>
                  <a:lnTo>
                    <a:pt x="674" y="536"/>
                  </a:lnTo>
                  <a:lnTo>
                    <a:pt x="688" y="510"/>
                  </a:lnTo>
                  <a:lnTo>
                    <a:pt x="700" y="480"/>
                  </a:lnTo>
                  <a:lnTo>
                    <a:pt x="710" y="450"/>
                  </a:lnTo>
                  <a:lnTo>
                    <a:pt x="716" y="418"/>
                  </a:lnTo>
                  <a:lnTo>
                    <a:pt x="720" y="384"/>
                  </a:lnTo>
                  <a:lnTo>
                    <a:pt x="722" y="350"/>
                  </a:lnTo>
                  <a:lnTo>
                    <a:pt x="722" y="350"/>
                  </a:lnTo>
                  <a:lnTo>
                    <a:pt x="720" y="312"/>
                  </a:lnTo>
                  <a:lnTo>
                    <a:pt x="716" y="276"/>
                  </a:lnTo>
                  <a:lnTo>
                    <a:pt x="708" y="242"/>
                  </a:lnTo>
                  <a:lnTo>
                    <a:pt x="700" y="208"/>
                  </a:lnTo>
                  <a:lnTo>
                    <a:pt x="686" y="178"/>
                  </a:lnTo>
                  <a:lnTo>
                    <a:pt x="672" y="150"/>
                  </a:lnTo>
                  <a:lnTo>
                    <a:pt x="656" y="122"/>
                  </a:lnTo>
                  <a:lnTo>
                    <a:pt x="636" y="98"/>
                  </a:lnTo>
                  <a:lnTo>
                    <a:pt x="614" y="76"/>
                  </a:lnTo>
                  <a:lnTo>
                    <a:pt x="592" y="56"/>
                  </a:lnTo>
                  <a:lnTo>
                    <a:pt x="566" y="40"/>
                  </a:lnTo>
                  <a:lnTo>
                    <a:pt x="538" y="26"/>
                  </a:lnTo>
                  <a:lnTo>
                    <a:pt x="510" y="14"/>
                  </a:lnTo>
                  <a:lnTo>
                    <a:pt x="478" y="6"/>
                  </a:lnTo>
                  <a:lnTo>
                    <a:pt x="446" y="2"/>
                  </a:lnTo>
                  <a:lnTo>
                    <a:pt x="412" y="0"/>
                  </a:lnTo>
                  <a:lnTo>
                    <a:pt x="412" y="0"/>
                  </a:lnTo>
                  <a:lnTo>
                    <a:pt x="390" y="0"/>
                  </a:lnTo>
                  <a:lnTo>
                    <a:pt x="368" y="2"/>
                  </a:lnTo>
                  <a:lnTo>
                    <a:pt x="348" y="6"/>
                  </a:lnTo>
                  <a:lnTo>
                    <a:pt x="330" y="10"/>
                  </a:lnTo>
                  <a:lnTo>
                    <a:pt x="314" y="14"/>
                  </a:lnTo>
                  <a:lnTo>
                    <a:pt x="298" y="22"/>
                  </a:lnTo>
                  <a:lnTo>
                    <a:pt x="270" y="36"/>
                  </a:lnTo>
                  <a:lnTo>
                    <a:pt x="246" y="52"/>
                  </a:lnTo>
                  <a:lnTo>
                    <a:pt x="226" y="70"/>
                  </a:lnTo>
                  <a:lnTo>
                    <a:pt x="208" y="88"/>
                  </a:lnTo>
                  <a:lnTo>
                    <a:pt x="190" y="106"/>
                  </a:lnTo>
                  <a:lnTo>
                    <a:pt x="190" y="106"/>
                  </a:lnTo>
                  <a:lnTo>
                    <a:pt x="180" y="60"/>
                  </a:lnTo>
                  <a:lnTo>
                    <a:pt x="174" y="38"/>
                  </a:lnTo>
                  <a:lnTo>
                    <a:pt x="168" y="16"/>
                  </a:lnTo>
                  <a:lnTo>
                    <a:pt x="0" y="28"/>
                  </a:lnTo>
                  <a:lnTo>
                    <a:pt x="0" y="28"/>
                  </a:lnTo>
                  <a:lnTo>
                    <a:pt x="16" y="110"/>
                  </a:lnTo>
                  <a:lnTo>
                    <a:pt x="28" y="190"/>
                  </a:lnTo>
                  <a:lnTo>
                    <a:pt x="34" y="230"/>
                  </a:lnTo>
                  <a:lnTo>
                    <a:pt x="38" y="270"/>
                  </a:lnTo>
                  <a:lnTo>
                    <a:pt x="40" y="310"/>
                  </a:lnTo>
                  <a:lnTo>
                    <a:pt x="40" y="352"/>
                  </a:lnTo>
                  <a:lnTo>
                    <a:pt x="40" y="614"/>
                  </a:lnTo>
                  <a:lnTo>
                    <a:pt x="40" y="614"/>
                  </a:lnTo>
                  <a:lnTo>
                    <a:pt x="40" y="652"/>
                  </a:lnTo>
                  <a:lnTo>
                    <a:pt x="38" y="694"/>
                  </a:lnTo>
                  <a:lnTo>
                    <a:pt x="30" y="788"/>
                  </a:lnTo>
                  <a:lnTo>
                    <a:pt x="14" y="938"/>
                  </a:lnTo>
                  <a:lnTo>
                    <a:pt x="230" y="926"/>
                  </a:lnTo>
                  <a:close/>
                </a:path>
              </a:pathLst>
            </a:custGeom>
            <a:solidFill>
              <a:srgbClr val="FFFFFF"/>
            </a:solidFill>
            <a:ln w="9525">
              <a:noFill/>
              <a:round/>
              <a:headEnd/>
              <a:tailEnd/>
            </a:ln>
          </p:spPr>
          <p:txBody>
            <a:bodyPr/>
            <a:lstStyle/>
            <a:p>
              <a:pPr>
                <a:spcBef>
                  <a:spcPct val="20000"/>
                </a:spcBef>
                <a:defRPr/>
              </a:pPr>
              <a:endParaRPr lang="en-US" sz="1800" dirty="0"/>
            </a:p>
          </p:txBody>
        </p:sp>
        <p:sp>
          <p:nvSpPr>
            <p:cNvPr id="23" name="Freeform 22"/>
            <p:cNvSpPr>
              <a:spLocks/>
            </p:cNvSpPr>
            <p:nvPr userDrawn="1"/>
          </p:nvSpPr>
          <p:spPr bwMode="gray">
            <a:xfrm>
              <a:off x="2703" y="2823"/>
              <a:ext cx="508" cy="666"/>
            </a:xfrm>
            <a:custGeom>
              <a:avLst/>
              <a:gdLst/>
              <a:ahLst/>
              <a:cxnLst>
                <a:cxn ang="0">
                  <a:pos x="396" y="136"/>
                </a:cxn>
                <a:cxn ang="0">
                  <a:pos x="322" y="124"/>
                </a:cxn>
                <a:cxn ang="0">
                  <a:pos x="294" y="124"/>
                </a:cxn>
                <a:cxn ang="0">
                  <a:pos x="248" y="126"/>
                </a:cxn>
                <a:cxn ang="0">
                  <a:pos x="210" y="136"/>
                </a:cxn>
                <a:cxn ang="0">
                  <a:pos x="186" y="152"/>
                </a:cxn>
                <a:cxn ang="0">
                  <a:pos x="178" y="174"/>
                </a:cxn>
                <a:cxn ang="0">
                  <a:pos x="178" y="180"/>
                </a:cxn>
                <a:cxn ang="0">
                  <a:pos x="188" y="202"/>
                </a:cxn>
                <a:cxn ang="0">
                  <a:pos x="220" y="228"/>
                </a:cxn>
                <a:cxn ang="0">
                  <a:pos x="264" y="254"/>
                </a:cxn>
                <a:cxn ang="0">
                  <a:pos x="316" y="282"/>
                </a:cxn>
                <a:cxn ang="0">
                  <a:pos x="370" y="314"/>
                </a:cxn>
                <a:cxn ang="0">
                  <a:pos x="424" y="354"/>
                </a:cxn>
                <a:cxn ang="0">
                  <a:pos x="446" y="380"/>
                </a:cxn>
                <a:cxn ang="0">
                  <a:pos x="464" y="410"/>
                </a:cxn>
                <a:cxn ang="0">
                  <a:pos x="476" y="444"/>
                </a:cxn>
                <a:cxn ang="0">
                  <a:pos x="480" y="482"/>
                </a:cxn>
                <a:cxn ang="0">
                  <a:pos x="480" y="504"/>
                </a:cxn>
                <a:cxn ang="0">
                  <a:pos x="470" y="546"/>
                </a:cxn>
                <a:cxn ang="0">
                  <a:pos x="450" y="582"/>
                </a:cxn>
                <a:cxn ang="0">
                  <a:pos x="422" y="612"/>
                </a:cxn>
                <a:cxn ang="0">
                  <a:pos x="386" y="636"/>
                </a:cxn>
                <a:cxn ang="0">
                  <a:pos x="342" y="656"/>
                </a:cxn>
                <a:cxn ang="0">
                  <a:pos x="292" y="668"/>
                </a:cxn>
                <a:cxn ang="0">
                  <a:pos x="234" y="674"/>
                </a:cxn>
                <a:cxn ang="0">
                  <a:pos x="204" y="676"/>
                </a:cxn>
                <a:cxn ang="0">
                  <a:pos x="150" y="674"/>
                </a:cxn>
                <a:cxn ang="0">
                  <a:pos x="58" y="658"/>
                </a:cxn>
                <a:cxn ang="0">
                  <a:pos x="12" y="510"/>
                </a:cxn>
                <a:cxn ang="0">
                  <a:pos x="54" y="522"/>
                </a:cxn>
                <a:cxn ang="0">
                  <a:pos x="130" y="542"/>
                </a:cxn>
                <a:cxn ang="0">
                  <a:pos x="184" y="550"/>
                </a:cxn>
                <a:cxn ang="0">
                  <a:pos x="210" y="552"/>
                </a:cxn>
                <a:cxn ang="0">
                  <a:pos x="244" y="548"/>
                </a:cxn>
                <a:cxn ang="0">
                  <a:pos x="274" y="536"/>
                </a:cxn>
                <a:cxn ang="0">
                  <a:pos x="296" y="516"/>
                </a:cxn>
                <a:cxn ang="0">
                  <a:pos x="304" y="488"/>
                </a:cxn>
                <a:cxn ang="0">
                  <a:pos x="304" y="480"/>
                </a:cxn>
                <a:cxn ang="0">
                  <a:pos x="294" y="460"/>
                </a:cxn>
                <a:cxn ang="0">
                  <a:pos x="266" y="436"/>
                </a:cxn>
                <a:cxn ang="0">
                  <a:pos x="222" y="410"/>
                </a:cxn>
                <a:cxn ang="0">
                  <a:pos x="166" y="380"/>
                </a:cxn>
                <a:cxn ang="0">
                  <a:pos x="110" y="346"/>
                </a:cxn>
                <a:cxn ang="0">
                  <a:pos x="56" y="298"/>
                </a:cxn>
                <a:cxn ang="0">
                  <a:pos x="34" y="272"/>
                </a:cxn>
                <a:cxn ang="0">
                  <a:pos x="16" y="240"/>
                </a:cxn>
                <a:cxn ang="0">
                  <a:pos x="4" y="208"/>
                </a:cxn>
                <a:cxn ang="0">
                  <a:pos x="0" y="174"/>
                </a:cxn>
                <a:cxn ang="0">
                  <a:pos x="2" y="154"/>
                </a:cxn>
                <a:cxn ang="0">
                  <a:pos x="12" y="116"/>
                </a:cxn>
                <a:cxn ang="0">
                  <a:pos x="32" y="84"/>
                </a:cxn>
                <a:cxn ang="0">
                  <a:pos x="60" y="56"/>
                </a:cxn>
                <a:cxn ang="0">
                  <a:pos x="94" y="34"/>
                </a:cxn>
                <a:cxn ang="0">
                  <a:pos x="136" y="18"/>
                </a:cxn>
                <a:cxn ang="0">
                  <a:pos x="184" y="6"/>
                </a:cxn>
                <a:cxn ang="0">
                  <a:pos x="236" y="0"/>
                </a:cxn>
                <a:cxn ang="0">
                  <a:pos x="264" y="0"/>
                </a:cxn>
                <a:cxn ang="0">
                  <a:pos x="344" y="4"/>
                </a:cxn>
                <a:cxn ang="0">
                  <a:pos x="396" y="136"/>
                </a:cxn>
              </a:cxnLst>
              <a:rect l="0" t="0" r="r" b="b"/>
              <a:pathLst>
                <a:path w="480" h="676">
                  <a:moveTo>
                    <a:pt x="396" y="136"/>
                  </a:moveTo>
                  <a:lnTo>
                    <a:pt x="396" y="136"/>
                  </a:lnTo>
                  <a:lnTo>
                    <a:pt x="346" y="128"/>
                  </a:lnTo>
                  <a:lnTo>
                    <a:pt x="322" y="124"/>
                  </a:lnTo>
                  <a:lnTo>
                    <a:pt x="294" y="124"/>
                  </a:lnTo>
                  <a:lnTo>
                    <a:pt x="294" y="124"/>
                  </a:lnTo>
                  <a:lnTo>
                    <a:pt x="270" y="124"/>
                  </a:lnTo>
                  <a:lnTo>
                    <a:pt x="248" y="126"/>
                  </a:lnTo>
                  <a:lnTo>
                    <a:pt x="228" y="130"/>
                  </a:lnTo>
                  <a:lnTo>
                    <a:pt x="210" y="136"/>
                  </a:lnTo>
                  <a:lnTo>
                    <a:pt x="196" y="144"/>
                  </a:lnTo>
                  <a:lnTo>
                    <a:pt x="186" y="152"/>
                  </a:lnTo>
                  <a:lnTo>
                    <a:pt x="180" y="162"/>
                  </a:lnTo>
                  <a:lnTo>
                    <a:pt x="178" y="174"/>
                  </a:lnTo>
                  <a:lnTo>
                    <a:pt x="178" y="174"/>
                  </a:lnTo>
                  <a:lnTo>
                    <a:pt x="178" y="180"/>
                  </a:lnTo>
                  <a:lnTo>
                    <a:pt x="180" y="188"/>
                  </a:lnTo>
                  <a:lnTo>
                    <a:pt x="188" y="202"/>
                  </a:lnTo>
                  <a:lnTo>
                    <a:pt x="202" y="214"/>
                  </a:lnTo>
                  <a:lnTo>
                    <a:pt x="220" y="228"/>
                  </a:lnTo>
                  <a:lnTo>
                    <a:pt x="240" y="242"/>
                  </a:lnTo>
                  <a:lnTo>
                    <a:pt x="264" y="254"/>
                  </a:lnTo>
                  <a:lnTo>
                    <a:pt x="316" y="282"/>
                  </a:lnTo>
                  <a:lnTo>
                    <a:pt x="316" y="282"/>
                  </a:lnTo>
                  <a:lnTo>
                    <a:pt x="342" y="298"/>
                  </a:lnTo>
                  <a:lnTo>
                    <a:pt x="370" y="314"/>
                  </a:lnTo>
                  <a:lnTo>
                    <a:pt x="398" y="332"/>
                  </a:lnTo>
                  <a:lnTo>
                    <a:pt x="424" y="354"/>
                  </a:lnTo>
                  <a:lnTo>
                    <a:pt x="436" y="366"/>
                  </a:lnTo>
                  <a:lnTo>
                    <a:pt x="446" y="380"/>
                  </a:lnTo>
                  <a:lnTo>
                    <a:pt x="456" y="394"/>
                  </a:lnTo>
                  <a:lnTo>
                    <a:pt x="464" y="410"/>
                  </a:lnTo>
                  <a:lnTo>
                    <a:pt x="472" y="426"/>
                  </a:lnTo>
                  <a:lnTo>
                    <a:pt x="476" y="444"/>
                  </a:lnTo>
                  <a:lnTo>
                    <a:pt x="480" y="462"/>
                  </a:lnTo>
                  <a:lnTo>
                    <a:pt x="480" y="482"/>
                  </a:lnTo>
                  <a:lnTo>
                    <a:pt x="480" y="482"/>
                  </a:lnTo>
                  <a:lnTo>
                    <a:pt x="480" y="504"/>
                  </a:lnTo>
                  <a:lnTo>
                    <a:pt x="476" y="526"/>
                  </a:lnTo>
                  <a:lnTo>
                    <a:pt x="470" y="546"/>
                  </a:lnTo>
                  <a:lnTo>
                    <a:pt x="460" y="564"/>
                  </a:lnTo>
                  <a:lnTo>
                    <a:pt x="450" y="582"/>
                  </a:lnTo>
                  <a:lnTo>
                    <a:pt x="436" y="598"/>
                  </a:lnTo>
                  <a:lnTo>
                    <a:pt x="422" y="612"/>
                  </a:lnTo>
                  <a:lnTo>
                    <a:pt x="404" y="626"/>
                  </a:lnTo>
                  <a:lnTo>
                    <a:pt x="386" y="636"/>
                  </a:lnTo>
                  <a:lnTo>
                    <a:pt x="364" y="648"/>
                  </a:lnTo>
                  <a:lnTo>
                    <a:pt x="342" y="656"/>
                  </a:lnTo>
                  <a:lnTo>
                    <a:pt x="318" y="662"/>
                  </a:lnTo>
                  <a:lnTo>
                    <a:pt x="292" y="668"/>
                  </a:lnTo>
                  <a:lnTo>
                    <a:pt x="264" y="672"/>
                  </a:lnTo>
                  <a:lnTo>
                    <a:pt x="234" y="674"/>
                  </a:lnTo>
                  <a:lnTo>
                    <a:pt x="204" y="676"/>
                  </a:lnTo>
                  <a:lnTo>
                    <a:pt x="204" y="676"/>
                  </a:lnTo>
                  <a:lnTo>
                    <a:pt x="176" y="674"/>
                  </a:lnTo>
                  <a:lnTo>
                    <a:pt x="150" y="674"/>
                  </a:lnTo>
                  <a:lnTo>
                    <a:pt x="104" y="666"/>
                  </a:lnTo>
                  <a:lnTo>
                    <a:pt x="58" y="658"/>
                  </a:lnTo>
                  <a:lnTo>
                    <a:pt x="12" y="646"/>
                  </a:lnTo>
                  <a:lnTo>
                    <a:pt x="12" y="510"/>
                  </a:lnTo>
                  <a:lnTo>
                    <a:pt x="12" y="510"/>
                  </a:lnTo>
                  <a:lnTo>
                    <a:pt x="54" y="522"/>
                  </a:lnTo>
                  <a:lnTo>
                    <a:pt x="102" y="536"/>
                  </a:lnTo>
                  <a:lnTo>
                    <a:pt x="130" y="542"/>
                  </a:lnTo>
                  <a:lnTo>
                    <a:pt x="156" y="546"/>
                  </a:lnTo>
                  <a:lnTo>
                    <a:pt x="184" y="550"/>
                  </a:lnTo>
                  <a:lnTo>
                    <a:pt x="210" y="552"/>
                  </a:lnTo>
                  <a:lnTo>
                    <a:pt x="210" y="552"/>
                  </a:lnTo>
                  <a:lnTo>
                    <a:pt x="228" y="550"/>
                  </a:lnTo>
                  <a:lnTo>
                    <a:pt x="244" y="548"/>
                  </a:lnTo>
                  <a:lnTo>
                    <a:pt x="260" y="542"/>
                  </a:lnTo>
                  <a:lnTo>
                    <a:pt x="274" y="536"/>
                  </a:lnTo>
                  <a:lnTo>
                    <a:pt x="286" y="526"/>
                  </a:lnTo>
                  <a:lnTo>
                    <a:pt x="296" y="516"/>
                  </a:lnTo>
                  <a:lnTo>
                    <a:pt x="302" y="502"/>
                  </a:lnTo>
                  <a:lnTo>
                    <a:pt x="304" y="488"/>
                  </a:lnTo>
                  <a:lnTo>
                    <a:pt x="304" y="488"/>
                  </a:lnTo>
                  <a:lnTo>
                    <a:pt x="304" y="480"/>
                  </a:lnTo>
                  <a:lnTo>
                    <a:pt x="302" y="474"/>
                  </a:lnTo>
                  <a:lnTo>
                    <a:pt x="294" y="460"/>
                  </a:lnTo>
                  <a:lnTo>
                    <a:pt x="282" y="448"/>
                  </a:lnTo>
                  <a:lnTo>
                    <a:pt x="266" y="436"/>
                  </a:lnTo>
                  <a:lnTo>
                    <a:pt x="246" y="424"/>
                  </a:lnTo>
                  <a:lnTo>
                    <a:pt x="222" y="410"/>
                  </a:lnTo>
                  <a:lnTo>
                    <a:pt x="166" y="380"/>
                  </a:lnTo>
                  <a:lnTo>
                    <a:pt x="166" y="380"/>
                  </a:lnTo>
                  <a:lnTo>
                    <a:pt x="138" y="364"/>
                  </a:lnTo>
                  <a:lnTo>
                    <a:pt x="110" y="346"/>
                  </a:lnTo>
                  <a:lnTo>
                    <a:pt x="82" y="324"/>
                  </a:lnTo>
                  <a:lnTo>
                    <a:pt x="56" y="298"/>
                  </a:lnTo>
                  <a:lnTo>
                    <a:pt x="44" y="286"/>
                  </a:lnTo>
                  <a:lnTo>
                    <a:pt x="34" y="272"/>
                  </a:lnTo>
                  <a:lnTo>
                    <a:pt x="24" y="256"/>
                  </a:lnTo>
                  <a:lnTo>
                    <a:pt x="16" y="240"/>
                  </a:lnTo>
                  <a:lnTo>
                    <a:pt x="10" y="224"/>
                  </a:lnTo>
                  <a:lnTo>
                    <a:pt x="4" y="208"/>
                  </a:lnTo>
                  <a:lnTo>
                    <a:pt x="2" y="192"/>
                  </a:lnTo>
                  <a:lnTo>
                    <a:pt x="0" y="174"/>
                  </a:lnTo>
                  <a:lnTo>
                    <a:pt x="0" y="174"/>
                  </a:lnTo>
                  <a:lnTo>
                    <a:pt x="2" y="154"/>
                  </a:lnTo>
                  <a:lnTo>
                    <a:pt x="6" y="134"/>
                  </a:lnTo>
                  <a:lnTo>
                    <a:pt x="12" y="116"/>
                  </a:lnTo>
                  <a:lnTo>
                    <a:pt x="20" y="100"/>
                  </a:lnTo>
                  <a:lnTo>
                    <a:pt x="32" y="84"/>
                  </a:lnTo>
                  <a:lnTo>
                    <a:pt x="44" y="70"/>
                  </a:lnTo>
                  <a:lnTo>
                    <a:pt x="60" y="56"/>
                  </a:lnTo>
                  <a:lnTo>
                    <a:pt x="76" y="44"/>
                  </a:lnTo>
                  <a:lnTo>
                    <a:pt x="94" y="34"/>
                  </a:lnTo>
                  <a:lnTo>
                    <a:pt x="114" y="24"/>
                  </a:lnTo>
                  <a:lnTo>
                    <a:pt x="136" y="18"/>
                  </a:lnTo>
                  <a:lnTo>
                    <a:pt x="160" y="10"/>
                  </a:lnTo>
                  <a:lnTo>
                    <a:pt x="184" y="6"/>
                  </a:lnTo>
                  <a:lnTo>
                    <a:pt x="210" y="2"/>
                  </a:lnTo>
                  <a:lnTo>
                    <a:pt x="236" y="0"/>
                  </a:lnTo>
                  <a:lnTo>
                    <a:pt x="264" y="0"/>
                  </a:lnTo>
                  <a:lnTo>
                    <a:pt x="264" y="0"/>
                  </a:lnTo>
                  <a:lnTo>
                    <a:pt x="304" y="0"/>
                  </a:lnTo>
                  <a:lnTo>
                    <a:pt x="344" y="4"/>
                  </a:lnTo>
                  <a:lnTo>
                    <a:pt x="422" y="12"/>
                  </a:lnTo>
                  <a:lnTo>
                    <a:pt x="396" y="136"/>
                  </a:lnTo>
                  <a:close/>
                </a:path>
              </a:pathLst>
            </a:custGeom>
            <a:solidFill>
              <a:srgbClr val="FFFFFF"/>
            </a:solidFill>
            <a:ln w="9525">
              <a:noFill/>
              <a:round/>
              <a:headEnd/>
              <a:tailEnd/>
            </a:ln>
          </p:spPr>
          <p:txBody>
            <a:bodyPr/>
            <a:lstStyle/>
            <a:p>
              <a:pPr>
                <a:spcBef>
                  <a:spcPct val="20000"/>
                </a:spcBef>
                <a:defRPr/>
              </a:pPr>
              <a:endParaRPr lang="en-US" sz="1800" dirty="0"/>
            </a:p>
          </p:txBody>
        </p:sp>
      </p:grpSp>
      <p:pic>
        <p:nvPicPr>
          <p:cNvPr id="24" name="Picture 23"/>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7019" y="84940"/>
            <a:ext cx="942652" cy="623887"/>
          </a:xfrm>
          <a:prstGeom prst="rect">
            <a:avLst/>
          </a:prstGeom>
        </p:spPr>
      </p:pic>
    </p:spTree>
    <p:extLst>
      <p:ext uri="{BB962C8B-B14F-4D97-AF65-F5344CB8AC3E}">
        <p14:creationId xmlns:p14="http://schemas.microsoft.com/office/powerpoint/2010/main" val="3325074186"/>
      </p:ext>
    </p:extLst>
  </p:cSld>
  <p:clrMap bg1="lt1" tx1="dk1" bg2="lt2" tx2="dk2" accent1="accent1" accent2="accent2" accent3="accent3" accent4="accent4" accent5="accent5" accent6="accent6" hlink="hlink" folHlink="folHlink"/>
  <p:sldLayoutIdLst>
    <p:sldLayoutId id="2147484364" r:id="rId1"/>
    <p:sldLayoutId id="2147484365" r:id="rId2"/>
    <p:sldLayoutId id="2147484366" r:id="rId3"/>
    <p:sldLayoutId id="2147484367" r:id="rId4"/>
    <p:sldLayoutId id="2147484368" r:id="rId5"/>
    <p:sldLayoutId id="2147484369" r:id="rId6"/>
    <p:sldLayoutId id="2147484370" r:id="rId7"/>
    <p:sldLayoutId id="2147484371" r:id="rId8"/>
    <p:sldLayoutId id="2147484372" r:id="rId9"/>
    <p:sldLayoutId id="2147484373" r:id="rId10"/>
    <p:sldLayoutId id="2147484374" r:id="rId11"/>
    <p:sldLayoutId id="2147484375" r:id="rId12"/>
  </p:sldLayoutIdLst>
  <p:txStyles>
    <p:titleStyle>
      <a:lvl1pPr algn="l" defTabSz="742950" rtl="0" eaLnBrk="1" latinLnBrk="0" hangingPunct="1">
        <a:lnSpc>
          <a:spcPct val="90000"/>
        </a:lnSpc>
        <a:spcBef>
          <a:spcPct val="0"/>
        </a:spcBef>
        <a:buNone/>
        <a:defRPr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p:bodyStyle>
    <p:otherStyle>
      <a:defPPr>
        <a:defRPr lang="en-US"/>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image" Target="../media/image3.jpg"/><Relationship Id="rId7" Type="http://schemas.openxmlformats.org/officeDocument/2006/relationships/image" Target="../media/image7.jpe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1.xml"/><Relationship Id="rId16" Type="http://schemas.openxmlformats.org/officeDocument/2006/relationships/image" Target="../media/image16.png"/><Relationship Id="rId20" Type="http://schemas.openxmlformats.org/officeDocument/2006/relationships/image" Target="../media/image20.png"/><Relationship Id="rId1" Type="http://schemas.openxmlformats.org/officeDocument/2006/relationships/slideLayout" Target="../slideLayouts/slideLayout14.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2.xml.rels><?xml version="1.0" encoding="UTF-8" standalone="yes"?>
<Relationships xmlns="http://schemas.openxmlformats.org/package/2006/relationships"><Relationship Id="rId8" Type="http://schemas.openxmlformats.org/officeDocument/2006/relationships/image" Target="../media/image26.png"/><Relationship Id="rId13" Type="http://schemas.openxmlformats.org/officeDocument/2006/relationships/image" Target="../media/image31.png"/><Relationship Id="rId3" Type="http://schemas.openxmlformats.org/officeDocument/2006/relationships/image" Target="../media/image21.png"/><Relationship Id="rId7" Type="http://schemas.openxmlformats.org/officeDocument/2006/relationships/image" Target="../media/image25.jpeg"/><Relationship Id="rId12" Type="http://schemas.openxmlformats.org/officeDocument/2006/relationships/image" Target="../media/image30.png"/><Relationship Id="rId2" Type="http://schemas.openxmlformats.org/officeDocument/2006/relationships/notesSlide" Target="../notesSlides/notesSlide2.xml"/><Relationship Id="rId1" Type="http://schemas.openxmlformats.org/officeDocument/2006/relationships/slideLayout" Target="../slideLayouts/slideLayout14.xml"/><Relationship Id="rId6" Type="http://schemas.openxmlformats.org/officeDocument/2006/relationships/image" Target="../media/image24.png"/><Relationship Id="rId11" Type="http://schemas.openxmlformats.org/officeDocument/2006/relationships/image" Target="../media/image29.png"/><Relationship Id="rId5" Type="http://schemas.openxmlformats.org/officeDocument/2006/relationships/image" Target="../media/image23.png"/><Relationship Id="rId15" Type="http://schemas.openxmlformats.org/officeDocument/2006/relationships/image" Target="../media/image33.png"/><Relationship Id="rId10" Type="http://schemas.openxmlformats.org/officeDocument/2006/relationships/image" Target="../media/image28.png"/><Relationship Id="rId4" Type="http://schemas.openxmlformats.org/officeDocument/2006/relationships/image" Target="../media/image22.png"/><Relationship Id="rId9" Type="http://schemas.openxmlformats.org/officeDocument/2006/relationships/image" Target="../media/image27.png"/><Relationship Id="rId14" Type="http://schemas.openxmlformats.org/officeDocument/2006/relationships/image" Target="../media/image32.png"/></Relationships>
</file>

<file path=ppt/slides/_rels/slide3.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3" Type="http://schemas.openxmlformats.org/officeDocument/2006/relationships/image" Target="../media/image25.jpeg"/><Relationship Id="rId7" Type="http://schemas.openxmlformats.org/officeDocument/2006/relationships/image" Target="../media/image24.png"/><Relationship Id="rId12" Type="http://schemas.openxmlformats.org/officeDocument/2006/relationships/image" Target="../media/image32.png"/><Relationship Id="rId2" Type="http://schemas.openxmlformats.org/officeDocument/2006/relationships/notesSlide" Target="../notesSlides/notesSlide3.xml"/><Relationship Id="rId1" Type="http://schemas.openxmlformats.org/officeDocument/2006/relationships/slideLayout" Target="../slideLayouts/slideLayout14.xml"/><Relationship Id="rId6" Type="http://schemas.openxmlformats.org/officeDocument/2006/relationships/image" Target="../media/image23.png"/><Relationship Id="rId11" Type="http://schemas.openxmlformats.org/officeDocument/2006/relationships/image" Target="../media/image31.png"/><Relationship Id="rId5" Type="http://schemas.openxmlformats.org/officeDocument/2006/relationships/image" Target="../media/image27.png"/><Relationship Id="rId10" Type="http://schemas.openxmlformats.org/officeDocument/2006/relationships/image" Target="../media/image22.png"/><Relationship Id="rId4" Type="http://schemas.openxmlformats.org/officeDocument/2006/relationships/image" Target="../media/image26.png"/><Relationship Id="rId9" Type="http://schemas.openxmlformats.org/officeDocument/2006/relationships/image" Target="../media/image29.png"/><Relationship Id="rId14" Type="http://schemas.openxmlformats.org/officeDocument/2006/relationships/image" Target="../media/image21.png"/></Relationships>
</file>

<file path=ppt/slides/_rels/slide4.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3" Type="http://schemas.openxmlformats.org/officeDocument/2006/relationships/image" Target="../media/image25.jpeg"/><Relationship Id="rId7" Type="http://schemas.openxmlformats.org/officeDocument/2006/relationships/image" Target="../media/image24.png"/><Relationship Id="rId12" Type="http://schemas.openxmlformats.org/officeDocument/2006/relationships/image" Target="../media/image32.png"/><Relationship Id="rId2" Type="http://schemas.openxmlformats.org/officeDocument/2006/relationships/notesSlide" Target="../notesSlides/notesSlide4.xml"/><Relationship Id="rId1" Type="http://schemas.openxmlformats.org/officeDocument/2006/relationships/slideLayout" Target="../slideLayouts/slideLayout14.xml"/><Relationship Id="rId6" Type="http://schemas.openxmlformats.org/officeDocument/2006/relationships/image" Target="../media/image23.png"/><Relationship Id="rId11" Type="http://schemas.openxmlformats.org/officeDocument/2006/relationships/image" Target="../media/image31.png"/><Relationship Id="rId5" Type="http://schemas.openxmlformats.org/officeDocument/2006/relationships/image" Target="../media/image27.png"/><Relationship Id="rId10" Type="http://schemas.openxmlformats.org/officeDocument/2006/relationships/image" Target="../media/image22.png"/><Relationship Id="rId4" Type="http://schemas.openxmlformats.org/officeDocument/2006/relationships/image" Target="../media/image26.png"/><Relationship Id="rId9" Type="http://schemas.openxmlformats.org/officeDocument/2006/relationships/image" Target="../media/image29.png"/><Relationship Id="rId14" Type="http://schemas.openxmlformats.org/officeDocument/2006/relationships/image" Target="../media/image21.png"/></Relationships>
</file>

<file path=ppt/slides/_rels/slide5.xml.rels><?xml version="1.0" encoding="UTF-8" standalone="yes"?>
<Relationships xmlns="http://schemas.openxmlformats.org/package/2006/relationships"><Relationship Id="rId8" Type="http://schemas.openxmlformats.org/officeDocument/2006/relationships/image" Target="../media/image27.png"/><Relationship Id="rId13" Type="http://schemas.openxmlformats.org/officeDocument/2006/relationships/image" Target="../media/image22.png"/><Relationship Id="rId3" Type="http://schemas.openxmlformats.org/officeDocument/2006/relationships/image" Target="../media/image34.png"/><Relationship Id="rId7" Type="http://schemas.openxmlformats.org/officeDocument/2006/relationships/image" Target="../media/image26.png"/><Relationship Id="rId12" Type="http://schemas.openxmlformats.org/officeDocument/2006/relationships/image" Target="../media/image29.pn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25.jpeg"/><Relationship Id="rId11" Type="http://schemas.openxmlformats.org/officeDocument/2006/relationships/image" Target="../media/image28.png"/><Relationship Id="rId5" Type="http://schemas.openxmlformats.org/officeDocument/2006/relationships/image" Target="../media/image21.png"/><Relationship Id="rId15" Type="http://schemas.openxmlformats.org/officeDocument/2006/relationships/image" Target="../media/image33.png"/><Relationship Id="rId10" Type="http://schemas.openxmlformats.org/officeDocument/2006/relationships/image" Target="../media/image24.png"/><Relationship Id="rId4" Type="http://schemas.microsoft.com/office/2007/relationships/hdphoto" Target="../media/hdphoto1.wdp"/><Relationship Id="rId9" Type="http://schemas.openxmlformats.org/officeDocument/2006/relationships/image" Target="../media/image23.png"/><Relationship Id="rId14" Type="http://schemas.openxmlformats.org/officeDocument/2006/relationships/image" Target="../media/image32.png"/></Relationships>
</file>

<file path=ppt/slides/_rels/slide6.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3" Type="http://schemas.openxmlformats.org/officeDocument/2006/relationships/image" Target="../media/image25.jpeg"/><Relationship Id="rId7" Type="http://schemas.openxmlformats.org/officeDocument/2006/relationships/image" Target="../media/image24.png"/><Relationship Id="rId12" Type="http://schemas.openxmlformats.org/officeDocument/2006/relationships/image" Target="../media/image32.png"/><Relationship Id="rId2" Type="http://schemas.openxmlformats.org/officeDocument/2006/relationships/notesSlide" Target="../notesSlides/notesSlide6.xml"/><Relationship Id="rId1" Type="http://schemas.openxmlformats.org/officeDocument/2006/relationships/slideLayout" Target="../slideLayouts/slideLayout14.xml"/><Relationship Id="rId6" Type="http://schemas.openxmlformats.org/officeDocument/2006/relationships/image" Target="../media/image23.png"/><Relationship Id="rId11" Type="http://schemas.openxmlformats.org/officeDocument/2006/relationships/image" Target="../media/image31.png"/><Relationship Id="rId5" Type="http://schemas.openxmlformats.org/officeDocument/2006/relationships/image" Target="../media/image27.png"/><Relationship Id="rId10" Type="http://schemas.openxmlformats.org/officeDocument/2006/relationships/image" Target="../media/image22.png"/><Relationship Id="rId4" Type="http://schemas.openxmlformats.org/officeDocument/2006/relationships/image" Target="../media/image26.png"/><Relationship Id="rId9" Type="http://schemas.openxmlformats.org/officeDocument/2006/relationships/image" Target="../media/image29.png"/><Relationship Id="rId14" Type="http://schemas.openxmlformats.org/officeDocument/2006/relationships/image" Target="../media/image21.png"/></Relationships>
</file>

<file path=ppt/slides/_rels/slide7.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3" Type="http://schemas.openxmlformats.org/officeDocument/2006/relationships/image" Target="../media/image25.jpeg"/><Relationship Id="rId7" Type="http://schemas.openxmlformats.org/officeDocument/2006/relationships/image" Target="../media/image24.png"/><Relationship Id="rId12" Type="http://schemas.openxmlformats.org/officeDocument/2006/relationships/image" Target="../media/image32.png"/><Relationship Id="rId2" Type="http://schemas.openxmlformats.org/officeDocument/2006/relationships/notesSlide" Target="../notesSlides/notesSlide7.xml"/><Relationship Id="rId1" Type="http://schemas.openxmlformats.org/officeDocument/2006/relationships/slideLayout" Target="../slideLayouts/slideLayout14.xml"/><Relationship Id="rId6" Type="http://schemas.openxmlformats.org/officeDocument/2006/relationships/image" Target="../media/image23.png"/><Relationship Id="rId11" Type="http://schemas.openxmlformats.org/officeDocument/2006/relationships/image" Target="../media/image31.png"/><Relationship Id="rId5" Type="http://schemas.openxmlformats.org/officeDocument/2006/relationships/image" Target="../media/image27.png"/><Relationship Id="rId15" Type="http://schemas.openxmlformats.org/officeDocument/2006/relationships/image" Target="../media/image35.jpeg"/><Relationship Id="rId10" Type="http://schemas.openxmlformats.org/officeDocument/2006/relationships/image" Target="../media/image22.png"/><Relationship Id="rId4" Type="http://schemas.openxmlformats.org/officeDocument/2006/relationships/image" Target="../media/image26.png"/><Relationship Id="rId9" Type="http://schemas.openxmlformats.org/officeDocument/2006/relationships/image" Target="../media/image29.png"/><Relationship Id="rId14" Type="http://schemas.openxmlformats.org/officeDocument/2006/relationships/image" Target="../media/image21.png"/></Relationships>
</file>

<file path=ppt/slides/_rels/slide8.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33.png"/><Relationship Id="rId3" Type="http://schemas.openxmlformats.org/officeDocument/2006/relationships/image" Target="../media/image22.png"/><Relationship Id="rId7" Type="http://schemas.openxmlformats.org/officeDocument/2006/relationships/image" Target="../media/image23.png"/><Relationship Id="rId12" Type="http://schemas.openxmlformats.org/officeDocument/2006/relationships/image" Target="../media/image32.png"/><Relationship Id="rId2" Type="http://schemas.openxmlformats.org/officeDocument/2006/relationships/notesSlide" Target="../notesSlides/notesSlide8.xml"/><Relationship Id="rId1" Type="http://schemas.openxmlformats.org/officeDocument/2006/relationships/slideLayout" Target="../slideLayouts/slideLayout14.xml"/><Relationship Id="rId6" Type="http://schemas.openxmlformats.org/officeDocument/2006/relationships/image" Target="../media/image27.png"/><Relationship Id="rId11" Type="http://schemas.openxmlformats.org/officeDocument/2006/relationships/image" Target="../media/image31.png"/><Relationship Id="rId5" Type="http://schemas.openxmlformats.org/officeDocument/2006/relationships/image" Target="../media/image26.png"/><Relationship Id="rId10" Type="http://schemas.openxmlformats.org/officeDocument/2006/relationships/image" Target="../media/image29.png"/><Relationship Id="rId4" Type="http://schemas.openxmlformats.org/officeDocument/2006/relationships/image" Target="../media/image25.jpeg"/><Relationship Id="rId9" Type="http://schemas.openxmlformats.org/officeDocument/2006/relationships/image" Target="../media/image28.png"/><Relationship Id="rId1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4000" b="-4000"/>
          </a:stretch>
        </a:blipFill>
        <a:effectLst/>
      </p:bgPr>
    </p:bg>
    <p:spTree>
      <p:nvGrpSpPr>
        <p:cNvPr id="1" name=""/>
        <p:cNvGrpSpPr/>
        <p:nvPr/>
      </p:nvGrpSpPr>
      <p:grpSpPr>
        <a:xfrm>
          <a:off x="0" y="0"/>
          <a:ext cx="0" cy="0"/>
          <a:chOff x="0" y="0"/>
          <a:chExt cx="0" cy="0"/>
        </a:xfrm>
      </p:grpSpPr>
      <p:pic>
        <p:nvPicPr>
          <p:cNvPr id="39" name="Picture 38"/>
          <p:cNvPicPr>
            <a:picLocks noChangeAspect="1"/>
          </p:cNvPicPr>
          <p:nvPr/>
        </p:nvPicPr>
        <p:blipFill>
          <a:blip r:embed="rId4"/>
          <a:stretch>
            <a:fillRect/>
          </a:stretch>
        </p:blipFill>
        <p:spPr>
          <a:xfrm>
            <a:off x="434276" y="5199238"/>
            <a:ext cx="1082891" cy="974601"/>
          </a:xfrm>
          <a:prstGeom prst="rect">
            <a:avLst/>
          </a:prstGeom>
        </p:spPr>
      </p:pic>
      <p:pic>
        <p:nvPicPr>
          <p:cNvPr id="38" name="Picture 37"/>
          <p:cNvPicPr>
            <a:picLocks noChangeAspect="1"/>
          </p:cNvPicPr>
          <p:nvPr/>
        </p:nvPicPr>
        <p:blipFill>
          <a:blip r:embed="rId5"/>
          <a:stretch>
            <a:fillRect/>
          </a:stretch>
        </p:blipFill>
        <p:spPr>
          <a:xfrm>
            <a:off x="7939648" y="6291637"/>
            <a:ext cx="809524" cy="514286"/>
          </a:xfrm>
          <a:prstGeom prst="rect">
            <a:avLst/>
          </a:prstGeom>
        </p:spPr>
      </p:pic>
      <p:pic>
        <p:nvPicPr>
          <p:cNvPr id="37" name="Picture 36"/>
          <p:cNvPicPr>
            <a:picLocks noChangeAspect="1"/>
          </p:cNvPicPr>
          <p:nvPr/>
        </p:nvPicPr>
        <p:blipFill rotWithShape="1">
          <a:blip r:embed="rId6"/>
          <a:srcRect b="20689"/>
          <a:stretch/>
        </p:blipFill>
        <p:spPr>
          <a:xfrm>
            <a:off x="631361" y="6335105"/>
            <a:ext cx="1123810" cy="468314"/>
          </a:xfrm>
          <a:prstGeom prst="rect">
            <a:avLst/>
          </a:prstGeom>
        </p:spPr>
      </p:pic>
      <p:sp>
        <p:nvSpPr>
          <p:cNvPr id="4" name="TextBox 3"/>
          <p:cNvSpPr txBox="1"/>
          <p:nvPr/>
        </p:nvSpPr>
        <p:spPr>
          <a:xfrm>
            <a:off x="0" y="-11086"/>
            <a:ext cx="6753200" cy="738664"/>
          </a:xfrm>
          <a:prstGeom prst="rect">
            <a:avLst/>
          </a:prstGeom>
          <a:solidFill>
            <a:srgbClr val="F9B610"/>
          </a:solidFill>
        </p:spPr>
        <p:txBody>
          <a:bodyPr wrap="square" lIns="0" tIns="0" rIns="0" bIns="0" rtlCol="0">
            <a:spAutoFit/>
          </a:bodyPr>
          <a:lstStyle/>
          <a:p>
            <a:endParaRPr lang="en-GB" sz="2400" b="1" dirty="0">
              <a:solidFill>
                <a:schemeClr val="bg1"/>
              </a:solidFill>
              <a:latin typeface="ITC Avant Garde Std Md" panose="02000503050000020004" pitchFamily="50" charset="0"/>
              <a:ea typeface="Segoe UI" panose="020B0502040204020203" pitchFamily="34" charset="0"/>
              <a:cs typeface="Segoe UI" panose="020B0502040204020203" pitchFamily="34" charset="0"/>
            </a:endParaRPr>
          </a:p>
          <a:p>
            <a:r>
              <a:rPr lang="en-GB" sz="2400" b="1" dirty="0">
                <a:solidFill>
                  <a:schemeClr val="bg1"/>
                </a:solidFill>
                <a:latin typeface="ITC Avant Garde Std Md" panose="02000503050000020004" pitchFamily="50" charset="0"/>
                <a:ea typeface="Segoe UI" panose="020B0502040204020203" pitchFamily="34" charset="0"/>
                <a:cs typeface="Segoe UI" panose="020B0502040204020203" pitchFamily="34" charset="0"/>
              </a:rPr>
              <a:t>  The National Student Survey (NSS)</a:t>
            </a:r>
            <a:endParaRPr lang="en-GB" sz="2400" b="1" strike="sngStrike" dirty="0">
              <a:solidFill>
                <a:srgbClr val="FFFF00"/>
              </a:solidFill>
              <a:latin typeface="ITC Avant Garde Std Md" panose="02000503050000020004" pitchFamily="50" charset="0"/>
              <a:ea typeface="Segoe UI" panose="020B0502040204020203" pitchFamily="34" charset="0"/>
              <a:cs typeface="Segoe UI" panose="020B0502040204020203" pitchFamily="34" charset="0"/>
            </a:endParaRPr>
          </a:p>
        </p:txBody>
      </p:sp>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r="72040"/>
          <a:stretch/>
        </p:blipFill>
        <p:spPr>
          <a:xfrm>
            <a:off x="8409384" y="0"/>
            <a:ext cx="522438" cy="476672"/>
          </a:xfrm>
          <a:prstGeom prst="rect">
            <a:avLst/>
          </a:prstGeom>
          <a:effectLst>
            <a:softEdge rad="12700"/>
          </a:effectLst>
        </p:spPr>
      </p:pic>
      <p:pic>
        <p:nvPicPr>
          <p:cNvPr id="11" name="Picture 10"/>
          <p:cNvPicPr>
            <a:picLocks noChangeAspect="1"/>
          </p:cNvPicPr>
          <p:nvPr/>
        </p:nvPicPr>
        <p:blipFill>
          <a:blip r:embed="rId8"/>
          <a:stretch>
            <a:fillRect/>
          </a:stretch>
        </p:blipFill>
        <p:spPr>
          <a:xfrm>
            <a:off x="1064568" y="1153310"/>
            <a:ext cx="838095" cy="800000"/>
          </a:xfrm>
          <a:prstGeom prst="rect">
            <a:avLst/>
          </a:prstGeom>
        </p:spPr>
      </p:pic>
      <p:pic>
        <p:nvPicPr>
          <p:cNvPr id="13" name="Picture 12"/>
          <p:cNvPicPr>
            <a:picLocks noChangeAspect="1"/>
          </p:cNvPicPr>
          <p:nvPr/>
        </p:nvPicPr>
        <p:blipFill>
          <a:blip r:embed="rId9"/>
          <a:stretch>
            <a:fillRect/>
          </a:stretch>
        </p:blipFill>
        <p:spPr>
          <a:xfrm>
            <a:off x="3224808" y="781881"/>
            <a:ext cx="428571" cy="771429"/>
          </a:xfrm>
          <a:prstGeom prst="rect">
            <a:avLst/>
          </a:prstGeom>
        </p:spPr>
      </p:pic>
      <p:pic>
        <p:nvPicPr>
          <p:cNvPr id="14" name="Picture 13"/>
          <p:cNvPicPr>
            <a:picLocks noChangeAspect="1"/>
          </p:cNvPicPr>
          <p:nvPr/>
        </p:nvPicPr>
        <p:blipFill>
          <a:blip r:embed="rId10"/>
          <a:stretch>
            <a:fillRect/>
          </a:stretch>
        </p:blipFill>
        <p:spPr>
          <a:xfrm>
            <a:off x="4604095" y="1240466"/>
            <a:ext cx="742857" cy="942857"/>
          </a:xfrm>
          <a:prstGeom prst="rect">
            <a:avLst/>
          </a:prstGeom>
        </p:spPr>
      </p:pic>
      <p:pic>
        <p:nvPicPr>
          <p:cNvPr id="15" name="Picture 14"/>
          <p:cNvPicPr>
            <a:picLocks noChangeAspect="1"/>
          </p:cNvPicPr>
          <p:nvPr/>
        </p:nvPicPr>
        <p:blipFill>
          <a:blip r:embed="rId11"/>
          <a:stretch>
            <a:fillRect/>
          </a:stretch>
        </p:blipFill>
        <p:spPr>
          <a:xfrm>
            <a:off x="8460393" y="781881"/>
            <a:ext cx="942857" cy="1095238"/>
          </a:xfrm>
          <a:prstGeom prst="rect">
            <a:avLst/>
          </a:prstGeom>
        </p:spPr>
      </p:pic>
      <p:pic>
        <p:nvPicPr>
          <p:cNvPr id="16" name="Picture 15"/>
          <p:cNvPicPr>
            <a:picLocks noChangeAspect="1"/>
          </p:cNvPicPr>
          <p:nvPr/>
        </p:nvPicPr>
        <p:blipFill>
          <a:blip r:embed="rId12"/>
          <a:stretch>
            <a:fillRect/>
          </a:stretch>
        </p:blipFill>
        <p:spPr>
          <a:xfrm>
            <a:off x="6963757" y="171910"/>
            <a:ext cx="885714" cy="609524"/>
          </a:xfrm>
          <a:prstGeom prst="rect">
            <a:avLst/>
          </a:prstGeom>
        </p:spPr>
      </p:pic>
      <p:pic>
        <p:nvPicPr>
          <p:cNvPr id="17" name="Picture 16"/>
          <p:cNvPicPr>
            <a:picLocks noChangeAspect="1"/>
          </p:cNvPicPr>
          <p:nvPr/>
        </p:nvPicPr>
        <p:blipFill>
          <a:blip r:embed="rId13"/>
          <a:stretch>
            <a:fillRect/>
          </a:stretch>
        </p:blipFill>
        <p:spPr>
          <a:xfrm>
            <a:off x="6269196" y="161808"/>
            <a:ext cx="829209" cy="419160"/>
          </a:xfrm>
          <a:prstGeom prst="rect">
            <a:avLst/>
          </a:prstGeom>
        </p:spPr>
      </p:pic>
      <p:pic>
        <p:nvPicPr>
          <p:cNvPr id="20" name="Picture 19"/>
          <p:cNvPicPr>
            <a:picLocks noChangeAspect="1"/>
          </p:cNvPicPr>
          <p:nvPr/>
        </p:nvPicPr>
        <p:blipFill>
          <a:blip r:embed="rId14"/>
          <a:stretch>
            <a:fillRect/>
          </a:stretch>
        </p:blipFill>
        <p:spPr>
          <a:xfrm>
            <a:off x="488504" y="3284984"/>
            <a:ext cx="704762" cy="961905"/>
          </a:xfrm>
          <a:prstGeom prst="rect">
            <a:avLst/>
          </a:prstGeom>
        </p:spPr>
      </p:pic>
      <p:pic>
        <p:nvPicPr>
          <p:cNvPr id="26" name="Picture 25"/>
          <p:cNvPicPr>
            <a:picLocks noChangeAspect="1"/>
          </p:cNvPicPr>
          <p:nvPr/>
        </p:nvPicPr>
        <p:blipFill>
          <a:blip r:embed="rId15"/>
          <a:stretch>
            <a:fillRect/>
          </a:stretch>
        </p:blipFill>
        <p:spPr>
          <a:xfrm>
            <a:off x="4813619" y="3837351"/>
            <a:ext cx="533333" cy="504762"/>
          </a:xfrm>
          <a:prstGeom prst="rect">
            <a:avLst/>
          </a:prstGeom>
        </p:spPr>
      </p:pic>
      <p:pic>
        <p:nvPicPr>
          <p:cNvPr id="27" name="Picture 26"/>
          <p:cNvPicPr>
            <a:picLocks noChangeAspect="1"/>
          </p:cNvPicPr>
          <p:nvPr/>
        </p:nvPicPr>
        <p:blipFill>
          <a:blip r:embed="rId16"/>
          <a:stretch>
            <a:fillRect/>
          </a:stretch>
        </p:blipFill>
        <p:spPr>
          <a:xfrm>
            <a:off x="5871119" y="1443583"/>
            <a:ext cx="2711773" cy="2961257"/>
          </a:xfrm>
          <a:prstGeom prst="rect">
            <a:avLst/>
          </a:prstGeom>
        </p:spPr>
      </p:pic>
      <p:pic>
        <p:nvPicPr>
          <p:cNvPr id="28" name="Picture 27"/>
          <p:cNvPicPr>
            <a:picLocks noChangeAspect="1"/>
          </p:cNvPicPr>
          <p:nvPr/>
        </p:nvPicPr>
        <p:blipFill>
          <a:blip r:embed="rId17"/>
          <a:stretch>
            <a:fillRect/>
          </a:stretch>
        </p:blipFill>
        <p:spPr>
          <a:xfrm>
            <a:off x="8608011" y="2908087"/>
            <a:ext cx="647619" cy="295238"/>
          </a:xfrm>
          <a:prstGeom prst="rect">
            <a:avLst/>
          </a:prstGeom>
        </p:spPr>
      </p:pic>
      <p:pic>
        <p:nvPicPr>
          <p:cNvPr id="33" name="Picture 32"/>
          <p:cNvPicPr>
            <a:picLocks noChangeAspect="1"/>
          </p:cNvPicPr>
          <p:nvPr/>
        </p:nvPicPr>
        <p:blipFill>
          <a:blip r:embed="rId18"/>
          <a:stretch>
            <a:fillRect/>
          </a:stretch>
        </p:blipFill>
        <p:spPr>
          <a:xfrm>
            <a:off x="8646106" y="4604817"/>
            <a:ext cx="609524" cy="904762"/>
          </a:xfrm>
          <a:prstGeom prst="rect">
            <a:avLst/>
          </a:prstGeom>
        </p:spPr>
      </p:pic>
      <p:pic>
        <p:nvPicPr>
          <p:cNvPr id="34" name="Picture 33"/>
          <p:cNvPicPr>
            <a:picLocks noChangeAspect="1"/>
          </p:cNvPicPr>
          <p:nvPr/>
        </p:nvPicPr>
        <p:blipFill>
          <a:blip r:embed="rId19"/>
          <a:stretch>
            <a:fillRect/>
          </a:stretch>
        </p:blipFill>
        <p:spPr>
          <a:xfrm>
            <a:off x="3146951" y="5477035"/>
            <a:ext cx="3866667" cy="1190476"/>
          </a:xfrm>
          <a:prstGeom prst="rect">
            <a:avLst/>
          </a:prstGeom>
        </p:spPr>
      </p:pic>
      <p:sp>
        <p:nvSpPr>
          <p:cNvPr id="24" name="Rectangle 23"/>
          <p:cNvSpPr/>
          <p:nvPr/>
        </p:nvSpPr>
        <p:spPr bwMode="auto">
          <a:xfrm>
            <a:off x="0" y="6059290"/>
            <a:ext cx="9906000" cy="360040"/>
          </a:xfrm>
          <a:prstGeom prst="rect">
            <a:avLst/>
          </a:prstGeom>
          <a:solidFill>
            <a:schemeClr val="bg1"/>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algn="ctr"/>
            <a:r>
              <a:rPr lang="en-GB" sz="3200" b="1" dirty="0">
                <a:solidFill>
                  <a:srgbClr val="662E8F"/>
                </a:solidFill>
                <a:latin typeface="Calibri" panose="020F0502020204030204" pitchFamily="34" charset="0"/>
                <a:cs typeface="Calibri" panose="020F0502020204030204" pitchFamily="34" charset="0"/>
              </a:rPr>
              <a:t>WWW.THESTUDENTSURVEY.COM</a:t>
            </a:r>
          </a:p>
        </p:txBody>
      </p:sp>
      <p:pic>
        <p:nvPicPr>
          <p:cNvPr id="3" name="Picture 2"/>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910576" y="1551177"/>
            <a:ext cx="4349621" cy="2878765"/>
          </a:xfrm>
          <a:prstGeom prst="rect">
            <a:avLst/>
          </a:prstGeom>
        </p:spPr>
      </p:pic>
    </p:spTree>
    <p:extLst>
      <p:ext uri="{BB962C8B-B14F-4D97-AF65-F5344CB8AC3E}">
        <p14:creationId xmlns:p14="http://schemas.microsoft.com/office/powerpoint/2010/main" val="3449166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662E8F"/>
        </a:solidFill>
        <a:effectLst/>
      </p:bgPr>
    </p:bg>
    <p:spTree>
      <p:nvGrpSpPr>
        <p:cNvPr id="1" name=""/>
        <p:cNvGrpSpPr/>
        <p:nvPr/>
      </p:nvGrpSpPr>
      <p:grpSpPr>
        <a:xfrm>
          <a:off x="0" y="0"/>
          <a:ext cx="0" cy="0"/>
          <a:chOff x="0" y="0"/>
          <a:chExt cx="0" cy="0"/>
        </a:xfrm>
      </p:grpSpPr>
      <p:pic>
        <p:nvPicPr>
          <p:cNvPr id="52" name="Picture 51"/>
          <p:cNvPicPr>
            <a:picLocks noChangeAspect="1"/>
          </p:cNvPicPr>
          <p:nvPr/>
        </p:nvPicPr>
        <p:blipFill>
          <a:blip r:embed="rId3"/>
          <a:stretch>
            <a:fillRect/>
          </a:stretch>
        </p:blipFill>
        <p:spPr>
          <a:xfrm>
            <a:off x="91322" y="5485583"/>
            <a:ext cx="600000" cy="419048"/>
          </a:xfrm>
          <a:prstGeom prst="rect">
            <a:avLst/>
          </a:prstGeom>
        </p:spPr>
      </p:pic>
      <p:pic>
        <p:nvPicPr>
          <p:cNvPr id="44" name="Picture 43"/>
          <p:cNvPicPr>
            <a:picLocks noChangeAspect="1"/>
          </p:cNvPicPr>
          <p:nvPr/>
        </p:nvPicPr>
        <p:blipFill>
          <a:blip r:embed="rId4"/>
          <a:stretch>
            <a:fillRect/>
          </a:stretch>
        </p:blipFill>
        <p:spPr>
          <a:xfrm>
            <a:off x="8753966" y="2269483"/>
            <a:ext cx="1106176" cy="447739"/>
          </a:xfrm>
          <a:prstGeom prst="rect">
            <a:avLst/>
          </a:prstGeom>
        </p:spPr>
      </p:pic>
      <p:pic>
        <p:nvPicPr>
          <p:cNvPr id="38" name="Picture 37"/>
          <p:cNvPicPr>
            <a:picLocks noChangeAspect="1"/>
          </p:cNvPicPr>
          <p:nvPr/>
        </p:nvPicPr>
        <p:blipFill>
          <a:blip r:embed="rId5"/>
          <a:stretch>
            <a:fillRect/>
          </a:stretch>
        </p:blipFill>
        <p:spPr>
          <a:xfrm>
            <a:off x="4557322" y="4814709"/>
            <a:ext cx="553702" cy="938886"/>
          </a:xfrm>
          <a:prstGeom prst="rect">
            <a:avLst/>
          </a:prstGeom>
        </p:spPr>
      </p:pic>
      <p:pic>
        <p:nvPicPr>
          <p:cNvPr id="46" name="Picture 45"/>
          <p:cNvPicPr>
            <a:picLocks noChangeAspect="1"/>
          </p:cNvPicPr>
          <p:nvPr/>
        </p:nvPicPr>
        <p:blipFill>
          <a:blip r:embed="rId4"/>
          <a:stretch>
            <a:fillRect/>
          </a:stretch>
        </p:blipFill>
        <p:spPr>
          <a:xfrm rot="16200000">
            <a:off x="-52301" y="2044108"/>
            <a:ext cx="906593" cy="366955"/>
          </a:xfrm>
          <a:prstGeom prst="rect">
            <a:avLst/>
          </a:prstGeom>
        </p:spPr>
      </p:pic>
      <p:pic>
        <p:nvPicPr>
          <p:cNvPr id="39" name="Picture 38"/>
          <p:cNvPicPr>
            <a:picLocks noChangeAspect="1"/>
          </p:cNvPicPr>
          <p:nvPr/>
        </p:nvPicPr>
        <p:blipFill>
          <a:blip r:embed="rId6"/>
          <a:stretch>
            <a:fillRect/>
          </a:stretch>
        </p:blipFill>
        <p:spPr>
          <a:xfrm>
            <a:off x="91322" y="3617270"/>
            <a:ext cx="809524" cy="723810"/>
          </a:xfrm>
          <a:prstGeom prst="rect">
            <a:avLst/>
          </a:prstGeom>
        </p:spPr>
      </p:pic>
      <p:pic>
        <p:nvPicPr>
          <p:cNvPr id="37" name="Picture 36"/>
          <p:cNvPicPr>
            <a:picLocks noChangeAspect="1"/>
          </p:cNvPicPr>
          <p:nvPr/>
        </p:nvPicPr>
        <p:blipFill>
          <a:blip r:embed="rId5"/>
          <a:stretch>
            <a:fillRect/>
          </a:stretch>
        </p:blipFill>
        <p:spPr>
          <a:xfrm rot="5400000">
            <a:off x="5592375" y="5168715"/>
            <a:ext cx="662760" cy="1123810"/>
          </a:xfrm>
          <a:prstGeom prst="rect">
            <a:avLst/>
          </a:prstGeom>
        </p:spPr>
      </p:pic>
      <p:sp>
        <p:nvSpPr>
          <p:cNvPr id="2" name="Title 1"/>
          <p:cNvSpPr>
            <a:spLocks noGrp="1"/>
          </p:cNvSpPr>
          <p:nvPr>
            <p:ph type="title"/>
          </p:nvPr>
        </p:nvSpPr>
        <p:spPr>
          <a:xfrm>
            <a:off x="2200244" y="709282"/>
            <a:ext cx="5495924" cy="542358"/>
          </a:xfrm>
        </p:spPr>
        <p:txBody>
          <a:bodyPr>
            <a:noAutofit/>
          </a:bodyPr>
          <a:lstStyle/>
          <a:p>
            <a:r>
              <a:rPr lang="en-GB" altLang="en-US"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rPr>
              <a:t> </a:t>
            </a:r>
            <a:r>
              <a:rPr lang="en-GB"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rPr>
              <a:t>What is the NSS?</a:t>
            </a:r>
          </a:p>
        </p:txBody>
      </p:sp>
      <p:sp>
        <p:nvSpPr>
          <p:cNvPr id="29" name="Rectangle 28"/>
          <p:cNvSpPr/>
          <p:nvPr/>
        </p:nvSpPr>
        <p:spPr bwMode="auto">
          <a:xfrm>
            <a:off x="0" y="6036584"/>
            <a:ext cx="9906000" cy="360040"/>
          </a:xfrm>
          <a:prstGeom prst="rect">
            <a:avLst/>
          </a:prstGeom>
          <a:solidFill>
            <a:schemeClr val="bg1"/>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algn="ctr"/>
            <a:r>
              <a:rPr lang="en-GB" sz="3200" b="1" dirty="0">
                <a:solidFill>
                  <a:srgbClr val="662E8F"/>
                </a:solidFill>
                <a:latin typeface="Calibri" panose="020F0502020204030204" pitchFamily="34" charset="0"/>
                <a:cs typeface="Calibri" panose="020F0502020204030204" pitchFamily="34" charset="0"/>
              </a:rPr>
              <a:t>WWW.THESTUDENTSURVEY.COM</a:t>
            </a:r>
          </a:p>
        </p:txBody>
      </p:sp>
      <p:sp>
        <p:nvSpPr>
          <p:cNvPr id="6" name="Rectangle 5"/>
          <p:cNvSpPr/>
          <p:nvPr/>
        </p:nvSpPr>
        <p:spPr>
          <a:xfrm>
            <a:off x="717323" y="1767287"/>
            <a:ext cx="3212856" cy="1815882"/>
          </a:xfrm>
          <a:prstGeom prst="rect">
            <a:avLst/>
          </a:prstGeom>
          <a:ln>
            <a:solidFill>
              <a:schemeClr val="bg1"/>
            </a:solidFill>
          </a:ln>
        </p:spPr>
        <p:txBody>
          <a:bodyPr wrap="square">
            <a:spAutoFit/>
          </a:bodyPr>
          <a:lstStyle/>
          <a:p>
            <a:r>
              <a:rPr lang="en-GB" sz="2800" b="1" dirty="0">
                <a:solidFill>
                  <a:schemeClr val="bg1"/>
                </a:solidFill>
                <a:latin typeface="+mn-lt"/>
                <a:cs typeface="Calibri" panose="020F0502020204030204" pitchFamily="34" charset="0"/>
              </a:rPr>
              <a:t>Annual survey of mostly final year undergraduates across the UK.</a:t>
            </a:r>
          </a:p>
        </p:txBody>
      </p:sp>
      <p:sp>
        <p:nvSpPr>
          <p:cNvPr id="8" name="Rectangle 7"/>
          <p:cNvSpPr/>
          <p:nvPr/>
        </p:nvSpPr>
        <p:spPr>
          <a:xfrm>
            <a:off x="5425784" y="1778159"/>
            <a:ext cx="3223756" cy="1723549"/>
          </a:xfrm>
          <a:prstGeom prst="rect">
            <a:avLst/>
          </a:prstGeom>
          <a:ln>
            <a:solidFill>
              <a:schemeClr val="bg1"/>
            </a:solidFill>
          </a:ln>
        </p:spPr>
        <p:txBody>
          <a:bodyPr wrap="square">
            <a:spAutoFit/>
          </a:bodyPr>
          <a:lstStyle/>
          <a:p>
            <a:r>
              <a:rPr lang="en-GB" sz="2650" b="1" dirty="0">
                <a:solidFill>
                  <a:schemeClr val="bg1"/>
                </a:solidFill>
                <a:latin typeface="+mn-lt"/>
                <a:cs typeface="Aparajita" panose="020B0604020202020204" pitchFamily="34" charset="0"/>
              </a:rPr>
              <a:t>Commissioned by the Office for Students (OfS) on behalf of the UK funding bodies</a:t>
            </a:r>
          </a:p>
        </p:txBody>
      </p:sp>
      <p:sp>
        <p:nvSpPr>
          <p:cNvPr id="9" name="Rectangle 8"/>
          <p:cNvSpPr/>
          <p:nvPr/>
        </p:nvSpPr>
        <p:spPr>
          <a:xfrm>
            <a:off x="691322" y="4341985"/>
            <a:ext cx="3212855" cy="1384995"/>
          </a:xfrm>
          <a:prstGeom prst="rect">
            <a:avLst/>
          </a:prstGeom>
          <a:ln>
            <a:solidFill>
              <a:schemeClr val="bg1"/>
            </a:solidFill>
          </a:ln>
        </p:spPr>
        <p:txBody>
          <a:bodyPr wrap="square">
            <a:spAutoFit/>
          </a:bodyPr>
          <a:lstStyle/>
          <a:p>
            <a:r>
              <a:rPr lang="en-GB" sz="2800" b="1" dirty="0">
                <a:solidFill>
                  <a:schemeClr val="bg1"/>
                </a:solidFill>
                <a:latin typeface="+mn-lt"/>
                <a:cs typeface="Calibri" panose="020F0502020204030204" pitchFamily="34" charset="0"/>
              </a:rPr>
              <a:t>Conducted independently by </a:t>
            </a:r>
          </a:p>
          <a:p>
            <a:r>
              <a:rPr lang="en-GB" sz="2800" b="1" dirty="0">
                <a:solidFill>
                  <a:schemeClr val="bg1"/>
                </a:solidFill>
                <a:latin typeface="+mn-lt"/>
                <a:cs typeface="Calibri" panose="020F0502020204030204" pitchFamily="34" charset="0"/>
              </a:rPr>
              <a:t>Ipsos MORI</a:t>
            </a:r>
          </a:p>
        </p:txBody>
      </p:sp>
      <p:sp>
        <p:nvSpPr>
          <p:cNvPr id="10" name="Rectangle 9"/>
          <p:cNvSpPr/>
          <p:nvPr/>
        </p:nvSpPr>
        <p:spPr>
          <a:xfrm>
            <a:off x="5545460" y="4375557"/>
            <a:ext cx="2963939" cy="954107"/>
          </a:xfrm>
          <a:prstGeom prst="rect">
            <a:avLst/>
          </a:prstGeom>
          <a:ln>
            <a:solidFill>
              <a:schemeClr val="bg1"/>
            </a:solidFill>
          </a:ln>
        </p:spPr>
        <p:txBody>
          <a:bodyPr wrap="square">
            <a:spAutoFit/>
          </a:bodyPr>
          <a:lstStyle/>
          <a:p>
            <a:r>
              <a:rPr lang="en-GB" sz="2800" b="1" dirty="0">
                <a:solidFill>
                  <a:schemeClr val="bg1"/>
                </a:solidFill>
                <a:latin typeface="+mn-lt"/>
                <a:cs typeface="Calibri" panose="020F0502020204030204" pitchFamily="34" charset="0"/>
              </a:rPr>
              <a:t>Quick and easy </a:t>
            </a:r>
          </a:p>
          <a:p>
            <a:r>
              <a:rPr lang="en-GB" sz="2800" b="1" dirty="0">
                <a:solidFill>
                  <a:schemeClr val="bg1"/>
                </a:solidFill>
                <a:latin typeface="+mn-lt"/>
                <a:cs typeface="Calibri" panose="020F0502020204030204" pitchFamily="34" charset="0"/>
              </a:rPr>
              <a:t>to complete</a:t>
            </a:r>
            <a:endParaRPr lang="en-GB" sz="2800" dirty="0">
              <a:latin typeface="+mn-lt"/>
            </a:endParaRPr>
          </a:p>
        </p:txBody>
      </p:sp>
      <p:pic>
        <p:nvPicPr>
          <p:cNvPr id="13" name="Picture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502048" y="130497"/>
            <a:ext cx="1381628" cy="352456"/>
          </a:xfrm>
          <a:prstGeom prst="rect">
            <a:avLst/>
          </a:prstGeom>
        </p:spPr>
      </p:pic>
      <p:sp>
        <p:nvSpPr>
          <p:cNvPr id="31" name="Rectangle 30"/>
          <p:cNvSpPr/>
          <p:nvPr/>
        </p:nvSpPr>
        <p:spPr>
          <a:xfrm>
            <a:off x="160877" y="97672"/>
            <a:ext cx="752197" cy="547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 name="Picture 3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4872" y="85197"/>
            <a:ext cx="824205" cy="545494"/>
          </a:xfrm>
          <a:prstGeom prst="rect">
            <a:avLst/>
          </a:prstGeom>
        </p:spPr>
      </p:pic>
      <p:pic>
        <p:nvPicPr>
          <p:cNvPr id="36" name="Picture 35"/>
          <p:cNvPicPr>
            <a:picLocks noChangeAspect="1"/>
          </p:cNvPicPr>
          <p:nvPr/>
        </p:nvPicPr>
        <p:blipFill>
          <a:blip r:embed="rId9"/>
          <a:stretch>
            <a:fillRect/>
          </a:stretch>
        </p:blipFill>
        <p:spPr>
          <a:xfrm>
            <a:off x="8899354" y="4991628"/>
            <a:ext cx="631663" cy="924099"/>
          </a:xfrm>
          <a:prstGeom prst="rect">
            <a:avLst/>
          </a:prstGeom>
        </p:spPr>
      </p:pic>
      <p:pic>
        <p:nvPicPr>
          <p:cNvPr id="41" name="Picture 40"/>
          <p:cNvPicPr>
            <a:picLocks noChangeAspect="1"/>
          </p:cNvPicPr>
          <p:nvPr/>
        </p:nvPicPr>
        <p:blipFill>
          <a:blip r:embed="rId10"/>
          <a:stretch>
            <a:fillRect/>
          </a:stretch>
        </p:blipFill>
        <p:spPr>
          <a:xfrm>
            <a:off x="913074" y="450991"/>
            <a:ext cx="780952" cy="990476"/>
          </a:xfrm>
          <a:prstGeom prst="rect">
            <a:avLst/>
          </a:prstGeom>
        </p:spPr>
      </p:pic>
      <p:pic>
        <p:nvPicPr>
          <p:cNvPr id="42" name="Picture 41"/>
          <p:cNvPicPr>
            <a:picLocks noChangeAspect="1"/>
          </p:cNvPicPr>
          <p:nvPr/>
        </p:nvPicPr>
        <p:blipFill>
          <a:blip r:embed="rId11"/>
          <a:stretch>
            <a:fillRect/>
          </a:stretch>
        </p:blipFill>
        <p:spPr>
          <a:xfrm>
            <a:off x="8542523" y="3654047"/>
            <a:ext cx="1096691" cy="1292529"/>
          </a:xfrm>
          <a:prstGeom prst="rect">
            <a:avLst/>
          </a:prstGeom>
        </p:spPr>
      </p:pic>
      <p:pic>
        <p:nvPicPr>
          <p:cNvPr id="43" name="Picture 42"/>
          <p:cNvPicPr>
            <a:picLocks noChangeAspect="1"/>
          </p:cNvPicPr>
          <p:nvPr/>
        </p:nvPicPr>
        <p:blipFill>
          <a:blip r:embed="rId12"/>
          <a:stretch>
            <a:fillRect/>
          </a:stretch>
        </p:blipFill>
        <p:spPr>
          <a:xfrm>
            <a:off x="7598167" y="791035"/>
            <a:ext cx="1594695" cy="291338"/>
          </a:xfrm>
          <a:prstGeom prst="rect">
            <a:avLst/>
          </a:prstGeom>
        </p:spPr>
      </p:pic>
      <p:pic>
        <p:nvPicPr>
          <p:cNvPr id="45" name="Picture 44"/>
          <p:cNvPicPr>
            <a:picLocks noChangeAspect="1"/>
          </p:cNvPicPr>
          <p:nvPr/>
        </p:nvPicPr>
        <p:blipFill>
          <a:blip r:embed="rId13"/>
          <a:stretch>
            <a:fillRect/>
          </a:stretch>
        </p:blipFill>
        <p:spPr>
          <a:xfrm>
            <a:off x="4034130" y="2762151"/>
            <a:ext cx="1021154" cy="446754"/>
          </a:xfrm>
          <a:prstGeom prst="rect">
            <a:avLst/>
          </a:prstGeom>
        </p:spPr>
      </p:pic>
      <p:pic>
        <p:nvPicPr>
          <p:cNvPr id="47" name="Picture 46"/>
          <p:cNvPicPr>
            <a:picLocks noChangeAspect="1"/>
          </p:cNvPicPr>
          <p:nvPr/>
        </p:nvPicPr>
        <p:blipFill>
          <a:blip r:embed="rId14"/>
          <a:stretch>
            <a:fillRect/>
          </a:stretch>
        </p:blipFill>
        <p:spPr>
          <a:xfrm rot="10800000">
            <a:off x="4605090" y="3705055"/>
            <a:ext cx="447619" cy="714286"/>
          </a:xfrm>
          <a:prstGeom prst="rect">
            <a:avLst/>
          </a:prstGeom>
        </p:spPr>
      </p:pic>
      <p:pic>
        <p:nvPicPr>
          <p:cNvPr id="51" name="Picture 50"/>
          <p:cNvPicPr>
            <a:picLocks noChangeAspect="1"/>
          </p:cNvPicPr>
          <p:nvPr/>
        </p:nvPicPr>
        <p:blipFill>
          <a:blip r:embed="rId15"/>
          <a:stretch>
            <a:fillRect/>
          </a:stretch>
        </p:blipFill>
        <p:spPr>
          <a:xfrm>
            <a:off x="4300679" y="1410144"/>
            <a:ext cx="714286" cy="714286"/>
          </a:xfrm>
          <a:prstGeom prst="rect">
            <a:avLst/>
          </a:prstGeom>
        </p:spPr>
      </p:pic>
    </p:spTree>
    <p:extLst>
      <p:ext uri="{BB962C8B-B14F-4D97-AF65-F5344CB8AC3E}">
        <p14:creationId xmlns:p14="http://schemas.microsoft.com/office/powerpoint/2010/main" val="88174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662E8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00244" y="709282"/>
            <a:ext cx="5495924" cy="542358"/>
          </a:xfrm>
        </p:spPr>
        <p:txBody>
          <a:bodyPr>
            <a:noAutofit/>
          </a:bodyPr>
          <a:lstStyle/>
          <a:p>
            <a:pPr algn="ctr"/>
            <a:r>
              <a:rPr lang="en-GB" altLang="en-US"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rPr>
              <a:t>The NSS asks…</a:t>
            </a:r>
            <a:endParaRPr lang="en-GB"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endParaRPr>
          </a:p>
        </p:txBody>
      </p:sp>
      <p:sp>
        <p:nvSpPr>
          <p:cNvPr id="29" name="Rectangle 28"/>
          <p:cNvSpPr/>
          <p:nvPr/>
        </p:nvSpPr>
        <p:spPr bwMode="auto">
          <a:xfrm>
            <a:off x="0" y="6036584"/>
            <a:ext cx="9906000" cy="360040"/>
          </a:xfrm>
          <a:prstGeom prst="rect">
            <a:avLst/>
          </a:prstGeom>
          <a:solidFill>
            <a:schemeClr val="bg1"/>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algn="ctr"/>
            <a:r>
              <a:rPr lang="en-GB" sz="3200" b="1" dirty="0">
                <a:solidFill>
                  <a:srgbClr val="662E8F"/>
                </a:solidFill>
                <a:latin typeface="Calibri" panose="020F0502020204030204" pitchFamily="34" charset="0"/>
                <a:cs typeface="Calibri" panose="020F0502020204030204" pitchFamily="34" charset="0"/>
              </a:rPr>
              <a:t>WWW.THESTUDENTSURVEY.COM</a:t>
            </a: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19251" y="85197"/>
            <a:ext cx="1381628" cy="352456"/>
          </a:xfrm>
          <a:prstGeom prst="rect">
            <a:avLst/>
          </a:prstGeom>
        </p:spPr>
      </p:pic>
      <p:sp>
        <p:nvSpPr>
          <p:cNvPr id="31" name="Rectangle 30"/>
          <p:cNvSpPr/>
          <p:nvPr/>
        </p:nvSpPr>
        <p:spPr>
          <a:xfrm>
            <a:off x="160877" y="97672"/>
            <a:ext cx="752197" cy="547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 name="Picture 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4872" y="85197"/>
            <a:ext cx="824205" cy="545494"/>
          </a:xfrm>
          <a:prstGeom prst="rect">
            <a:avLst/>
          </a:prstGeom>
        </p:spPr>
      </p:pic>
      <p:pic>
        <p:nvPicPr>
          <p:cNvPr id="36" name="Picture 35"/>
          <p:cNvPicPr>
            <a:picLocks noChangeAspect="1"/>
          </p:cNvPicPr>
          <p:nvPr/>
        </p:nvPicPr>
        <p:blipFill>
          <a:blip r:embed="rId5"/>
          <a:stretch>
            <a:fillRect/>
          </a:stretch>
        </p:blipFill>
        <p:spPr>
          <a:xfrm>
            <a:off x="8899354" y="4991628"/>
            <a:ext cx="631663" cy="924099"/>
          </a:xfrm>
          <a:prstGeom prst="rect">
            <a:avLst/>
          </a:prstGeom>
        </p:spPr>
      </p:pic>
      <p:pic>
        <p:nvPicPr>
          <p:cNvPr id="37" name="Picture 36"/>
          <p:cNvPicPr>
            <a:picLocks noChangeAspect="1"/>
          </p:cNvPicPr>
          <p:nvPr/>
        </p:nvPicPr>
        <p:blipFill>
          <a:blip r:embed="rId6"/>
          <a:stretch>
            <a:fillRect/>
          </a:stretch>
        </p:blipFill>
        <p:spPr>
          <a:xfrm rot="5400000">
            <a:off x="4572308" y="-171324"/>
            <a:ext cx="525136" cy="890448"/>
          </a:xfrm>
          <a:prstGeom prst="rect">
            <a:avLst/>
          </a:prstGeom>
        </p:spPr>
      </p:pic>
      <p:pic>
        <p:nvPicPr>
          <p:cNvPr id="38" name="Picture 37"/>
          <p:cNvPicPr>
            <a:picLocks noChangeAspect="1"/>
          </p:cNvPicPr>
          <p:nvPr/>
        </p:nvPicPr>
        <p:blipFill>
          <a:blip r:embed="rId6"/>
          <a:stretch>
            <a:fillRect/>
          </a:stretch>
        </p:blipFill>
        <p:spPr>
          <a:xfrm>
            <a:off x="231458" y="2155593"/>
            <a:ext cx="553702" cy="938886"/>
          </a:xfrm>
          <a:prstGeom prst="rect">
            <a:avLst/>
          </a:prstGeom>
        </p:spPr>
      </p:pic>
      <p:pic>
        <p:nvPicPr>
          <p:cNvPr id="39" name="Picture 38"/>
          <p:cNvPicPr>
            <a:picLocks noChangeAspect="1"/>
          </p:cNvPicPr>
          <p:nvPr/>
        </p:nvPicPr>
        <p:blipFill>
          <a:blip r:embed="rId7"/>
          <a:stretch>
            <a:fillRect/>
          </a:stretch>
        </p:blipFill>
        <p:spPr>
          <a:xfrm>
            <a:off x="1454097" y="4921626"/>
            <a:ext cx="809524" cy="723810"/>
          </a:xfrm>
          <a:prstGeom prst="rect">
            <a:avLst/>
          </a:prstGeom>
        </p:spPr>
      </p:pic>
      <p:pic>
        <p:nvPicPr>
          <p:cNvPr id="41" name="Picture 40"/>
          <p:cNvPicPr>
            <a:picLocks noChangeAspect="1"/>
          </p:cNvPicPr>
          <p:nvPr/>
        </p:nvPicPr>
        <p:blipFill>
          <a:blip r:embed="rId8"/>
          <a:stretch>
            <a:fillRect/>
          </a:stretch>
        </p:blipFill>
        <p:spPr>
          <a:xfrm>
            <a:off x="913074" y="450991"/>
            <a:ext cx="780952" cy="990476"/>
          </a:xfrm>
          <a:prstGeom prst="rect">
            <a:avLst/>
          </a:prstGeom>
        </p:spPr>
      </p:pic>
      <p:pic>
        <p:nvPicPr>
          <p:cNvPr id="42" name="Picture 41"/>
          <p:cNvPicPr>
            <a:picLocks noChangeAspect="1"/>
          </p:cNvPicPr>
          <p:nvPr/>
        </p:nvPicPr>
        <p:blipFill>
          <a:blip r:embed="rId9"/>
          <a:stretch>
            <a:fillRect/>
          </a:stretch>
        </p:blipFill>
        <p:spPr>
          <a:xfrm>
            <a:off x="9079174" y="3568090"/>
            <a:ext cx="826826" cy="974474"/>
          </a:xfrm>
          <a:prstGeom prst="rect">
            <a:avLst/>
          </a:prstGeom>
        </p:spPr>
      </p:pic>
      <p:pic>
        <p:nvPicPr>
          <p:cNvPr id="44" name="Picture 43"/>
          <p:cNvPicPr>
            <a:picLocks noChangeAspect="1"/>
          </p:cNvPicPr>
          <p:nvPr/>
        </p:nvPicPr>
        <p:blipFill>
          <a:blip r:embed="rId10"/>
          <a:stretch>
            <a:fillRect/>
          </a:stretch>
        </p:blipFill>
        <p:spPr>
          <a:xfrm>
            <a:off x="6484536" y="6490312"/>
            <a:ext cx="923928" cy="373972"/>
          </a:xfrm>
          <a:prstGeom prst="rect">
            <a:avLst/>
          </a:prstGeom>
        </p:spPr>
      </p:pic>
      <p:pic>
        <p:nvPicPr>
          <p:cNvPr id="45" name="Picture 44"/>
          <p:cNvPicPr>
            <a:picLocks noChangeAspect="1"/>
          </p:cNvPicPr>
          <p:nvPr/>
        </p:nvPicPr>
        <p:blipFill>
          <a:blip r:embed="rId11"/>
          <a:stretch>
            <a:fillRect/>
          </a:stretch>
        </p:blipFill>
        <p:spPr>
          <a:xfrm>
            <a:off x="7389300" y="2793415"/>
            <a:ext cx="1021154" cy="446754"/>
          </a:xfrm>
          <a:prstGeom prst="rect">
            <a:avLst/>
          </a:prstGeom>
        </p:spPr>
      </p:pic>
      <p:pic>
        <p:nvPicPr>
          <p:cNvPr id="46" name="Picture 45"/>
          <p:cNvPicPr>
            <a:picLocks noChangeAspect="1"/>
          </p:cNvPicPr>
          <p:nvPr/>
        </p:nvPicPr>
        <p:blipFill>
          <a:blip r:embed="rId10"/>
          <a:stretch>
            <a:fillRect/>
          </a:stretch>
        </p:blipFill>
        <p:spPr>
          <a:xfrm rot="16200000">
            <a:off x="9028179" y="2043443"/>
            <a:ext cx="906593" cy="366955"/>
          </a:xfrm>
          <a:prstGeom prst="rect">
            <a:avLst/>
          </a:prstGeom>
        </p:spPr>
      </p:pic>
      <p:pic>
        <p:nvPicPr>
          <p:cNvPr id="47" name="Picture 46"/>
          <p:cNvPicPr>
            <a:picLocks noChangeAspect="1"/>
          </p:cNvPicPr>
          <p:nvPr/>
        </p:nvPicPr>
        <p:blipFill>
          <a:blip r:embed="rId12"/>
          <a:stretch>
            <a:fillRect/>
          </a:stretch>
        </p:blipFill>
        <p:spPr>
          <a:xfrm rot="8807393">
            <a:off x="505675" y="3779268"/>
            <a:ext cx="447619" cy="714286"/>
          </a:xfrm>
          <a:prstGeom prst="rect">
            <a:avLst/>
          </a:prstGeom>
        </p:spPr>
      </p:pic>
      <p:pic>
        <p:nvPicPr>
          <p:cNvPr id="51" name="Picture 50"/>
          <p:cNvPicPr>
            <a:picLocks noChangeAspect="1"/>
          </p:cNvPicPr>
          <p:nvPr/>
        </p:nvPicPr>
        <p:blipFill>
          <a:blip r:embed="rId13"/>
          <a:stretch>
            <a:fillRect/>
          </a:stretch>
        </p:blipFill>
        <p:spPr>
          <a:xfrm>
            <a:off x="7696168" y="317684"/>
            <a:ext cx="714286" cy="714286"/>
          </a:xfrm>
          <a:prstGeom prst="rect">
            <a:avLst/>
          </a:prstGeom>
        </p:spPr>
      </p:pic>
      <p:pic>
        <p:nvPicPr>
          <p:cNvPr id="52" name="Picture 51"/>
          <p:cNvPicPr>
            <a:picLocks noChangeAspect="1"/>
          </p:cNvPicPr>
          <p:nvPr/>
        </p:nvPicPr>
        <p:blipFill>
          <a:blip r:embed="rId14"/>
          <a:stretch>
            <a:fillRect/>
          </a:stretch>
        </p:blipFill>
        <p:spPr>
          <a:xfrm>
            <a:off x="7599877" y="4581113"/>
            <a:ext cx="600000" cy="419048"/>
          </a:xfrm>
          <a:prstGeom prst="rect">
            <a:avLst/>
          </a:prstGeom>
        </p:spPr>
      </p:pic>
      <p:sp>
        <p:nvSpPr>
          <p:cNvPr id="25" name="TextBox 24"/>
          <p:cNvSpPr txBox="1"/>
          <p:nvPr/>
        </p:nvSpPr>
        <p:spPr>
          <a:xfrm>
            <a:off x="267779" y="1493482"/>
            <a:ext cx="9433495" cy="369332"/>
          </a:xfrm>
          <a:prstGeom prst="rect">
            <a:avLst/>
          </a:prstGeom>
          <a:noFill/>
        </p:spPr>
        <p:txBody>
          <a:bodyPr wrap="square" lIns="0" tIns="0" rIns="0" bIns="0" rtlCol="0">
            <a:spAutoFit/>
          </a:bodyPr>
          <a:lstStyle/>
          <a:p>
            <a:pPr algn="ctr">
              <a:spcBef>
                <a:spcPts val="1200"/>
              </a:spcBef>
            </a:pPr>
            <a:r>
              <a:rPr lang="en-GB" sz="2400" b="1" dirty="0">
                <a:solidFill>
                  <a:srgbClr val="FAB70F"/>
                </a:solidFill>
                <a:latin typeface="Segoe UI" panose="020B0502040204020203" pitchFamily="34" charset="0"/>
                <a:ea typeface="Segoe UI" panose="020B0502040204020203" pitchFamily="34" charset="0"/>
                <a:cs typeface="Segoe UI" panose="020B0502040204020203" pitchFamily="34" charset="0"/>
              </a:rPr>
              <a:t>… a range of questions about your course experience</a:t>
            </a:r>
          </a:p>
        </p:txBody>
      </p:sp>
      <p:sp>
        <p:nvSpPr>
          <p:cNvPr id="26" name="Rectangle 25"/>
          <p:cNvSpPr/>
          <p:nvPr/>
        </p:nvSpPr>
        <p:spPr>
          <a:xfrm>
            <a:off x="2775593" y="3478573"/>
            <a:ext cx="4329755" cy="107072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GB" sz="2400" b="1" dirty="0">
                <a:latin typeface="Calibri" panose="020F0502020204030204" pitchFamily="34" charset="0"/>
                <a:cs typeface="Calibri" panose="020F0502020204030204" pitchFamily="34" charset="0"/>
              </a:rPr>
              <a:t>Academic support</a:t>
            </a:r>
          </a:p>
          <a:p>
            <a:pPr marL="342900" indent="-342900">
              <a:buFont typeface="Arial" panose="020B0604020202020204" pitchFamily="34" charset="0"/>
              <a:buChar char="•"/>
            </a:pPr>
            <a:r>
              <a:rPr lang="en-GB" sz="2400" b="1" dirty="0">
                <a:latin typeface="Calibri" panose="020F0502020204030204" pitchFamily="34" charset="0"/>
                <a:cs typeface="Calibri" panose="020F0502020204030204" pitchFamily="34" charset="0"/>
              </a:rPr>
              <a:t>Organisation &amp; management</a:t>
            </a:r>
          </a:p>
          <a:p>
            <a:pPr marL="342900" indent="-342900">
              <a:buFont typeface="Arial" panose="020B0604020202020204" pitchFamily="34" charset="0"/>
              <a:buChar char="•"/>
            </a:pPr>
            <a:r>
              <a:rPr lang="en-GB" sz="2400" b="1" dirty="0">
                <a:latin typeface="Calibri" panose="020F0502020204030204" pitchFamily="34" charset="0"/>
                <a:cs typeface="Calibri" panose="020F0502020204030204" pitchFamily="34" charset="0"/>
              </a:rPr>
              <a:t>Learning resources</a:t>
            </a:r>
          </a:p>
        </p:txBody>
      </p:sp>
      <p:sp>
        <p:nvSpPr>
          <p:cNvPr id="27" name="Rectangle 26"/>
          <p:cNvSpPr/>
          <p:nvPr/>
        </p:nvSpPr>
        <p:spPr>
          <a:xfrm>
            <a:off x="2777423" y="2014286"/>
            <a:ext cx="4341564" cy="131485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GB" sz="2400" b="1" dirty="0">
                <a:solidFill>
                  <a:schemeClr val="bg1"/>
                </a:solidFill>
                <a:cs typeface="Calibri" panose="020F0502020204030204" pitchFamily="34" charset="0"/>
              </a:rPr>
              <a:t>The teaching on my course</a:t>
            </a:r>
          </a:p>
          <a:p>
            <a:pPr marL="342900" indent="-342900">
              <a:buFont typeface="Arial" panose="020B0604020202020204" pitchFamily="34" charset="0"/>
              <a:buChar char="•"/>
            </a:pPr>
            <a:r>
              <a:rPr lang="en-GB" sz="2400" b="1" dirty="0">
                <a:solidFill>
                  <a:schemeClr val="bg1"/>
                </a:solidFill>
                <a:cs typeface="Calibri" panose="020F0502020204030204" pitchFamily="34" charset="0"/>
              </a:rPr>
              <a:t>Learning opportunities  </a:t>
            </a:r>
          </a:p>
          <a:p>
            <a:pPr marL="342900" indent="-342900">
              <a:buFont typeface="Arial" panose="020B0604020202020204" pitchFamily="34" charset="0"/>
              <a:buChar char="•"/>
            </a:pPr>
            <a:r>
              <a:rPr lang="en-GB" sz="2400" b="1" dirty="0">
                <a:solidFill>
                  <a:schemeClr val="bg1"/>
                </a:solidFill>
                <a:cs typeface="Calibri" panose="020F0502020204030204" pitchFamily="34" charset="0"/>
              </a:rPr>
              <a:t>Assessment </a:t>
            </a:r>
            <a:r>
              <a:rPr lang="en-GB" sz="2400" b="1">
                <a:solidFill>
                  <a:schemeClr val="bg1"/>
                </a:solidFill>
                <a:cs typeface="Calibri" panose="020F0502020204030204" pitchFamily="34" charset="0"/>
              </a:rPr>
              <a:t>&amp; Feedback</a:t>
            </a:r>
            <a:endParaRPr lang="en-GB" sz="2400" b="1" dirty="0">
              <a:solidFill>
                <a:schemeClr val="bg1"/>
              </a:solidFill>
              <a:cs typeface="Calibri" panose="020F0502020204030204" pitchFamily="34" charset="0"/>
            </a:endParaRPr>
          </a:p>
        </p:txBody>
      </p:sp>
      <p:sp>
        <p:nvSpPr>
          <p:cNvPr id="28" name="Rectangle 27"/>
          <p:cNvSpPr/>
          <p:nvPr/>
        </p:nvSpPr>
        <p:spPr>
          <a:xfrm>
            <a:off x="2775593" y="4733165"/>
            <a:ext cx="4339769" cy="115647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endParaRPr lang="en-GB" sz="2400"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GB" sz="2400"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sz="2400" b="1" dirty="0">
                <a:solidFill>
                  <a:schemeClr val="bg1"/>
                </a:solidFill>
                <a:latin typeface="Calibri" panose="020F0502020204030204" pitchFamily="34" charset="0"/>
                <a:cs typeface="Calibri" panose="020F0502020204030204" pitchFamily="34" charset="0"/>
              </a:rPr>
              <a:t>Student Voice</a:t>
            </a:r>
          </a:p>
          <a:p>
            <a:pPr marL="342900" indent="-342900">
              <a:buFont typeface="Arial" panose="020B0604020202020204" pitchFamily="34" charset="0"/>
              <a:buChar char="•"/>
            </a:pPr>
            <a:r>
              <a:rPr lang="en-GB" sz="2400" b="1" dirty="0">
                <a:solidFill>
                  <a:schemeClr val="bg1"/>
                </a:solidFill>
                <a:latin typeface="Calibri" panose="020F0502020204030204" pitchFamily="34" charset="0"/>
                <a:cs typeface="Calibri" panose="020F0502020204030204" pitchFamily="34" charset="0"/>
              </a:rPr>
              <a:t>Mental </a:t>
            </a:r>
            <a:r>
              <a:rPr lang="en-GB" sz="2400" b="1">
                <a:solidFill>
                  <a:schemeClr val="bg1"/>
                </a:solidFill>
                <a:latin typeface="Calibri" panose="020F0502020204030204" pitchFamily="34" charset="0"/>
                <a:cs typeface="Calibri" panose="020F0502020204030204" pitchFamily="34" charset="0"/>
              </a:rPr>
              <a:t>Wellbeing Services</a:t>
            </a:r>
            <a:endParaRPr lang="en-GB" sz="2400"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sz="2400" b="1" dirty="0">
                <a:solidFill>
                  <a:schemeClr val="bg1"/>
                </a:solidFill>
                <a:latin typeface="Calibri" panose="020F0502020204030204" pitchFamily="34" charset="0"/>
                <a:cs typeface="Calibri" panose="020F0502020204030204" pitchFamily="34" charset="0"/>
              </a:rPr>
              <a:t>Overall satisfaction</a:t>
            </a:r>
            <a:endParaRPr lang="en-GB" sz="2400" dirty="0">
              <a:latin typeface="Calibri" panose="020F0502020204030204" pitchFamily="34" charset="0"/>
              <a:cs typeface="Calibri" panose="020F0502020204030204" pitchFamily="34" charset="0"/>
            </a:endParaRPr>
          </a:p>
          <a:p>
            <a:endParaRPr lang="en-GB" sz="24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GB" sz="2400" b="1" dirty="0">
              <a:latin typeface="Calibri" panose="020F0502020204030204" pitchFamily="34" charset="0"/>
              <a:cs typeface="Calibri" panose="020F0502020204030204" pitchFamily="34" charset="0"/>
            </a:endParaRPr>
          </a:p>
        </p:txBody>
      </p:sp>
      <p:pic>
        <p:nvPicPr>
          <p:cNvPr id="30" name="Picture 29"/>
          <p:cNvPicPr>
            <a:picLocks noChangeAspect="1"/>
          </p:cNvPicPr>
          <p:nvPr/>
        </p:nvPicPr>
        <p:blipFill>
          <a:blip r:embed="rId14"/>
          <a:stretch>
            <a:fillRect/>
          </a:stretch>
        </p:blipFill>
        <p:spPr>
          <a:xfrm>
            <a:off x="1065054" y="6445236"/>
            <a:ext cx="600000" cy="419048"/>
          </a:xfrm>
          <a:prstGeom prst="rect">
            <a:avLst/>
          </a:prstGeom>
        </p:spPr>
      </p:pic>
      <p:pic>
        <p:nvPicPr>
          <p:cNvPr id="33" name="Picture 32"/>
          <p:cNvPicPr>
            <a:picLocks noChangeAspect="1"/>
          </p:cNvPicPr>
          <p:nvPr/>
        </p:nvPicPr>
        <p:blipFill>
          <a:blip r:embed="rId10"/>
          <a:stretch>
            <a:fillRect/>
          </a:stretch>
        </p:blipFill>
        <p:spPr>
          <a:xfrm rot="16200000">
            <a:off x="1805571" y="3055339"/>
            <a:ext cx="906593" cy="366955"/>
          </a:xfrm>
          <a:prstGeom prst="rect">
            <a:avLst/>
          </a:prstGeom>
        </p:spPr>
      </p:pic>
    </p:spTree>
    <p:extLst>
      <p:ext uri="{BB962C8B-B14F-4D97-AF65-F5344CB8AC3E}">
        <p14:creationId xmlns:p14="http://schemas.microsoft.com/office/powerpoint/2010/main" val="4146729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662E8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81998" y="668564"/>
            <a:ext cx="7705756" cy="542358"/>
          </a:xfrm>
        </p:spPr>
        <p:txBody>
          <a:bodyPr>
            <a:noAutofit/>
          </a:bodyPr>
          <a:lstStyle/>
          <a:p>
            <a:pPr algn="ctr"/>
            <a:r>
              <a:rPr lang="en-GB" altLang="en-US"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rPr>
              <a:t>How are the results used?</a:t>
            </a:r>
            <a:endParaRPr lang="en-GB"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endParaRPr>
          </a:p>
        </p:txBody>
      </p:sp>
      <p:sp>
        <p:nvSpPr>
          <p:cNvPr id="29" name="Rectangle 28"/>
          <p:cNvSpPr/>
          <p:nvPr/>
        </p:nvSpPr>
        <p:spPr bwMode="auto">
          <a:xfrm>
            <a:off x="0" y="6036584"/>
            <a:ext cx="9906000" cy="360040"/>
          </a:xfrm>
          <a:prstGeom prst="rect">
            <a:avLst/>
          </a:prstGeom>
          <a:solidFill>
            <a:schemeClr val="bg1"/>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algn="ctr"/>
            <a:r>
              <a:rPr lang="en-GB" sz="3200" b="1" dirty="0">
                <a:solidFill>
                  <a:srgbClr val="662E8F"/>
                </a:solidFill>
                <a:latin typeface="Calibri" panose="020F0502020204030204" pitchFamily="34" charset="0"/>
                <a:cs typeface="Calibri" panose="020F0502020204030204" pitchFamily="34" charset="0"/>
              </a:rPr>
              <a:t>WWW.THESTUDENTSURVEY.COM</a:t>
            </a: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57040" y="87471"/>
            <a:ext cx="1381628" cy="352456"/>
          </a:xfrm>
          <a:prstGeom prst="rect">
            <a:avLst/>
          </a:prstGeom>
        </p:spPr>
      </p:pic>
      <p:sp>
        <p:nvSpPr>
          <p:cNvPr id="31" name="Rectangle 30"/>
          <p:cNvSpPr/>
          <p:nvPr/>
        </p:nvSpPr>
        <p:spPr>
          <a:xfrm>
            <a:off x="160877" y="97672"/>
            <a:ext cx="752197" cy="547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 name="Picture 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4872" y="85197"/>
            <a:ext cx="824205" cy="545494"/>
          </a:xfrm>
          <a:prstGeom prst="rect">
            <a:avLst/>
          </a:prstGeom>
        </p:spPr>
      </p:pic>
      <p:pic>
        <p:nvPicPr>
          <p:cNvPr id="36" name="Picture 35"/>
          <p:cNvPicPr>
            <a:picLocks noChangeAspect="1"/>
          </p:cNvPicPr>
          <p:nvPr/>
        </p:nvPicPr>
        <p:blipFill>
          <a:blip r:embed="rId5"/>
          <a:stretch>
            <a:fillRect/>
          </a:stretch>
        </p:blipFill>
        <p:spPr>
          <a:xfrm rot="12763998">
            <a:off x="356363" y="4990775"/>
            <a:ext cx="631663" cy="924099"/>
          </a:xfrm>
          <a:prstGeom prst="rect">
            <a:avLst/>
          </a:prstGeom>
        </p:spPr>
      </p:pic>
      <p:pic>
        <p:nvPicPr>
          <p:cNvPr id="37" name="Picture 36"/>
          <p:cNvPicPr>
            <a:picLocks noChangeAspect="1"/>
          </p:cNvPicPr>
          <p:nvPr/>
        </p:nvPicPr>
        <p:blipFill>
          <a:blip r:embed="rId6"/>
          <a:stretch>
            <a:fillRect/>
          </a:stretch>
        </p:blipFill>
        <p:spPr>
          <a:xfrm rot="5400000">
            <a:off x="4572308" y="-171324"/>
            <a:ext cx="525136" cy="890448"/>
          </a:xfrm>
          <a:prstGeom prst="rect">
            <a:avLst/>
          </a:prstGeom>
        </p:spPr>
      </p:pic>
      <p:pic>
        <p:nvPicPr>
          <p:cNvPr id="38" name="Picture 37"/>
          <p:cNvPicPr>
            <a:picLocks noChangeAspect="1"/>
          </p:cNvPicPr>
          <p:nvPr/>
        </p:nvPicPr>
        <p:blipFill>
          <a:blip r:embed="rId6"/>
          <a:stretch>
            <a:fillRect/>
          </a:stretch>
        </p:blipFill>
        <p:spPr>
          <a:xfrm>
            <a:off x="9352298" y="5011728"/>
            <a:ext cx="553702" cy="938886"/>
          </a:xfrm>
          <a:prstGeom prst="rect">
            <a:avLst/>
          </a:prstGeom>
        </p:spPr>
      </p:pic>
      <p:pic>
        <p:nvPicPr>
          <p:cNvPr id="39" name="Picture 38"/>
          <p:cNvPicPr>
            <a:picLocks noChangeAspect="1"/>
          </p:cNvPicPr>
          <p:nvPr/>
        </p:nvPicPr>
        <p:blipFill>
          <a:blip r:embed="rId7"/>
          <a:stretch>
            <a:fillRect/>
          </a:stretch>
        </p:blipFill>
        <p:spPr>
          <a:xfrm>
            <a:off x="209014" y="2566100"/>
            <a:ext cx="809524" cy="723810"/>
          </a:xfrm>
          <a:prstGeom prst="rect">
            <a:avLst/>
          </a:prstGeom>
        </p:spPr>
      </p:pic>
      <p:pic>
        <p:nvPicPr>
          <p:cNvPr id="41" name="Picture 40"/>
          <p:cNvPicPr>
            <a:picLocks noChangeAspect="1"/>
          </p:cNvPicPr>
          <p:nvPr/>
        </p:nvPicPr>
        <p:blipFill>
          <a:blip r:embed="rId8"/>
          <a:stretch>
            <a:fillRect/>
          </a:stretch>
        </p:blipFill>
        <p:spPr>
          <a:xfrm>
            <a:off x="92926" y="920877"/>
            <a:ext cx="780952" cy="990476"/>
          </a:xfrm>
          <a:prstGeom prst="rect">
            <a:avLst/>
          </a:prstGeom>
        </p:spPr>
      </p:pic>
      <p:pic>
        <p:nvPicPr>
          <p:cNvPr id="42" name="Picture 41"/>
          <p:cNvPicPr>
            <a:picLocks noChangeAspect="1"/>
          </p:cNvPicPr>
          <p:nvPr/>
        </p:nvPicPr>
        <p:blipFill>
          <a:blip r:embed="rId9"/>
          <a:stretch>
            <a:fillRect/>
          </a:stretch>
        </p:blipFill>
        <p:spPr>
          <a:xfrm>
            <a:off x="8634394" y="3446014"/>
            <a:ext cx="826826" cy="974474"/>
          </a:xfrm>
          <a:prstGeom prst="rect">
            <a:avLst/>
          </a:prstGeom>
        </p:spPr>
      </p:pic>
      <p:pic>
        <p:nvPicPr>
          <p:cNvPr id="44" name="Picture 43"/>
          <p:cNvPicPr>
            <a:picLocks noChangeAspect="1"/>
          </p:cNvPicPr>
          <p:nvPr/>
        </p:nvPicPr>
        <p:blipFill>
          <a:blip r:embed="rId10"/>
          <a:stretch>
            <a:fillRect/>
          </a:stretch>
        </p:blipFill>
        <p:spPr>
          <a:xfrm>
            <a:off x="6484536" y="6490312"/>
            <a:ext cx="923928" cy="373972"/>
          </a:xfrm>
          <a:prstGeom prst="rect">
            <a:avLst/>
          </a:prstGeom>
        </p:spPr>
      </p:pic>
      <p:pic>
        <p:nvPicPr>
          <p:cNvPr id="45" name="Picture 44"/>
          <p:cNvPicPr>
            <a:picLocks noChangeAspect="1"/>
          </p:cNvPicPr>
          <p:nvPr/>
        </p:nvPicPr>
        <p:blipFill>
          <a:blip r:embed="rId11"/>
          <a:stretch>
            <a:fillRect/>
          </a:stretch>
        </p:blipFill>
        <p:spPr>
          <a:xfrm>
            <a:off x="4345904" y="5589830"/>
            <a:ext cx="1021154" cy="446754"/>
          </a:xfrm>
          <a:prstGeom prst="rect">
            <a:avLst/>
          </a:prstGeom>
        </p:spPr>
      </p:pic>
      <p:pic>
        <p:nvPicPr>
          <p:cNvPr id="46" name="Picture 45"/>
          <p:cNvPicPr>
            <a:picLocks noChangeAspect="1"/>
          </p:cNvPicPr>
          <p:nvPr/>
        </p:nvPicPr>
        <p:blipFill>
          <a:blip r:embed="rId10"/>
          <a:stretch>
            <a:fillRect/>
          </a:stretch>
        </p:blipFill>
        <p:spPr>
          <a:xfrm rot="16200000">
            <a:off x="8629535" y="2167618"/>
            <a:ext cx="906593" cy="366955"/>
          </a:xfrm>
          <a:prstGeom prst="rect">
            <a:avLst/>
          </a:prstGeom>
        </p:spPr>
      </p:pic>
      <p:pic>
        <p:nvPicPr>
          <p:cNvPr id="47" name="Picture 46"/>
          <p:cNvPicPr>
            <a:picLocks noChangeAspect="1"/>
          </p:cNvPicPr>
          <p:nvPr/>
        </p:nvPicPr>
        <p:blipFill>
          <a:blip r:embed="rId12"/>
          <a:stretch>
            <a:fillRect/>
          </a:stretch>
        </p:blipFill>
        <p:spPr>
          <a:xfrm rot="724437">
            <a:off x="8505139" y="5129590"/>
            <a:ext cx="447619" cy="714286"/>
          </a:xfrm>
          <a:prstGeom prst="rect">
            <a:avLst/>
          </a:prstGeom>
        </p:spPr>
      </p:pic>
      <p:pic>
        <p:nvPicPr>
          <p:cNvPr id="51" name="Picture 50"/>
          <p:cNvPicPr>
            <a:picLocks noChangeAspect="1"/>
          </p:cNvPicPr>
          <p:nvPr/>
        </p:nvPicPr>
        <p:blipFill>
          <a:blip r:embed="rId13"/>
          <a:stretch>
            <a:fillRect/>
          </a:stretch>
        </p:blipFill>
        <p:spPr>
          <a:xfrm>
            <a:off x="8899354" y="726239"/>
            <a:ext cx="714286" cy="714286"/>
          </a:xfrm>
          <a:prstGeom prst="rect">
            <a:avLst/>
          </a:prstGeom>
        </p:spPr>
      </p:pic>
      <p:pic>
        <p:nvPicPr>
          <p:cNvPr id="52" name="Picture 51"/>
          <p:cNvPicPr>
            <a:picLocks noChangeAspect="1"/>
          </p:cNvPicPr>
          <p:nvPr/>
        </p:nvPicPr>
        <p:blipFill>
          <a:blip r:embed="rId14"/>
          <a:stretch>
            <a:fillRect/>
          </a:stretch>
        </p:blipFill>
        <p:spPr>
          <a:xfrm>
            <a:off x="4466745" y="2928005"/>
            <a:ext cx="600000" cy="419048"/>
          </a:xfrm>
          <a:prstGeom prst="rect">
            <a:avLst/>
          </a:prstGeom>
        </p:spPr>
      </p:pic>
      <p:pic>
        <p:nvPicPr>
          <p:cNvPr id="30" name="Picture 29"/>
          <p:cNvPicPr>
            <a:picLocks noChangeAspect="1"/>
          </p:cNvPicPr>
          <p:nvPr/>
        </p:nvPicPr>
        <p:blipFill>
          <a:blip r:embed="rId14"/>
          <a:stretch>
            <a:fillRect/>
          </a:stretch>
        </p:blipFill>
        <p:spPr>
          <a:xfrm>
            <a:off x="1065054" y="6445236"/>
            <a:ext cx="600000" cy="419048"/>
          </a:xfrm>
          <a:prstGeom prst="rect">
            <a:avLst/>
          </a:prstGeom>
        </p:spPr>
      </p:pic>
      <p:pic>
        <p:nvPicPr>
          <p:cNvPr id="33" name="Picture 32"/>
          <p:cNvPicPr>
            <a:picLocks noChangeAspect="1"/>
          </p:cNvPicPr>
          <p:nvPr/>
        </p:nvPicPr>
        <p:blipFill>
          <a:blip r:embed="rId10"/>
          <a:stretch>
            <a:fillRect/>
          </a:stretch>
        </p:blipFill>
        <p:spPr>
          <a:xfrm rot="16200000">
            <a:off x="160479" y="3856167"/>
            <a:ext cx="906593" cy="366955"/>
          </a:xfrm>
          <a:prstGeom prst="rect">
            <a:avLst/>
          </a:prstGeom>
        </p:spPr>
      </p:pic>
      <p:sp>
        <p:nvSpPr>
          <p:cNvPr id="34" name="Rectangle 33"/>
          <p:cNvSpPr/>
          <p:nvPr/>
        </p:nvSpPr>
        <p:spPr>
          <a:xfrm>
            <a:off x="1163197" y="3246971"/>
            <a:ext cx="7207096" cy="229601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1"/>
          <a:lstStyle/>
          <a:p>
            <a:pPr>
              <a:spcBef>
                <a:spcPts val="1200"/>
              </a:spcBef>
              <a:defRPr/>
            </a:pPr>
            <a:r>
              <a:rPr lang="en-GB" sz="2600" b="1" dirty="0">
                <a:solidFill>
                  <a:schemeClr val="bg1"/>
                </a:solidFill>
                <a:latin typeface="Calibri" panose="020F0502020204030204" pitchFamily="34" charset="0"/>
                <a:cs typeface="Calibri" panose="020F0502020204030204" pitchFamily="34" charset="0"/>
              </a:rPr>
              <a:t>Universities and colleges are provided with the anonymised data to help them identify areas where they are doing well, as well as areas for development, for the purpose of improving the student learning experience for future generations of students.</a:t>
            </a:r>
          </a:p>
        </p:txBody>
      </p:sp>
      <p:sp>
        <p:nvSpPr>
          <p:cNvPr id="35" name="Rectangle 34"/>
          <p:cNvSpPr/>
          <p:nvPr/>
        </p:nvSpPr>
        <p:spPr>
          <a:xfrm>
            <a:off x="1163197" y="1606023"/>
            <a:ext cx="7207096" cy="13432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2600" b="1" dirty="0">
                <a:solidFill>
                  <a:schemeClr val="bg1"/>
                </a:solidFill>
                <a:latin typeface="Calibri" panose="020F0502020204030204" pitchFamily="34" charset="0"/>
                <a:cs typeface="Calibri" panose="020F0502020204030204" pitchFamily="34" charset="0"/>
              </a:rPr>
              <a:t>The NSS results are made publicly available to help prospective students make informed decisions of where and what to study.</a:t>
            </a:r>
          </a:p>
        </p:txBody>
      </p:sp>
      <p:pic>
        <p:nvPicPr>
          <p:cNvPr id="40" name="Picture 39"/>
          <p:cNvPicPr>
            <a:picLocks noChangeAspect="1"/>
          </p:cNvPicPr>
          <p:nvPr/>
        </p:nvPicPr>
        <p:blipFill>
          <a:blip r:embed="rId10"/>
          <a:stretch>
            <a:fillRect/>
          </a:stretch>
        </p:blipFill>
        <p:spPr>
          <a:xfrm>
            <a:off x="6440272" y="218656"/>
            <a:ext cx="923928" cy="373972"/>
          </a:xfrm>
          <a:prstGeom prst="rect">
            <a:avLst/>
          </a:prstGeom>
        </p:spPr>
      </p:pic>
    </p:spTree>
    <p:extLst>
      <p:ext uri="{BB962C8B-B14F-4D97-AF65-F5344CB8AC3E}">
        <p14:creationId xmlns:p14="http://schemas.microsoft.com/office/powerpoint/2010/main" val="1208505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662E8F"/>
        </a:solidFill>
        <a:effectLst/>
      </p:bgPr>
    </p:bg>
    <p:spTree>
      <p:nvGrpSpPr>
        <p:cNvPr id="1" name=""/>
        <p:cNvGrpSpPr/>
        <p:nvPr/>
      </p:nvGrpSpPr>
      <p:grpSpPr>
        <a:xfrm>
          <a:off x="0" y="0"/>
          <a:ext cx="0" cy="0"/>
          <a:chOff x="0" y="0"/>
          <a:chExt cx="0" cy="0"/>
        </a:xfrm>
      </p:grpSpPr>
      <p:pic>
        <p:nvPicPr>
          <p:cNvPr id="54" name="Picture 53">
            <a:extLst>
              <a:ext uri="{FF2B5EF4-FFF2-40B4-BE49-F238E27FC236}">
                <a16:creationId xmlns:a16="http://schemas.microsoft.com/office/drawing/2014/main" id="{515D210A-E517-4E4A-9B74-677CFF8984F8}"/>
              </a:ext>
            </a:extLst>
          </p:cNvPr>
          <p:cNvPicPr preferRelativeResize="0">
            <a:picLocks/>
          </p:cNvPicPr>
          <p:nvPr/>
        </p:nvPicPr>
        <p:blipFill rotWithShape="1">
          <a:blip r:embed="rId3">
            <a:extLst>
              <a:ext uri="{BEBA8EAE-BF5A-486C-A8C5-ECC9F3942E4B}">
                <a14:imgProps xmlns:a14="http://schemas.microsoft.com/office/drawing/2010/main">
                  <a14:imgLayer r:embed="rId4">
                    <a14:imgEffect>
                      <a14:colorTemperature colorTemp="6486"/>
                    </a14:imgEffect>
                  </a14:imgLayer>
                </a14:imgProps>
              </a:ext>
            </a:extLst>
          </a:blip>
          <a:srcRect/>
          <a:stretch/>
        </p:blipFill>
        <p:spPr>
          <a:xfrm>
            <a:off x="4320000" y="2230372"/>
            <a:ext cx="720000" cy="504000"/>
          </a:xfrm>
          <a:prstGeom prst="rect">
            <a:avLst/>
          </a:prstGeom>
        </p:spPr>
      </p:pic>
      <p:pic>
        <p:nvPicPr>
          <p:cNvPr id="49" name="Picture 48">
            <a:extLst>
              <a:ext uri="{FF2B5EF4-FFF2-40B4-BE49-F238E27FC236}">
                <a16:creationId xmlns:a16="http://schemas.microsoft.com/office/drawing/2014/main" id="{EE427D02-5C7F-42E1-A5C0-09859F9E839E}"/>
              </a:ext>
            </a:extLst>
          </p:cNvPr>
          <p:cNvPicPr preferRelativeResize="0">
            <a:picLocks/>
          </p:cNvPicPr>
          <p:nvPr/>
        </p:nvPicPr>
        <p:blipFill rotWithShape="1">
          <a:blip r:embed="rId3">
            <a:extLst>
              <a:ext uri="{BEBA8EAE-BF5A-486C-A8C5-ECC9F3942E4B}">
                <a14:imgProps xmlns:a14="http://schemas.microsoft.com/office/drawing/2010/main">
                  <a14:imgLayer r:embed="rId4">
                    <a14:imgEffect>
                      <a14:colorTemperature colorTemp="6486"/>
                    </a14:imgEffect>
                  </a14:imgLayer>
                </a14:imgProps>
              </a:ext>
            </a:extLst>
          </a:blip>
          <a:srcRect/>
          <a:stretch/>
        </p:blipFill>
        <p:spPr>
          <a:xfrm>
            <a:off x="4320000" y="2965683"/>
            <a:ext cx="720000" cy="504000"/>
          </a:xfrm>
          <a:prstGeom prst="rect">
            <a:avLst/>
          </a:prstGeom>
        </p:spPr>
      </p:pic>
      <p:pic>
        <p:nvPicPr>
          <p:cNvPr id="48" name="Picture 47">
            <a:extLst>
              <a:ext uri="{FF2B5EF4-FFF2-40B4-BE49-F238E27FC236}">
                <a16:creationId xmlns:a16="http://schemas.microsoft.com/office/drawing/2014/main" id="{3444BC1D-55DC-4AE8-8480-9E134E961D4F}"/>
              </a:ext>
            </a:extLst>
          </p:cNvPr>
          <p:cNvPicPr preferRelativeResize="0">
            <a:picLocks/>
          </p:cNvPicPr>
          <p:nvPr/>
        </p:nvPicPr>
        <p:blipFill rotWithShape="1">
          <a:blip r:embed="rId5"/>
          <a:srcRect/>
          <a:stretch/>
        </p:blipFill>
        <p:spPr>
          <a:xfrm>
            <a:off x="4320000" y="4166434"/>
            <a:ext cx="720000" cy="504000"/>
          </a:xfrm>
          <a:prstGeom prst="rect">
            <a:avLst/>
          </a:prstGeom>
        </p:spPr>
      </p:pic>
      <p:sp>
        <p:nvSpPr>
          <p:cNvPr id="29" name="Rectangle 28"/>
          <p:cNvSpPr/>
          <p:nvPr/>
        </p:nvSpPr>
        <p:spPr bwMode="auto">
          <a:xfrm>
            <a:off x="0" y="6036584"/>
            <a:ext cx="9906000" cy="360040"/>
          </a:xfrm>
          <a:prstGeom prst="rect">
            <a:avLst/>
          </a:prstGeom>
          <a:solidFill>
            <a:schemeClr val="bg1"/>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algn="ctr"/>
            <a:r>
              <a:rPr lang="en-GB" sz="3200" b="1" dirty="0">
                <a:solidFill>
                  <a:srgbClr val="662E8F"/>
                </a:solidFill>
                <a:latin typeface="Calibri" panose="020F0502020204030204" pitchFamily="34" charset="0"/>
                <a:cs typeface="Calibri" panose="020F0502020204030204" pitchFamily="34" charset="0"/>
              </a:rPr>
              <a:t>WWW.THESTUDENTSURVEY.COM</a:t>
            </a:r>
          </a:p>
        </p:txBody>
      </p:sp>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91845" y="61791"/>
            <a:ext cx="1381628" cy="352456"/>
          </a:xfrm>
          <a:prstGeom prst="rect">
            <a:avLst/>
          </a:prstGeom>
        </p:spPr>
      </p:pic>
      <p:sp>
        <p:nvSpPr>
          <p:cNvPr id="31" name="Rectangle 30"/>
          <p:cNvSpPr/>
          <p:nvPr/>
        </p:nvSpPr>
        <p:spPr>
          <a:xfrm>
            <a:off x="160877" y="97672"/>
            <a:ext cx="752197" cy="547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 name="Picture 3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24872" y="85197"/>
            <a:ext cx="824205" cy="545494"/>
          </a:xfrm>
          <a:prstGeom prst="rect">
            <a:avLst/>
          </a:prstGeom>
        </p:spPr>
      </p:pic>
      <p:pic>
        <p:nvPicPr>
          <p:cNvPr id="36" name="Picture 35"/>
          <p:cNvPicPr>
            <a:picLocks noChangeAspect="1"/>
          </p:cNvPicPr>
          <p:nvPr/>
        </p:nvPicPr>
        <p:blipFill>
          <a:blip r:embed="rId8"/>
          <a:stretch>
            <a:fillRect/>
          </a:stretch>
        </p:blipFill>
        <p:spPr>
          <a:xfrm>
            <a:off x="8778746" y="4362828"/>
            <a:ext cx="631663" cy="924099"/>
          </a:xfrm>
          <a:prstGeom prst="rect">
            <a:avLst/>
          </a:prstGeom>
        </p:spPr>
      </p:pic>
      <p:pic>
        <p:nvPicPr>
          <p:cNvPr id="37" name="Picture 36"/>
          <p:cNvPicPr>
            <a:picLocks noChangeAspect="1"/>
          </p:cNvPicPr>
          <p:nvPr/>
        </p:nvPicPr>
        <p:blipFill>
          <a:blip r:embed="rId9"/>
          <a:stretch>
            <a:fillRect/>
          </a:stretch>
        </p:blipFill>
        <p:spPr>
          <a:xfrm rot="5400000">
            <a:off x="4572308" y="-171324"/>
            <a:ext cx="525136" cy="890448"/>
          </a:xfrm>
          <a:prstGeom prst="rect">
            <a:avLst/>
          </a:prstGeom>
        </p:spPr>
      </p:pic>
      <p:pic>
        <p:nvPicPr>
          <p:cNvPr id="38" name="Picture 37"/>
          <p:cNvPicPr>
            <a:picLocks noChangeAspect="1"/>
          </p:cNvPicPr>
          <p:nvPr/>
        </p:nvPicPr>
        <p:blipFill>
          <a:blip r:embed="rId9"/>
          <a:stretch>
            <a:fillRect/>
          </a:stretch>
        </p:blipFill>
        <p:spPr>
          <a:xfrm>
            <a:off x="9003778" y="669198"/>
            <a:ext cx="553702" cy="938886"/>
          </a:xfrm>
          <a:prstGeom prst="rect">
            <a:avLst/>
          </a:prstGeom>
        </p:spPr>
      </p:pic>
      <p:pic>
        <p:nvPicPr>
          <p:cNvPr id="39" name="Picture 38"/>
          <p:cNvPicPr>
            <a:picLocks noChangeAspect="1"/>
          </p:cNvPicPr>
          <p:nvPr/>
        </p:nvPicPr>
        <p:blipFill>
          <a:blip r:embed="rId10"/>
          <a:stretch>
            <a:fillRect/>
          </a:stretch>
        </p:blipFill>
        <p:spPr>
          <a:xfrm rot="1872498">
            <a:off x="8743575" y="3160970"/>
            <a:ext cx="809524" cy="723810"/>
          </a:xfrm>
          <a:prstGeom prst="rect">
            <a:avLst/>
          </a:prstGeom>
        </p:spPr>
      </p:pic>
      <p:pic>
        <p:nvPicPr>
          <p:cNvPr id="41" name="Picture 40"/>
          <p:cNvPicPr>
            <a:picLocks noChangeAspect="1"/>
          </p:cNvPicPr>
          <p:nvPr/>
        </p:nvPicPr>
        <p:blipFill>
          <a:blip r:embed="rId11"/>
          <a:stretch>
            <a:fillRect/>
          </a:stretch>
        </p:blipFill>
        <p:spPr>
          <a:xfrm rot="152151">
            <a:off x="179517" y="2937098"/>
            <a:ext cx="780952" cy="990476"/>
          </a:xfrm>
          <a:prstGeom prst="rect">
            <a:avLst/>
          </a:prstGeom>
        </p:spPr>
      </p:pic>
      <p:pic>
        <p:nvPicPr>
          <p:cNvPr id="42" name="Picture 41"/>
          <p:cNvPicPr>
            <a:picLocks noChangeAspect="1"/>
          </p:cNvPicPr>
          <p:nvPr/>
        </p:nvPicPr>
        <p:blipFill>
          <a:blip r:embed="rId12"/>
          <a:stretch>
            <a:fillRect/>
          </a:stretch>
        </p:blipFill>
        <p:spPr>
          <a:xfrm>
            <a:off x="194289" y="1852144"/>
            <a:ext cx="826826" cy="974474"/>
          </a:xfrm>
          <a:prstGeom prst="rect">
            <a:avLst/>
          </a:prstGeom>
        </p:spPr>
      </p:pic>
      <p:pic>
        <p:nvPicPr>
          <p:cNvPr id="44" name="Picture 43"/>
          <p:cNvPicPr>
            <a:picLocks noChangeAspect="1"/>
          </p:cNvPicPr>
          <p:nvPr/>
        </p:nvPicPr>
        <p:blipFill>
          <a:blip r:embed="rId13"/>
          <a:stretch>
            <a:fillRect/>
          </a:stretch>
        </p:blipFill>
        <p:spPr>
          <a:xfrm>
            <a:off x="1784648" y="6471443"/>
            <a:ext cx="923928" cy="373972"/>
          </a:xfrm>
          <a:prstGeom prst="rect">
            <a:avLst/>
          </a:prstGeom>
        </p:spPr>
      </p:pic>
      <p:pic>
        <p:nvPicPr>
          <p:cNvPr id="46" name="Picture 45"/>
          <p:cNvPicPr>
            <a:picLocks noChangeAspect="1"/>
          </p:cNvPicPr>
          <p:nvPr/>
        </p:nvPicPr>
        <p:blipFill>
          <a:blip r:embed="rId13"/>
          <a:stretch>
            <a:fillRect/>
          </a:stretch>
        </p:blipFill>
        <p:spPr>
          <a:xfrm rot="16200000">
            <a:off x="265845" y="984004"/>
            <a:ext cx="906593" cy="366955"/>
          </a:xfrm>
          <a:prstGeom prst="rect">
            <a:avLst/>
          </a:prstGeom>
        </p:spPr>
      </p:pic>
      <p:pic>
        <p:nvPicPr>
          <p:cNvPr id="47" name="Picture 46"/>
          <p:cNvPicPr>
            <a:picLocks noChangeAspect="1"/>
          </p:cNvPicPr>
          <p:nvPr/>
        </p:nvPicPr>
        <p:blipFill>
          <a:blip r:embed="rId14"/>
          <a:stretch>
            <a:fillRect/>
          </a:stretch>
        </p:blipFill>
        <p:spPr>
          <a:xfrm>
            <a:off x="8861927" y="1739336"/>
            <a:ext cx="572819" cy="914073"/>
          </a:xfrm>
          <a:prstGeom prst="rect">
            <a:avLst/>
          </a:prstGeom>
        </p:spPr>
      </p:pic>
      <p:pic>
        <p:nvPicPr>
          <p:cNvPr id="51" name="Picture 50"/>
          <p:cNvPicPr>
            <a:picLocks noChangeAspect="1"/>
          </p:cNvPicPr>
          <p:nvPr/>
        </p:nvPicPr>
        <p:blipFill>
          <a:blip r:embed="rId15"/>
          <a:stretch>
            <a:fillRect/>
          </a:stretch>
        </p:blipFill>
        <p:spPr>
          <a:xfrm>
            <a:off x="212850" y="5307964"/>
            <a:ext cx="714286" cy="714286"/>
          </a:xfrm>
          <a:prstGeom prst="rect">
            <a:avLst/>
          </a:prstGeom>
        </p:spPr>
      </p:pic>
      <p:pic>
        <p:nvPicPr>
          <p:cNvPr id="52" name="Picture 51"/>
          <p:cNvPicPr preferRelativeResize="0">
            <a:picLocks/>
          </p:cNvPicPr>
          <p:nvPr/>
        </p:nvPicPr>
        <p:blipFill rotWithShape="1">
          <a:blip r:embed="rId5"/>
          <a:srcRect/>
          <a:stretch/>
        </p:blipFill>
        <p:spPr>
          <a:xfrm>
            <a:off x="4320000" y="1457426"/>
            <a:ext cx="720000" cy="502858"/>
          </a:xfrm>
          <a:prstGeom prst="rect">
            <a:avLst/>
          </a:prstGeom>
        </p:spPr>
      </p:pic>
      <p:pic>
        <p:nvPicPr>
          <p:cNvPr id="30" name="Picture 29"/>
          <p:cNvPicPr>
            <a:picLocks noChangeAspect="1"/>
          </p:cNvPicPr>
          <p:nvPr/>
        </p:nvPicPr>
        <p:blipFill>
          <a:blip r:embed="rId5"/>
          <a:stretch>
            <a:fillRect/>
          </a:stretch>
        </p:blipFill>
        <p:spPr>
          <a:xfrm>
            <a:off x="6825208" y="6396624"/>
            <a:ext cx="600000" cy="419048"/>
          </a:xfrm>
          <a:prstGeom prst="rect">
            <a:avLst/>
          </a:prstGeom>
        </p:spPr>
      </p:pic>
      <p:pic>
        <p:nvPicPr>
          <p:cNvPr id="33" name="Picture 32"/>
          <p:cNvPicPr>
            <a:picLocks noChangeAspect="1"/>
          </p:cNvPicPr>
          <p:nvPr/>
        </p:nvPicPr>
        <p:blipFill>
          <a:blip r:embed="rId13"/>
          <a:stretch>
            <a:fillRect/>
          </a:stretch>
        </p:blipFill>
        <p:spPr>
          <a:xfrm rot="16200000">
            <a:off x="81224" y="4402586"/>
            <a:ext cx="906593" cy="366955"/>
          </a:xfrm>
          <a:prstGeom prst="rect">
            <a:avLst/>
          </a:prstGeom>
        </p:spPr>
      </p:pic>
      <p:sp>
        <p:nvSpPr>
          <p:cNvPr id="35" name="Rectangle 34"/>
          <p:cNvSpPr/>
          <p:nvPr/>
        </p:nvSpPr>
        <p:spPr>
          <a:xfrm>
            <a:off x="981999" y="1080001"/>
            <a:ext cx="7796747" cy="52808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2600" b="1" dirty="0">
                <a:solidFill>
                  <a:schemeClr val="bg1"/>
                </a:solidFill>
                <a:latin typeface="Calibri" panose="020F0502020204030204" pitchFamily="34" charset="0"/>
                <a:cs typeface="Calibri" panose="020F0502020204030204" pitchFamily="34" charset="0"/>
              </a:rPr>
              <a:t>Helped improve the amount of study space available</a:t>
            </a:r>
          </a:p>
        </p:txBody>
      </p:sp>
      <p:sp>
        <p:nvSpPr>
          <p:cNvPr id="27" name="Rectangle 26"/>
          <p:cNvSpPr/>
          <p:nvPr/>
        </p:nvSpPr>
        <p:spPr>
          <a:xfrm>
            <a:off x="949941" y="2261047"/>
            <a:ext cx="7828805" cy="654133"/>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2600" b="1" dirty="0">
                <a:solidFill>
                  <a:schemeClr val="bg1"/>
                </a:solidFill>
                <a:latin typeface="Calibri" panose="020F0502020204030204" pitchFamily="34" charset="0"/>
                <a:cs typeface="Calibri" panose="020F0502020204030204" pitchFamily="34" charset="0"/>
              </a:rPr>
              <a:t>Helped improve wi-fi access within the University </a:t>
            </a:r>
          </a:p>
        </p:txBody>
      </p:sp>
      <p:sp>
        <p:nvSpPr>
          <p:cNvPr id="34" name="Rectangle 33"/>
          <p:cNvSpPr/>
          <p:nvPr/>
        </p:nvSpPr>
        <p:spPr>
          <a:xfrm>
            <a:off x="949941" y="4430715"/>
            <a:ext cx="7828805" cy="124598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2600" b="1" dirty="0">
                <a:solidFill>
                  <a:schemeClr val="bg1"/>
                </a:solidFill>
                <a:latin typeface="Calibri" panose="020F0502020204030204" pitchFamily="34" charset="0"/>
                <a:cs typeface="Calibri" panose="020F0502020204030204" pitchFamily="34" charset="0"/>
              </a:rPr>
              <a:t>Helped improve exam support, providing tips and resources to help prepare for exams</a:t>
            </a:r>
          </a:p>
        </p:txBody>
      </p:sp>
      <p:sp>
        <p:nvSpPr>
          <p:cNvPr id="2" name="Title 1"/>
          <p:cNvSpPr>
            <a:spLocks noGrp="1"/>
          </p:cNvSpPr>
          <p:nvPr>
            <p:ph type="title"/>
          </p:nvPr>
        </p:nvSpPr>
        <p:spPr>
          <a:xfrm>
            <a:off x="792000" y="360000"/>
            <a:ext cx="7705756" cy="542358"/>
          </a:xfrm>
        </p:spPr>
        <p:txBody>
          <a:bodyPr>
            <a:noAutofit/>
          </a:bodyPr>
          <a:lstStyle/>
          <a:p>
            <a:pPr algn="ctr"/>
            <a:br>
              <a:rPr lang="en-GB" altLang="en-US"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rPr>
            </a:br>
            <a:r>
              <a:rPr lang="en-GB" altLang="en-US"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rPr>
              <a:t>Student feedback has…</a:t>
            </a:r>
            <a:br>
              <a:rPr lang="en-GB" altLang="en-US"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rPr>
            </a:br>
            <a:endParaRPr lang="en-GB"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endParaRPr>
          </a:p>
        </p:txBody>
      </p:sp>
      <p:sp>
        <p:nvSpPr>
          <p:cNvPr id="28" name="Rectangle 27"/>
          <p:cNvSpPr/>
          <p:nvPr/>
        </p:nvSpPr>
        <p:spPr>
          <a:xfrm>
            <a:off x="949941" y="3411848"/>
            <a:ext cx="7828805" cy="629023"/>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2600" b="1" dirty="0">
                <a:solidFill>
                  <a:schemeClr val="bg1"/>
                </a:solidFill>
                <a:latin typeface="Calibri" panose="020F0502020204030204" pitchFamily="34" charset="0"/>
                <a:cs typeface="Calibri" panose="020F0502020204030204" pitchFamily="34" charset="0"/>
              </a:rPr>
              <a:t>Helped improve communal areas in halls for socialising</a:t>
            </a:r>
          </a:p>
        </p:txBody>
      </p:sp>
    </p:spTree>
    <p:extLst>
      <p:ext uri="{BB962C8B-B14F-4D97-AF65-F5344CB8AC3E}">
        <p14:creationId xmlns:p14="http://schemas.microsoft.com/office/powerpoint/2010/main" val="491604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662E8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81998" y="668564"/>
            <a:ext cx="7705756" cy="542358"/>
          </a:xfrm>
        </p:spPr>
        <p:txBody>
          <a:bodyPr>
            <a:noAutofit/>
          </a:bodyPr>
          <a:lstStyle/>
          <a:p>
            <a:pPr algn="ctr"/>
            <a:r>
              <a:rPr lang="en-GB"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rPr>
              <a:t>HAVE YOUR SAY</a:t>
            </a:r>
          </a:p>
        </p:txBody>
      </p:sp>
      <p:sp>
        <p:nvSpPr>
          <p:cNvPr id="29" name="Rectangle 28"/>
          <p:cNvSpPr/>
          <p:nvPr/>
        </p:nvSpPr>
        <p:spPr bwMode="auto">
          <a:xfrm>
            <a:off x="0" y="6036584"/>
            <a:ext cx="9906000" cy="360040"/>
          </a:xfrm>
          <a:prstGeom prst="rect">
            <a:avLst/>
          </a:prstGeom>
          <a:solidFill>
            <a:schemeClr val="bg1"/>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algn="ctr"/>
            <a:r>
              <a:rPr lang="en-GB" sz="3200" b="1" dirty="0">
                <a:solidFill>
                  <a:srgbClr val="662E8F"/>
                </a:solidFill>
                <a:latin typeface="Calibri" panose="020F0502020204030204" pitchFamily="34" charset="0"/>
                <a:cs typeface="Calibri" panose="020F0502020204030204" pitchFamily="34" charset="0"/>
              </a:rPr>
              <a:t>WWW.THESTUDENTSURVEY.COM</a:t>
            </a: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91369" y="108920"/>
            <a:ext cx="1381628" cy="352456"/>
          </a:xfrm>
          <a:prstGeom prst="rect">
            <a:avLst/>
          </a:prstGeom>
        </p:spPr>
      </p:pic>
      <p:sp>
        <p:nvSpPr>
          <p:cNvPr id="31" name="Rectangle 30"/>
          <p:cNvSpPr/>
          <p:nvPr/>
        </p:nvSpPr>
        <p:spPr>
          <a:xfrm>
            <a:off x="160877" y="97672"/>
            <a:ext cx="752197" cy="547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 name="Picture 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4872" y="85197"/>
            <a:ext cx="824205" cy="545494"/>
          </a:xfrm>
          <a:prstGeom prst="rect">
            <a:avLst/>
          </a:prstGeom>
        </p:spPr>
      </p:pic>
      <p:pic>
        <p:nvPicPr>
          <p:cNvPr id="36" name="Picture 35"/>
          <p:cNvPicPr>
            <a:picLocks noChangeAspect="1"/>
          </p:cNvPicPr>
          <p:nvPr/>
        </p:nvPicPr>
        <p:blipFill>
          <a:blip r:embed="rId5"/>
          <a:stretch>
            <a:fillRect/>
          </a:stretch>
        </p:blipFill>
        <p:spPr>
          <a:xfrm>
            <a:off x="7875431" y="3026469"/>
            <a:ext cx="631663" cy="924099"/>
          </a:xfrm>
          <a:prstGeom prst="rect">
            <a:avLst/>
          </a:prstGeom>
        </p:spPr>
      </p:pic>
      <p:pic>
        <p:nvPicPr>
          <p:cNvPr id="37" name="Picture 36"/>
          <p:cNvPicPr>
            <a:picLocks noChangeAspect="1"/>
          </p:cNvPicPr>
          <p:nvPr/>
        </p:nvPicPr>
        <p:blipFill>
          <a:blip r:embed="rId6"/>
          <a:stretch>
            <a:fillRect/>
          </a:stretch>
        </p:blipFill>
        <p:spPr>
          <a:xfrm rot="5400000">
            <a:off x="8412544" y="595863"/>
            <a:ext cx="525136" cy="890448"/>
          </a:xfrm>
          <a:prstGeom prst="rect">
            <a:avLst/>
          </a:prstGeom>
        </p:spPr>
      </p:pic>
      <p:pic>
        <p:nvPicPr>
          <p:cNvPr id="38" name="Picture 37"/>
          <p:cNvPicPr>
            <a:picLocks noChangeAspect="1"/>
          </p:cNvPicPr>
          <p:nvPr/>
        </p:nvPicPr>
        <p:blipFill>
          <a:blip r:embed="rId6"/>
          <a:stretch>
            <a:fillRect/>
          </a:stretch>
        </p:blipFill>
        <p:spPr>
          <a:xfrm>
            <a:off x="9319295" y="3154310"/>
            <a:ext cx="553702" cy="938886"/>
          </a:xfrm>
          <a:prstGeom prst="rect">
            <a:avLst/>
          </a:prstGeom>
        </p:spPr>
      </p:pic>
      <p:pic>
        <p:nvPicPr>
          <p:cNvPr id="39" name="Picture 38"/>
          <p:cNvPicPr>
            <a:picLocks noChangeAspect="1"/>
          </p:cNvPicPr>
          <p:nvPr/>
        </p:nvPicPr>
        <p:blipFill>
          <a:blip r:embed="rId7"/>
          <a:stretch>
            <a:fillRect/>
          </a:stretch>
        </p:blipFill>
        <p:spPr>
          <a:xfrm rot="3136945">
            <a:off x="1475022" y="231840"/>
            <a:ext cx="809524" cy="723810"/>
          </a:xfrm>
          <a:prstGeom prst="rect">
            <a:avLst/>
          </a:prstGeom>
        </p:spPr>
      </p:pic>
      <p:pic>
        <p:nvPicPr>
          <p:cNvPr id="41" name="Picture 40"/>
          <p:cNvPicPr>
            <a:picLocks noChangeAspect="1"/>
          </p:cNvPicPr>
          <p:nvPr/>
        </p:nvPicPr>
        <p:blipFill>
          <a:blip r:embed="rId8"/>
          <a:stretch>
            <a:fillRect/>
          </a:stretch>
        </p:blipFill>
        <p:spPr>
          <a:xfrm rot="12513570">
            <a:off x="279881" y="817273"/>
            <a:ext cx="780952" cy="990476"/>
          </a:xfrm>
          <a:prstGeom prst="rect">
            <a:avLst/>
          </a:prstGeom>
        </p:spPr>
      </p:pic>
      <p:pic>
        <p:nvPicPr>
          <p:cNvPr id="42" name="Picture 41"/>
          <p:cNvPicPr>
            <a:picLocks noChangeAspect="1"/>
          </p:cNvPicPr>
          <p:nvPr/>
        </p:nvPicPr>
        <p:blipFill>
          <a:blip r:embed="rId9"/>
          <a:stretch>
            <a:fillRect/>
          </a:stretch>
        </p:blipFill>
        <p:spPr>
          <a:xfrm>
            <a:off x="814640" y="3742676"/>
            <a:ext cx="826826" cy="974474"/>
          </a:xfrm>
          <a:prstGeom prst="rect">
            <a:avLst/>
          </a:prstGeom>
        </p:spPr>
      </p:pic>
      <p:pic>
        <p:nvPicPr>
          <p:cNvPr id="44" name="Picture 43"/>
          <p:cNvPicPr>
            <a:picLocks noChangeAspect="1"/>
          </p:cNvPicPr>
          <p:nvPr/>
        </p:nvPicPr>
        <p:blipFill>
          <a:blip r:embed="rId10"/>
          <a:stretch>
            <a:fillRect/>
          </a:stretch>
        </p:blipFill>
        <p:spPr>
          <a:xfrm>
            <a:off x="1784648" y="6471443"/>
            <a:ext cx="923928" cy="373972"/>
          </a:xfrm>
          <a:prstGeom prst="rect">
            <a:avLst/>
          </a:prstGeom>
        </p:spPr>
      </p:pic>
      <p:pic>
        <p:nvPicPr>
          <p:cNvPr id="45" name="Picture 44"/>
          <p:cNvPicPr>
            <a:picLocks noChangeAspect="1"/>
          </p:cNvPicPr>
          <p:nvPr/>
        </p:nvPicPr>
        <p:blipFill>
          <a:blip r:embed="rId11"/>
          <a:stretch>
            <a:fillRect/>
          </a:stretch>
        </p:blipFill>
        <p:spPr>
          <a:xfrm>
            <a:off x="960740" y="5023870"/>
            <a:ext cx="1021154" cy="446754"/>
          </a:xfrm>
          <a:prstGeom prst="rect">
            <a:avLst/>
          </a:prstGeom>
        </p:spPr>
      </p:pic>
      <p:pic>
        <p:nvPicPr>
          <p:cNvPr id="47" name="Picture 46"/>
          <p:cNvPicPr>
            <a:picLocks noChangeAspect="1"/>
          </p:cNvPicPr>
          <p:nvPr/>
        </p:nvPicPr>
        <p:blipFill>
          <a:blip r:embed="rId12"/>
          <a:stretch>
            <a:fillRect/>
          </a:stretch>
        </p:blipFill>
        <p:spPr>
          <a:xfrm>
            <a:off x="63536" y="4842413"/>
            <a:ext cx="572819" cy="914073"/>
          </a:xfrm>
          <a:prstGeom prst="rect">
            <a:avLst/>
          </a:prstGeom>
        </p:spPr>
      </p:pic>
      <p:pic>
        <p:nvPicPr>
          <p:cNvPr id="51" name="Picture 50"/>
          <p:cNvPicPr>
            <a:picLocks noChangeAspect="1"/>
          </p:cNvPicPr>
          <p:nvPr/>
        </p:nvPicPr>
        <p:blipFill>
          <a:blip r:embed="rId13"/>
          <a:stretch>
            <a:fillRect/>
          </a:stretch>
        </p:blipFill>
        <p:spPr>
          <a:xfrm>
            <a:off x="9120336" y="1673561"/>
            <a:ext cx="714286" cy="714286"/>
          </a:xfrm>
          <a:prstGeom prst="rect">
            <a:avLst/>
          </a:prstGeom>
        </p:spPr>
      </p:pic>
      <p:pic>
        <p:nvPicPr>
          <p:cNvPr id="52" name="Picture 51"/>
          <p:cNvPicPr>
            <a:picLocks noChangeAspect="1"/>
          </p:cNvPicPr>
          <p:nvPr/>
        </p:nvPicPr>
        <p:blipFill>
          <a:blip r:embed="rId14"/>
          <a:stretch>
            <a:fillRect/>
          </a:stretch>
        </p:blipFill>
        <p:spPr>
          <a:xfrm>
            <a:off x="160877" y="2723461"/>
            <a:ext cx="600000" cy="419048"/>
          </a:xfrm>
          <a:prstGeom prst="rect">
            <a:avLst/>
          </a:prstGeom>
        </p:spPr>
      </p:pic>
      <p:pic>
        <p:nvPicPr>
          <p:cNvPr id="30" name="Picture 29"/>
          <p:cNvPicPr>
            <a:picLocks noChangeAspect="1"/>
          </p:cNvPicPr>
          <p:nvPr/>
        </p:nvPicPr>
        <p:blipFill>
          <a:blip r:embed="rId14"/>
          <a:stretch>
            <a:fillRect/>
          </a:stretch>
        </p:blipFill>
        <p:spPr>
          <a:xfrm>
            <a:off x="6825208" y="6396624"/>
            <a:ext cx="600000" cy="419048"/>
          </a:xfrm>
          <a:prstGeom prst="rect">
            <a:avLst/>
          </a:prstGeom>
        </p:spPr>
      </p:pic>
      <p:pic>
        <p:nvPicPr>
          <p:cNvPr id="33" name="Picture 32"/>
          <p:cNvPicPr>
            <a:picLocks noChangeAspect="1"/>
          </p:cNvPicPr>
          <p:nvPr/>
        </p:nvPicPr>
        <p:blipFill>
          <a:blip r:embed="rId10"/>
          <a:stretch>
            <a:fillRect/>
          </a:stretch>
        </p:blipFill>
        <p:spPr>
          <a:xfrm rot="16200000">
            <a:off x="1243010" y="1914145"/>
            <a:ext cx="906593" cy="366955"/>
          </a:xfrm>
          <a:prstGeom prst="rect">
            <a:avLst/>
          </a:prstGeom>
        </p:spPr>
      </p:pic>
      <p:sp>
        <p:nvSpPr>
          <p:cNvPr id="35" name="Rectangle 34"/>
          <p:cNvSpPr/>
          <p:nvPr/>
        </p:nvSpPr>
        <p:spPr>
          <a:xfrm>
            <a:off x="2129756" y="3007229"/>
            <a:ext cx="5722141" cy="94619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2600" b="1" dirty="0">
                <a:solidFill>
                  <a:schemeClr val="bg1"/>
                </a:solidFill>
                <a:latin typeface="Calibri" panose="020F0502020204030204" pitchFamily="34" charset="0"/>
                <a:cs typeface="Calibri" panose="020F0502020204030204" pitchFamily="34" charset="0"/>
              </a:rPr>
              <a:t>You can complete the NSS online using a PC, smartphone or tablet</a:t>
            </a:r>
          </a:p>
        </p:txBody>
      </p:sp>
      <p:pic>
        <p:nvPicPr>
          <p:cNvPr id="40" name="Picture 39"/>
          <p:cNvPicPr>
            <a:picLocks noChangeAspect="1"/>
          </p:cNvPicPr>
          <p:nvPr/>
        </p:nvPicPr>
        <p:blipFill>
          <a:blip r:embed="rId10"/>
          <a:stretch>
            <a:fillRect/>
          </a:stretch>
        </p:blipFill>
        <p:spPr>
          <a:xfrm>
            <a:off x="5868283" y="139811"/>
            <a:ext cx="923928" cy="373972"/>
          </a:xfrm>
          <a:prstGeom prst="rect">
            <a:avLst/>
          </a:prstGeom>
        </p:spPr>
      </p:pic>
      <p:pic>
        <p:nvPicPr>
          <p:cNvPr id="25" name="Picture 24"/>
          <p:cNvPicPr>
            <a:picLocks noChangeAspect="1"/>
          </p:cNvPicPr>
          <p:nvPr/>
        </p:nvPicPr>
        <p:blipFill>
          <a:blip r:embed="rId7"/>
          <a:stretch>
            <a:fillRect/>
          </a:stretch>
        </p:blipFill>
        <p:spPr>
          <a:xfrm rot="259987">
            <a:off x="8936752" y="4659376"/>
            <a:ext cx="809524" cy="723810"/>
          </a:xfrm>
          <a:prstGeom prst="rect">
            <a:avLst/>
          </a:prstGeom>
        </p:spPr>
      </p:pic>
      <p:sp>
        <p:nvSpPr>
          <p:cNvPr id="27" name="Rectangle 26"/>
          <p:cNvSpPr/>
          <p:nvPr/>
        </p:nvSpPr>
        <p:spPr>
          <a:xfrm>
            <a:off x="2129756" y="4178543"/>
            <a:ext cx="5722141" cy="165379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2600" b="1" dirty="0">
                <a:solidFill>
                  <a:schemeClr val="bg1"/>
                </a:solidFill>
                <a:latin typeface="Calibri" panose="020F0502020204030204" pitchFamily="34" charset="0"/>
                <a:cs typeface="Calibri" panose="020F0502020204030204" pitchFamily="34" charset="0"/>
              </a:rPr>
              <a:t>The NSS respects student privacy. </a:t>
            </a:r>
          </a:p>
          <a:p>
            <a:pPr algn="ctr"/>
            <a:r>
              <a:rPr lang="en-GB" sz="2600" b="1" dirty="0">
                <a:solidFill>
                  <a:schemeClr val="bg1"/>
                </a:solidFill>
                <a:latin typeface="Calibri" panose="020F0502020204030204" pitchFamily="34" charset="0"/>
                <a:cs typeface="Calibri" panose="020F0502020204030204" pitchFamily="34" charset="0"/>
              </a:rPr>
              <a:t>At no point will students be identified to their university. </a:t>
            </a:r>
          </a:p>
          <a:p>
            <a:pPr algn="ctr"/>
            <a:r>
              <a:rPr lang="en-GB" sz="2600" b="1" dirty="0">
                <a:solidFill>
                  <a:schemeClr val="bg1"/>
                </a:solidFill>
                <a:latin typeface="Calibri" panose="020F0502020204030204" pitchFamily="34" charset="0"/>
                <a:cs typeface="Calibri" panose="020F0502020204030204" pitchFamily="34" charset="0"/>
              </a:rPr>
              <a:t>Your responses are anonymised.</a:t>
            </a:r>
          </a:p>
        </p:txBody>
      </p:sp>
      <p:pic>
        <p:nvPicPr>
          <p:cNvPr id="34" name="Picture 33"/>
          <p:cNvPicPr>
            <a:picLocks noChangeAspect="1"/>
          </p:cNvPicPr>
          <p:nvPr/>
        </p:nvPicPr>
        <p:blipFill>
          <a:blip r:embed="rId10"/>
          <a:stretch>
            <a:fillRect/>
          </a:stretch>
        </p:blipFill>
        <p:spPr>
          <a:xfrm>
            <a:off x="8045130" y="5600041"/>
            <a:ext cx="923928" cy="436543"/>
          </a:xfrm>
          <a:prstGeom prst="rect">
            <a:avLst/>
          </a:prstGeom>
        </p:spPr>
      </p:pic>
      <p:sp>
        <p:nvSpPr>
          <p:cNvPr id="28" name="Rectangle 27"/>
          <p:cNvSpPr/>
          <p:nvPr/>
        </p:nvSpPr>
        <p:spPr>
          <a:xfrm>
            <a:off x="2085118" y="1421509"/>
            <a:ext cx="5735764" cy="131586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nchorCtr="0"/>
          <a:lstStyle/>
          <a:p>
            <a:pPr>
              <a:spcBef>
                <a:spcPts val="1800"/>
              </a:spcBef>
            </a:pPr>
            <a:r>
              <a:rPr lang="en-GB" sz="2800" b="1" dirty="0">
                <a:solidFill>
                  <a:schemeClr val="bg1"/>
                </a:solidFill>
                <a:latin typeface="Calibri"/>
                <a:ea typeface="Calibri"/>
                <a:cs typeface="Calibri"/>
              </a:rPr>
              <a:t>The survey launches on Mon 3rd February and runs until 30</a:t>
            </a:r>
            <a:r>
              <a:rPr lang="en-GB" sz="2800" b="1" baseline="30000" dirty="0">
                <a:solidFill>
                  <a:schemeClr val="bg1"/>
                </a:solidFill>
                <a:latin typeface="Calibri"/>
                <a:ea typeface="Calibri"/>
                <a:cs typeface="Calibri"/>
              </a:rPr>
              <a:t>th</a:t>
            </a:r>
            <a:r>
              <a:rPr lang="en-GB" sz="2800" b="1" dirty="0">
                <a:solidFill>
                  <a:schemeClr val="bg1"/>
                </a:solidFill>
                <a:latin typeface="Calibri"/>
                <a:ea typeface="Calibri"/>
                <a:cs typeface="Calibri"/>
              </a:rPr>
              <a:t> April. </a:t>
            </a:r>
          </a:p>
        </p:txBody>
      </p:sp>
    </p:spTree>
    <p:extLst>
      <p:ext uri="{BB962C8B-B14F-4D97-AF65-F5344CB8AC3E}">
        <p14:creationId xmlns:p14="http://schemas.microsoft.com/office/powerpoint/2010/main" val="3896800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662E8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81998" y="668564"/>
            <a:ext cx="7705756" cy="542358"/>
          </a:xfrm>
        </p:spPr>
        <p:txBody>
          <a:bodyPr>
            <a:noAutofit/>
          </a:bodyPr>
          <a:lstStyle/>
          <a:p>
            <a:pPr algn="ctr"/>
            <a:r>
              <a:rPr lang="en-GB"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rPr>
              <a:t>HAVE YOUR SAY</a:t>
            </a:r>
          </a:p>
        </p:txBody>
      </p:sp>
      <p:sp>
        <p:nvSpPr>
          <p:cNvPr id="29" name="Rectangle 28"/>
          <p:cNvSpPr/>
          <p:nvPr/>
        </p:nvSpPr>
        <p:spPr bwMode="auto">
          <a:xfrm>
            <a:off x="0" y="6036584"/>
            <a:ext cx="9906000" cy="360040"/>
          </a:xfrm>
          <a:prstGeom prst="rect">
            <a:avLst/>
          </a:prstGeom>
          <a:solidFill>
            <a:schemeClr val="bg1"/>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algn="ctr"/>
            <a:r>
              <a:rPr lang="en-GB" sz="3200" b="1" dirty="0">
                <a:solidFill>
                  <a:srgbClr val="662E8F"/>
                </a:solidFill>
                <a:latin typeface="Calibri" panose="020F0502020204030204" pitchFamily="34" charset="0"/>
                <a:cs typeface="Calibri" panose="020F0502020204030204" pitchFamily="34" charset="0"/>
              </a:rPr>
              <a:t>WWW.THESTUDENTSURVEY.COM</a:t>
            </a: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63860" y="94716"/>
            <a:ext cx="1381628" cy="352456"/>
          </a:xfrm>
          <a:prstGeom prst="rect">
            <a:avLst/>
          </a:prstGeom>
        </p:spPr>
      </p:pic>
      <p:sp>
        <p:nvSpPr>
          <p:cNvPr id="31" name="Rectangle 30"/>
          <p:cNvSpPr/>
          <p:nvPr/>
        </p:nvSpPr>
        <p:spPr>
          <a:xfrm>
            <a:off x="160877" y="97672"/>
            <a:ext cx="752197" cy="547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 name="Picture 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4872" y="85197"/>
            <a:ext cx="824205" cy="545494"/>
          </a:xfrm>
          <a:prstGeom prst="rect">
            <a:avLst/>
          </a:prstGeom>
        </p:spPr>
      </p:pic>
      <p:pic>
        <p:nvPicPr>
          <p:cNvPr id="36" name="Picture 35"/>
          <p:cNvPicPr>
            <a:picLocks noChangeAspect="1"/>
          </p:cNvPicPr>
          <p:nvPr/>
        </p:nvPicPr>
        <p:blipFill>
          <a:blip r:embed="rId5"/>
          <a:stretch>
            <a:fillRect/>
          </a:stretch>
        </p:blipFill>
        <p:spPr>
          <a:xfrm rot="10800000">
            <a:off x="8612889" y="3516973"/>
            <a:ext cx="631663" cy="924099"/>
          </a:xfrm>
          <a:prstGeom prst="rect">
            <a:avLst/>
          </a:prstGeom>
        </p:spPr>
      </p:pic>
      <p:pic>
        <p:nvPicPr>
          <p:cNvPr id="37" name="Picture 36"/>
          <p:cNvPicPr>
            <a:picLocks noChangeAspect="1"/>
          </p:cNvPicPr>
          <p:nvPr/>
        </p:nvPicPr>
        <p:blipFill>
          <a:blip r:embed="rId6"/>
          <a:stretch>
            <a:fillRect/>
          </a:stretch>
        </p:blipFill>
        <p:spPr>
          <a:xfrm rot="5400000">
            <a:off x="8412544" y="595863"/>
            <a:ext cx="525136" cy="890448"/>
          </a:xfrm>
          <a:prstGeom prst="rect">
            <a:avLst/>
          </a:prstGeom>
        </p:spPr>
      </p:pic>
      <p:pic>
        <p:nvPicPr>
          <p:cNvPr id="38" name="Picture 37"/>
          <p:cNvPicPr>
            <a:picLocks noChangeAspect="1"/>
          </p:cNvPicPr>
          <p:nvPr/>
        </p:nvPicPr>
        <p:blipFill>
          <a:blip r:embed="rId6"/>
          <a:stretch>
            <a:fillRect/>
          </a:stretch>
        </p:blipFill>
        <p:spPr>
          <a:xfrm>
            <a:off x="6367222" y="4075543"/>
            <a:ext cx="553702" cy="938886"/>
          </a:xfrm>
          <a:prstGeom prst="rect">
            <a:avLst/>
          </a:prstGeom>
        </p:spPr>
      </p:pic>
      <p:pic>
        <p:nvPicPr>
          <p:cNvPr id="39" name="Picture 38"/>
          <p:cNvPicPr>
            <a:picLocks noChangeAspect="1"/>
          </p:cNvPicPr>
          <p:nvPr/>
        </p:nvPicPr>
        <p:blipFill>
          <a:blip r:embed="rId7"/>
          <a:stretch>
            <a:fillRect/>
          </a:stretch>
        </p:blipFill>
        <p:spPr>
          <a:xfrm rot="3136945">
            <a:off x="1341228" y="1743441"/>
            <a:ext cx="809524" cy="723810"/>
          </a:xfrm>
          <a:prstGeom prst="rect">
            <a:avLst/>
          </a:prstGeom>
        </p:spPr>
      </p:pic>
      <p:pic>
        <p:nvPicPr>
          <p:cNvPr id="41" name="Picture 40"/>
          <p:cNvPicPr>
            <a:picLocks noChangeAspect="1"/>
          </p:cNvPicPr>
          <p:nvPr/>
        </p:nvPicPr>
        <p:blipFill>
          <a:blip r:embed="rId8"/>
          <a:stretch>
            <a:fillRect/>
          </a:stretch>
        </p:blipFill>
        <p:spPr>
          <a:xfrm rot="12513570">
            <a:off x="1171243" y="219866"/>
            <a:ext cx="780952" cy="990476"/>
          </a:xfrm>
          <a:prstGeom prst="rect">
            <a:avLst/>
          </a:prstGeom>
        </p:spPr>
      </p:pic>
      <p:pic>
        <p:nvPicPr>
          <p:cNvPr id="42" name="Picture 41"/>
          <p:cNvPicPr>
            <a:picLocks noChangeAspect="1"/>
          </p:cNvPicPr>
          <p:nvPr/>
        </p:nvPicPr>
        <p:blipFill>
          <a:blip r:embed="rId9"/>
          <a:stretch>
            <a:fillRect/>
          </a:stretch>
        </p:blipFill>
        <p:spPr>
          <a:xfrm>
            <a:off x="2792760" y="4678249"/>
            <a:ext cx="826826" cy="974474"/>
          </a:xfrm>
          <a:prstGeom prst="rect">
            <a:avLst/>
          </a:prstGeom>
        </p:spPr>
      </p:pic>
      <p:pic>
        <p:nvPicPr>
          <p:cNvPr id="44" name="Picture 43"/>
          <p:cNvPicPr>
            <a:picLocks noChangeAspect="1"/>
          </p:cNvPicPr>
          <p:nvPr/>
        </p:nvPicPr>
        <p:blipFill>
          <a:blip r:embed="rId10"/>
          <a:stretch>
            <a:fillRect/>
          </a:stretch>
        </p:blipFill>
        <p:spPr>
          <a:xfrm>
            <a:off x="1784648" y="6471443"/>
            <a:ext cx="923928" cy="373972"/>
          </a:xfrm>
          <a:prstGeom prst="rect">
            <a:avLst/>
          </a:prstGeom>
        </p:spPr>
      </p:pic>
      <p:pic>
        <p:nvPicPr>
          <p:cNvPr id="45" name="Picture 44"/>
          <p:cNvPicPr>
            <a:picLocks noChangeAspect="1"/>
          </p:cNvPicPr>
          <p:nvPr/>
        </p:nvPicPr>
        <p:blipFill>
          <a:blip r:embed="rId11"/>
          <a:stretch>
            <a:fillRect/>
          </a:stretch>
        </p:blipFill>
        <p:spPr>
          <a:xfrm>
            <a:off x="4442423" y="5575583"/>
            <a:ext cx="1021154" cy="446754"/>
          </a:xfrm>
          <a:prstGeom prst="rect">
            <a:avLst/>
          </a:prstGeom>
        </p:spPr>
      </p:pic>
      <p:pic>
        <p:nvPicPr>
          <p:cNvPr id="47" name="Picture 46"/>
          <p:cNvPicPr>
            <a:picLocks noChangeAspect="1"/>
          </p:cNvPicPr>
          <p:nvPr/>
        </p:nvPicPr>
        <p:blipFill>
          <a:blip r:embed="rId12"/>
          <a:stretch>
            <a:fillRect/>
          </a:stretch>
        </p:blipFill>
        <p:spPr>
          <a:xfrm>
            <a:off x="732842" y="4494183"/>
            <a:ext cx="572819" cy="914073"/>
          </a:xfrm>
          <a:prstGeom prst="rect">
            <a:avLst/>
          </a:prstGeom>
        </p:spPr>
      </p:pic>
      <p:pic>
        <p:nvPicPr>
          <p:cNvPr id="51" name="Picture 50"/>
          <p:cNvPicPr>
            <a:picLocks noChangeAspect="1"/>
          </p:cNvPicPr>
          <p:nvPr/>
        </p:nvPicPr>
        <p:blipFill>
          <a:blip r:embed="rId13"/>
          <a:stretch>
            <a:fillRect/>
          </a:stretch>
        </p:blipFill>
        <p:spPr>
          <a:xfrm>
            <a:off x="8700252" y="5110033"/>
            <a:ext cx="714286" cy="714286"/>
          </a:xfrm>
          <a:prstGeom prst="rect">
            <a:avLst/>
          </a:prstGeom>
        </p:spPr>
      </p:pic>
      <p:pic>
        <p:nvPicPr>
          <p:cNvPr id="52" name="Picture 51"/>
          <p:cNvPicPr>
            <a:picLocks noChangeAspect="1"/>
          </p:cNvPicPr>
          <p:nvPr/>
        </p:nvPicPr>
        <p:blipFill>
          <a:blip r:embed="rId14"/>
          <a:stretch>
            <a:fillRect/>
          </a:stretch>
        </p:blipFill>
        <p:spPr>
          <a:xfrm>
            <a:off x="7502027" y="2323033"/>
            <a:ext cx="600000" cy="419048"/>
          </a:xfrm>
          <a:prstGeom prst="rect">
            <a:avLst/>
          </a:prstGeom>
        </p:spPr>
      </p:pic>
      <p:pic>
        <p:nvPicPr>
          <p:cNvPr id="30" name="Picture 29"/>
          <p:cNvPicPr>
            <a:picLocks noChangeAspect="1"/>
          </p:cNvPicPr>
          <p:nvPr/>
        </p:nvPicPr>
        <p:blipFill>
          <a:blip r:embed="rId14"/>
          <a:stretch>
            <a:fillRect/>
          </a:stretch>
        </p:blipFill>
        <p:spPr>
          <a:xfrm>
            <a:off x="6825208" y="6396624"/>
            <a:ext cx="600000" cy="419048"/>
          </a:xfrm>
          <a:prstGeom prst="rect">
            <a:avLst/>
          </a:prstGeom>
        </p:spPr>
      </p:pic>
      <p:pic>
        <p:nvPicPr>
          <p:cNvPr id="33" name="Picture 32"/>
          <p:cNvPicPr>
            <a:picLocks noChangeAspect="1"/>
          </p:cNvPicPr>
          <p:nvPr/>
        </p:nvPicPr>
        <p:blipFill>
          <a:blip r:embed="rId10"/>
          <a:stretch>
            <a:fillRect/>
          </a:stretch>
        </p:blipFill>
        <p:spPr>
          <a:xfrm rot="16200000">
            <a:off x="-84471" y="2463452"/>
            <a:ext cx="906593" cy="366955"/>
          </a:xfrm>
          <a:prstGeom prst="rect">
            <a:avLst/>
          </a:prstGeom>
        </p:spPr>
      </p:pic>
      <p:sp>
        <p:nvSpPr>
          <p:cNvPr id="35" name="Rectangle 34"/>
          <p:cNvSpPr/>
          <p:nvPr/>
        </p:nvSpPr>
        <p:spPr>
          <a:xfrm>
            <a:off x="2678168" y="1645350"/>
            <a:ext cx="4549664" cy="182932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Bef>
                <a:spcPts val="1800"/>
              </a:spcBef>
            </a:pPr>
            <a:r>
              <a:rPr lang="en-GB" sz="2800" b="1" dirty="0">
                <a:solidFill>
                  <a:schemeClr val="bg1"/>
                </a:solidFill>
                <a:latin typeface="Calibri" panose="020F0502020204030204" pitchFamily="34" charset="0"/>
                <a:cs typeface="Calibri" panose="020F0502020204030204" pitchFamily="34" charset="0"/>
              </a:rPr>
              <a:t>Scan the NSS Quick Response code with your smartphone (you may need to  download a free QR reader app)</a:t>
            </a:r>
          </a:p>
          <a:p>
            <a:pPr>
              <a:spcBef>
                <a:spcPts val="1800"/>
              </a:spcBef>
            </a:pPr>
            <a:endParaRPr lang="en-GB" sz="2800" b="1" dirty="0">
              <a:solidFill>
                <a:schemeClr val="bg1"/>
              </a:solidFill>
              <a:latin typeface="Calibri" panose="020F0502020204030204" pitchFamily="34" charset="0"/>
              <a:cs typeface="Calibri" panose="020F0502020204030204" pitchFamily="34" charset="0"/>
            </a:endParaRPr>
          </a:p>
        </p:txBody>
      </p:sp>
      <p:pic>
        <p:nvPicPr>
          <p:cNvPr id="40" name="Picture 39"/>
          <p:cNvPicPr>
            <a:picLocks noChangeAspect="1"/>
          </p:cNvPicPr>
          <p:nvPr/>
        </p:nvPicPr>
        <p:blipFill>
          <a:blip r:embed="rId10"/>
          <a:stretch>
            <a:fillRect/>
          </a:stretch>
        </p:blipFill>
        <p:spPr>
          <a:xfrm>
            <a:off x="5868283" y="139811"/>
            <a:ext cx="923928" cy="373972"/>
          </a:xfrm>
          <a:prstGeom prst="rect">
            <a:avLst/>
          </a:prstGeom>
        </p:spPr>
      </p:pic>
      <p:pic>
        <p:nvPicPr>
          <p:cNvPr id="25" name="Picture 24"/>
          <p:cNvPicPr>
            <a:picLocks noChangeAspect="1"/>
          </p:cNvPicPr>
          <p:nvPr/>
        </p:nvPicPr>
        <p:blipFill>
          <a:blip r:embed="rId7"/>
          <a:stretch>
            <a:fillRect/>
          </a:stretch>
        </p:blipFill>
        <p:spPr>
          <a:xfrm rot="259987">
            <a:off x="9009777" y="2052350"/>
            <a:ext cx="809524" cy="723810"/>
          </a:xfrm>
          <a:prstGeom prst="rect">
            <a:avLst/>
          </a:prstGeom>
        </p:spPr>
      </p:pic>
      <p:pic>
        <p:nvPicPr>
          <p:cNvPr id="34" name="Picture 33"/>
          <p:cNvPicPr>
            <a:picLocks noChangeAspect="1"/>
          </p:cNvPicPr>
          <p:nvPr/>
        </p:nvPicPr>
        <p:blipFill>
          <a:blip r:embed="rId10"/>
          <a:stretch>
            <a:fillRect/>
          </a:stretch>
        </p:blipFill>
        <p:spPr>
          <a:xfrm>
            <a:off x="1973015" y="3703141"/>
            <a:ext cx="923928" cy="436543"/>
          </a:xfrm>
          <a:prstGeom prst="rect">
            <a:avLst/>
          </a:prstGeom>
        </p:spPr>
      </p:pic>
      <p:pic>
        <p:nvPicPr>
          <p:cNvPr id="1026" name="Picture 2">
            <a:extLst>
              <a:ext uri="{FF2B5EF4-FFF2-40B4-BE49-F238E27FC236}">
                <a16:creationId xmlns:a16="http://schemas.microsoft.com/office/drawing/2014/main" id="{DB090746-0411-E16E-F49C-1CC2AB8244F0}"/>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883741" y="3668165"/>
            <a:ext cx="2219325" cy="2219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4629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662E8F"/>
        </a:solidFill>
        <a:effectLst/>
      </p:bgPr>
    </p:bg>
    <p:spTree>
      <p:nvGrpSpPr>
        <p:cNvPr id="1" name=""/>
        <p:cNvGrpSpPr/>
        <p:nvPr/>
      </p:nvGrpSpPr>
      <p:grpSpPr>
        <a:xfrm>
          <a:off x="0" y="0"/>
          <a:ext cx="0" cy="0"/>
          <a:chOff x="0" y="0"/>
          <a:chExt cx="0" cy="0"/>
        </a:xfrm>
      </p:grpSpPr>
      <p:pic>
        <p:nvPicPr>
          <p:cNvPr id="34" name="Picture 33"/>
          <p:cNvPicPr>
            <a:picLocks noChangeAspect="1"/>
          </p:cNvPicPr>
          <p:nvPr/>
        </p:nvPicPr>
        <p:blipFill>
          <a:blip r:embed="rId3"/>
          <a:stretch>
            <a:fillRect/>
          </a:stretch>
        </p:blipFill>
        <p:spPr>
          <a:xfrm>
            <a:off x="829268" y="2945576"/>
            <a:ext cx="923928" cy="436543"/>
          </a:xfrm>
          <a:prstGeom prst="rect">
            <a:avLst/>
          </a:prstGeom>
        </p:spPr>
      </p:pic>
      <p:sp>
        <p:nvSpPr>
          <p:cNvPr id="2" name="Title 1"/>
          <p:cNvSpPr>
            <a:spLocks noGrp="1"/>
          </p:cNvSpPr>
          <p:nvPr>
            <p:ph type="title"/>
          </p:nvPr>
        </p:nvSpPr>
        <p:spPr>
          <a:xfrm>
            <a:off x="999136" y="1368183"/>
            <a:ext cx="7705756" cy="542358"/>
          </a:xfrm>
        </p:spPr>
        <p:txBody>
          <a:bodyPr>
            <a:noAutofit/>
          </a:bodyPr>
          <a:lstStyle/>
          <a:p>
            <a:pPr algn="ctr"/>
            <a:r>
              <a:rPr lang="en-GB" sz="60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rPr>
              <a:t>HAVE YOUR SAY</a:t>
            </a:r>
          </a:p>
        </p:txBody>
      </p:sp>
      <p:sp>
        <p:nvSpPr>
          <p:cNvPr id="29" name="Rectangle 28"/>
          <p:cNvSpPr/>
          <p:nvPr/>
        </p:nvSpPr>
        <p:spPr bwMode="auto">
          <a:xfrm>
            <a:off x="0" y="3555809"/>
            <a:ext cx="9905999" cy="560026"/>
          </a:xfrm>
          <a:prstGeom prst="rect">
            <a:avLst/>
          </a:prstGeom>
          <a:solidFill>
            <a:schemeClr val="bg1"/>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algn="ctr"/>
            <a:r>
              <a:rPr lang="en-GB" sz="4800" b="1" dirty="0">
                <a:solidFill>
                  <a:srgbClr val="662E8F"/>
                </a:solidFill>
                <a:latin typeface="Calibri" panose="020F0502020204030204" pitchFamily="34" charset="0"/>
                <a:cs typeface="Calibri" panose="020F0502020204030204" pitchFamily="34" charset="0"/>
              </a:rPr>
              <a:t>WWW.THESTUDENTSURVEY.COM</a:t>
            </a: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00900" y="97672"/>
            <a:ext cx="1381628" cy="352456"/>
          </a:xfrm>
          <a:prstGeom prst="rect">
            <a:avLst/>
          </a:prstGeom>
        </p:spPr>
      </p:pic>
      <p:sp>
        <p:nvSpPr>
          <p:cNvPr id="31" name="Rectangle 30"/>
          <p:cNvSpPr/>
          <p:nvPr/>
        </p:nvSpPr>
        <p:spPr>
          <a:xfrm>
            <a:off x="160877" y="97672"/>
            <a:ext cx="752197" cy="547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 name="Picture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4872" y="85197"/>
            <a:ext cx="824205" cy="545494"/>
          </a:xfrm>
          <a:prstGeom prst="rect">
            <a:avLst/>
          </a:prstGeom>
        </p:spPr>
      </p:pic>
      <p:pic>
        <p:nvPicPr>
          <p:cNvPr id="36" name="Picture 35"/>
          <p:cNvPicPr>
            <a:picLocks noChangeAspect="1"/>
          </p:cNvPicPr>
          <p:nvPr/>
        </p:nvPicPr>
        <p:blipFill>
          <a:blip r:embed="rId6"/>
          <a:stretch>
            <a:fillRect/>
          </a:stretch>
        </p:blipFill>
        <p:spPr>
          <a:xfrm rot="3878920">
            <a:off x="5888193" y="4408201"/>
            <a:ext cx="631663" cy="924099"/>
          </a:xfrm>
          <a:prstGeom prst="rect">
            <a:avLst/>
          </a:prstGeom>
        </p:spPr>
      </p:pic>
      <p:pic>
        <p:nvPicPr>
          <p:cNvPr id="37" name="Picture 36"/>
          <p:cNvPicPr>
            <a:picLocks noChangeAspect="1"/>
          </p:cNvPicPr>
          <p:nvPr/>
        </p:nvPicPr>
        <p:blipFill>
          <a:blip r:embed="rId7"/>
          <a:stretch>
            <a:fillRect/>
          </a:stretch>
        </p:blipFill>
        <p:spPr>
          <a:xfrm rot="5400000">
            <a:off x="8412544" y="595863"/>
            <a:ext cx="525136" cy="890448"/>
          </a:xfrm>
          <a:prstGeom prst="rect">
            <a:avLst/>
          </a:prstGeom>
        </p:spPr>
      </p:pic>
      <p:pic>
        <p:nvPicPr>
          <p:cNvPr id="38" name="Picture 37"/>
          <p:cNvPicPr>
            <a:picLocks noChangeAspect="1"/>
          </p:cNvPicPr>
          <p:nvPr/>
        </p:nvPicPr>
        <p:blipFill>
          <a:blip r:embed="rId7"/>
          <a:stretch>
            <a:fillRect/>
          </a:stretch>
        </p:blipFill>
        <p:spPr>
          <a:xfrm>
            <a:off x="7970670" y="5095653"/>
            <a:ext cx="553702" cy="938886"/>
          </a:xfrm>
          <a:prstGeom prst="rect">
            <a:avLst/>
          </a:prstGeom>
        </p:spPr>
      </p:pic>
      <p:pic>
        <p:nvPicPr>
          <p:cNvPr id="39" name="Picture 38"/>
          <p:cNvPicPr>
            <a:picLocks noChangeAspect="1"/>
          </p:cNvPicPr>
          <p:nvPr/>
        </p:nvPicPr>
        <p:blipFill>
          <a:blip r:embed="rId8"/>
          <a:stretch>
            <a:fillRect/>
          </a:stretch>
        </p:blipFill>
        <p:spPr>
          <a:xfrm rot="3136945">
            <a:off x="218224" y="1516437"/>
            <a:ext cx="809524" cy="723810"/>
          </a:xfrm>
          <a:prstGeom prst="rect">
            <a:avLst/>
          </a:prstGeom>
        </p:spPr>
      </p:pic>
      <p:pic>
        <p:nvPicPr>
          <p:cNvPr id="41" name="Picture 40"/>
          <p:cNvPicPr>
            <a:picLocks noChangeAspect="1"/>
          </p:cNvPicPr>
          <p:nvPr/>
        </p:nvPicPr>
        <p:blipFill>
          <a:blip r:embed="rId9"/>
          <a:stretch>
            <a:fillRect/>
          </a:stretch>
        </p:blipFill>
        <p:spPr>
          <a:xfrm rot="12513570">
            <a:off x="1199832" y="145941"/>
            <a:ext cx="780952" cy="990476"/>
          </a:xfrm>
          <a:prstGeom prst="rect">
            <a:avLst/>
          </a:prstGeom>
        </p:spPr>
      </p:pic>
      <p:pic>
        <p:nvPicPr>
          <p:cNvPr id="42" name="Picture 41"/>
          <p:cNvPicPr>
            <a:picLocks noChangeAspect="1"/>
          </p:cNvPicPr>
          <p:nvPr/>
        </p:nvPicPr>
        <p:blipFill>
          <a:blip r:embed="rId10"/>
          <a:stretch>
            <a:fillRect/>
          </a:stretch>
        </p:blipFill>
        <p:spPr>
          <a:xfrm>
            <a:off x="3144075" y="5165486"/>
            <a:ext cx="826826" cy="974474"/>
          </a:xfrm>
          <a:prstGeom prst="rect">
            <a:avLst/>
          </a:prstGeom>
        </p:spPr>
      </p:pic>
      <p:pic>
        <p:nvPicPr>
          <p:cNvPr id="44" name="Picture 43"/>
          <p:cNvPicPr>
            <a:picLocks noChangeAspect="1"/>
          </p:cNvPicPr>
          <p:nvPr/>
        </p:nvPicPr>
        <p:blipFill>
          <a:blip r:embed="rId3"/>
          <a:stretch>
            <a:fillRect/>
          </a:stretch>
        </p:blipFill>
        <p:spPr>
          <a:xfrm>
            <a:off x="1784648" y="6471443"/>
            <a:ext cx="923928" cy="373972"/>
          </a:xfrm>
          <a:prstGeom prst="rect">
            <a:avLst/>
          </a:prstGeom>
        </p:spPr>
      </p:pic>
      <p:pic>
        <p:nvPicPr>
          <p:cNvPr id="45" name="Picture 44"/>
          <p:cNvPicPr>
            <a:picLocks noChangeAspect="1"/>
          </p:cNvPicPr>
          <p:nvPr/>
        </p:nvPicPr>
        <p:blipFill>
          <a:blip r:embed="rId11"/>
          <a:stretch>
            <a:fillRect/>
          </a:stretch>
        </p:blipFill>
        <p:spPr>
          <a:xfrm>
            <a:off x="4163610" y="5587785"/>
            <a:ext cx="1021154" cy="446754"/>
          </a:xfrm>
          <a:prstGeom prst="rect">
            <a:avLst/>
          </a:prstGeom>
        </p:spPr>
      </p:pic>
      <p:pic>
        <p:nvPicPr>
          <p:cNvPr id="47" name="Picture 46"/>
          <p:cNvPicPr>
            <a:picLocks noChangeAspect="1"/>
          </p:cNvPicPr>
          <p:nvPr/>
        </p:nvPicPr>
        <p:blipFill>
          <a:blip r:embed="rId12"/>
          <a:stretch>
            <a:fillRect/>
          </a:stretch>
        </p:blipFill>
        <p:spPr>
          <a:xfrm>
            <a:off x="124872" y="5294987"/>
            <a:ext cx="572819" cy="914073"/>
          </a:xfrm>
          <a:prstGeom prst="rect">
            <a:avLst/>
          </a:prstGeom>
        </p:spPr>
      </p:pic>
      <p:pic>
        <p:nvPicPr>
          <p:cNvPr id="51" name="Picture 50"/>
          <p:cNvPicPr>
            <a:picLocks noChangeAspect="1"/>
          </p:cNvPicPr>
          <p:nvPr/>
        </p:nvPicPr>
        <p:blipFill>
          <a:blip r:embed="rId13"/>
          <a:stretch>
            <a:fillRect/>
          </a:stretch>
        </p:blipFill>
        <p:spPr>
          <a:xfrm>
            <a:off x="9191714" y="4657286"/>
            <a:ext cx="714286" cy="714286"/>
          </a:xfrm>
          <a:prstGeom prst="rect">
            <a:avLst/>
          </a:prstGeom>
        </p:spPr>
      </p:pic>
      <p:pic>
        <p:nvPicPr>
          <p:cNvPr id="52" name="Picture 51"/>
          <p:cNvPicPr>
            <a:picLocks noChangeAspect="1"/>
          </p:cNvPicPr>
          <p:nvPr/>
        </p:nvPicPr>
        <p:blipFill>
          <a:blip r:embed="rId14"/>
          <a:stretch>
            <a:fillRect/>
          </a:stretch>
        </p:blipFill>
        <p:spPr>
          <a:xfrm>
            <a:off x="8840911" y="2410750"/>
            <a:ext cx="600000" cy="419048"/>
          </a:xfrm>
          <a:prstGeom prst="rect">
            <a:avLst/>
          </a:prstGeom>
        </p:spPr>
      </p:pic>
      <p:pic>
        <p:nvPicPr>
          <p:cNvPr id="30" name="Picture 29"/>
          <p:cNvPicPr>
            <a:picLocks noChangeAspect="1"/>
          </p:cNvPicPr>
          <p:nvPr/>
        </p:nvPicPr>
        <p:blipFill>
          <a:blip r:embed="rId14"/>
          <a:stretch>
            <a:fillRect/>
          </a:stretch>
        </p:blipFill>
        <p:spPr>
          <a:xfrm>
            <a:off x="6825208" y="6396624"/>
            <a:ext cx="600000" cy="419048"/>
          </a:xfrm>
          <a:prstGeom prst="rect">
            <a:avLst/>
          </a:prstGeom>
        </p:spPr>
      </p:pic>
      <p:pic>
        <p:nvPicPr>
          <p:cNvPr id="33" name="Picture 32"/>
          <p:cNvPicPr>
            <a:picLocks noChangeAspect="1"/>
          </p:cNvPicPr>
          <p:nvPr/>
        </p:nvPicPr>
        <p:blipFill>
          <a:blip r:embed="rId3"/>
          <a:stretch>
            <a:fillRect/>
          </a:stretch>
        </p:blipFill>
        <p:spPr>
          <a:xfrm rot="16200000">
            <a:off x="2005557" y="4528712"/>
            <a:ext cx="906593" cy="366955"/>
          </a:xfrm>
          <a:prstGeom prst="rect">
            <a:avLst/>
          </a:prstGeom>
        </p:spPr>
      </p:pic>
      <p:pic>
        <p:nvPicPr>
          <p:cNvPr id="40" name="Picture 39"/>
          <p:cNvPicPr>
            <a:picLocks noChangeAspect="1"/>
          </p:cNvPicPr>
          <p:nvPr/>
        </p:nvPicPr>
        <p:blipFill>
          <a:blip r:embed="rId3"/>
          <a:stretch>
            <a:fillRect/>
          </a:stretch>
        </p:blipFill>
        <p:spPr>
          <a:xfrm>
            <a:off x="4795103" y="371348"/>
            <a:ext cx="923928" cy="373972"/>
          </a:xfrm>
          <a:prstGeom prst="rect">
            <a:avLst/>
          </a:prstGeom>
        </p:spPr>
      </p:pic>
      <p:pic>
        <p:nvPicPr>
          <p:cNvPr id="25" name="Picture 24"/>
          <p:cNvPicPr>
            <a:picLocks noChangeAspect="1"/>
          </p:cNvPicPr>
          <p:nvPr/>
        </p:nvPicPr>
        <p:blipFill>
          <a:blip r:embed="rId8"/>
          <a:stretch>
            <a:fillRect/>
          </a:stretch>
        </p:blipFill>
        <p:spPr>
          <a:xfrm rot="259987">
            <a:off x="8605200" y="1395010"/>
            <a:ext cx="809524" cy="723810"/>
          </a:xfrm>
          <a:prstGeom prst="rect">
            <a:avLst/>
          </a:prstGeom>
        </p:spPr>
      </p:pic>
    </p:spTree>
    <p:extLst>
      <p:ext uri="{BB962C8B-B14F-4D97-AF65-F5344CB8AC3E}">
        <p14:creationId xmlns:p14="http://schemas.microsoft.com/office/powerpoint/2010/main" val="18945040"/>
      </p:ext>
    </p:extLst>
  </p:cSld>
  <p:clrMapOvr>
    <a:masterClrMapping/>
  </p:clrMapOvr>
</p:sld>
</file>

<file path=ppt/theme/theme1.xml><?xml version="1.0" encoding="utf-8"?>
<a:theme xmlns:a="http://schemas.openxmlformats.org/drawingml/2006/main" name="UK - Ipsos MORI">
  <a:themeElements>
    <a:clrScheme name="NSS">
      <a:dk1>
        <a:srgbClr val="292926"/>
      </a:dk1>
      <a:lt1>
        <a:srgbClr val="FFFFFF"/>
      </a:lt1>
      <a:dk2>
        <a:srgbClr val="ED1C24"/>
      </a:dk2>
      <a:lt2>
        <a:srgbClr val="292926"/>
      </a:lt2>
      <a:accent1>
        <a:srgbClr val="ED1C24"/>
      </a:accent1>
      <a:accent2>
        <a:srgbClr val="A5AEB6"/>
      </a:accent2>
      <a:accent3>
        <a:srgbClr val="292926"/>
      </a:accent3>
      <a:accent4>
        <a:srgbClr val="53534C"/>
      </a:accent4>
      <a:accent5>
        <a:srgbClr val="ED1C24"/>
      </a:accent5>
      <a:accent6>
        <a:srgbClr val="606059"/>
      </a:accent6>
      <a:hlink>
        <a:srgbClr val="ED1C24"/>
      </a:hlink>
      <a:folHlink>
        <a:srgbClr val="606059"/>
      </a:folHlink>
    </a:clrScheme>
    <a:fontScheme name="Ipsos MORI - 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cap="flat" cmpd="sng" algn="ctr">
          <a:noFill/>
          <a:prstDash val="solid"/>
          <a:round/>
          <a:headEnd type="none" w="med" len="med"/>
          <a:tailEnd type="none" w="med" len="med"/>
        </a:ln>
        <a:effectLst/>
      </a:spPr>
      <a:bodyPr vert="horz" wrap="square" lIns="90000" tIns="72000" rIns="90000" bIns="72000" numCol="1" rtlCol="0" anchor="t" anchorCtr="0" compatLnSpc="1">
        <a:prstTxWarp prst="textNoShape">
          <a:avLst/>
        </a:prstTxWarp>
        <a:noAutofit/>
      </a:bodyPr>
      <a:lstStyle>
        <a:defPPr marL="173038" marR="0" indent="-173038" algn="l" defTabSz="914400" rtl="0" eaLnBrk="1" fontAlgn="base" latinLnBrk="0" hangingPunct="1">
          <a:lnSpc>
            <a:spcPct val="100000"/>
          </a:lnSpc>
          <a:spcBef>
            <a:spcPct val="0"/>
          </a:spcBef>
          <a:spcAft>
            <a:spcPct val="0"/>
          </a:spcAft>
          <a:buClrTx/>
          <a:buSzTx/>
          <a:buFont typeface="Arial" pitchFamily="34" charset="0"/>
          <a:buChar char="•"/>
          <a:tabLst/>
          <a:defRPr kumimoji="0" sz="1800" b="0" i="0" u="none" strike="noStrike" cap="none" normalizeH="0" baseline="0" dirty="0" smtClean="0">
            <a:ln>
              <a:noFill/>
            </a:ln>
            <a:solidFill>
              <a:schemeClr val="bg1"/>
            </a:solidFill>
            <a:effectLst/>
            <a:latin typeface="Arial" charset="0"/>
          </a:defRPr>
        </a:defPPr>
      </a:lstStyle>
    </a:spDef>
    <a:lnDef>
      <a:spPr bwMode="auto">
        <a:solidFill>
          <a:schemeClr val="accent2"/>
        </a:solidFill>
        <a:ln w="9525" cap="flat" cmpd="sng" algn="ctr">
          <a:solidFill>
            <a:schemeClr val="tx1"/>
          </a:solidFill>
          <a:prstDash val="solid"/>
          <a:round/>
          <a:headEnd type="none" w="med" len="med"/>
          <a:tailEnd type="none" w="med" len="med"/>
        </a:ln>
        <a:effectLst/>
      </a:spPr>
      <a:bodyPr/>
      <a:lstStyle/>
    </a:lnDef>
    <a:txDef>
      <a:spPr>
        <a:noFill/>
      </a:spPr>
      <a:bodyPr wrap="square" lIns="0" tIns="0" rIns="0" bIns="0" rtlCol="0">
        <a:spAutoFit/>
      </a:bodyPr>
      <a:lstStyle>
        <a:defPPr algn="l">
          <a:defRPr sz="1800" dirty="0" smtClean="0"/>
        </a:defPPr>
      </a:lstStyle>
    </a:txDef>
  </a:objectDefaults>
  <a:extraClrSchemeLst>
    <a:extraClrScheme>
      <a:clrScheme name="Ipsos MORI -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psos MORI -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psos MORI -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psos MORI -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psos MORI -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psos MORI -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psos MORI -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psos MORI -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psos MORI -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psos MORI -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psos MORI -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Ipsos MORI - TEMPLATE 13">
        <a:dk1>
          <a:srgbClr val="000000"/>
        </a:dk1>
        <a:lt1>
          <a:srgbClr val="FFFFFF"/>
        </a:lt1>
        <a:dk2>
          <a:srgbClr val="4E60A8"/>
        </a:dk2>
        <a:lt2>
          <a:srgbClr val="DDDDDD"/>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14">
        <a:dk1>
          <a:srgbClr val="333333"/>
        </a:dk1>
        <a:lt1>
          <a:srgbClr val="FFFFFF"/>
        </a:lt1>
        <a:dk2>
          <a:srgbClr val="4E60A8"/>
        </a:dk2>
        <a:lt2>
          <a:srgbClr val="DDDDDD"/>
        </a:lt2>
        <a:accent1>
          <a:srgbClr val="BBE0E3"/>
        </a:accent1>
        <a:accent2>
          <a:srgbClr val="333399"/>
        </a:accent2>
        <a:accent3>
          <a:srgbClr val="FFFFFF"/>
        </a:accent3>
        <a:accent4>
          <a:srgbClr val="2A2A2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15">
        <a:dk1>
          <a:srgbClr val="333333"/>
        </a:dk1>
        <a:lt1>
          <a:srgbClr val="FFFFFF"/>
        </a:lt1>
        <a:dk2>
          <a:srgbClr val="4E60A8"/>
        </a:dk2>
        <a:lt2>
          <a:srgbClr val="DDDDDD"/>
        </a:lt2>
        <a:accent1>
          <a:srgbClr val="8C2837"/>
        </a:accent1>
        <a:accent2>
          <a:srgbClr val="64B464"/>
        </a:accent2>
        <a:accent3>
          <a:srgbClr val="FFFFFF"/>
        </a:accent3>
        <a:accent4>
          <a:srgbClr val="2A2A2A"/>
        </a:accent4>
        <a:accent5>
          <a:srgbClr val="C5ACAE"/>
        </a:accent5>
        <a:accent6>
          <a:srgbClr val="5AA35A"/>
        </a:accent6>
        <a:hlink>
          <a:srgbClr val="FAA032"/>
        </a:hlink>
        <a:folHlink>
          <a:srgbClr val="1E50DC"/>
        </a:folHlink>
      </a:clrScheme>
      <a:clrMap bg1="lt1" tx1="dk1" bg2="lt2" tx2="dk2" accent1="accent1" accent2="accent2" accent3="accent3" accent4="accent4" accent5="accent5" accent6="accent6" hlink="hlink" folHlink="folHlink"/>
    </a:extraClrScheme>
    <a:extraClrScheme>
      <a:clrScheme name="Ipsos MORI - TEMPLATE 16">
        <a:dk1>
          <a:srgbClr val="333333"/>
        </a:dk1>
        <a:lt1>
          <a:srgbClr val="FFFFFF"/>
        </a:lt1>
        <a:dk2>
          <a:srgbClr val="003150"/>
        </a:dk2>
        <a:lt2>
          <a:srgbClr val="DDDDDD"/>
        </a:lt2>
        <a:accent1>
          <a:srgbClr val="8C2837"/>
        </a:accent1>
        <a:accent2>
          <a:srgbClr val="64B464"/>
        </a:accent2>
        <a:accent3>
          <a:srgbClr val="FFFFFF"/>
        </a:accent3>
        <a:accent4>
          <a:srgbClr val="2A2A2A"/>
        </a:accent4>
        <a:accent5>
          <a:srgbClr val="C5ACAE"/>
        </a:accent5>
        <a:accent6>
          <a:srgbClr val="5AA35A"/>
        </a:accent6>
        <a:hlink>
          <a:srgbClr val="FAA032"/>
        </a:hlink>
        <a:folHlink>
          <a:srgbClr val="1E50D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FD9B3DB57C51E46B456B62FBB4D93BB" ma:contentTypeVersion="17" ma:contentTypeDescription="Create a new document." ma:contentTypeScope="" ma:versionID="1a618486c3c97116251c5960aa4d0751">
  <xsd:schema xmlns:xsd="http://www.w3.org/2001/XMLSchema" xmlns:xs="http://www.w3.org/2001/XMLSchema" xmlns:p="http://schemas.microsoft.com/office/2006/metadata/properties" xmlns:ns2="7175ba2d-1acd-4f14-ba16-b666f1f149b9" xmlns:ns3="5c697bb7-213a-4566-8955-fe3da544cb15" targetNamespace="http://schemas.microsoft.com/office/2006/metadata/properties" ma:root="true" ma:fieldsID="9bac94c7e5edea4769660b4e315e4d1e" ns2:_="" ns3:_="">
    <xsd:import namespace="7175ba2d-1acd-4f14-ba16-b666f1f149b9"/>
    <xsd:import namespace="5c697bb7-213a-4566-8955-fe3da544cb1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75ba2d-1acd-4f14-ba16-b666f1f149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7306b285-ac2c-4225-b56d-e54690cf9c9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LengthInSeconds" ma:index="2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c697bb7-213a-4566-8955-fe3da544cb15"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d2cd00e-5683-4c49-b3bf-570c4625832d}" ma:internalName="TaxCatchAll" ma:showField="CatchAllData" ma:web="5c697bb7-213a-4566-8955-fe3da544cb1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5c697bb7-213a-4566-8955-fe3da544cb15" xsi:nil="true"/>
    <lcf76f155ced4ddcb4097134ff3c332f xmlns="7175ba2d-1acd-4f14-ba16-b666f1f149b9">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0CFFBED-EF18-45A4-B57B-DB8895F937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75ba2d-1acd-4f14-ba16-b666f1f149b9"/>
    <ds:schemaRef ds:uri="5c697bb7-213a-4566-8955-fe3da544cb1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64C93D4-EE7D-4214-9C5B-159805B8DF96}">
  <ds:schemaRefs>
    <ds:schemaRef ds:uri="http://www.w3.org/XML/1998/namespace"/>
    <ds:schemaRef ds:uri="http://purl.org/dc/terms/"/>
    <ds:schemaRef ds:uri="http://purl.org/dc/elements/1.1/"/>
    <ds:schemaRef ds:uri="http://purl.org/dc/dcmitype/"/>
    <ds:schemaRef ds:uri="http://schemas.microsoft.com/office/2006/documentManagement/types"/>
    <ds:schemaRef ds:uri="7175ba2d-1acd-4f14-ba16-b666f1f149b9"/>
    <ds:schemaRef ds:uri="5c697bb7-213a-4566-8955-fe3da544cb15"/>
    <ds:schemaRef ds:uri="http://schemas.openxmlformats.org/package/2006/metadata/core-properties"/>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867C0CF9-CF51-4210-9BD2-E22C4514E3F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10468</TotalTime>
  <Words>405</Words>
  <Application>Microsoft Office PowerPoint</Application>
  <PresentationFormat>A4 Paper (210x297 mm)</PresentationFormat>
  <Paragraphs>57</Paragraphs>
  <Slides>8</Slides>
  <Notes>8</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UK - Ipsos MORI</vt:lpstr>
      <vt:lpstr>Office Theme</vt:lpstr>
      <vt:lpstr>PowerPoint Presentation</vt:lpstr>
      <vt:lpstr> What is the NSS?</vt:lpstr>
      <vt:lpstr>The NSS asks…</vt:lpstr>
      <vt:lpstr>How are the results used?</vt:lpstr>
      <vt:lpstr> Student feedback has… </vt:lpstr>
      <vt:lpstr>HAVE YOUR SAY</vt:lpstr>
      <vt:lpstr>HAVE YOUR SAY</vt:lpstr>
      <vt:lpstr>HAVE YOUR SAY</vt:lpstr>
    </vt:vector>
  </TitlesOfParts>
  <Company>IPSOS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rita.sexton</dc:creator>
  <cp:keywords>PowerPoint;potx;Template;Ipsos MORI</cp:keywords>
  <cp:lastModifiedBy>Jacqueline MacGowan</cp:lastModifiedBy>
  <cp:revision>346</cp:revision>
  <cp:lastPrinted>2013-11-06T15:39:48Z</cp:lastPrinted>
  <dcterms:created xsi:type="dcterms:W3CDTF">2013-05-09T09:48:36Z</dcterms:created>
  <dcterms:modified xsi:type="dcterms:W3CDTF">2024-12-16T17:25:51Z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0x010100CFD9B3DB57C51E46B456B62FBB4D93BB</vt:lpwstr>
  </property>
  <property fmtid="{D5CDD505-2E9C-101B-9397-08002B2CF9AE}" pid="3" name="MediaServiceImageTags">
    <vt:lpwstr/>
  </property>
</Properties>
</file>