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7" r:id="rId3"/>
    <p:sldId id="258" r:id="rId4"/>
    <p:sldId id="273" r:id="rId5"/>
    <p:sldId id="260" r:id="rId6"/>
    <p:sldId id="27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85084"/>
  </p:normalViewPr>
  <p:slideViewPr>
    <p:cSldViewPr snapToGrid="0">
      <p:cViewPr varScale="1">
        <p:scale>
          <a:sx n="90" d="100"/>
          <a:sy n="90" d="100"/>
        </p:scale>
        <p:origin x="232"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3.png"/><Relationship Id="rId7" Type="http://schemas.openxmlformats.org/officeDocument/2006/relationships/image" Target="../media/image13.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28.svg"/><Relationship Id="rId4" Type="http://schemas.openxmlformats.org/officeDocument/2006/relationships/image" Target="../media/image24.svg"/><Relationship Id="rId9" Type="http://schemas.openxmlformats.org/officeDocument/2006/relationships/image" Target="../media/image2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3.png"/><Relationship Id="rId7" Type="http://schemas.openxmlformats.org/officeDocument/2006/relationships/image" Target="../media/image13.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28.svg"/><Relationship Id="rId4" Type="http://schemas.openxmlformats.org/officeDocument/2006/relationships/image" Target="../media/image24.svg"/><Relationship Id="rId9"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6B9AB8-2C78-4DE4-B26E-CD9F3135C140}"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449369B-1D60-472D-91C2-44CB7B5BCC5B}">
      <dgm:prSet/>
      <dgm:spPr/>
      <dgm:t>
        <a:bodyPr/>
        <a:lstStyle/>
        <a:p>
          <a:r>
            <a:rPr lang="en-US" dirty="0"/>
            <a:t>Virtual Tutorials are delivered online via Zoom on Wednesday and Friday mornings for 11 weeks between September and December. </a:t>
          </a:r>
        </a:p>
      </dgm:t>
    </dgm:pt>
    <dgm:pt modelId="{D5EA61BA-2282-4A6E-B970-5B1F463AC4DB}" type="parTrans" cxnId="{FF5ACA0A-0C30-4457-B713-9D9A2F6120AA}">
      <dgm:prSet/>
      <dgm:spPr/>
      <dgm:t>
        <a:bodyPr/>
        <a:lstStyle/>
        <a:p>
          <a:endParaRPr lang="en-US"/>
        </a:p>
      </dgm:t>
    </dgm:pt>
    <dgm:pt modelId="{7AB2EB98-6E2B-4F68-8717-4E0AC3EA8E97}" type="sibTrans" cxnId="{FF5ACA0A-0C30-4457-B713-9D9A2F6120AA}">
      <dgm:prSet/>
      <dgm:spPr/>
      <dgm:t>
        <a:bodyPr/>
        <a:lstStyle/>
        <a:p>
          <a:endParaRPr lang="en-US"/>
        </a:p>
      </dgm:t>
    </dgm:pt>
    <dgm:pt modelId="{758F00B9-8EB7-4BC3-9FC6-53C837B0D916}">
      <dgm:prSet/>
      <dgm:spPr/>
      <dgm:t>
        <a:bodyPr/>
        <a:lstStyle/>
        <a:p>
          <a:r>
            <a:rPr lang="en-US" dirty="0"/>
            <a:t>There are 2 sessions 9:30-11:00am and 11:30-1.00pm.</a:t>
          </a:r>
        </a:p>
      </dgm:t>
    </dgm:pt>
    <dgm:pt modelId="{FE33B7E4-5A5B-473E-8193-C403112CB9E4}" type="parTrans" cxnId="{ED8957CD-0723-4D4B-BD28-55CC7C740F9B}">
      <dgm:prSet/>
      <dgm:spPr/>
      <dgm:t>
        <a:bodyPr/>
        <a:lstStyle/>
        <a:p>
          <a:endParaRPr lang="en-US"/>
        </a:p>
      </dgm:t>
    </dgm:pt>
    <dgm:pt modelId="{A78094E1-FB19-491C-86D4-2364A6B49622}" type="sibTrans" cxnId="{ED8957CD-0723-4D4B-BD28-55CC7C740F9B}">
      <dgm:prSet/>
      <dgm:spPr/>
      <dgm:t>
        <a:bodyPr/>
        <a:lstStyle/>
        <a:p>
          <a:endParaRPr lang="en-US"/>
        </a:p>
      </dgm:t>
    </dgm:pt>
    <dgm:pt modelId="{43D6565E-F826-4036-A9EA-0864A46209A3}">
      <dgm:prSet/>
      <dgm:spPr/>
      <dgm:t>
        <a:bodyPr/>
        <a:lstStyle/>
        <a:p>
          <a:r>
            <a:rPr lang="en-US" dirty="0"/>
            <a:t>There are approximately 8 students per group, and you will have the same group over the 11 weeks.</a:t>
          </a:r>
        </a:p>
      </dgm:t>
    </dgm:pt>
    <dgm:pt modelId="{EF7FBA07-49A3-4A5F-9B76-56E53495D519}" type="parTrans" cxnId="{26E1AD99-DFF4-45DF-9E4E-39266BF8DCBC}">
      <dgm:prSet/>
      <dgm:spPr/>
      <dgm:t>
        <a:bodyPr/>
        <a:lstStyle/>
        <a:p>
          <a:endParaRPr lang="en-US"/>
        </a:p>
      </dgm:t>
    </dgm:pt>
    <dgm:pt modelId="{6BC50D59-D5BD-4F2B-A25C-335E94FA67D2}" type="sibTrans" cxnId="{26E1AD99-DFF4-45DF-9E4E-39266BF8DCBC}">
      <dgm:prSet/>
      <dgm:spPr/>
      <dgm:t>
        <a:bodyPr/>
        <a:lstStyle/>
        <a:p>
          <a:endParaRPr lang="en-US"/>
        </a:p>
      </dgm:t>
    </dgm:pt>
    <dgm:pt modelId="{F0B359E4-CE74-43F4-AE64-C331E858F913}" type="pres">
      <dgm:prSet presAssocID="{226B9AB8-2C78-4DE4-B26E-CD9F3135C140}" presName="root" presStyleCnt="0">
        <dgm:presLayoutVars>
          <dgm:dir/>
          <dgm:resizeHandles val="exact"/>
        </dgm:presLayoutVars>
      </dgm:prSet>
      <dgm:spPr/>
    </dgm:pt>
    <dgm:pt modelId="{E391E73B-7448-4770-A1E6-E536EC4EC4C7}" type="pres">
      <dgm:prSet presAssocID="{A449369B-1D60-472D-91C2-44CB7B5BCC5B}" presName="compNode" presStyleCnt="0"/>
      <dgm:spPr/>
    </dgm:pt>
    <dgm:pt modelId="{711366A4-6E2C-4612-8D79-B444B819E398}" type="pres">
      <dgm:prSet presAssocID="{A449369B-1D60-472D-91C2-44CB7B5BCC5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nternet Of Things"/>
        </a:ext>
      </dgm:extLst>
    </dgm:pt>
    <dgm:pt modelId="{239B2536-FFC6-4576-98F6-A27F6BAFFA7C}" type="pres">
      <dgm:prSet presAssocID="{A449369B-1D60-472D-91C2-44CB7B5BCC5B}" presName="spaceRect" presStyleCnt="0"/>
      <dgm:spPr/>
    </dgm:pt>
    <dgm:pt modelId="{E5D1F5A2-1F9A-496F-BA38-1663AFDEE9EA}" type="pres">
      <dgm:prSet presAssocID="{A449369B-1D60-472D-91C2-44CB7B5BCC5B}" presName="textRect" presStyleLbl="revTx" presStyleIdx="0" presStyleCnt="3">
        <dgm:presLayoutVars>
          <dgm:chMax val="1"/>
          <dgm:chPref val="1"/>
        </dgm:presLayoutVars>
      </dgm:prSet>
      <dgm:spPr/>
    </dgm:pt>
    <dgm:pt modelId="{F378E259-3928-4DE9-ADCA-F967F8248FA5}" type="pres">
      <dgm:prSet presAssocID="{7AB2EB98-6E2B-4F68-8717-4E0AC3EA8E97}" presName="sibTrans" presStyleCnt="0"/>
      <dgm:spPr/>
    </dgm:pt>
    <dgm:pt modelId="{0DCCBDD6-ACDC-4B48-9E7D-994EC865F751}" type="pres">
      <dgm:prSet presAssocID="{758F00B9-8EB7-4BC3-9FC6-53C837B0D916}" presName="compNode" presStyleCnt="0"/>
      <dgm:spPr/>
    </dgm:pt>
    <dgm:pt modelId="{3E4651D9-702F-4A2B-A63C-10C9ABB61F50}" type="pres">
      <dgm:prSet presAssocID="{758F00B9-8EB7-4BC3-9FC6-53C837B0D91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ily Calendar"/>
        </a:ext>
      </dgm:extLst>
    </dgm:pt>
    <dgm:pt modelId="{5ABA674C-3917-46BB-A456-6820BAD22F46}" type="pres">
      <dgm:prSet presAssocID="{758F00B9-8EB7-4BC3-9FC6-53C837B0D916}" presName="spaceRect" presStyleCnt="0"/>
      <dgm:spPr/>
    </dgm:pt>
    <dgm:pt modelId="{8C946C81-6BA7-4A66-B2FA-369025C88BE9}" type="pres">
      <dgm:prSet presAssocID="{758F00B9-8EB7-4BC3-9FC6-53C837B0D916}" presName="textRect" presStyleLbl="revTx" presStyleIdx="1" presStyleCnt="3">
        <dgm:presLayoutVars>
          <dgm:chMax val="1"/>
          <dgm:chPref val="1"/>
        </dgm:presLayoutVars>
      </dgm:prSet>
      <dgm:spPr/>
    </dgm:pt>
    <dgm:pt modelId="{A8603325-07C2-4006-B8E7-DD8F39192C9D}" type="pres">
      <dgm:prSet presAssocID="{A78094E1-FB19-491C-86D4-2364A6B49622}" presName="sibTrans" presStyleCnt="0"/>
      <dgm:spPr/>
    </dgm:pt>
    <dgm:pt modelId="{C2C843A8-C052-46CD-B373-53CCAFA843A8}" type="pres">
      <dgm:prSet presAssocID="{43D6565E-F826-4036-A9EA-0864A46209A3}" presName="compNode" presStyleCnt="0"/>
      <dgm:spPr/>
    </dgm:pt>
    <dgm:pt modelId="{5EC3EF7D-2898-44FB-BE18-E6B656CAC130}" type="pres">
      <dgm:prSet presAssocID="{43D6565E-F826-4036-A9EA-0864A46209A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32496A4C-9B0D-491F-B912-5D43A954EDA5}" type="pres">
      <dgm:prSet presAssocID="{43D6565E-F826-4036-A9EA-0864A46209A3}" presName="spaceRect" presStyleCnt="0"/>
      <dgm:spPr/>
    </dgm:pt>
    <dgm:pt modelId="{89DE4598-8DAF-4CF3-A89A-9270F186B08A}" type="pres">
      <dgm:prSet presAssocID="{43D6565E-F826-4036-A9EA-0864A46209A3}" presName="textRect" presStyleLbl="revTx" presStyleIdx="2" presStyleCnt="3" custLinFactNeighborX="1643" custLinFactNeighborY="5522">
        <dgm:presLayoutVars>
          <dgm:chMax val="1"/>
          <dgm:chPref val="1"/>
        </dgm:presLayoutVars>
      </dgm:prSet>
      <dgm:spPr/>
    </dgm:pt>
  </dgm:ptLst>
  <dgm:cxnLst>
    <dgm:cxn modelId="{FF5ACA0A-0C30-4457-B713-9D9A2F6120AA}" srcId="{226B9AB8-2C78-4DE4-B26E-CD9F3135C140}" destId="{A449369B-1D60-472D-91C2-44CB7B5BCC5B}" srcOrd="0" destOrd="0" parTransId="{D5EA61BA-2282-4A6E-B970-5B1F463AC4DB}" sibTransId="{7AB2EB98-6E2B-4F68-8717-4E0AC3EA8E97}"/>
    <dgm:cxn modelId="{94FE0D30-72E5-421C-9B53-F151D7B1532D}" type="presOf" srcId="{43D6565E-F826-4036-A9EA-0864A46209A3}" destId="{89DE4598-8DAF-4CF3-A89A-9270F186B08A}" srcOrd="0" destOrd="0" presId="urn:microsoft.com/office/officeart/2018/2/layout/IconLabelList"/>
    <dgm:cxn modelId="{EE5D7C37-5D5D-4421-B033-0107640893A1}" type="presOf" srcId="{758F00B9-8EB7-4BC3-9FC6-53C837B0D916}" destId="{8C946C81-6BA7-4A66-B2FA-369025C88BE9}" srcOrd="0" destOrd="0" presId="urn:microsoft.com/office/officeart/2018/2/layout/IconLabelList"/>
    <dgm:cxn modelId="{E3FDF14E-C5BD-4174-AC50-0D4A38770D95}" type="presOf" srcId="{A449369B-1D60-472D-91C2-44CB7B5BCC5B}" destId="{E5D1F5A2-1F9A-496F-BA38-1663AFDEE9EA}" srcOrd="0" destOrd="0" presId="urn:microsoft.com/office/officeart/2018/2/layout/IconLabelList"/>
    <dgm:cxn modelId="{26E1AD99-DFF4-45DF-9E4E-39266BF8DCBC}" srcId="{226B9AB8-2C78-4DE4-B26E-CD9F3135C140}" destId="{43D6565E-F826-4036-A9EA-0864A46209A3}" srcOrd="2" destOrd="0" parTransId="{EF7FBA07-49A3-4A5F-9B76-56E53495D519}" sibTransId="{6BC50D59-D5BD-4F2B-A25C-335E94FA67D2}"/>
    <dgm:cxn modelId="{ED8957CD-0723-4D4B-BD28-55CC7C740F9B}" srcId="{226B9AB8-2C78-4DE4-B26E-CD9F3135C140}" destId="{758F00B9-8EB7-4BC3-9FC6-53C837B0D916}" srcOrd="1" destOrd="0" parTransId="{FE33B7E4-5A5B-473E-8193-C403112CB9E4}" sibTransId="{A78094E1-FB19-491C-86D4-2364A6B49622}"/>
    <dgm:cxn modelId="{69881BFB-457D-49AF-AE65-06561BC98DD3}" type="presOf" srcId="{226B9AB8-2C78-4DE4-B26E-CD9F3135C140}" destId="{F0B359E4-CE74-43F4-AE64-C331E858F913}" srcOrd="0" destOrd="0" presId="urn:microsoft.com/office/officeart/2018/2/layout/IconLabelList"/>
    <dgm:cxn modelId="{0719A47D-B29B-4541-8697-661FC4FF8717}" type="presParOf" srcId="{F0B359E4-CE74-43F4-AE64-C331E858F913}" destId="{E391E73B-7448-4770-A1E6-E536EC4EC4C7}" srcOrd="0" destOrd="0" presId="urn:microsoft.com/office/officeart/2018/2/layout/IconLabelList"/>
    <dgm:cxn modelId="{0BDAC2A4-9AE0-43B2-B595-B1263F50B2BF}" type="presParOf" srcId="{E391E73B-7448-4770-A1E6-E536EC4EC4C7}" destId="{711366A4-6E2C-4612-8D79-B444B819E398}" srcOrd="0" destOrd="0" presId="urn:microsoft.com/office/officeart/2018/2/layout/IconLabelList"/>
    <dgm:cxn modelId="{9D29C681-3179-4E9F-A460-6BDB5CF99175}" type="presParOf" srcId="{E391E73B-7448-4770-A1E6-E536EC4EC4C7}" destId="{239B2536-FFC6-4576-98F6-A27F6BAFFA7C}" srcOrd="1" destOrd="0" presId="urn:microsoft.com/office/officeart/2018/2/layout/IconLabelList"/>
    <dgm:cxn modelId="{4B6F9FD0-6026-435B-90DD-352CC6FD47F6}" type="presParOf" srcId="{E391E73B-7448-4770-A1E6-E536EC4EC4C7}" destId="{E5D1F5A2-1F9A-496F-BA38-1663AFDEE9EA}" srcOrd="2" destOrd="0" presId="urn:microsoft.com/office/officeart/2018/2/layout/IconLabelList"/>
    <dgm:cxn modelId="{6A6F29ED-4BDB-4B27-A715-461757A5DAF1}" type="presParOf" srcId="{F0B359E4-CE74-43F4-AE64-C331E858F913}" destId="{F378E259-3928-4DE9-ADCA-F967F8248FA5}" srcOrd="1" destOrd="0" presId="urn:microsoft.com/office/officeart/2018/2/layout/IconLabelList"/>
    <dgm:cxn modelId="{583A4BE3-85A8-4E6E-BC51-30833CA18262}" type="presParOf" srcId="{F0B359E4-CE74-43F4-AE64-C331E858F913}" destId="{0DCCBDD6-ACDC-4B48-9E7D-994EC865F751}" srcOrd="2" destOrd="0" presId="urn:microsoft.com/office/officeart/2018/2/layout/IconLabelList"/>
    <dgm:cxn modelId="{F4F257AD-5832-4A0D-98C1-1F8A913F3797}" type="presParOf" srcId="{0DCCBDD6-ACDC-4B48-9E7D-994EC865F751}" destId="{3E4651D9-702F-4A2B-A63C-10C9ABB61F50}" srcOrd="0" destOrd="0" presId="urn:microsoft.com/office/officeart/2018/2/layout/IconLabelList"/>
    <dgm:cxn modelId="{5FDBE3A6-8CD9-441E-A223-3F13743CB72D}" type="presParOf" srcId="{0DCCBDD6-ACDC-4B48-9E7D-994EC865F751}" destId="{5ABA674C-3917-46BB-A456-6820BAD22F46}" srcOrd="1" destOrd="0" presId="urn:microsoft.com/office/officeart/2018/2/layout/IconLabelList"/>
    <dgm:cxn modelId="{EA4FD2DA-3BED-420C-B024-E7CA40986373}" type="presParOf" srcId="{0DCCBDD6-ACDC-4B48-9E7D-994EC865F751}" destId="{8C946C81-6BA7-4A66-B2FA-369025C88BE9}" srcOrd="2" destOrd="0" presId="urn:microsoft.com/office/officeart/2018/2/layout/IconLabelList"/>
    <dgm:cxn modelId="{1EAAF9B2-E0F5-4A59-85DA-D2192C687FDE}" type="presParOf" srcId="{F0B359E4-CE74-43F4-AE64-C331E858F913}" destId="{A8603325-07C2-4006-B8E7-DD8F39192C9D}" srcOrd="3" destOrd="0" presId="urn:microsoft.com/office/officeart/2018/2/layout/IconLabelList"/>
    <dgm:cxn modelId="{6E222627-90F4-4EE8-88B8-F916A7DB09E1}" type="presParOf" srcId="{F0B359E4-CE74-43F4-AE64-C331E858F913}" destId="{C2C843A8-C052-46CD-B373-53CCAFA843A8}" srcOrd="4" destOrd="0" presId="urn:microsoft.com/office/officeart/2018/2/layout/IconLabelList"/>
    <dgm:cxn modelId="{4194EA01-813E-4A48-B389-4C5850EAB3F6}" type="presParOf" srcId="{C2C843A8-C052-46CD-B373-53CCAFA843A8}" destId="{5EC3EF7D-2898-44FB-BE18-E6B656CAC130}" srcOrd="0" destOrd="0" presId="urn:microsoft.com/office/officeart/2018/2/layout/IconLabelList"/>
    <dgm:cxn modelId="{4A79C139-BF4B-4C0D-9157-9B7F1B6D8C59}" type="presParOf" srcId="{C2C843A8-C052-46CD-B373-53CCAFA843A8}" destId="{32496A4C-9B0D-491F-B912-5D43A954EDA5}" srcOrd="1" destOrd="0" presId="urn:microsoft.com/office/officeart/2018/2/layout/IconLabelList"/>
    <dgm:cxn modelId="{47C88C4E-C66F-448E-B94A-DF9AFE166A55}" type="presParOf" srcId="{C2C843A8-C052-46CD-B373-53CCAFA843A8}" destId="{89DE4598-8DAF-4CF3-A89A-9270F186B08A}"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E79852-49AE-47F7-9460-B38019B9BB97}"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E017732C-88AC-4810-8390-B76677ACD206}">
      <dgm:prSet/>
      <dgm:spPr/>
      <dgm:t>
        <a:bodyPr/>
        <a:lstStyle/>
        <a:p>
          <a:pPr>
            <a:defRPr cap="all"/>
          </a:pPr>
          <a:r>
            <a:rPr lang="en-US" dirty="0"/>
            <a:t>The basic teaching model for the virtual tutorials is of students watching videoed GP consultations and then considering and discussing various aspects of this with a tutor and their peers during a zoom tutorial. </a:t>
          </a:r>
        </a:p>
        <a:p>
          <a:pPr>
            <a:defRPr cap="all"/>
          </a:pPr>
          <a:r>
            <a:rPr lang="en-US" dirty="0"/>
            <a:t> </a:t>
          </a:r>
        </a:p>
      </dgm:t>
    </dgm:pt>
    <dgm:pt modelId="{CFA58D7E-7C08-4273-825A-513414FD844F}" type="parTrans" cxnId="{9ABEA458-787B-47A3-AAFD-E1B8829AFF83}">
      <dgm:prSet/>
      <dgm:spPr/>
      <dgm:t>
        <a:bodyPr/>
        <a:lstStyle/>
        <a:p>
          <a:endParaRPr lang="en-US"/>
        </a:p>
      </dgm:t>
    </dgm:pt>
    <dgm:pt modelId="{C22DEDD9-9E00-48D5-A40E-9C4B1AA72D90}" type="sibTrans" cxnId="{9ABEA458-787B-47A3-AAFD-E1B8829AFF83}">
      <dgm:prSet/>
      <dgm:spPr/>
      <dgm:t>
        <a:bodyPr/>
        <a:lstStyle/>
        <a:p>
          <a:endParaRPr lang="en-US"/>
        </a:p>
      </dgm:t>
    </dgm:pt>
    <dgm:pt modelId="{6F3C7DCF-081C-46E5-A24E-FE46E134773C}">
      <dgm:prSet/>
      <dgm:spPr/>
      <dgm:t>
        <a:bodyPr/>
        <a:lstStyle/>
        <a:p>
          <a:pPr>
            <a:defRPr cap="all"/>
          </a:pPr>
          <a:r>
            <a:rPr lang="en-US" dirty="0"/>
            <a:t>BEFORE each tutorial students will watch the video of each case and consider  the resources associated with each tutorial in the allocated 30-minute preparation time. </a:t>
          </a:r>
        </a:p>
      </dgm:t>
    </dgm:pt>
    <dgm:pt modelId="{99C27D0A-EA55-4476-BEBE-4E8615603755}" type="parTrans" cxnId="{D4E3D163-E10A-40D0-94FC-8527B2919365}">
      <dgm:prSet/>
      <dgm:spPr/>
      <dgm:t>
        <a:bodyPr/>
        <a:lstStyle/>
        <a:p>
          <a:endParaRPr lang="en-US"/>
        </a:p>
      </dgm:t>
    </dgm:pt>
    <dgm:pt modelId="{49D5FCE2-453A-4BC2-8E54-65C3C155797A}" type="sibTrans" cxnId="{D4E3D163-E10A-40D0-94FC-8527B2919365}">
      <dgm:prSet/>
      <dgm:spPr/>
      <dgm:t>
        <a:bodyPr/>
        <a:lstStyle/>
        <a:p>
          <a:endParaRPr lang="en-US"/>
        </a:p>
      </dgm:t>
    </dgm:pt>
    <dgm:pt modelId="{57988119-8B8B-49E1-9F11-FCE2849385FD}">
      <dgm:prSet/>
      <dgm:spPr/>
      <dgm:t>
        <a:bodyPr/>
        <a:lstStyle/>
        <a:p>
          <a:pPr>
            <a:defRPr cap="all"/>
          </a:pPr>
          <a:r>
            <a:rPr lang="en-US" dirty="0"/>
            <a:t>The role of tutors is to facilitate discussion, clarify clinical questions and ensure session learning outcomes are met. </a:t>
          </a:r>
        </a:p>
      </dgm:t>
    </dgm:pt>
    <dgm:pt modelId="{412ED464-7B39-4CC8-BFFA-2A05D5D3E177}" type="parTrans" cxnId="{79E51C77-EE33-4C47-AB2C-65046047FD62}">
      <dgm:prSet/>
      <dgm:spPr/>
      <dgm:t>
        <a:bodyPr/>
        <a:lstStyle/>
        <a:p>
          <a:endParaRPr lang="en-US"/>
        </a:p>
      </dgm:t>
    </dgm:pt>
    <dgm:pt modelId="{BD89AD7C-BF1A-4CBA-A573-0366DD42CDB8}" type="sibTrans" cxnId="{79E51C77-EE33-4C47-AB2C-65046047FD62}">
      <dgm:prSet/>
      <dgm:spPr/>
      <dgm:t>
        <a:bodyPr/>
        <a:lstStyle/>
        <a:p>
          <a:endParaRPr lang="en-US"/>
        </a:p>
      </dgm:t>
    </dgm:pt>
    <dgm:pt modelId="{2611FB0A-BF47-474D-9B15-E3C9734672E4}">
      <dgm:prSet/>
      <dgm:spPr/>
      <dgm:t>
        <a:bodyPr/>
        <a:lstStyle/>
        <a:p>
          <a:pPr>
            <a:defRPr cap="all"/>
          </a:pPr>
          <a:r>
            <a:rPr lang="en-US" dirty="0"/>
            <a:t>Tutors should review the tutorial learning outcomes and watch the video consultations ahead of each tutorial. </a:t>
          </a:r>
        </a:p>
      </dgm:t>
    </dgm:pt>
    <dgm:pt modelId="{BE2D8A88-E669-4026-A365-243E1C8EA67C}" type="parTrans" cxnId="{B0894DF8-0C0F-4AC7-A0FF-B55C8FFB19C1}">
      <dgm:prSet/>
      <dgm:spPr/>
      <dgm:t>
        <a:bodyPr/>
        <a:lstStyle/>
        <a:p>
          <a:endParaRPr lang="en-US"/>
        </a:p>
      </dgm:t>
    </dgm:pt>
    <dgm:pt modelId="{9F855377-0151-40F7-8316-DB5306D34458}" type="sibTrans" cxnId="{B0894DF8-0C0F-4AC7-A0FF-B55C8FFB19C1}">
      <dgm:prSet/>
      <dgm:spPr/>
      <dgm:t>
        <a:bodyPr/>
        <a:lstStyle/>
        <a:p>
          <a:endParaRPr lang="en-US"/>
        </a:p>
      </dgm:t>
    </dgm:pt>
    <dgm:pt modelId="{8314AA76-8957-4C92-BF31-2FB2EAC37F25}" type="pres">
      <dgm:prSet presAssocID="{C4E79852-49AE-47F7-9460-B38019B9BB97}" presName="root" presStyleCnt="0">
        <dgm:presLayoutVars>
          <dgm:dir/>
          <dgm:resizeHandles val="exact"/>
        </dgm:presLayoutVars>
      </dgm:prSet>
      <dgm:spPr/>
    </dgm:pt>
    <dgm:pt modelId="{C63D5556-4655-4352-8ECD-71A74124FCE0}" type="pres">
      <dgm:prSet presAssocID="{E017732C-88AC-4810-8390-B76677ACD206}" presName="compNode" presStyleCnt="0"/>
      <dgm:spPr/>
    </dgm:pt>
    <dgm:pt modelId="{29A20EA1-AABF-4B67-BAAC-EA3FC52BB3AA}" type="pres">
      <dgm:prSet presAssocID="{E017732C-88AC-4810-8390-B76677ACD206}" presName="iconBgRect" presStyleLbl="bgShp" presStyleIdx="0" presStyleCnt="4"/>
      <dgm:spPr/>
    </dgm:pt>
    <dgm:pt modelId="{9A4ADAE0-3B16-4810-9289-01DBD60265C0}" type="pres">
      <dgm:prSet presAssocID="{E017732C-88AC-4810-8390-B76677ACD20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8ABEB9E1-6E16-437B-9CBF-CE7159B822FC}" type="pres">
      <dgm:prSet presAssocID="{E017732C-88AC-4810-8390-B76677ACD206}" presName="spaceRect" presStyleCnt="0"/>
      <dgm:spPr/>
    </dgm:pt>
    <dgm:pt modelId="{AD60C5E9-A13B-4B18-8698-29EFD154BA67}" type="pres">
      <dgm:prSet presAssocID="{E017732C-88AC-4810-8390-B76677ACD206}" presName="textRect" presStyleLbl="revTx" presStyleIdx="0" presStyleCnt="4">
        <dgm:presLayoutVars>
          <dgm:chMax val="1"/>
          <dgm:chPref val="1"/>
        </dgm:presLayoutVars>
      </dgm:prSet>
      <dgm:spPr/>
    </dgm:pt>
    <dgm:pt modelId="{FB1EC7B0-44E2-4E7A-AD40-8A1236D0E185}" type="pres">
      <dgm:prSet presAssocID="{C22DEDD9-9E00-48D5-A40E-9C4B1AA72D90}" presName="sibTrans" presStyleCnt="0"/>
      <dgm:spPr/>
    </dgm:pt>
    <dgm:pt modelId="{8ED77D15-6F26-4129-B435-17050058D367}" type="pres">
      <dgm:prSet presAssocID="{6F3C7DCF-081C-46E5-A24E-FE46E134773C}" presName="compNode" presStyleCnt="0"/>
      <dgm:spPr/>
    </dgm:pt>
    <dgm:pt modelId="{3E563DD4-E096-456B-B499-6125C531D015}" type="pres">
      <dgm:prSet presAssocID="{6F3C7DCF-081C-46E5-A24E-FE46E134773C}" presName="iconBgRect" presStyleLbl="bgShp" presStyleIdx="1" presStyleCnt="4"/>
      <dgm:spPr/>
    </dgm:pt>
    <dgm:pt modelId="{00F3AE06-0183-48F6-8B27-7FF6573E319B}" type="pres">
      <dgm:prSet presAssocID="{6F3C7DCF-081C-46E5-A24E-FE46E134773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AE5B3935-BB62-4AE5-B971-83D771E40D32}" type="pres">
      <dgm:prSet presAssocID="{6F3C7DCF-081C-46E5-A24E-FE46E134773C}" presName="spaceRect" presStyleCnt="0"/>
      <dgm:spPr/>
    </dgm:pt>
    <dgm:pt modelId="{FA8AAB1A-FE71-4BE0-BFAC-23C9871A41BE}" type="pres">
      <dgm:prSet presAssocID="{6F3C7DCF-081C-46E5-A24E-FE46E134773C}" presName="textRect" presStyleLbl="revTx" presStyleIdx="1" presStyleCnt="4">
        <dgm:presLayoutVars>
          <dgm:chMax val="1"/>
          <dgm:chPref val="1"/>
        </dgm:presLayoutVars>
      </dgm:prSet>
      <dgm:spPr/>
    </dgm:pt>
    <dgm:pt modelId="{9C82564D-07CB-41CA-8CB1-113BFB7B9755}" type="pres">
      <dgm:prSet presAssocID="{49D5FCE2-453A-4BC2-8E54-65C3C155797A}" presName="sibTrans" presStyleCnt="0"/>
      <dgm:spPr/>
    </dgm:pt>
    <dgm:pt modelId="{ACFC6B55-0348-4057-A8AC-09BEA24C338E}" type="pres">
      <dgm:prSet presAssocID="{57988119-8B8B-49E1-9F11-FCE2849385FD}" presName="compNode" presStyleCnt="0"/>
      <dgm:spPr/>
    </dgm:pt>
    <dgm:pt modelId="{F140E871-7E6D-4D51-AF68-88BE972A998E}" type="pres">
      <dgm:prSet presAssocID="{57988119-8B8B-49E1-9F11-FCE2849385FD}" presName="iconBgRect" presStyleLbl="bgShp" presStyleIdx="2" presStyleCnt="4"/>
      <dgm:spPr/>
    </dgm:pt>
    <dgm:pt modelId="{50A2AB05-6311-4BCF-8413-A1BE8E323662}" type="pres">
      <dgm:prSet presAssocID="{57988119-8B8B-49E1-9F11-FCE2849385F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ard Room"/>
        </a:ext>
      </dgm:extLst>
    </dgm:pt>
    <dgm:pt modelId="{8D231F25-49B0-4060-A73B-1AC14CBCFC56}" type="pres">
      <dgm:prSet presAssocID="{57988119-8B8B-49E1-9F11-FCE2849385FD}" presName="spaceRect" presStyleCnt="0"/>
      <dgm:spPr/>
    </dgm:pt>
    <dgm:pt modelId="{E96942A8-74E6-400A-9C7A-DC160E35D710}" type="pres">
      <dgm:prSet presAssocID="{57988119-8B8B-49E1-9F11-FCE2849385FD}" presName="textRect" presStyleLbl="revTx" presStyleIdx="2" presStyleCnt="4">
        <dgm:presLayoutVars>
          <dgm:chMax val="1"/>
          <dgm:chPref val="1"/>
        </dgm:presLayoutVars>
      </dgm:prSet>
      <dgm:spPr/>
    </dgm:pt>
    <dgm:pt modelId="{09D7B363-0572-4D53-832E-12E4FB7BB2EB}" type="pres">
      <dgm:prSet presAssocID="{BD89AD7C-BF1A-4CBA-A573-0366DD42CDB8}" presName="sibTrans" presStyleCnt="0"/>
      <dgm:spPr/>
    </dgm:pt>
    <dgm:pt modelId="{87F41CC2-6A54-44F3-939E-BDAEBADA6FFA}" type="pres">
      <dgm:prSet presAssocID="{2611FB0A-BF47-474D-9B15-E3C9734672E4}" presName="compNode" presStyleCnt="0"/>
      <dgm:spPr/>
    </dgm:pt>
    <dgm:pt modelId="{486C8796-AF08-4E2C-B89C-7D2F1C516EF0}" type="pres">
      <dgm:prSet presAssocID="{2611FB0A-BF47-474D-9B15-E3C9734672E4}" presName="iconBgRect" presStyleLbl="bgShp" presStyleIdx="3" presStyleCnt="4"/>
      <dgm:spPr/>
    </dgm:pt>
    <dgm:pt modelId="{110E1B2D-B8F6-4622-A33D-71EA9440C46D}" type="pres">
      <dgm:prSet presAssocID="{2611FB0A-BF47-474D-9B15-E3C9734672E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cher"/>
        </a:ext>
      </dgm:extLst>
    </dgm:pt>
    <dgm:pt modelId="{DC8A72E7-B5F6-46BE-90D6-021FF20306F0}" type="pres">
      <dgm:prSet presAssocID="{2611FB0A-BF47-474D-9B15-E3C9734672E4}" presName="spaceRect" presStyleCnt="0"/>
      <dgm:spPr/>
    </dgm:pt>
    <dgm:pt modelId="{9709AE4D-52CD-452F-A726-5991C29471B1}" type="pres">
      <dgm:prSet presAssocID="{2611FB0A-BF47-474D-9B15-E3C9734672E4}" presName="textRect" presStyleLbl="revTx" presStyleIdx="3" presStyleCnt="4">
        <dgm:presLayoutVars>
          <dgm:chMax val="1"/>
          <dgm:chPref val="1"/>
        </dgm:presLayoutVars>
      </dgm:prSet>
      <dgm:spPr/>
    </dgm:pt>
  </dgm:ptLst>
  <dgm:cxnLst>
    <dgm:cxn modelId="{9ABEA458-787B-47A3-AAFD-E1B8829AFF83}" srcId="{C4E79852-49AE-47F7-9460-B38019B9BB97}" destId="{E017732C-88AC-4810-8390-B76677ACD206}" srcOrd="0" destOrd="0" parTransId="{CFA58D7E-7C08-4273-825A-513414FD844F}" sibTransId="{C22DEDD9-9E00-48D5-A40E-9C4B1AA72D90}"/>
    <dgm:cxn modelId="{5AF5DB5A-8852-4989-BC61-8163A52EBF0F}" type="presOf" srcId="{C4E79852-49AE-47F7-9460-B38019B9BB97}" destId="{8314AA76-8957-4C92-BF31-2FB2EAC37F25}" srcOrd="0" destOrd="0" presId="urn:microsoft.com/office/officeart/2018/5/layout/IconCircleLabelList"/>
    <dgm:cxn modelId="{D4E3D163-E10A-40D0-94FC-8527B2919365}" srcId="{C4E79852-49AE-47F7-9460-B38019B9BB97}" destId="{6F3C7DCF-081C-46E5-A24E-FE46E134773C}" srcOrd="1" destOrd="0" parTransId="{99C27D0A-EA55-4476-BEBE-4E8615603755}" sibTransId="{49D5FCE2-453A-4BC2-8E54-65C3C155797A}"/>
    <dgm:cxn modelId="{79E51C77-EE33-4C47-AB2C-65046047FD62}" srcId="{C4E79852-49AE-47F7-9460-B38019B9BB97}" destId="{57988119-8B8B-49E1-9F11-FCE2849385FD}" srcOrd="2" destOrd="0" parTransId="{412ED464-7B39-4CC8-BFFA-2A05D5D3E177}" sibTransId="{BD89AD7C-BF1A-4CBA-A573-0366DD42CDB8}"/>
    <dgm:cxn modelId="{185051A9-279C-49F6-9777-64BA85A5FA3D}" type="presOf" srcId="{6F3C7DCF-081C-46E5-A24E-FE46E134773C}" destId="{FA8AAB1A-FE71-4BE0-BFAC-23C9871A41BE}" srcOrd="0" destOrd="0" presId="urn:microsoft.com/office/officeart/2018/5/layout/IconCircleLabelList"/>
    <dgm:cxn modelId="{EAA1D1DF-4A94-4093-BA0A-074F5FBBB500}" type="presOf" srcId="{E017732C-88AC-4810-8390-B76677ACD206}" destId="{AD60C5E9-A13B-4B18-8698-29EFD154BA67}" srcOrd="0" destOrd="0" presId="urn:microsoft.com/office/officeart/2018/5/layout/IconCircleLabelList"/>
    <dgm:cxn modelId="{DBC877F0-0DCD-4165-980F-D9D7C2D6C709}" type="presOf" srcId="{57988119-8B8B-49E1-9F11-FCE2849385FD}" destId="{E96942A8-74E6-400A-9C7A-DC160E35D710}" srcOrd="0" destOrd="0" presId="urn:microsoft.com/office/officeart/2018/5/layout/IconCircleLabelList"/>
    <dgm:cxn modelId="{F7F8B2F0-FD44-412F-B9BB-8AB10151762F}" type="presOf" srcId="{2611FB0A-BF47-474D-9B15-E3C9734672E4}" destId="{9709AE4D-52CD-452F-A726-5991C29471B1}" srcOrd="0" destOrd="0" presId="urn:microsoft.com/office/officeart/2018/5/layout/IconCircleLabelList"/>
    <dgm:cxn modelId="{B0894DF8-0C0F-4AC7-A0FF-B55C8FFB19C1}" srcId="{C4E79852-49AE-47F7-9460-B38019B9BB97}" destId="{2611FB0A-BF47-474D-9B15-E3C9734672E4}" srcOrd="3" destOrd="0" parTransId="{BE2D8A88-E669-4026-A365-243E1C8EA67C}" sibTransId="{9F855377-0151-40F7-8316-DB5306D34458}"/>
    <dgm:cxn modelId="{E183CF6A-0469-4B05-8012-03B695BA6E75}" type="presParOf" srcId="{8314AA76-8957-4C92-BF31-2FB2EAC37F25}" destId="{C63D5556-4655-4352-8ECD-71A74124FCE0}" srcOrd="0" destOrd="0" presId="urn:microsoft.com/office/officeart/2018/5/layout/IconCircleLabelList"/>
    <dgm:cxn modelId="{53E3EB99-0A35-4020-956D-E906AB33CDA6}" type="presParOf" srcId="{C63D5556-4655-4352-8ECD-71A74124FCE0}" destId="{29A20EA1-AABF-4B67-BAAC-EA3FC52BB3AA}" srcOrd="0" destOrd="0" presId="urn:microsoft.com/office/officeart/2018/5/layout/IconCircleLabelList"/>
    <dgm:cxn modelId="{C070DC95-09B9-4690-95C0-547EAA8FDB11}" type="presParOf" srcId="{C63D5556-4655-4352-8ECD-71A74124FCE0}" destId="{9A4ADAE0-3B16-4810-9289-01DBD60265C0}" srcOrd="1" destOrd="0" presId="urn:microsoft.com/office/officeart/2018/5/layout/IconCircleLabelList"/>
    <dgm:cxn modelId="{8E486083-B2DB-4265-AF11-C8ED8AAFD914}" type="presParOf" srcId="{C63D5556-4655-4352-8ECD-71A74124FCE0}" destId="{8ABEB9E1-6E16-437B-9CBF-CE7159B822FC}" srcOrd="2" destOrd="0" presId="urn:microsoft.com/office/officeart/2018/5/layout/IconCircleLabelList"/>
    <dgm:cxn modelId="{9E8FFE7A-4F9A-4AED-AF86-4C8A5EEE7D7B}" type="presParOf" srcId="{C63D5556-4655-4352-8ECD-71A74124FCE0}" destId="{AD60C5E9-A13B-4B18-8698-29EFD154BA67}" srcOrd="3" destOrd="0" presId="urn:microsoft.com/office/officeart/2018/5/layout/IconCircleLabelList"/>
    <dgm:cxn modelId="{07371B12-896F-4A33-880D-33902FCDA023}" type="presParOf" srcId="{8314AA76-8957-4C92-BF31-2FB2EAC37F25}" destId="{FB1EC7B0-44E2-4E7A-AD40-8A1236D0E185}" srcOrd="1" destOrd="0" presId="urn:microsoft.com/office/officeart/2018/5/layout/IconCircleLabelList"/>
    <dgm:cxn modelId="{054EBD1A-B31C-4DCA-A605-23FC8B9FFBD7}" type="presParOf" srcId="{8314AA76-8957-4C92-BF31-2FB2EAC37F25}" destId="{8ED77D15-6F26-4129-B435-17050058D367}" srcOrd="2" destOrd="0" presId="urn:microsoft.com/office/officeart/2018/5/layout/IconCircleLabelList"/>
    <dgm:cxn modelId="{4C34FAE2-921A-4141-9635-1B518F67E784}" type="presParOf" srcId="{8ED77D15-6F26-4129-B435-17050058D367}" destId="{3E563DD4-E096-456B-B499-6125C531D015}" srcOrd="0" destOrd="0" presId="urn:microsoft.com/office/officeart/2018/5/layout/IconCircleLabelList"/>
    <dgm:cxn modelId="{80C556B8-822B-4E69-B909-824830EB06E5}" type="presParOf" srcId="{8ED77D15-6F26-4129-B435-17050058D367}" destId="{00F3AE06-0183-48F6-8B27-7FF6573E319B}" srcOrd="1" destOrd="0" presId="urn:microsoft.com/office/officeart/2018/5/layout/IconCircleLabelList"/>
    <dgm:cxn modelId="{792FCFB2-70B5-4B95-9A33-EF78E500570D}" type="presParOf" srcId="{8ED77D15-6F26-4129-B435-17050058D367}" destId="{AE5B3935-BB62-4AE5-B971-83D771E40D32}" srcOrd="2" destOrd="0" presId="urn:microsoft.com/office/officeart/2018/5/layout/IconCircleLabelList"/>
    <dgm:cxn modelId="{B96CA77F-EB20-4CD5-9F0D-CD5FF70E8080}" type="presParOf" srcId="{8ED77D15-6F26-4129-B435-17050058D367}" destId="{FA8AAB1A-FE71-4BE0-BFAC-23C9871A41BE}" srcOrd="3" destOrd="0" presId="urn:microsoft.com/office/officeart/2018/5/layout/IconCircleLabelList"/>
    <dgm:cxn modelId="{6CDB55B1-ABCD-47E4-8584-688A82AA053D}" type="presParOf" srcId="{8314AA76-8957-4C92-BF31-2FB2EAC37F25}" destId="{9C82564D-07CB-41CA-8CB1-113BFB7B9755}" srcOrd="3" destOrd="0" presId="urn:microsoft.com/office/officeart/2018/5/layout/IconCircleLabelList"/>
    <dgm:cxn modelId="{D51C6CD7-BEDB-4F1E-828F-CD922254EEB4}" type="presParOf" srcId="{8314AA76-8957-4C92-BF31-2FB2EAC37F25}" destId="{ACFC6B55-0348-4057-A8AC-09BEA24C338E}" srcOrd="4" destOrd="0" presId="urn:microsoft.com/office/officeart/2018/5/layout/IconCircleLabelList"/>
    <dgm:cxn modelId="{A40F3070-24A5-4C5D-9192-E9FAAF517883}" type="presParOf" srcId="{ACFC6B55-0348-4057-A8AC-09BEA24C338E}" destId="{F140E871-7E6D-4D51-AF68-88BE972A998E}" srcOrd="0" destOrd="0" presId="urn:microsoft.com/office/officeart/2018/5/layout/IconCircleLabelList"/>
    <dgm:cxn modelId="{A8DF19D8-D228-474E-AB78-2DB8401EAFE8}" type="presParOf" srcId="{ACFC6B55-0348-4057-A8AC-09BEA24C338E}" destId="{50A2AB05-6311-4BCF-8413-A1BE8E323662}" srcOrd="1" destOrd="0" presId="urn:microsoft.com/office/officeart/2018/5/layout/IconCircleLabelList"/>
    <dgm:cxn modelId="{CF9C3E9F-D7F6-4679-BBAE-F649E6441070}" type="presParOf" srcId="{ACFC6B55-0348-4057-A8AC-09BEA24C338E}" destId="{8D231F25-49B0-4060-A73B-1AC14CBCFC56}" srcOrd="2" destOrd="0" presId="urn:microsoft.com/office/officeart/2018/5/layout/IconCircleLabelList"/>
    <dgm:cxn modelId="{0E305289-354B-4402-B0D8-54F1305E0DB8}" type="presParOf" srcId="{ACFC6B55-0348-4057-A8AC-09BEA24C338E}" destId="{E96942A8-74E6-400A-9C7A-DC160E35D710}" srcOrd="3" destOrd="0" presId="urn:microsoft.com/office/officeart/2018/5/layout/IconCircleLabelList"/>
    <dgm:cxn modelId="{AF60A662-6117-4486-BBA2-7DBD1CA14F1A}" type="presParOf" srcId="{8314AA76-8957-4C92-BF31-2FB2EAC37F25}" destId="{09D7B363-0572-4D53-832E-12E4FB7BB2EB}" srcOrd="5" destOrd="0" presId="urn:microsoft.com/office/officeart/2018/5/layout/IconCircleLabelList"/>
    <dgm:cxn modelId="{29C429FD-868F-4EB3-BED8-787A99F4DD95}" type="presParOf" srcId="{8314AA76-8957-4C92-BF31-2FB2EAC37F25}" destId="{87F41CC2-6A54-44F3-939E-BDAEBADA6FFA}" srcOrd="6" destOrd="0" presId="urn:microsoft.com/office/officeart/2018/5/layout/IconCircleLabelList"/>
    <dgm:cxn modelId="{D721103B-75AA-4A0E-86AE-984B8068432C}" type="presParOf" srcId="{87F41CC2-6A54-44F3-939E-BDAEBADA6FFA}" destId="{486C8796-AF08-4E2C-B89C-7D2F1C516EF0}" srcOrd="0" destOrd="0" presId="urn:microsoft.com/office/officeart/2018/5/layout/IconCircleLabelList"/>
    <dgm:cxn modelId="{ED1A4C1F-9E29-47C6-AC47-AEA613BC49B4}" type="presParOf" srcId="{87F41CC2-6A54-44F3-939E-BDAEBADA6FFA}" destId="{110E1B2D-B8F6-4622-A33D-71EA9440C46D}" srcOrd="1" destOrd="0" presId="urn:microsoft.com/office/officeart/2018/5/layout/IconCircleLabelList"/>
    <dgm:cxn modelId="{7A636649-0E49-4CEC-BA60-C6FF340EE7E7}" type="presParOf" srcId="{87F41CC2-6A54-44F3-939E-BDAEBADA6FFA}" destId="{DC8A72E7-B5F6-46BE-90D6-021FF20306F0}" srcOrd="2" destOrd="0" presId="urn:microsoft.com/office/officeart/2018/5/layout/IconCircleLabelList"/>
    <dgm:cxn modelId="{F934CDC9-A490-46E8-911C-0F3A1BEA7884}" type="presParOf" srcId="{87F41CC2-6A54-44F3-939E-BDAEBADA6FFA}" destId="{9709AE4D-52CD-452F-A726-5991C29471B1}" srcOrd="3" destOrd="0" presId="urn:microsoft.com/office/officeart/2018/5/layout/IconCircle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9F5287-CE0C-45F9-AECF-BBD6EF927FA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C0A643B-4DFA-4D57-9A11-981A3326D4CB}">
      <dgm:prSet/>
      <dgm:spPr/>
      <dgm:t>
        <a:bodyPr/>
        <a:lstStyle/>
        <a:p>
          <a:pPr>
            <a:lnSpc>
              <a:spcPct val="100000"/>
            </a:lnSpc>
          </a:pPr>
          <a:r>
            <a:rPr lang="en-US" b="1"/>
            <a:t>15 mins </a:t>
          </a:r>
          <a:r>
            <a:rPr lang="en-US" b="0"/>
            <a:t>introduction</a:t>
          </a:r>
          <a:r>
            <a:rPr lang="en-US" b="1"/>
            <a:t>/</a:t>
          </a:r>
          <a:r>
            <a:rPr lang="en-US"/>
            <a:t>chat/catch up</a:t>
          </a:r>
          <a:endParaRPr lang="en-US" dirty="0"/>
        </a:p>
      </dgm:t>
    </dgm:pt>
    <dgm:pt modelId="{8CD3A336-68B4-4010-9A01-C0B5A24EAF48}" type="parTrans" cxnId="{4724D358-3FE9-4FA1-864F-9F68B2C06C23}">
      <dgm:prSet/>
      <dgm:spPr/>
      <dgm:t>
        <a:bodyPr/>
        <a:lstStyle/>
        <a:p>
          <a:endParaRPr lang="en-US"/>
        </a:p>
      </dgm:t>
    </dgm:pt>
    <dgm:pt modelId="{94E96C63-102E-4120-8DBA-ADA41969EFC4}" type="sibTrans" cxnId="{4724D358-3FE9-4FA1-864F-9F68B2C06C23}">
      <dgm:prSet/>
      <dgm:spPr/>
      <dgm:t>
        <a:bodyPr/>
        <a:lstStyle/>
        <a:p>
          <a:endParaRPr lang="en-US"/>
        </a:p>
      </dgm:t>
    </dgm:pt>
    <dgm:pt modelId="{A0F33EBF-51BB-4BCE-BA0E-AB32190F94FB}">
      <dgm:prSet/>
      <dgm:spPr/>
      <dgm:t>
        <a:bodyPr/>
        <a:lstStyle/>
        <a:p>
          <a:pPr>
            <a:lnSpc>
              <a:spcPct val="100000"/>
            </a:lnSpc>
          </a:pPr>
          <a:r>
            <a:rPr lang="en-US" b="1"/>
            <a:t>60 mins </a:t>
          </a:r>
          <a:r>
            <a:rPr lang="en-US"/>
            <a:t>tutorial time (30 mins per case)</a:t>
          </a:r>
        </a:p>
      </dgm:t>
    </dgm:pt>
    <dgm:pt modelId="{A6AE65A8-2377-4136-831F-2ADD4D9C7DED}" type="parTrans" cxnId="{E3DE6FCC-1C66-4810-AA2D-9F3AB0D78865}">
      <dgm:prSet/>
      <dgm:spPr/>
      <dgm:t>
        <a:bodyPr/>
        <a:lstStyle/>
        <a:p>
          <a:endParaRPr lang="en-US"/>
        </a:p>
      </dgm:t>
    </dgm:pt>
    <dgm:pt modelId="{A5CCE167-BDDD-4F93-981A-F88EF074FA2D}" type="sibTrans" cxnId="{E3DE6FCC-1C66-4810-AA2D-9F3AB0D78865}">
      <dgm:prSet/>
      <dgm:spPr/>
      <dgm:t>
        <a:bodyPr/>
        <a:lstStyle/>
        <a:p>
          <a:endParaRPr lang="en-US"/>
        </a:p>
      </dgm:t>
    </dgm:pt>
    <dgm:pt modelId="{FF9CED8F-5583-44B2-8F8B-63B6B4484F35}">
      <dgm:prSet/>
      <dgm:spPr/>
      <dgm:t>
        <a:bodyPr/>
        <a:lstStyle/>
        <a:p>
          <a:pPr>
            <a:lnSpc>
              <a:spcPct val="100000"/>
            </a:lnSpc>
          </a:pPr>
          <a:r>
            <a:rPr lang="en-US"/>
            <a:t>2 cases per tutorial – videoed authentic GP cases </a:t>
          </a:r>
        </a:p>
      </dgm:t>
    </dgm:pt>
    <dgm:pt modelId="{69708BCD-73B5-42EC-8E4E-DDB08913F081}" type="parTrans" cxnId="{0515BB03-C1B6-4C2F-BB47-20AFA4A44F0C}">
      <dgm:prSet/>
      <dgm:spPr/>
      <dgm:t>
        <a:bodyPr/>
        <a:lstStyle/>
        <a:p>
          <a:endParaRPr lang="en-US"/>
        </a:p>
      </dgm:t>
    </dgm:pt>
    <dgm:pt modelId="{EA6196B5-C29C-4663-A2F9-4299E96BABE2}" type="sibTrans" cxnId="{0515BB03-C1B6-4C2F-BB47-20AFA4A44F0C}">
      <dgm:prSet/>
      <dgm:spPr/>
      <dgm:t>
        <a:bodyPr/>
        <a:lstStyle/>
        <a:p>
          <a:endParaRPr lang="en-US"/>
        </a:p>
      </dgm:t>
    </dgm:pt>
    <dgm:pt modelId="{9ACC31D1-5DDF-4F6C-A195-8E439310CA5F}">
      <dgm:prSet/>
      <dgm:spPr/>
      <dgm:t>
        <a:bodyPr/>
        <a:lstStyle/>
        <a:p>
          <a:r>
            <a:rPr lang="en-US" dirty="0"/>
            <a:t>Learning outcomes for each case</a:t>
          </a:r>
        </a:p>
      </dgm:t>
    </dgm:pt>
    <dgm:pt modelId="{F9B232FC-3C28-46D5-AEEE-04EF20E412D9}" type="parTrans" cxnId="{85B1B6FD-8279-4905-B77D-6601957F72A1}">
      <dgm:prSet/>
      <dgm:spPr/>
      <dgm:t>
        <a:bodyPr/>
        <a:lstStyle/>
        <a:p>
          <a:endParaRPr lang="en-US"/>
        </a:p>
      </dgm:t>
    </dgm:pt>
    <dgm:pt modelId="{4D358091-FD40-4D05-B03E-F29DF96C0185}" type="sibTrans" cxnId="{85B1B6FD-8279-4905-B77D-6601957F72A1}">
      <dgm:prSet/>
      <dgm:spPr/>
      <dgm:t>
        <a:bodyPr/>
        <a:lstStyle/>
        <a:p>
          <a:endParaRPr lang="en-US"/>
        </a:p>
      </dgm:t>
    </dgm:pt>
    <dgm:pt modelId="{9C37F97D-2352-4B0A-8AC3-32E921EBE699}">
      <dgm:prSet/>
      <dgm:spPr/>
      <dgm:t>
        <a:bodyPr/>
        <a:lstStyle/>
        <a:p>
          <a:r>
            <a:rPr lang="en-US" dirty="0"/>
            <a:t>Linked resources and information</a:t>
          </a:r>
        </a:p>
      </dgm:t>
    </dgm:pt>
    <dgm:pt modelId="{5E9916E6-1C97-4693-8827-BFB259CF3B3D}" type="parTrans" cxnId="{DA459166-3348-44BA-B554-AD7932AC0F2D}">
      <dgm:prSet/>
      <dgm:spPr/>
      <dgm:t>
        <a:bodyPr/>
        <a:lstStyle/>
        <a:p>
          <a:endParaRPr lang="en-US"/>
        </a:p>
      </dgm:t>
    </dgm:pt>
    <dgm:pt modelId="{1472C6B3-9FF0-4FC0-B26F-7AB5DBE9CD08}" type="sibTrans" cxnId="{DA459166-3348-44BA-B554-AD7932AC0F2D}">
      <dgm:prSet/>
      <dgm:spPr/>
      <dgm:t>
        <a:bodyPr/>
        <a:lstStyle/>
        <a:p>
          <a:endParaRPr lang="en-US"/>
        </a:p>
      </dgm:t>
    </dgm:pt>
    <dgm:pt modelId="{13EE17B2-D55B-4A81-B0AE-15AE99CD7596}">
      <dgm:prSet/>
      <dgm:spPr/>
      <dgm:t>
        <a:bodyPr/>
        <a:lstStyle/>
        <a:p>
          <a:pPr>
            <a:lnSpc>
              <a:spcPct val="100000"/>
            </a:lnSpc>
          </a:pPr>
          <a:r>
            <a:rPr lang="en-US"/>
            <a:t>Tutor role: support learning and ensure learning outcomes achieved</a:t>
          </a:r>
          <a:endParaRPr lang="en-US" dirty="0"/>
        </a:p>
      </dgm:t>
    </dgm:pt>
    <dgm:pt modelId="{02323645-04BF-499C-95B3-8B62E69E3B41}" type="parTrans" cxnId="{66880502-9752-48A7-8FCF-364C3CD5E1CE}">
      <dgm:prSet/>
      <dgm:spPr/>
      <dgm:t>
        <a:bodyPr/>
        <a:lstStyle/>
        <a:p>
          <a:endParaRPr lang="en-US"/>
        </a:p>
      </dgm:t>
    </dgm:pt>
    <dgm:pt modelId="{77FD6529-4920-4555-805F-B26ACFC7B9AC}" type="sibTrans" cxnId="{66880502-9752-48A7-8FCF-364C3CD5E1CE}">
      <dgm:prSet/>
      <dgm:spPr/>
      <dgm:t>
        <a:bodyPr/>
        <a:lstStyle/>
        <a:p>
          <a:endParaRPr lang="en-US"/>
        </a:p>
      </dgm:t>
    </dgm:pt>
    <dgm:pt modelId="{7E17672D-04B6-4995-AAFA-69066095F08B}">
      <dgm:prSet/>
      <dgm:spPr/>
      <dgm:t>
        <a:bodyPr/>
        <a:lstStyle/>
        <a:p>
          <a:pPr>
            <a:lnSpc>
              <a:spcPct val="100000"/>
            </a:lnSpc>
          </a:pPr>
          <a:r>
            <a:rPr lang="en-US" b="1"/>
            <a:t>15 mins </a:t>
          </a:r>
          <a:r>
            <a:rPr lang="en-US"/>
            <a:t>summary/close</a:t>
          </a:r>
          <a:endParaRPr lang="en-US" dirty="0"/>
        </a:p>
      </dgm:t>
    </dgm:pt>
    <dgm:pt modelId="{3A48E8B0-BA33-4D8D-892E-963D76DCD815}" type="parTrans" cxnId="{BE7AF6E8-8602-4A05-8F23-B4BEDB79AC71}">
      <dgm:prSet/>
      <dgm:spPr/>
      <dgm:t>
        <a:bodyPr/>
        <a:lstStyle/>
        <a:p>
          <a:endParaRPr lang="en-US"/>
        </a:p>
      </dgm:t>
    </dgm:pt>
    <dgm:pt modelId="{8CD9E58B-6946-45BD-8DD0-0BE86B6E9BD8}" type="sibTrans" cxnId="{BE7AF6E8-8602-4A05-8F23-B4BEDB79AC71}">
      <dgm:prSet/>
      <dgm:spPr/>
      <dgm:t>
        <a:bodyPr/>
        <a:lstStyle/>
        <a:p>
          <a:endParaRPr lang="en-US"/>
        </a:p>
      </dgm:t>
    </dgm:pt>
    <dgm:pt modelId="{A7D7EBB3-D6FE-404C-97D7-236E4F8AFE94}" type="pres">
      <dgm:prSet presAssocID="{079F5287-CE0C-45F9-AECF-BBD6EF927FAB}" presName="root" presStyleCnt="0">
        <dgm:presLayoutVars>
          <dgm:dir/>
          <dgm:resizeHandles val="exact"/>
        </dgm:presLayoutVars>
      </dgm:prSet>
      <dgm:spPr/>
    </dgm:pt>
    <dgm:pt modelId="{79F4D625-5DC8-4E1E-9015-B3C809A0F333}" type="pres">
      <dgm:prSet presAssocID="{2C0A643B-4DFA-4D57-9A11-981A3326D4CB}" presName="compNode" presStyleCnt="0"/>
      <dgm:spPr/>
    </dgm:pt>
    <dgm:pt modelId="{FBD525C7-4BDB-49F3-BA10-35248BD9D7C9}" type="pres">
      <dgm:prSet presAssocID="{2C0A643B-4DFA-4D57-9A11-981A3326D4CB}" presName="bgRect" presStyleLbl="bgShp" presStyleIdx="0" presStyleCnt="3"/>
      <dgm:spPr/>
    </dgm:pt>
    <dgm:pt modelId="{FA9CB51D-AC53-426E-B262-BAD28BDDACFA}" type="pres">
      <dgm:prSet presAssocID="{2C0A643B-4DFA-4D57-9A11-981A3326D4C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peech"/>
        </a:ext>
      </dgm:extLst>
    </dgm:pt>
    <dgm:pt modelId="{B504DD37-3993-4FC2-97E5-AFD5C6AE44F0}" type="pres">
      <dgm:prSet presAssocID="{2C0A643B-4DFA-4D57-9A11-981A3326D4CB}" presName="spaceRect" presStyleCnt="0"/>
      <dgm:spPr/>
    </dgm:pt>
    <dgm:pt modelId="{B5F143F1-D011-4144-A481-9D165015EF37}" type="pres">
      <dgm:prSet presAssocID="{2C0A643B-4DFA-4D57-9A11-981A3326D4CB}" presName="parTx" presStyleLbl="revTx" presStyleIdx="0" presStyleCnt="4">
        <dgm:presLayoutVars>
          <dgm:chMax val="0"/>
          <dgm:chPref val="0"/>
        </dgm:presLayoutVars>
      </dgm:prSet>
      <dgm:spPr/>
    </dgm:pt>
    <dgm:pt modelId="{CA7102C3-A814-4E3A-8518-5AB9D0B4E00A}" type="pres">
      <dgm:prSet presAssocID="{94E96C63-102E-4120-8DBA-ADA41969EFC4}" presName="sibTrans" presStyleCnt="0"/>
      <dgm:spPr/>
    </dgm:pt>
    <dgm:pt modelId="{3A6D956E-E13F-4A9A-BB24-D38AE4BE92FB}" type="pres">
      <dgm:prSet presAssocID="{A0F33EBF-51BB-4BCE-BA0E-AB32190F94FB}" presName="compNode" presStyleCnt="0"/>
      <dgm:spPr/>
    </dgm:pt>
    <dgm:pt modelId="{CFC3B410-4F59-4134-BA54-F29A50812C8A}" type="pres">
      <dgm:prSet presAssocID="{A0F33EBF-51BB-4BCE-BA0E-AB32190F94FB}" presName="bgRect" presStyleLbl="bgShp" presStyleIdx="1" presStyleCnt="3"/>
      <dgm:spPr/>
    </dgm:pt>
    <dgm:pt modelId="{8A95D76F-0EE4-46FC-A50C-A5637F2CD708}" type="pres">
      <dgm:prSet presAssocID="{A0F33EBF-51BB-4BCE-BA0E-AB32190F94F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99C403CB-44BB-49BA-A308-F1D09265DE3C}" type="pres">
      <dgm:prSet presAssocID="{A0F33EBF-51BB-4BCE-BA0E-AB32190F94FB}" presName="spaceRect" presStyleCnt="0"/>
      <dgm:spPr/>
    </dgm:pt>
    <dgm:pt modelId="{D135EC51-D132-48D0-B050-860FB4B7F700}" type="pres">
      <dgm:prSet presAssocID="{A0F33EBF-51BB-4BCE-BA0E-AB32190F94FB}" presName="parTx" presStyleLbl="revTx" presStyleIdx="1" presStyleCnt="4">
        <dgm:presLayoutVars>
          <dgm:chMax val="0"/>
          <dgm:chPref val="0"/>
        </dgm:presLayoutVars>
      </dgm:prSet>
      <dgm:spPr/>
    </dgm:pt>
    <dgm:pt modelId="{7190F083-C4AA-41A1-BF1A-72BC3299953A}" type="pres">
      <dgm:prSet presAssocID="{A0F33EBF-51BB-4BCE-BA0E-AB32190F94FB}" presName="desTx" presStyleLbl="revTx" presStyleIdx="2" presStyleCnt="4">
        <dgm:presLayoutVars/>
      </dgm:prSet>
      <dgm:spPr/>
    </dgm:pt>
    <dgm:pt modelId="{BD5B1AB2-A833-49F9-A1EE-23AE8B692365}" type="pres">
      <dgm:prSet presAssocID="{A5CCE167-BDDD-4F93-981A-F88EF074FA2D}" presName="sibTrans" presStyleCnt="0"/>
      <dgm:spPr/>
    </dgm:pt>
    <dgm:pt modelId="{03D97069-440B-498C-A0F1-65B1013B4C62}" type="pres">
      <dgm:prSet presAssocID="{7E17672D-04B6-4995-AAFA-69066095F08B}" presName="compNode" presStyleCnt="0"/>
      <dgm:spPr/>
    </dgm:pt>
    <dgm:pt modelId="{DDA723BC-A0DF-419C-AE03-EE597F6C87F2}" type="pres">
      <dgm:prSet presAssocID="{7E17672D-04B6-4995-AAFA-69066095F08B}" presName="bgRect" presStyleLbl="bgShp" presStyleIdx="2" presStyleCnt="3"/>
      <dgm:spPr/>
    </dgm:pt>
    <dgm:pt modelId="{B8ED3255-1B0C-4F24-AADB-88C7949A791E}" type="pres">
      <dgm:prSet presAssocID="{7E17672D-04B6-4995-AAFA-69066095F08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0F1E73AE-52C1-431E-BF18-D605104B9F17}" type="pres">
      <dgm:prSet presAssocID="{7E17672D-04B6-4995-AAFA-69066095F08B}" presName="spaceRect" presStyleCnt="0"/>
      <dgm:spPr/>
    </dgm:pt>
    <dgm:pt modelId="{B00E200A-6C70-4953-B82F-B2B9F19FB230}" type="pres">
      <dgm:prSet presAssocID="{7E17672D-04B6-4995-AAFA-69066095F08B}" presName="parTx" presStyleLbl="revTx" presStyleIdx="3" presStyleCnt="4">
        <dgm:presLayoutVars>
          <dgm:chMax val="0"/>
          <dgm:chPref val="0"/>
        </dgm:presLayoutVars>
      </dgm:prSet>
      <dgm:spPr/>
    </dgm:pt>
  </dgm:ptLst>
  <dgm:cxnLst>
    <dgm:cxn modelId="{66880502-9752-48A7-8FCF-364C3CD5E1CE}" srcId="{A0F33EBF-51BB-4BCE-BA0E-AB32190F94FB}" destId="{13EE17B2-D55B-4A81-B0AE-15AE99CD7596}" srcOrd="1" destOrd="0" parTransId="{02323645-04BF-499C-95B3-8B62E69E3B41}" sibTransId="{77FD6529-4920-4555-805F-B26ACFC7B9AC}"/>
    <dgm:cxn modelId="{0515BB03-C1B6-4C2F-BB47-20AFA4A44F0C}" srcId="{A0F33EBF-51BB-4BCE-BA0E-AB32190F94FB}" destId="{FF9CED8F-5583-44B2-8F8B-63B6B4484F35}" srcOrd="0" destOrd="0" parTransId="{69708BCD-73B5-42EC-8E4E-DDB08913F081}" sibTransId="{EA6196B5-C29C-4663-A2F9-4299E96BABE2}"/>
    <dgm:cxn modelId="{64AB631C-D3FE-6D44-AD6F-4ACE381368E2}" type="presOf" srcId="{9C37F97D-2352-4B0A-8AC3-32E921EBE699}" destId="{7190F083-C4AA-41A1-BF1A-72BC3299953A}" srcOrd="0" destOrd="2" presId="urn:microsoft.com/office/officeart/2018/2/layout/IconVerticalSolidList"/>
    <dgm:cxn modelId="{14AE0552-6527-3C42-8559-9EAC3B2F650E}" type="presOf" srcId="{13EE17B2-D55B-4A81-B0AE-15AE99CD7596}" destId="{7190F083-C4AA-41A1-BF1A-72BC3299953A}" srcOrd="0" destOrd="3" presId="urn:microsoft.com/office/officeart/2018/2/layout/IconVerticalSolidList"/>
    <dgm:cxn modelId="{4724D358-3FE9-4FA1-864F-9F68B2C06C23}" srcId="{079F5287-CE0C-45F9-AECF-BBD6EF927FAB}" destId="{2C0A643B-4DFA-4D57-9A11-981A3326D4CB}" srcOrd="0" destOrd="0" parTransId="{8CD3A336-68B4-4010-9A01-C0B5A24EAF48}" sibTransId="{94E96C63-102E-4120-8DBA-ADA41969EFC4}"/>
    <dgm:cxn modelId="{ED13A859-146B-B046-B7F6-FD5F543946F5}" type="presOf" srcId="{079F5287-CE0C-45F9-AECF-BBD6EF927FAB}" destId="{A7D7EBB3-D6FE-404C-97D7-236E4F8AFE94}" srcOrd="0" destOrd="0" presId="urn:microsoft.com/office/officeart/2018/2/layout/IconVerticalSolidList"/>
    <dgm:cxn modelId="{DA459166-3348-44BA-B554-AD7932AC0F2D}" srcId="{FF9CED8F-5583-44B2-8F8B-63B6B4484F35}" destId="{9C37F97D-2352-4B0A-8AC3-32E921EBE699}" srcOrd="1" destOrd="0" parTransId="{5E9916E6-1C97-4693-8827-BFB259CF3B3D}" sibTransId="{1472C6B3-9FF0-4FC0-B26F-7AB5DBE9CD08}"/>
    <dgm:cxn modelId="{B66F257A-8747-0B4A-B347-5412B1148F81}" type="presOf" srcId="{A0F33EBF-51BB-4BCE-BA0E-AB32190F94FB}" destId="{D135EC51-D132-48D0-B050-860FB4B7F700}" srcOrd="0" destOrd="0" presId="urn:microsoft.com/office/officeart/2018/2/layout/IconVerticalSolidList"/>
    <dgm:cxn modelId="{ACB00089-481C-C348-AE2A-260C9810C9AC}" type="presOf" srcId="{7E17672D-04B6-4995-AAFA-69066095F08B}" destId="{B00E200A-6C70-4953-B82F-B2B9F19FB230}" srcOrd="0" destOrd="0" presId="urn:microsoft.com/office/officeart/2018/2/layout/IconVerticalSolidList"/>
    <dgm:cxn modelId="{31C585A7-1AB1-EF45-8C91-053D6AD7F742}" type="presOf" srcId="{FF9CED8F-5583-44B2-8F8B-63B6B4484F35}" destId="{7190F083-C4AA-41A1-BF1A-72BC3299953A}" srcOrd="0" destOrd="0" presId="urn:microsoft.com/office/officeart/2018/2/layout/IconVerticalSolidList"/>
    <dgm:cxn modelId="{0CA2E9B6-B598-6A4F-A070-7DBA2F56C30B}" type="presOf" srcId="{2C0A643B-4DFA-4D57-9A11-981A3326D4CB}" destId="{B5F143F1-D011-4144-A481-9D165015EF37}" srcOrd="0" destOrd="0" presId="urn:microsoft.com/office/officeart/2018/2/layout/IconVerticalSolidList"/>
    <dgm:cxn modelId="{E3DE6FCC-1C66-4810-AA2D-9F3AB0D78865}" srcId="{079F5287-CE0C-45F9-AECF-BBD6EF927FAB}" destId="{A0F33EBF-51BB-4BCE-BA0E-AB32190F94FB}" srcOrd="1" destOrd="0" parTransId="{A6AE65A8-2377-4136-831F-2ADD4D9C7DED}" sibTransId="{A5CCE167-BDDD-4F93-981A-F88EF074FA2D}"/>
    <dgm:cxn modelId="{BE7AF6E8-8602-4A05-8F23-B4BEDB79AC71}" srcId="{079F5287-CE0C-45F9-AECF-BBD6EF927FAB}" destId="{7E17672D-04B6-4995-AAFA-69066095F08B}" srcOrd="2" destOrd="0" parTransId="{3A48E8B0-BA33-4D8D-892E-963D76DCD815}" sibTransId="{8CD9E58B-6946-45BD-8DD0-0BE86B6E9BD8}"/>
    <dgm:cxn modelId="{8A498EEA-4AD1-CB43-BC88-FAA02C140485}" type="presOf" srcId="{9ACC31D1-5DDF-4F6C-A195-8E439310CA5F}" destId="{7190F083-C4AA-41A1-BF1A-72BC3299953A}" srcOrd="0" destOrd="1" presId="urn:microsoft.com/office/officeart/2018/2/layout/IconVerticalSolidList"/>
    <dgm:cxn modelId="{85B1B6FD-8279-4905-B77D-6601957F72A1}" srcId="{FF9CED8F-5583-44B2-8F8B-63B6B4484F35}" destId="{9ACC31D1-5DDF-4F6C-A195-8E439310CA5F}" srcOrd="0" destOrd="0" parTransId="{F9B232FC-3C28-46D5-AEEE-04EF20E412D9}" sibTransId="{4D358091-FD40-4D05-B03E-F29DF96C0185}"/>
    <dgm:cxn modelId="{A190A187-812E-B246-8AA2-62D81810C11D}" type="presParOf" srcId="{A7D7EBB3-D6FE-404C-97D7-236E4F8AFE94}" destId="{79F4D625-5DC8-4E1E-9015-B3C809A0F333}" srcOrd="0" destOrd="0" presId="urn:microsoft.com/office/officeart/2018/2/layout/IconVerticalSolidList"/>
    <dgm:cxn modelId="{66E1177D-4AEF-AE4E-9883-D685A8E9042F}" type="presParOf" srcId="{79F4D625-5DC8-4E1E-9015-B3C809A0F333}" destId="{FBD525C7-4BDB-49F3-BA10-35248BD9D7C9}" srcOrd="0" destOrd="0" presId="urn:microsoft.com/office/officeart/2018/2/layout/IconVerticalSolidList"/>
    <dgm:cxn modelId="{241AA1F2-A468-6F4D-8828-D055F22A4C10}" type="presParOf" srcId="{79F4D625-5DC8-4E1E-9015-B3C809A0F333}" destId="{FA9CB51D-AC53-426E-B262-BAD28BDDACFA}" srcOrd="1" destOrd="0" presId="urn:microsoft.com/office/officeart/2018/2/layout/IconVerticalSolidList"/>
    <dgm:cxn modelId="{82FB785A-1B5E-B449-B7FD-53DA5B708D78}" type="presParOf" srcId="{79F4D625-5DC8-4E1E-9015-B3C809A0F333}" destId="{B504DD37-3993-4FC2-97E5-AFD5C6AE44F0}" srcOrd="2" destOrd="0" presId="urn:microsoft.com/office/officeart/2018/2/layout/IconVerticalSolidList"/>
    <dgm:cxn modelId="{3FD7BE6F-FA59-8E4B-BC4A-910AB4148DB6}" type="presParOf" srcId="{79F4D625-5DC8-4E1E-9015-B3C809A0F333}" destId="{B5F143F1-D011-4144-A481-9D165015EF37}" srcOrd="3" destOrd="0" presId="urn:microsoft.com/office/officeart/2018/2/layout/IconVerticalSolidList"/>
    <dgm:cxn modelId="{7AFAA50E-7387-6B46-88B4-289E079D8CA5}" type="presParOf" srcId="{A7D7EBB3-D6FE-404C-97D7-236E4F8AFE94}" destId="{CA7102C3-A814-4E3A-8518-5AB9D0B4E00A}" srcOrd="1" destOrd="0" presId="urn:microsoft.com/office/officeart/2018/2/layout/IconVerticalSolidList"/>
    <dgm:cxn modelId="{E689B22D-3933-3E4C-B7F0-7777CBE91308}" type="presParOf" srcId="{A7D7EBB3-D6FE-404C-97D7-236E4F8AFE94}" destId="{3A6D956E-E13F-4A9A-BB24-D38AE4BE92FB}" srcOrd="2" destOrd="0" presId="urn:microsoft.com/office/officeart/2018/2/layout/IconVerticalSolidList"/>
    <dgm:cxn modelId="{501814A3-2F4D-AA47-9D02-9CB319236B82}" type="presParOf" srcId="{3A6D956E-E13F-4A9A-BB24-D38AE4BE92FB}" destId="{CFC3B410-4F59-4134-BA54-F29A50812C8A}" srcOrd="0" destOrd="0" presId="urn:microsoft.com/office/officeart/2018/2/layout/IconVerticalSolidList"/>
    <dgm:cxn modelId="{20720568-85C4-A348-82F3-D7553809CC70}" type="presParOf" srcId="{3A6D956E-E13F-4A9A-BB24-D38AE4BE92FB}" destId="{8A95D76F-0EE4-46FC-A50C-A5637F2CD708}" srcOrd="1" destOrd="0" presId="urn:microsoft.com/office/officeart/2018/2/layout/IconVerticalSolidList"/>
    <dgm:cxn modelId="{536FFF1F-E084-1640-A331-CCD502EB12F4}" type="presParOf" srcId="{3A6D956E-E13F-4A9A-BB24-D38AE4BE92FB}" destId="{99C403CB-44BB-49BA-A308-F1D09265DE3C}" srcOrd="2" destOrd="0" presId="urn:microsoft.com/office/officeart/2018/2/layout/IconVerticalSolidList"/>
    <dgm:cxn modelId="{8EDE3728-3A2F-C244-B972-16D6AF75C609}" type="presParOf" srcId="{3A6D956E-E13F-4A9A-BB24-D38AE4BE92FB}" destId="{D135EC51-D132-48D0-B050-860FB4B7F700}" srcOrd="3" destOrd="0" presId="urn:microsoft.com/office/officeart/2018/2/layout/IconVerticalSolidList"/>
    <dgm:cxn modelId="{591366F6-F235-E243-98CE-5451EAB0873F}" type="presParOf" srcId="{3A6D956E-E13F-4A9A-BB24-D38AE4BE92FB}" destId="{7190F083-C4AA-41A1-BF1A-72BC3299953A}" srcOrd="4" destOrd="0" presId="urn:microsoft.com/office/officeart/2018/2/layout/IconVerticalSolidList"/>
    <dgm:cxn modelId="{94D3C8B4-6549-0744-ACAB-FC52353EB18B}" type="presParOf" srcId="{A7D7EBB3-D6FE-404C-97D7-236E4F8AFE94}" destId="{BD5B1AB2-A833-49F9-A1EE-23AE8B692365}" srcOrd="3" destOrd="0" presId="urn:microsoft.com/office/officeart/2018/2/layout/IconVerticalSolidList"/>
    <dgm:cxn modelId="{6D4CE245-6B75-DA46-95DE-6BADBCEB0C27}" type="presParOf" srcId="{A7D7EBB3-D6FE-404C-97D7-236E4F8AFE94}" destId="{03D97069-440B-498C-A0F1-65B1013B4C62}" srcOrd="4" destOrd="0" presId="urn:microsoft.com/office/officeart/2018/2/layout/IconVerticalSolidList"/>
    <dgm:cxn modelId="{908AE173-6713-C540-9450-A2558126D5FF}" type="presParOf" srcId="{03D97069-440B-498C-A0F1-65B1013B4C62}" destId="{DDA723BC-A0DF-419C-AE03-EE597F6C87F2}" srcOrd="0" destOrd="0" presId="urn:microsoft.com/office/officeart/2018/2/layout/IconVerticalSolidList"/>
    <dgm:cxn modelId="{B223D5A2-6A76-6E45-9DE4-90C586F9055B}" type="presParOf" srcId="{03D97069-440B-498C-A0F1-65B1013B4C62}" destId="{B8ED3255-1B0C-4F24-AADB-88C7949A791E}" srcOrd="1" destOrd="0" presId="urn:microsoft.com/office/officeart/2018/2/layout/IconVerticalSolidList"/>
    <dgm:cxn modelId="{B135C2A3-F805-5C45-9C85-64C552E0588A}" type="presParOf" srcId="{03D97069-440B-498C-A0F1-65B1013B4C62}" destId="{0F1E73AE-52C1-431E-BF18-D605104B9F17}" srcOrd="2" destOrd="0" presId="urn:microsoft.com/office/officeart/2018/2/layout/IconVerticalSolidList"/>
    <dgm:cxn modelId="{6BC4D2C4-DD1A-6B44-9F5A-CFCC965E497A}" type="presParOf" srcId="{03D97069-440B-498C-A0F1-65B1013B4C62}" destId="{B00E200A-6C70-4953-B82F-B2B9F19FB230}"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6F0F9E-B784-4B76-9DA8-5E7C342EA82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289D560-2BF0-484E-815F-DCF1333F066B}">
      <dgm:prSet/>
      <dgm:spPr/>
      <dgm:t>
        <a:bodyPr/>
        <a:lstStyle/>
        <a:p>
          <a:r>
            <a:rPr lang="en-GB" i="1"/>
            <a:t>“They were interactive and incorporated learning from each week to bring it all together with a clinical view.”</a:t>
          </a:r>
          <a:endParaRPr lang="en-US"/>
        </a:p>
      </dgm:t>
    </dgm:pt>
    <dgm:pt modelId="{4D0EE19E-5DBA-40A3-B2C7-21045F90E2C9}" type="parTrans" cxnId="{475BDF6D-D067-4DE3-9610-D9D63DA8B43A}">
      <dgm:prSet/>
      <dgm:spPr/>
      <dgm:t>
        <a:bodyPr/>
        <a:lstStyle/>
        <a:p>
          <a:endParaRPr lang="en-US"/>
        </a:p>
      </dgm:t>
    </dgm:pt>
    <dgm:pt modelId="{9031D0BE-0D15-4655-912F-2F7CC4EDA2E0}" type="sibTrans" cxnId="{475BDF6D-D067-4DE3-9610-D9D63DA8B43A}">
      <dgm:prSet/>
      <dgm:spPr/>
      <dgm:t>
        <a:bodyPr/>
        <a:lstStyle/>
        <a:p>
          <a:endParaRPr lang="en-US"/>
        </a:p>
      </dgm:t>
    </dgm:pt>
    <dgm:pt modelId="{21C5148B-5160-42E6-AA02-C9049A73A41E}">
      <dgm:prSet/>
      <dgm:spPr/>
      <dgm:t>
        <a:bodyPr/>
        <a:lstStyle/>
        <a:p>
          <a:r>
            <a:rPr lang="en-GB" i="1"/>
            <a:t>“I loved the small group teaching as it really consolidated the information we learned in lectures.”</a:t>
          </a:r>
          <a:endParaRPr lang="en-US"/>
        </a:p>
      </dgm:t>
    </dgm:pt>
    <dgm:pt modelId="{DAC05FCA-64B0-4A5D-9BE9-0B08A333E856}" type="parTrans" cxnId="{175D7442-0D0F-4F1B-8443-A8286C18E12A}">
      <dgm:prSet/>
      <dgm:spPr/>
      <dgm:t>
        <a:bodyPr/>
        <a:lstStyle/>
        <a:p>
          <a:endParaRPr lang="en-US"/>
        </a:p>
      </dgm:t>
    </dgm:pt>
    <dgm:pt modelId="{0C2B8BCB-CA00-47D7-833F-116E390FBA34}" type="sibTrans" cxnId="{175D7442-0D0F-4F1B-8443-A8286C18E12A}">
      <dgm:prSet/>
      <dgm:spPr/>
      <dgm:t>
        <a:bodyPr/>
        <a:lstStyle/>
        <a:p>
          <a:endParaRPr lang="en-US"/>
        </a:p>
      </dgm:t>
    </dgm:pt>
    <dgm:pt modelId="{B51C0B9F-A895-43B7-B779-5EF110FFA93C}">
      <dgm:prSet/>
      <dgm:spPr/>
      <dgm:t>
        <a:bodyPr/>
        <a:lstStyle/>
        <a:p>
          <a:r>
            <a:rPr lang="en-GB" i="1"/>
            <a:t>“I feel watching practising clinicians carry out consultations greatly improves your own.”</a:t>
          </a:r>
          <a:endParaRPr lang="en-US"/>
        </a:p>
      </dgm:t>
    </dgm:pt>
    <dgm:pt modelId="{154A70D7-6A06-4EC1-A93C-F871EE82A6AC}" type="parTrans" cxnId="{9B1F08A5-24BF-4A58-8595-F8F0A30186C5}">
      <dgm:prSet/>
      <dgm:spPr/>
      <dgm:t>
        <a:bodyPr/>
        <a:lstStyle/>
        <a:p>
          <a:endParaRPr lang="en-US"/>
        </a:p>
      </dgm:t>
    </dgm:pt>
    <dgm:pt modelId="{C796E871-81E9-4580-A202-05433D0F6E54}" type="sibTrans" cxnId="{9B1F08A5-24BF-4A58-8595-F8F0A30186C5}">
      <dgm:prSet/>
      <dgm:spPr/>
      <dgm:t>
        <a:bodyPr/>
        <a:lstStyle/>
        <a:p>
          <a:endParaRPr lang="en-US"/>
        </a:p>
      </dgm:t>
    </dgm:pt>
    <dgm:pt modelId="{3B71BA1B-5E92-461C-A178-33F2BC346356}">
      <dgm:prSet/>
      <dgm:spPr/>
      <dgm:t>
        <a:bodyPr/>
        <a:lstStyle/>
        <a:p>
          <a:r>
            <a:rPr lang="en-GB" i="1"/>
            <a:t>“I like that we get to share each other's thoughts and opinion on the learning materials instead of just listening to the GP explaining like in usual classes.”</a:t>
          </a:r>
          <a:endParaRPr lang="en-US"/>
        </a:p>
      </dgm:t>
    </dgm:pt>
    <dgm:pt modelId="{FD72F097-641C-4C05-A896-CA7FECE59114}" type="parTrans" cxnId="{070E8A11-D28A-49C2-8735-A7A2D9414BE0}">
      <dgm:prSet/>
      <dgm:spPr/>
      <dgm:t>
        <a:bodyPr/>
        <a:lstStyle/>
        <a:p>
          <a:endParaRPr lang="en-US"/>
        </a:p>
      </dgm:t>
    </dgm:pt>
    <dgm:pt modelId="{9C5E3456-5143-48A0-AFF9-E6B7706D857C}" type="sibTrans" cxnId="{070E8A11-D28A-49C2-8735-A7A2D9414BE0}">
      <dgm:prSet/>
      <dgm:spPr/>
      <dgm:t>
        <a:bodyPr/>
        <a:lstStyle/>
        <a:p>
          <a:endParaRPr lang="en-US"/>
        </a:p>
      </dgm:t>
    </dgm:pt>
    <dgm:pt modelId="{6E6388E5-CB72-41A7-863A-80463940B509}">
      <dgm:prSet/>
      <dgm:spPr/>
      <dgm:t>
        <a:bodyPr/>
        <a:lstStyle/>
        <a:p>
          <a:r>
            <a:rPr lang="en-GB" i="1"/>
            <a:t>“Allowed us time to ask anything we were unsure of, covered topics that I sometimes found difficult from the lectures, and made them into a more interactive way to learn.”</a:t>
          </a:r>
          <a:endParaRPr lang="en-US"/>
        </a:p>
      </dgm:t>
    </dgm:pt>
    <dgm:pt modelId="{5BDBC80E-26A3-4BF4-8A5F-80223E2BBEAC}" type="parTrans" cxnId="{C71139E1-873B-49ED-AEA0-9902E2F94BBE}">
      <dgm:prSet/>
      <dgm:spPr/>
      <dgm:t>
        <a:bodyPr/>
        <a:lstStyle/>
        <a:p>
          <a:endParaRPr lang="en-US"/>
        </a:p>
      </dgm:t>
    </dgm:pt>
    <dgm:pt modelId="{D308475B-4E06-44C5-ABB2-2EB472FD30B1}" type="sibTrans" cxnId="{C71139E1-873B-49ED-AEA0-9902E2F94BBE}">
      <dgm:prSet/>
      <dgm:spPr/>
      <dgm:t>
        <a:bodyPr/>
        <a:lstStyle/>
        <a:p>
          <a:endParaRPr lang="en-US"/>
        </a:p>
      </dgm:t>
    </dgm:pt>
    <dgm:pt modelId="{A3FF3DE7-59BC-4F4F-87C9-28B915CF2E2E}" type="pres">
      <dgm:prSet presAssocID="{996F0F9E-B784-4B76-9DA8-5E7C342EA82A}" presName="root" presStyleCnt="0">
        <dgm:presLayoutVars>
          <dgm:dir/>
          <dgm:resizeHandles val="exact"/>
        </dgm:presLayoutVars>
      </dgm:prSet>
      <dgm:spPr/>
    </dgm:pt>
    <dgm:pt modelId="{7321657C-5FA0-420C-8D8C-9D5E0FFD7955}" type="pres">
      <dgm:prSet presAssocID="{8289D560-2BF0-484E-815F-DCF1333F066B}" presName="compNode" presStyleCnt="0"/>
      <dgm:spPr/>
    </dgm:pt>
    <dgm:pt modelId="{667429BE-7414-4058-A879-F2E7FEA97165}" type="pres">
      <dgm:prSet presAssocID="{8289D560-2BF0-484E-815F-DCF1333F066B}" presName="bgRect" presStyleLbl="bgShp" presStyleIdx="0" presStyleCnt="5"/>
      <dgm:spPr/>
    </dgm:pt>
    <dgm:pt modelId="{F2532C79-0DB5-4569-9F53-8ECEC0F559CE}" type="pres">
      <dgm:prSet presAssocID="{8289D560-2BF0-484E-815F-DCF1333F066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8CF8F28D-1487-4B20-A990-2D0A2DCAC9D7}" type="pres">
      <dgm:prSet presAssocID="{8289D560-2BF0-484E-815F-DCF1333F066B}" presName="spaceRect" presStyleCnt="0"/>
      <dgm:spPr/>
    </dgm:pt>
    <dgm:pt modelId="{DE00C87C-EDCD-4E0F-871A-046124FB1C41}" type="pres">
      <dgm:prSet presAssocID="{8289D560-2BF0-484E-815F-DCF1333F066B}" presName="parTx" presStyleLbl="revTx" presStyleIdx="0" presStyleCnt="5">
        <dgm:presLayoutVars>
          <dgm:chMax val="0"/>
          <dgm:chPref val="0"/>
        </dgm:presLayoutVars>
      </dgm:prSet>
      <dgm:spPr/>
    </dgm:pt>
    <dgm:pt modelId="{73718F5B-C188-4F4F-AFCA-5AE1071F1957}" type="pres">
      <dgm:prSet presAssocID="{9031D0BE-0D15-4655-912F-2F7CC4EDA2E0}" presName="sibTrans" presStyleCnt="0"/>
      <dgm:spPr/>
    </dgm:pt>
    <dgm:pt modelId="{330E2035-5EB3-44A7-98B8-A7F8CB8789A9}" type="pres">
      <dgm:prSet presAssocID="{21C5148B-5160-42E6-AA02-C9049A73A41E}" presName="compNode" presStyleCnt="0"/>
      <dgm:spPr/>
    </dgm:pt>
    <dgm:pt modelId="{DA2579EA-55D8-4BE3-ADA3-BE90D6E67CF5}" type="pres">
      <dgm:prSet presAssocID="{21C5148B-5160-42E6-AA02-C9049A73A41E}" presName="bgRect" presStyleLbl="bgShp" presStyleIdx="1" presStyleCnt="5"/>
      <dgm:spPr/>
    </dgm:pt>
    <dgm:pt modelId="{645BD2D0-765C-4EB4-9A6E-F7414A28692D}" type="pres">
      <dgm:prSet presAssocID="{21C5148B-5160-42E6-AA02-C9049A73A41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lackboard"/>
        </a:ext>
      </dgm:extLst>
    </dgm:pt>
    <dgm:pt modelId="{A32FC9D3-0961-4884-957A-852D2075BFD0}" type="pres">
      <dgm:prSet presAssocID="{21C5148B-5160-42E6-AA02-C9049A73A41E}" presName="spaceRect" presStyleCnt="0"/>
      <dgm:spPr/>
    </dgm:pt>
    <dgm:pt modelId="{0933185F-0036-416B-9112-9B442D83823D}" type="pres">
      <dgm:prSet presAssocID="{21C5148B-5160-42E6-AA02-C9049A73A41E}" presName="parTx" presStyleLbl="revTx" presStyleIdx="1" presStyleCnt="5">
        <dgm:presLayoutVars>
          <dgm:chMax val="0"/>
          <dgm:chPref val="0"/>
        </dgm:presLayoutVars>
      </dgm:prSet>
      <dgm:spPr/>
    </dgm:pt>
    <dgm:pt modelId="{FC319971-E5EB-4452-BF5D-07DCC37891E2}" type="pres">
      <dgm:prSet presAssocID="{0C2B8BCB-CA00-47D7-833F-116E390FBA34}" presName="sibTrans" presStyleCnt="0"/>
      <dgm:spPr/>
    </dgm:pt>
    <dgm:pt modelId="{1FA011C0-B3BA-40B2-BD5E-5BBFC68E2026}" type="pres">
      <dgm:prSet presAssocID="{B51C0B9F-A895-43B7-B779-5EF110FFA93C}" presName="compNode" presStyleCnt="0"/>
      <dgm:spPr/>
    </dgm:pt>
    <dgm:pt modelId="{2F3BFFFB-CAFF-4971-8A6D-73CC6B8E0588}" type="pres">
      <dgm:prSet presAssocID="{B51C0B9F-A895-43B7-B779-5EF110FFA93C}" presName="bgRect" presStyleLbl="bgShp" presStyleIdx="2" presStyleCnt="5"/>
      <dgm:spPr/>
    </dgm:pt>
    <dgm:pt modelId="{0BE0E1CA-CD84-4B95-B625-A54491C98141}" type="pres">
      <dgm:prSet presAssocID="{B51C0B9F-A895-43B7-B779-5EF110FFA93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ye"/>
        </a:ext>
      </dgm:extLst>
    </dgm:pt>
    <dgm:pt modelId="{8C8C6AB4-84E2-4B80-B560-042E4125C653}" type="pres">
      <dgm:prSet presAssocID="{B51C0B9F-A895-43B7-B779-5EF110FFA93C}" presName="spaceRect" presStyleCnt="0"/>
      <dgm:spPr/>
    </dgm:pt>
    <dgm:pt modelId="{5E3E0BB3-1E19-467A-ACA8-09BA5191632C}" type="pres">
      <dgm:prSet presAssocID="{B51C0B9F-A895-43B7-B779-5EF110FFA93C}" presName="parTx" presStyleLbl="revTx" presStyleIdx="2" presStyleCnt="5">
        <dgm:presLayoutVars>
          <dgm:chMax val="0"/>
          <dgm:chPref val="0"/>
        </dgm:presLayoutVars>
      </dgm:prSet>
      <dgm:spPr/>
    </dgm:pt>
    <dgm:pt modelId="{AE784EBC-04B3-4397-8AC1-A5766D40E7BD}" type="pres">
      <dgm:prSet presAssocID="{C796E871-81E9-4580-A202-05433D0F6E54}" presName="sibTrans" presStyleCnt="0"/>
      <dgm:spPr/>
    </dgm:pt>
    <dgm:pt modelId="{2C9C8385-98F5-4EA4-B7A2-11FFF4178355}" type="pres">
      <dgm:prSet presAssocID="{3B71BA1B-5E92-461C-A178-33F2BC346356}" presName="compNode" presStyleCnt="0"/>
      <dgm:spPr/>
    </dgm:pt>
    <dgm:pt modelId="{615E2DCF-519C-4204-9050-9A29D78F0CD8}" type="pres">
      <dgm:prSet presAssocID="{3B71BA1B-5E92-461C-A178-33F2BC346356}" presName="bgRect" presStyleLbl="bgShp" presStyleIdx="3" presStyleCnt="5"/>
      <dgm:spPr/>
    </dgm:pt>
    <dgm:pt modelId="{37BC0BE3-C205-44AA-8197-600CD5063E4C}" type="pres">
      <dgm:prSet presAssocID="{3B71BA1B-5E92-461C-A178-33F2BC34635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ard Room"/>
        </a:ext>
      </dgm:extLst>
    </dgm:pt>
    <dgm:pt modelId="{A1546E5B-7B7F-4B32-BFF0-ED66638D404D}" type="pres">
      <dgm:prSet presAssocID="{3B71BA1B-5E92-461C-A178-33F2BC346356}" presName="spaceRect" presStyleCnt="0"/>
      <dgm:spPr/>
    </dgm:pt>
    <dgm:pt modelId="{7C774ACC-CCC6-4B90-BFC7-66CDECD500C2}" type="pres">
      <dgm:prSet presAssocID="{3B71BA1B-5E92-461C-A178-33F2BC346356}" presName="parTx" presStyleLbl="revTx" presStyleIdx="3" presStyleCnt="5">
        <dgm:presLayoutVars>
          <dgm:chMax val="0"/>
          <dgm:chPref val="0"/>
        </dgm:presLayoutVars>
      </dgm:prSet>
      <dgm:spPr/>
    </dgm:pt>
    <dgm:pt modelId="{C7A8EE1D-24E6-4D2B-A45A-94510042D02B}" type="pres">
      <dgm:prSet presAssocID="{9C5E3456-5143-48A0-AFF9-E6B7706D857C}" presName="sibTrans" presStyleCnt="0"/>
      <dgm:spPr/>
    </dgm:pt>
    <dgm:pt modelId="{03E280E8-5C96-495D-BB6D-6C6C0812B370}" type="pres">
      <dgm:prSet presAssocID="{6E6388E5-CB72-41A7-863A-80463940B509}" presName="compNode" presStyleCnt="0"/>
      <dgm:spPr/>
    </dgm:pt>
    <dgm:pt modelId="{3641130F-1DDE-4CDA-AEEA-976A1E7E8C52}" type="pres">
      <dgm:prSet presAssocID="{6E6388E5-CB72-41A7-863A-80463940B509}" presName="bgRect" presStyleLbl="bgShp" presStyleIdx="4" presStyleCnt="5"/>
      <dgm:spPr/>
    </dgm:pt>
    <dgm:pt modelId="{206FA9D1-AF42-4A8A-A5BE-6412433D8D32}" type="pres">
      <dgm:prSet presAssocID="{6E6388E5-CB72-41A7-863A-80463940B50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nfused Person"/>
        </a:ext>
      </dgm:extLst>
    </dgm:pt>
    <dgm:pt modelId="{B02473BA-A2E9-45F9-8140-9BEB532E9EF7}" type="pres">
      <dgm:prSet presAssocID="{6E6388E5-CB72-41A7-863A-80463940B509}" presName="spaceRect" presStyleCnt="0"/>
      <dgm:spPr/>
    </dgm:pt>
    <dgm:pt modelId="{FD357DD3-6884-44E9-951B-1CADC9650275}" type="pres">
      <dgm:prSet presAssocID="{6E6388E5-CB72-41A7-863A-80463940B509}" presName="parTx" presStyleLbl="revTx" presStyleIdx="4" presStyleCnt="5">
        <dgm:presLayoutVars>
          <dgm:chMax val="0"/>
          <dgm:chPref val="0"/>
        </dgm:presLayoutVars>
      </dgm:prSet>
      <dgm:spPr/>
    </dgm:pt>
  </dgm:ptLst>
  <dgm:cxnLst>
    <dgm:cxn modelId="{B57FBB0F-75B3-42E1-AE9C-0CDD7B3C9330}" type="presOf" srcId="{6E6388E5-CB72-41A7-863A-80463940B509}" destId="{FD357DD3-6884-44E9-951B-1CADC9650275}" srcOrd="0" destOrd="0" presId="urn:microsoft.com/office/officeart/2018/2/layout/IconVerticalSolidList"/>
    <dgm:cxn modelId="{070E8A11-D28A-49C2-8735-A7A2D9414BE0}" srcId="{996F0F9E-B784-4B76-9DA8-5E7C342EA82A}" destId="{3B71BA1B-5E92-461C-A178-33F2BC346356}" srcOrd="3" destOrd="0" parTransId="{FD72F097-641C-4C05-A896-CA7FECE59114}" sibTransId="{9C5E3456-5143-48A0-AFF9-E6B7706D857C}"/>
    <dgm:cxn modelId="{F1FC1821-BFB4-42E6-B59F-1D8063A3574E}" type="presOf" srcId="{3B71BA1B-5E92-461C-A178-33F2BC346356}" destId="{7C774ACC-CCC6-4B90-BFC7-66CDECD500C2}" srcOrd="0" destOrd="0" presId="urn:microsoft.com/office/officeart/2018/2/layout/IconVerticalSolidList"/>
    <dgm:cxn modelId="{60A2D040-7B48-4AC9-9DB4-7668EE64E6FA}" type="presOf" srcId="{B51C0B9F-A895-43B7-B779-5EF110FFA93C}" destId="{5E3E0BB3-1E19-467A-ACA8-09BA5191632C}" srcOrd="0" destOrd="0" presId="urn:microsoft.com/office/officeart/2018/2/layout/IconVerticalSolidList"/>
    <dgm:cxn modelId="{175D7442-0D0F-4F1B-8443-A8286C18E12A}" srcId="{996F0F9E-B784-4B76-9DA8-5E7C342EA82A}" destId="{21C5148B-5160-42E6-AA02-C9049A73A41E}" srcOrd="1" destOrd="0" parTransId="{DAC05FCA-64B0-4A5D-9BE9-0B08A333E856}" sibTransId="{0C2B8BCB-CA00-47D7-833F-116E390FBA34}"/>
    <dgm:cxn modelId="{3D40196D-FED7-4073-B6A1-9B0492DCF310}" type="presOf" srcId="{21C5148B-5160-42E6-AA02-C9049A73A41E}" destId="{0933185F-0036-416B-9112-9B442D83823D}" srcOrd="0" destOrd="0" presId="urn:microsoft.com/office/officeart/2018/2/layout/IconVerticalSolidList"/>
    <dgm:cxn modelId="{475BDF6D-D067-4DE3-9610-D9D63DA8B43A}" srcId="{996F0F9E-B784-4B76-9DA8-5E7C342EA82A}" destId="{8289D560-2BF0-484E-815F-DCF1333F066B}" srcOrd="0" destOrd="0" parTransId="{4D0EE19E-5DBA-40A3-B2C7-21045F90E2C9}" sibTransId="{9031D0BE-0D15-4655-912F-2F7CC4EDA2E0}"/>
    <dgm:cxn modelId="{9B1F08A5-24BF-4A58-8595-F8F0A30186C5}" srcId="{996F0F9E-B784-4B76-9DA8-5E7C342EA82A}" destId="{B51C0B9F-A895-43B7-B779-5EF110FFA93C}" srcOrd="2" destOrd="0" parTransId="{154A70D7-6A06-4EC1-A93C-F871EE82A6AC}" sibTransId="{C796E871-81E9-4580-A202-05433D0F6E54}"/>
    <dgm:cxn modelId="{7BA5F7A6-D825-4029-A045-8E6D1BCA1DD9}" type="presOf" srcId="{996F0F9E-B784-4B76-9DA8-5E7C342EA82A}" destId="{A3FF3DE7-59BC-4F4F-87C9-28B915CF2E2E}" srcOrd="0" destOrd="0" presId="urn:microsoft.com/office/officeart/2018/2/layout/IconVerticalSolidList"/>
    <dgm:cxn modelId="{AAE2E8DB-25B2-4BA2-992B-B4CF69D1FBA2}" type="presOf" srcId="{8289D560-2BF0-484E-815F-DCF1333F066B}" destId="{DE00C87C-EDCD-4E0F-871A-046124FB1C41}" srcOrd="0" destOrd="0" presId="urn:microsoft.com/office/officeart/2018/2/layout/IconVerticalSolidList"/>
    <dgm:cxn modelId="{C71139E1-873B-49ED-AEA0-9902E2F94BBE}" srcId="{996F0F9E-B784-4B76-9DA8-5E7C342EA82A}" destId="{6E6388E5-CB72-41A7-863A-80463940B509}" srcOrd="4" destOrd="0" parTransId="{5BDBC80E-26A3-4BF4-8A5F-80223E2BBEAC}" sibTransId="{D308475B-4E06-44C5-ABB2-2EB472FD30B1}"/>
    <dgm:cxn modelId="{8E5E5A78-B3AD-43D2-8291-F99698A5CBF3}" type="presParOf" srcId="{A3FF3DE7-59BC-4F4F-87C9-28B915CF2E2E}" destId="{7321657C-5FA0-420C-8D8C-9D5E0FFD7955}" srcOrd="0" destOrd="0" presId="urn:microsoft.com/office/officeart/2018/2/layout/IconVerticalSolidList"/>
    <dgm:cxn modelId="{6914F896-24FD-42F5-B4C4-7C483CE48DED}" type="presParOf" srcId="{7321657C-5FA0-420C-8D8C-9D5E0FFD7955}" destId="{667429BE-7414-4058-A879-F2E7FEA97165}" srcOrd="0" destOrd="0" presId="urn:microsoft.com/office/officeart/2018/2/layout/IconVerticalSolidList"/>
    <dgm:cxn modelId="{91688690-158C-41F0-99BC-96C5289AFD1A}" type="presParOf" srcId="{7321657C-5FA0-420C-8D8C-9D5E0FFD7955}" destId="{F2532C79-0DB5-4569-9F53-8ECEC0F559CE}" srcOrd="1" destOrd="0" presId="urn:microsoft.com/office/officeart/2018/2/layout/IconVerticalSolidList"/>
    <dgm:cxn modelId="{3211B92C-72F7-44B7-912C-E5806F8F91B9}" type="presParOf" srcId="{7321657C-5FA0-420C-8D8C-9D5E0FFD7955}" destId="{8CF8F28D-1487-4B20-A990-2D0A2DCAC9D7}" srcOrd="2" destOrd="0" presId="urn:microsoft.com/office/officeart/2018/2/layout/IconVerticalSolidList"/>
    <dgm:cxn modelId="{88C17785-277F-4D69-8689-AEFE1AB1C4F4}" type="presParOf" srcId="{7321657C-5FA0-420C-8D8C-9D5E0FFD7955}" destId="{DE00C87C-EDCD-4E0F-871A-046124FB1C41}" srcOrd="3" destOrd="0" presId="urn:microsoft.com/office/officeart/2018/2/layout/IconVerticalSolidList"/>
    <dgm:cxn modelId="{BD2EEF54-C41B-4F2A-BAA4-7799F7BCF51F}" type="presParOf" srcId="{A3FF3DE7-59BC-4F4F-87C9-28B915CF2E2E}" destId="{73718F5B-C188-4F4F-AFCA-5AE1071F1957}" srcOrd="1" destOrd="0" presId="urn:microsoft.com/office/officeart/2018/2/layout/IconVerticalSolidList"/>
    <dgm:cxn modelId="{A6AC83E7-A4AF-46C2-96F9-6FAE9566BE22}" type="presParOf" srcId="{A3FF3DE7-59BC-4F4F-87C9-28B915CF2E2E}" destId="{330E2035-5EB3-44A7-98B8-A7F8CB8789A9}" srcOrd="2" destOrd="0" presId="urn:microsoft.com/office/officeart/2018/2/layout/IconVerticalSolidList"/>
    <dgm:cxn modelId="{EAB995E4-1CCE-4403-A225-DAA2B08F6142}" type="presParOf" srcId="{330E2035-5EB3-44A7-98B8-A7F8CB8789A9}" destId="{DA2579EA-55D8-4BE3-ADA3-BE90D6E67CF5}" srcOrd="0" destOrd="0" presId="urn:microsoft.com/office/officeart/2018/2/layout/IconVerticalSolidList"/>
    <dgm:cxn modelId="{E74DE644-CACC-4232-9701-5AC8BC361D01}" type="presParOf" srcId="{330E2035-5EB3-44A7-98B8-A7F8CB8789A9}" destId="{645BD2D0-765C-4EB4-9A6E-F7414A28692D}" srcOrd="1" destOrd="0" presId="urn:microsoft.com/office/officeart/2018/2/layout/IconVerticalSolidList"/>
    <dgm:cxn modelId="{69BB2872-57BB-435F-A253-6E16B3D6BCA6}" type="presParOf" srcId="{330E2035-5EB3-44A7-98B8-A7F8CB8789A9}" destId="{A32FC9D3-0961-4884-957A-852D2075BFD0}" srcOrd="2" destOrd="0" presId="urn:microsoft.com/office/officeart/2018/2/layout/IconVerticalSolidList"/>
    <dgm:cxn modelId="{D2C9DFBD-18FF-479E-91BA-F5CBD564F157}" type="presParOf" srcId="{330E2035-5EB3-44A7-98B8-A7F8CB8789A9}" destId="{0933185F-0036-416B-9112-9B442D83823D}" srcOrd="3" destOrd="0" presId="urn:microsoft.com/office/officeart/2018/2/layout/IconVerticalSolidList"/>
    <dgm:cxn modelId="{7B34CC09-4CB0-49C4-9BCB-E0E80E4A1660}" type="presParOf" srcId="{A3FF3DE7-59BC-4F4F-87C9-28B915CF2E2E}" destId="{FC319971-E5EB-4452-BF5D-07DCC37891E2}" srcOrd="3" destOrd="0" presId="urn:microsoft.com/office/officeart/2018/2/layout/IconVerticalSolidList"/>
    <dgm:cxn modelId="{B7BE228B-6170-4EBE-B00B-659006F47B90}" type="presParOf" srcId="{A3FF3DE7-59BC-4F4F-87C9-28B915CF2E2E}" destId="{1FA011C0-B3BA-40B2-BD5E-5BBFC68E2026}" srcOrd="4" destOrd="0" presId="urn:microsoft.com/office/officeart/2018/2/layout/IconVerticalSolidList"/>
    <dgm:cxn modelId="{F4743B33-37D4-43A1-AEB5-31F9E9BCAF46}" type="presParOf" srcId="{1FA011C0-B3BA-40B2-BD5E-5BBFC68E2026}" destId="{2F3BFFFB-CAFF-4971-8A6D-73CC6B8E0588}" srcOrd="0" destOrd="0" presId="urn:microsoft.com/office/officeart/2018/2/layout/IconVerticalSolidList"/>
    <dgm:cxn modelId="{9573B317-6919-4D70-8389-EC70F8BE118B}" type="presParOf" srcId="{1FA011C0-B3BA-40B2-BD5E-5BBFC68E2026}" destId="{0BE0E1CA-CD84-4B95-B625-A54491C98141}" srcOrd="1" destOrd="0" presId="urn:microsoft.com/office/officeart/2018/2/layout/IconVerticalSolidList"/>
    <dgm:cxn modelId="{2893890C-FE59-47C3-88E1-909373E74A78}" type="presParOf" srcId="{1FA011C0-B3BA-40B2-BD5E-5BBFC68E2026}" destId="{8C8C6AB4-84E2-4B80-B560-042E4125C653}" srcOrd="2" destOrd="0" presId="urn:microsoft.com/office/officeart/2018/2/layout/IconVerticalSolidList"/>
    <dgm:cxn modelId="{5AE1B666-11CF-40A5-99AA-F693AEBE47A9}" type="presParOf" srcId="{1FA011C0-B3BA-40B2-BD5E-5BBFC68E2026}" destId="{5E3E0BB3-1E19-467A-ACA8-09BA5191632C}" srcOrd="3" destOrd="0" presId="urn:microsoft.com/office/officeart/2018/2/layout/IconVerticalSolidList"/>
    <dgm:cxn modelId="{05CB7926-24EC-4121-918C-6AEB119000D7}" type="presParOf" srcId="{A3FF3DE7-59BC-4F4F-87C9-28B915CF2E2E}" destId="{AE784EBC-04B3-4397-8AC1-A5766D40E7BD}" srcOrd="5" destOrd="0" presId="urn:microsoft.com/office/officeart/2018/2/layout/IconVerticalSolidList"/>
    <dgm:cxn modelId="{48D30164-4F25-473C-9671-98BA4F44BCCB}" type="presParOf" srcId="{A3FF3DE7-59BC-4F4F-87C9-28B915CF2E2E}" destId="{2C9C8385-98F5-4EA4-B7A2-11FFF4178355}" srcOrd="6" destOrd="0" presId="urn:microsoft.com/office/officeart/2018/2/layout/IconVerticalSolidList"/>
    <dgm:cxn modelId="{AD4AD943-B931-4F38-BADB-DF74BCDDC02D}" type="presParOf" srcId="{2C9C8385-98F5-4EA4-B7A2-11FFF4178355}" destId="{615E2DCF-519C-4204-9050-9A29D78F0CD8}" srcOrd="0" destOrd="0" presId="urn:microsoft.com/office/officeart/2018/2/layout/IconVerticalSolidList"/>
    <dgm:cxn modelId="{EE0DE98C-5997-48CB-A18B-6C5AA3196851}" type="presParOf" srcId="{2C9C8385-98F5-4EA4-B7A2-11FFF4178355}" destId="{37BC0BE3-C205-44AA-8197-600CD5063E4C}" srcOrd="1" destOrd="0" presId="urn:microsoft.com/office/officeart/2018/2/layout/IconVerticalSolidList"/>
    <dgm:cxn modelId="{895994FC-6915-4E94-81BD-4B0243EDF9C6}" type="presParOf" srcId="{2C9C8385-98F5-4EA4-B7A2-11FFF4178355}" destId="{A1546E5B-7B7F-4B32-BFF0-ED66638D404D}" srcOrd="2" destOrd="0" presId="urn:microsoft.com/office/officeart/2018/2/layout/IconVerticalSolidList"/>
    <dgm:cxn modelId="{09AF0439-F22A-4978-9D57-C701720FAD93}" type="presParOf" srcId="{2C9C8385-98F5-4EA4-B7A2-11FFF4178355}" destId="{7C774ACC-CCC6-4B90-BFC7-66CDECD500C2}" srcOrd="3" destOrd="0" presId="urn:microsoft.com/office/officeart/2018/2/layout/IconVerticalSolidList"/>
    <dgm:cxn modelId="{E5FB7BDD-8CA6-495A-AEE8-C83FB80A0A5A}" type="presParOf" srcId="{A3FF3DE7-59BC-4F4F-87C9-28B915CF2E2E}" destId="{C7A8EE1D-24E6-4D2B-A45A-94510042D02B}" srcOrd="7" destOrd="0" presId="urn:microsoft.com/office/officeart/2018/2/layout/IconVerticalSolidList"/>
    <dgm:cxn modelId="{C1379FD7-735F-4AD2-ABD6-9193F88D1B64}" type="presParOf" srcId="{A3FF3DE7-59BC-4F4F-87C9-28B915CF2E2E}" destId="{03E280E8-5C96-495D-BB6D-6C6C0812B370}" srcOrd="8" destOrd="0" presId="urn:microsoft.com/office/officeart/2018/2/layout/IconVerticalSolidList"/>
    <dgm:cxn modelId="{4A18434C-DFCE-4FB4-8356-7495603EA293}" type="presParOf" srcId="{03E280E8-5C96-495D-BB6D-6C6C0812B370}" destId="{3641130F-1DDE-4CDA-AEEA-976A1E7E8C52}" srcOrd="0" destOrd="0" presId="urn:microsoft.com/office/officeart/2018/2/layout/IconVerticalSolidList"/>
    <dgm:cxn modelId="{581AE68D-4419-4B5E-87BF-B39FDE6CC4FF}" type="presParOf" srcId="{03E280E8-5C96-495D-BB6D-6C6C0812B370}" destId="{206FA9D1-AF42-4A8A-A5BE-6412433D8D32}" srcOrd="1" destOrd="0" presId="urn:microsoft.com/office/officeart/2018/2/layout/IconVerticalSolidList"/>
    <dgm:cxn modelId="{D8F8C329-16D9-453F-AF08-2E36383C33DA}" type="presParOf" srcId="{03E280E8-5C96-495D-BB6D-6C6C0812B370}" destId="{B02473BA-A2E9-45F9-8140-9BEB532E9EF7}" srcOrd="2" destOrd="0" presId="urn:microsoft.com/office/officeart/2018/2/layout/IconVerticalSolidList"/>
    <dgm:cxn modelId="{C4A70EE3-CFF6-4B09-B62C-0C08C91DB286}" type="presParOf" srcId="{03E280E8-5C96-495D-BB6D-6C6C0812B370}" destId="{FD357DD3-6884-44E9-951B-1CADC9650275}"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5E0AA8-5201-4D28-8789-0334F57FE5D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4BB6DF2-6BB2-4138-A4A1-41919FFDAD36}">
      <dgm:prSet/>
      <dgm:spPr/>
      <dgm:t>
        <a:bodyPr/>
        <a:lstStyle/>
        <a:p>
          <a:r>
            <a:rPr lang="en-US"/>
            <a:t>Flexibility – can work from home.</a:t>
          </a:r>
        </a:p>
      </dgm:t>
    </dgm:pt>
    <dgm:pt modelId="{6C59496A-969B-493E-9D68-A5D91620EC66}" type="parTrans" cxnId="{36B40C9B-16AE-4A74-BA85-AEFB8680D947}">
      <dgm:prSet/>
      <dgm:spPr/>
      <dgm:t>
        <a:bodyPr/>
        <a:lstStyle/>
        <a:p>
          <a:endParaRPr lang="en-US"/>
        </a:p>
      </dgm:t>
    </dgm:pt>
    <dgm:pt modelId="{081DCDA0-9B07-4A0E-93B4-AA781AD9D4B7}" type="sibTrans" cxnId="{36B40C9B-16AE-4A74-BA85-AEFB8680D947}">
      <dgm:prSet/>
      <dgm:spPr/>
      <dgm:t>
        <a:bodyPr/>
        <a:lstStyle/>
        <a:p>
          <a:endParaRPr lang="en-US"/>
        </a:p>
      </dgm:t>
    </dgm:pt>
    <dgm:pt modelId="{5760E373-E875-4566-832D-04614DD95F09}">
      <dgm:prSet/>
      <dgm:spPr/>
      <dgm:t>
        <a:bodyPr/>
        <a:lstStyle/>
        <a:p>
          <a:r>
            <a:rPr lang="en-US"/>
            <a:t>Continuity – have the same group each week.</a:t>
          </a:r>
        </a:p>
      </dgm:t>
    </dgm:pt>
    <dgm:pt modelId="{2CF8AAC4-B978-4396-A11D-43425AC779F9}" type="parTrans" cxnId="{4549B553-F4AF-47C3-904F-7ECA10F72D7D}">
      <dgm:prSet/>
      <dgm:spPr/>
      <dgm:t>
        <a:bodyPr/>
        <a:lstStyle/>
        <a:p>
          <a:endParaRPr lang="en-US"/>
        </a:p>
      </dgm:t>
    </dgm:pt>
    <dgm:pt modelId="{1A842D0A-D8A3-41F0-9741-D2C66E716FC7}" type="sibTrans" cxnId="{4549B553-F4AF-47C3-904F-7ECA10F72D7D}">
      <dgm:prSet/>
      <dgm:spPr/>
      <dgm:t>
        <a:bodyPr/>
        <a:lstStyle/>
        <a:p>
          <a:endParaRPr lang="en-US"/>
        </a:p>
      </dgm:t>
    </dgm:pt>
    <dgm:pt modelId="{DFA4C351-3BCB-45EC-95B5-395EB550FEFF}">
      <dgm:prSet/>
      <dgm:spPr/>
      <dgm:t>
        <a:bodyPr/>
        <a:lstStyle/>
        <a:p>
          <a:r>
            <a:rPr lang="en-US"/>
            <a:t>Inspiring students to chose a career in GP.</a:t>
          </a:r>
        </a:p>
      </dgm:t>
    </dgm:pt>
    <dgm:pt modelId="{4FB22F60-F01A-45B3-9FA1-BAD33C86B6B3}" type="parTrans" cxnId="{E97FCE98-3A04-473C-96C0-B0E6B1DF925D}">
      <dgm:prSet/>
      <dgm:spPr/>
      <dgm:t>
        <a:bodyPr/>
        <a:lstStyle/>
        <a:p>
          <a:endParaRPr lang="en-US"/>
        </a:p>
      </dgm:t>
    </dgm:pt>
    <dgm:pt modelId="{B35972AB-23A9-4A9D-995D-BAC46AC8B9D5}" type="sibTrans" cxnId="{E97FCE98-3A04-473C-96C0-B0E6B1DF925D}">
      <dgm:prSet/>
      <dgm:spPr/>
      <dgm:t>
        <a:bodyPr/>
        <a:lstStyle/>
        <a:p>
          <a:endParaRPr lang="en-US"/>
        </a:p>
      </dgm:t>
    </dgm:pt>
    <dgm:pt modelId="{741DA787-90A5-44BE-834B-08DF0CA49F56}">
      <dgm:prSet/>
      <dgm:spPr/>
      <dgm:t>
        <a:bodyPr/>
        <a:lstStyle/>
        <a:p>
          <a:r>
            <a:rPr lang="en-US"/>
            <a:t>Share clinical experience.</a:t>
          </a:r>
        </a:p>
      </dgm:t>
    </dgm:pt>
    <dgm:pt modelId="{AFFB06C9-D6E3-4B6A-9D70-F9545449817A}" type="parTrans" cxnId="{9AA29BC6-05E9-46C7-98F0-18F0622DD65B}">
      <dgm:prSet/>
      <dgm:spPr/>
      <dgm:t>
        <a:bodyPr/>
        <a:lstStyle/>
        <a:p>
          <a:endParaRPr lang="en-US"/>
        </a:p>
      </dgm:t>
    </dgm:pt>
    <dgm:pt modelId="{46371C11-DF35-43B9-96E8-5E1FB27B2C64}" type="sibTrans" cxnId="{9AA29BC6-05E9-46C7-98F0-18F0622DD65B}">
      <dgm:prSet/>
      <dgm:spPr/>
      <dgm:t>
        <a:bodyPr/>
        <a:lstStyle/>
        <a:p>
          <a:endParaRPr lang="en-US"/>
        </a:p>
      </dgm:t>
    </dgm:pt>
    <dgm:pt modelId="{F4A57AC4-B59B-42C1-9170-6C9F26668D9E}">
      <dgm:prSet/>
      <dgm:spPr/>
      <dgm:t>
        <a:bodyPr/>
        <a:lstStyle/>
        <a:p>
          <a:r>
            <a:rPr lang="en-US" dirty="0"/>
            <a:t>Keeps you up to date</a:t>
          </a:r>
        </a:p>
      </dgm:t>
    </dgm:pt>
    <dgm:pt modelId="{D4360467-B191-4B6E-B2F3-4277AC996BEA}" type="parTrans" cxnId="{6C96026C-AA5C-4AC5-89D7-33FA0FC840F8}">
      <dgm:prSet/>
      <dgm:spPr/>
      <dgm:t>
        <a:bodyPr/>
        <a:lstStyle/>
        <a:p>
          <a:endParaRPr lang="en-US"/>
        </a:p>
      </dgm:t>
    </dgm:pt>
    <dgm:pt modelId="{F59BC940-D1FA-4D1B-83CF-C15BFE95B695}" type="sibTrans" cxnId="{6C96026C-AA5C-4AC5-89D7-33FA0FC840F8}">
      <dgm:prSet/>
      <dgm:spPr/>
      <dgm:t>
        <a:bodyPr/>
        <a:lstStyle/>
        <a:p>
          <a:endParaRPr lang="en-US"/>
        </a:p>
      </dgm:t>
    </dgm:pt>
    <dgm:pt modelId="{0D688F8A-544A-C643-954B-216B6F907408}">
      <dgm:prSet/>
      <dgm:spPr/>
      <dgm:t>
        <a:bodyPr/>
        <a:lstStyle/>
        <a:p>
          <a:r>
            <a:rPr lang="en-US"/>
            <a:t>Support and build confidence </a:t>
          </a:r>
          <a:endParaRPr lang="en-US" dirty="0"/>
        </a:p>
      </dgm:t>
    </dgm:pt>
    <dgm:pt modelId="{A9BB671E-4C5C-E349-BEAB-4F3A126DA6CB}" type="parTrans" cxnId="{E43606F7-C293-BC4E-B32F-A561F12B7B5C}">
      <dgm:prSet/>
      <dgm:spPr/>
      <dgm:t>
        <a:bodyPr/>
        <a:lstStyle/>
        <a:p>
          <a:endParaRPr lang="en-GB"/>
        </a:p>
      </dgm:t>
    </dgm:pt>
    <dgm:pt modelId="{1A8F2C96-ADC5-D943-8226-6618301BE051}" type="sibTrans" cxnId="{E43606F7-C293-BC4E-B32F-A561F12B7B5C}">
      <dgm:prSet/>
      <dgm:spPr/>
      <dgm:t>
        <a:bodyPr/>
        <a:lstStyle/>
        <a:p>
          <a:endParaRPr lang="en-GB"/>
        </a:p>
      </dgm:t>
    </dgm:pt>
    <dgm:pt modelId="{B2733E3A-8198-E249-80F9-318BAC414E9C}" type="pres">
      <dgm:prSet presAssocID="{DB5E0AA8-5201-4D28-8789-0334F57FE5D0}" presName="Name0" presStyleCnt="0">
        <dgm:presLayoutVars>
          <dgm:dir/>
          <dgm:animLvl val="lvl"/>
          <dgm:resizeHandles val="exact"/>
        </dgm:presLayoutVars>
      </dgm:prSet>
      <dgm:spPr/>
    </dgm:pt>
    <dgm:pt modelId="{A826BA0E-3524-3942-B99E-6AF850F15A26}" type="pres">
      <dgm:prSet presAssocID="{94BB6DF2-6BB2-4138-A4A1-41919FFDAD36}" presName="linNode" presStyleCnt="0"/>
      <dgm:spPr/>
    </dgm:pt>
    <dgm:pt modelId="{EB8436D2-7EE8-7943-8706-D617C29E43AB}" type="pres">
      <dgm:prSet presAssocID="{94BB6DF2-6BB2-4138-A4A1-41919FFDAD36}" presName="parentText" presStyleLbl="node1" presStyleIdx="0" presStyleCnt="6">
        <dgm:presLayoutVars>
          <dgm:chMax val="1"/>
          <dgm:bulletEnabled val="1"/>
        </dgm:presLayoutVars>
      </dgm:prSet>
      <dgm:spPr/>
    </dgm:pt>
    <dgm:pt modelId="{BF5AACE2-FDA2-E844-AA80-6E21E0B32265}" type="pres">
      <dgm:prSet presAssocID="{081DCDA0-9B07-4A0E-93B4-AA781AD9D4B7}" presName="sp" presStyleCnt="0"/>
      <dgm:spPr/>
    </dgm:pt>
    <dgm:pt modelId="{FA1FAEE6-60B8-AC4B-9181-8EA5E5C0550E}" type="pres">
      <dgm:prSet presAssocID="{0D688F8A-544A-C643-954B-216B6F907408}" presName="linNode" presStyleCnt="0"/>
      <dgm:spPr/>
    </dgm:pt>
    <dgm:pt modelId="{F1883D78-C760-3F46-B3EA-EC9613CF632F}" type="pres">
      <dgm:prSet presAssocID="{0D688F8A-544A-C643-954B-216B6F907408}" presName="parentText" presStyleLbl="node1" presStyleIdx="1" presStyleCnt="6">
        <dgm:presLayoutVars>
          <dgm:chMax val="1"/>
          <dgm:bulletEnabled val="1"/>
        </dgm:presLayoutVars>
      </dgm:prSet>
      <dgm:spPr/>
    </dgm:pt>
    <dgm:pt modelId="{3752A6F3-3A62-5A46-BCF1-7A2C0E26163A}" type="pres">
      <dgm:prSet presAssocID="{1A8F2C96-ADC5-D943-8226-6618301BE051}" presName="sp" presStyleCnt="0"/>
      <dgm:spPr/>
    </dgm:pt>
    <dgm:pt modelId="{8DCFBB44-B54B-7641-954F-7C82FAEAC7BF}" type="pres">
      <dgm:prSet presAssocID="{5760E373-E875-4566-832D-04614DD95F09}" presName="linNode" presStyleCnt="0"/>
      <dgm:spPr/>
    </dgm:pt>
    <dgm:pt modelId="{A2652A4A-BB55-7947-B387-7EE3E11C822B}" type="pres">
      <dgm:prSet presAssocID="{5760E373-E875-4566-832D-04614DD95F09}" presName="parentText" presStyleLbl="node1" presStyleIdx="2" presStyleCnt="6">
        <dgm:presLayoutVars>
          <dgm:chMax val="1"/>
          <dgm:bulletEnabled val="1"/>
        </dgm:presLayoutVars>
      </dgm:prSet>
      <dgm:spPr/>
    </dgm:pt>
    <dgm:pt modelId="{097549B6-966F-B944-B1FF-07B02BA709BF}" type="pres">
      <dgm:prSet presAssocID="{1A842D0A-D8A3-41F0-9741-D2C66E716FC7}" presName="sp" presStyleCnt="0"/>
      <dgm:spPr/>
    </dgm:pt>
    <dgm:pt modelId="{BC0FD17B-F0F4-684F-980A-6E38DB5F53A1}" type="pres">
      <dgm:prSet presAssocID="{DFA4C351-3BCB-45EC-95B5-395EB550FEFF}" presName="linNode" presStyleCnt="0"/>
      <dgm:spPr/>
    </dgm:pt>
    <dgm:pt modelId="{05732D7A-D714-AE49-92A0-BFBC7CBE788F}" type="pres">
      <dgm:prSet presAssocID="{DFA4C351-3BCB-45EC-95B5-395EB550FEFF}" presName="parentText" presStyleLbl="node1" presStyleIdx="3" presStyleCnt="6">
        <dgm:presLayoutVars>
          <dgm:chMax val="1"/>
          <dgm:bulletEnabled val="1"/>
        </dgm:presLayoutVars>
      </dgm:prSet>
      <dgm:spPr/>
    </dgm:pt>
    <dgm:pt modelId="{ECDCED42-1233-9340-AEC9-1E74160F52E8}" type="pres">
      <dgm:prSet presAssocID="{B35972AB-23A9-4A9D-995D-BAC46AC8B9D5}" presName="sp" presStyleCnt="0"/>
      <dgm:spPr/>
    </dgm:pt>
    <dgm:pt modelId="{B2AB10B7-A6BF-724E-9B70-71920704B679}" type="pres">
      <dgm:prSet presAssocID="{741DA787-90A5-44BE-834B-08DF0CA49F56}" presName="linNode" presStyleCnt="0"/>
      <dgm:spPr/>
    </dgm:pt>
    <dgm:pt modelId="{A6275632-75AB-A248-859F-2FC64A4BE7FC}" type="pres">
      <dgm:prSet presAssocID="{741DA787-90A5-44BE-834B-08DF0CA49F56}" presName="parentText" presStyleLbl="node1" presStyleIdx="4" presStyleCnt="6">
        <dgm:presLayoutVars>
          <dgm:chMax val="1"/>
          <dgm:bulletEnabled val="1"/>
        </dgm:presLayoutVars>
      </dgm:prSet>
      <dgm:spPr/>
    </dgm:pt>
    <dgm:pt modelId="{7AAE1176-8BC1-5640-965A-C55D5E3270E8}" type="pres">
      <dgm:prSet presAssocID="{46371C11-DF35-43B9-96E8-5E1FB27B2C64}" presName="sp" presStyleCnt="0"/>
      <dgm:spPr/>
    </dgm:pt>
    <dgm:pt modelId="{625F09E2-BAA1-EB4C-BAA3-819CA65AA279}" type="pres">
      <dgm:prSet presAssocID="{F4A57AC4-B59B-42C1-9170-6C9F26668D9E}" presName="linNode" presStyleCnt="0"/>
      <dgm:spPr/>
    </dgm:pt>
    <dgm:pt modelId="{6BA96039-E835-704B-BA74-6C45CA4E3BE7}" type="pres">
      <dgm:prSet presAssocID="{F4A57AC4-B59B-42C1-9170-6C9F26668D9E}" presName="parentText" presStyleLbl="node1" presStyleIdx="5" presStyleCnt="6">
        <dgm:presLayoutVars>
          <dgm:chMax val="1"/>
          <dgm:bulletEnabled val="1"/>
        </dgm:presLayoutVars>
      </dgm:prSet>
      <dgm:spPr/>
    </dgm:pt>
  </dgm:ptLst>
  <dgm:cxnLst>
    <dgm:cxn modelId="{90760025-92A8-5D47-BC52-589B2EE760CE}" type="presOf" srcId="{5760E373-E875-4566-832D-04614DD95F09}" destId="{A2652A4A-BB55-7947-B387-7EE3E11C822B}" srcOrd="0" destOrd="0" presId="urn:microsoft.com/office/officeart/2005/8/layout/vList5"/>
    <dgm:cxn modelId="{150A2527-8199-7646-976C-11C6DD173D4E}" type="presOf" srcId="{DB5E0AA8-5201-4D28-8789-0334F57FE5D0}" destId="{B2733E3A-8198-E249-80F9-318BAC414E9C}" srcOrd="0" destOrd="0" presId="urn:microsoft.com/office/officeart/2005/8/layout/vList5"/>
    <dgm:cxn modelId="{4549B553-F4AF-47C3-904F-7ECA10F72D7D}" srcId="{DB5E0AA8-5201-4D28-8789-0334F57FE5D0}" destId="{5760E373-E875-4566-832D-04614DD95F09}" srcOrd="2" destOrd="0" parTransId="{2CF8AAC4-B978-4396-A11D-43425AC779F9}" sibTransId="{1A842D0A-D8A3-41F0-9741-D2C66E716FC7}"/>
    <dgm:cxn modelId="{6C96026C-AA5C-4AC5-89D7-33FA0FC840F8}" srcId="{DB5E0AA8-5201-4D28-8789-0334F57FE5D0}" destId="{F4A57AC4-B59B-42C1-9170-6C9F26668D9E}" srcOrd="5" destOrd="0" parTransId="{D4360467-B191-4B6E-B2F3-4277AC996BEA}" sibTransId="{F59BC940-D1FA-4D1B-83CF-C15BFE95B695}"/>
    <dgm:cxn modelId="{71DEE774-A44A-9241-9B61-44AD3608CC9F}" type="presOf" srcId="{94BB6DF2-6BB2-4138-A4A1-41919FFDAD36}" destId="{EB8436D2-7EE8-7943-8706-D617C29E43AB}" srcOrd="0" destOrd="0" presId="urn:microsoft.com/office/officeart/2005/8/layout/vList5"/>
    <dgm:cxn modelId="{2C5BBA90-50BF-6F4A-AB2E-A140FD462B63}" type="presOf" srcId="{DFA4C351-3BCB-45EC-95B5-395EB550FEFF}" destId="{05732D7A-D714-AE49-92A0-BFBC7CBE788F}" srcOrd="0" destOrd="0" presId="urn:microsoft.com/office/officeart/2005/8/layout/vList5"/>
    <dgm:cxn modelId="{E97FCE98-3A04-473C-96C0-B0E6B1DF925D}" srcId="{DB5E0AA8-5201-4D28-8789-0334F57FE5D0}" destId="{DFA4C351-3BCB-45EC-95B5-395EB550FEFF}" srcOrd="3" destOrd="0" parTransId="{4FB22F60-F01A-45B3-9FA1-BAD33C86B6B3}" sibTransId="{B35972AB-23A9-4A9D-995D-BAC46AC8B9D5}"/>
    <dgm:cxn modelId="{36B40C9B-16AE-4A74-BA85-AEFB8680D947}" srcId="{DB5E0AA8-5201-4D28-8789-0334F57FE5D0}" destId="{94BB6DF2-6BB2-4138-A4A1-41919FFDAD36}" srcOrd="0" destOrd="0" parTransId="{6C59496A-969B-493E-9D68-A5D91620EC66}" sibTransId="{081DCDA0-9B07-4A0E-93B4-AA781AD9D4B7}"/>
    <dgm:cxn modelId="{54138FAC-F1EB-0749-86CD-4E0F76DC3E50}" type="presOf" srcId="{F4A57AC4-B59B-42C1-9170-6C9F26668D9E}" destId="{6BA96039-E835-704B-BA74-6C45CA4E3BE7}" srcOrd="0" destOrd="0" presId="urn:microsoft.com/office/officeart/2005/8/layout/vList5"/>
    <dgm:cxn modelId="{424A75BE-F05A-8044-8E3A-1FE45F29DC22}" type="presOf" srcId="{741DA787-90A5-44BE-834B-08DF0CA49F56}" destId="{A6275632-75AB-A248-859F-2FC64A4BE7FC}" srcOrd="0" destOrd="0" presId="urn:microsoft.com/office/officeart/2005/8/layout/vList5"/>
    <dgm:cxn modelId="{9AA29BC6-05E9-46C7-98F0-18F0622DD65B}" srcId="{DB5E0AA8-5201-4D28-8789-0334F57FE5D0}" destId="{741DA787-90A5-44BE-834B-08DF0CA49F56}" srcOrd="4" destOrd="0" parTransId="{AFFB06C9-D6E3-4B6A-9D70-F9545449817A}" sibTransId="{46371C11-DF35-43B9-96E8-5E1FB27B2C64}"/>
    <dgm:cxn modelId="{B8B499CA-A3FF-5245-9A91-D963F2F08249}" type="presOf" srcId="{0D688F8A-544A-C643-954B-216B6F907408}" destId="{F1883D78-C760-3F46-B3EA-EC9613CF632F}" srcOrd="0" destOrd="0" presId="urn:microsoft.com/office/officeart/2005/8/layout/vList5"/>
    <dgm:cxn modelId="{E43606F7-C293-BC4E-B32F-A561F12B7B5C}" srcId="{DB5E0AA8-5201-4D28-8789-0334F57FE5D0}" destId="{0D688F8A-544A-C643-954B-216B6F907408}" srcOrd="1" destOrd="0" parTransId="{A9BB671E-4C5C-E349-BEAB-4F3A126DA6CB}" sibTransId="{1A8F2C96-ADC5-D943-8226-6618301BE051}"/>
    <dgm:cxn modelId="{FF2277E4-4803-F44B-A842-BC4CBC18CE46}" type="presParOf" srcId="{B2733E3A-8198-E249-80F9-318BAC414E9C}" destId="{A826BA0E-3524-3942-B99E-6AF850F15A26}" srcOrd="0" destOrd="0" presId="urn:microsoft.com/office/officeart/2005/8/layout/vList5"/>
    <dgm:cxn modelId="{CA21BBCE-DBBE-194D-A4DB-AEBCDF10A574}" type="presParOf" srcId="{A826BA0E-3524-3942-B99E-6AF850F15A26}" destId="{EB8436D2-7EE8-7943-8706-D617C29E43AB}" srcOrd="0" destOrd="0" presId="urn:microsoft.com/office/officeart/2005/8/layout/vList5"/>
    <dgm:cxn modelId="{27CF3623-59FA-3E47-8B4B-8316A21E6B46}" type="presParOf" srcId="{B2733E3A-8198-E249-80F9-318BAC414E9C}" destId="{BF5AACE2-FDA2-E844-AA80-6E21E0B32265}" srcOrd="1" destOrd="0" presId="urn:microsoft.com/office/officeart/2005/8/layout/vList5"/>
    <dgm:cxn modelId="{204DC232-7223-F94E-BA24-D6E78568435E}" type="presParOf" srcId="{B2733E3A-8198-E249-80F9-318BAC414E9C}" destId="{FA1FAEE6-60B8-AC4B-9181-8EA5E5C0550E}" srcOrd="2" destOrd="0" presId="urn:microsoft.com/office/officeart/2005/8/layout/vList5"/>
    <dgm:cxn modelId="{6468D418-400F-D34E-B1E2-0E8763458606}" type="presParOf" srcId="{FA1FAEE6-60B8-AC4B-9181-8EA5E5C0550E}" destId="{F1883D78-C760-3F46-B3EA-EC9613CF632F}" srcOrd="0" destOrd="0" presId="urn:microsoft.com/office/officeart/2005/8/layout/vList5"/>
    <dgm:cxn modelId="{D1B931D5-BC27-184A-8E4C-2ED7A9C4C15D}" type="presParOf" srcId="{B2733E3A-8198-E249-80F9-318BAC414E9C}" destId="{3752A6F3-3A62-5A46-BCF1-7A2C0E26163A}" srcOrd="3" destOrd="0" presId="urn:microsoft.com/office/officeart/2005/8/layout/vList5"/>
    <dgm:cxn modelId="{987730B3-0803-E249-91DB-8599C2C6679D}" type="presParOf" srcId="{B2733E3A-8198-E249-80F9-318BAC414E9C}" destId="{8DCFBB44-B54B-7641-954F-7C82FAEAC7BF}" srcOrd="4" destOrd="0" presId="urn:microsoft.com/office/officeart/2005/8/layout/vList5"/>
    <dgm:cxn modelId="{61D02971-EAEE-6841-A3AC-3521516AF06F}" type="presParOf" srcId="{8DCFBB44-B54B-7641-954F-7C82FAEAC7BF}" destId="{A2652A4A-BB55-7947-B387-7EE3E11C822B}" srcOrd="0" destOrd="0" presId="urn:microsoft.com/office/officeart/2005/8/layout/vList5"/>
    <dgm:cxn modelId="{266F4263-D241-1C42-AB4D-85578E77D595}" type="presParOf" srcId="{B2733E3A-8198-E249-80F9-318BAC414E9C}" destId="{097549B6-966F-B944-B1FF-07B02BA709BF}" srcOrd="5" destOrd="0" presId="urn:microsoft.com/office/officeart/2005/8/layout/vList5"/>
    <dgm:cxn modelId="{54E47347-D948-8542-AD10-90E2B2533D88}" type="presParOf" srcId="{B2733E3A-8198-E249-80F9-318BAC414E9C}" destId="{BC0FD17B-F0F4-684F-980A-6E38DB5F53A1}" srcOrd="6" destOrd="0" presId="urn:microsoft.com/office/officeart/2005/8/layout/vList5"/>
    <dgm:cxn modelId="{475BF46B-F73E-8B4F-9755-80393E8CA1AC}" type="presParOf" srcId="{BC0FD17B-F0F4-684F-980A-6E38DB5F53A1}" destId="{05732D7A-D714-AE49-92A0-BFBC7CBE788F}" srcOrd="0" destOrd="0" presId="urn:microsoft.com/office/officeart/2005/8/layout/vList5"/>
    <dgm:cxn modelId="{149E284A-3CD6-9E40-A6EF-B7C93E7440DB}" type="presParOf" srcId="{B2733E3A-8198-E249-80F9-318BAC414E9C}" destId="{ECDCED42-1233-9340-AEC9-1E74160F52E8}" srcOrd="7" destOrd="0" presId="urn:microsoft.com/office/officeart/2005/8/layout/vList5"/>
    <dgm:cxn modelId="{54631663-D7CC-CD41-B272-E0C631831E52}" type="presParOf" srcId="{B2733E3A-8198-E249-80F9-318BAC414E9C}" destId="{B2AB10B7-A6BF-724E-9B70-71920704B679}" srcOrd="8" destOrd="0" presId="urn:microsoft.com/office/officeart/2005/8/layout/vList5"/>
    <dgm:cxn modelId="{FFCCF148-D1B4-1349-AB5B-FB5A5BC8AE48}" type="presParOf" srcId="{B2AB10B7-A6BF-724E-9B70-71920704B679}" destId="{A6275632-75AB-A248-859F-2FC64A4BE7FC}" srcOrd="0" destOrd="0" presId="urn:microsoft.com/office/officeart/2005/8/layout/vList5"/>
    <dgm:cxn modelId="{FD67C1CE-0D72-614B-9D0D-1D5A97440E64}" type="presParOf" srcId="{B2733E3A-8198-E249-80F9-318BAC414E9C}" destId="{7AAE1176-8BC1-5640-965A-C55D5E3270E8}" srcOrd="9" destOrd="0" presId="urn:microsoft.com/office/officeart/2005/8/layout/vList5"/>
    <dgm:cxn modelId="{B6565215-FA09-3141-817E-BFB1A7D7417C}" type="presParOf" srcId="{B2733E3A-8198-E249-80F9-318BAC414E9C}" destId="{625F09E2-BAA1-EB4C-BAA3-819CA65AA279}" srcOrd="10" destOrd="0" presId="urn:microsoft.com/office/officeart/2005/8/layout/vList5"/>
    <dgm:cxn modelId="{926DCC90-E495-164A-BFD1-43DB07E8E064}" type="presParOf" srcId="{625F09E2-BAA1-EB4C-BAA3-819CA65AA279}" destId="{6BA96039-E835-704B-BA74-6C45CA4E3BE7}"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366A4-6E2C-4612-8D79-B444B819E398}">
      <dsp:nvSpPr>
        <dsp:cNvPr id="0" name=""/>
        <dsp:cNvSpPr/>
      </dsp:nvSpPr>
      <dsp:spPr>
        <a:xfrm>
          <a:off x="947201" y="818755"/>
          <a:ext cx="1451800" cy="14518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D1F5A2-1F9A-496F-BA38-1663AFDEE9EA}">
      <dsp:nvSpPr>
        <dsp:cNvPr id="0" name=""/>
        <dsp:cNvSpPr/>
      </dsp:nvSpPr>
      <dsp:spPr>
        <a:xfrm>
          <a:off x="59990"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dirty="0"/>
            <a:t>Virtual Tutorials are delivered online via Zoom on Wednesday and Friday mornings for 11 weeks between September and December. </a:t>
          </a:r>
        </a:p>
      </dsp:txBody>
      <dsp:txXfrm>
        <a:off x="59990" y="2654049"/>
        <a:ext cx="3226223" cy="720000"/>
      </dsp:txXfrm>
    </dsp:sp>
    <dsp:sp modelId="{3E4651D9-702F-4A2B-A63C-10C9ABB61F50}">
      <dsp:nvSpPr>
        <dsp:cNvPr id="0" name=""/>
        <dsp:cNvSpPr/>
      </dsp:nvSpPr>
      <dsp:spPr>
        <a:xfrm>
          <a:off x="4738014" y="818755"/>
          <a:ext cx="1451800" cy="14518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946C81-6BA7-4A66-B2FA-369025C88BE9}">
      <dsp:nvSpPr>
        <dsp:cNvPr id="0" name=""/>
        <dsp:cNvSpPr/>
      </dsp:nvSpPr>
      <dsp:spPr>
        <a:xfrm>
          <a:off x="3850802"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dirty="0"/>
            <a:t>There are 2 sessions 9:30-11:00am and 11:30-1.00pm.</a:t>
          </a:r>
        </a:p>
      </dsp:txBody>
      <dsp:txXfrm>
        <a:off x="3850802" y="2654049"/>
        <a:ext cx="3226223" cy="720000"/>
      </dsp:txXfrm>
    </dsp:sp>
    <dsp:sp modelId="{5EC3EF7D-2898-44FB-BE18-E6B656CAC130}">
      <dsp:nvSpPr>
        <dsp:cNvPr id="0" name=""/>
        <dsp:cNvSpPr/>
      </dsp:nvSpPr>
      <dsp:spPr>
        <a:xfrm>
          <a:off x="8528826" y="818755"/>
          <a:ext cx="1451800" cy="14518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DE4598-8DAF-4CF3-A89A-9270F186B08A}">
      <dsp:nvSpPr>
        <dsp:cNvPr id="0" name=""/>
        <dsp:cNvSpPr/>
      </dsp:nvSpPr>
      <dsp:spPr>
        <a:xfrm>
          <a:off x="7694622" y="2693808"/>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dirty="0"/>
            <a:t>There are approximately 8 students per group, and you will have the same group over the 11 weeks.</a:t>
          </a:r>
        </a:p>
      </dsp:txBody>
      <dsp:txXfrm>
        <a:off x="7694622" y="2693808"/>
        <a:ext cx="3226223"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20EA1-AABF-4B67-BAAC-EA3FC52BB3AA}">
      <dsp:nvSpPr>
        <dsp:cNvPr id="0" name=""/>
        <dsp:cNvSpPr/>
      </dsp:nvSpPr>
      <dsp:spPr>
        <a:xfrm>
          <a:off x="973190" y="604224"/>
          <a:ext cx="1264141" cy="126414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4ADAE0-3B16-4810-9289-01DBD60265C0}">
      <dsp:nvSpPr>
        <dsp:cNvPr id="0" name=""/>
        <dsp:cNvSpPr/>
      </dsp:nvSpPr>
      <dsp:spPr>
        <a:xfrm>
          <a:off x="1242597" y="873631"/>
          <a:ext cx="725326" cy="725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60C5E9-A13B-4B18-8698-29EFD154BA67}">
      <dsp:nvSpPr>
        <dsp:cNvPr id="0" name=""/>
        <dsp:cNvSpPr/>
      </dsp:nvSpPr>
      <dsp:spPr>
        <a:xfrm>
          <a:off x="569079" y="2262114"/>
          <a:ext cx="2072362" cy="148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The basic teaching model for the virtual tutorials is of students watching videoed GP consultations and then considering and discussing various aspects of this with a tutor and their peers during a zoom tutorial. </a:t>
          </a:r>
        </a:p>
        <a:p>
          <a:pPr marL="0" lvl="0" indent="0" algn="ctr" defTabSz="488950">
            <a:lnSpc>
              <a:spcPct val="90000"/>
            </a:lnSpc>
            <a:spcBef>
              <a:spcPct val="0"/>
            </a:spcBef>
            <a:spcAft>
              <a:spcPct val="35000"/>
            </a:spcAft>
            <a:buNone/>
            <a:defRPr cap="all"/>
          </a:pPr>
          <a:r>
            <a:rPr lang="en-US" sz="1100" kern="1200" dirty="0"/>
            <a:t> </a:t>
          </a:r>
        </a:p>
      </dsp:txBody>
      <dsp:txXfrm>
        <a:off x="569079" y="2262114"/>
        <a:ext cx="2072362" cy="1485000"/>
      </dsp:txXfrm>
    </dsp:sp>
    <dsp:sp modelId="{3E563DD4-E096-456B-B499-6125C531D015}">
      <dsp:nvSpPr>
        <dsp:cNvPr id="0" name=""/>
        <dsp:cNvSpPr/>
      </dsp:nvSpPr>
      <dsp:spPr>
        <a:xfrm>
          <a:off x="3408216" y="604224"/>
          <a:ext cx="1264141" cy="126414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F3AE06-0183-48F6-8B27-7FF6573E319B}">
      <dsp:nvSpPr>
        <dsp:cNvPr id="0" name=""/>
        <dsp:cNvSpPr/>
      </dsp:nvSpPr>
      <dsp:spPr>
        <a:xfrm>
          <a:off x="3677623" y="873631"/>
          <a:ext cx="725326" cy="725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8AAB1A-FE71-4BE0-BFAC-23C9871A41BE}">
      <dsp:nvSpPr>
        <dsp:cNvPr id="0" name=""/>
        <dsp:cNvSpPr/>
      </dsp:nvSpPr>
      <dsp:spPr>
        <a:xfrm>
          <a:off x="3004105" y="2262114"/>
          <a:ext cx="2072362" cy="148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BEFORE each tutorial students will watch the video of each case and consider  the resources associated with each tutorial in the allocated 30-minute preparation time. </a:t>
          </a:r>
        </a:p>
      </dsp:txBody>
      <dsp:txXfrm>
        <a:off x="3004105" y="2262114"/>
        <a:ext cx="2072362" cy="1485000"/>
      </dsp:txXfrm>
    </dsp:sp>
    <dsp:sp modelId="{F140E871-7E6D-4D51-AF68-88BE972A998E}">
      <dsp:nvSpPr>
        <dsp:cNvPr id="0" name=""/>
        <dsp:cNvSpPr/>
      </dsp:nvSpPr>
      <dsp:spPr>
        <a:xfrm>
          <a:off x="5843242" y="604224"/>
          <a:ext cx="1264141" cy="126414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A2AB05-6311-4BCF-8413-A1BE8E323662}">
      <dsp:nvSpPr>
        <dsp:cNvPr id="0" name=""/>
        <dsp:cNvSpPr/>
      </dsp:nvSpPr>
      <dsp:spPr>
        <a:xfrm>
          <a:off x="6112649" y="873631"/>
          <a:ext cx="725326" cy="725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6942A8-74E6-400A-9C7A-DC160E35D710}">
      <dsp:nvSpPr>
        <dsp:cNvPr id="0" name=""/>
        <dsp:cNvSpPr/>
      </dsp:nvSpPr>
      <dsp:spPr>
        <a:xfrm>
          <a:off x="5439131" y="2262114"/>
          <a:ext cx="2072362" cy="148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The role of tutors is to facilitate discussion, clarify clinical questions and ensure session learning outcomes are met. </a:t>
          </a:r>
        </a:p>
      </dsp:txBody>
      <dsp:txXfrm>
        <a:off x="5439131" y="2262114"/>
        <a:ext cx="2072362" cy="1485000"/>
      </dsp:txXfrm>
    </dsp:sp>
    <dsp:sp modelId="{486C8796-AF08-4E2C-B89C-7D2F1C516EF0}">
      <dsp:nvSpPr>
        <dsp:cNvPr id="0" name=""/>
        <dsp:cNvSpPr/>
      </dsp:nvSpPr>
      <dsp:spPr>
        <a:xfrm>
          <a:off x="8278268" y="604224"/>
          <a:ext cx="1264141" cy="126414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0E1B2D-B8F6-4622-A33D-71EA9440C46D}">
      <dsp:nvSpPr>
        <dsp:cNvPr id="0" name=""/>
        <dsp:cNvSpPr/>
      </dsp:nvSpPr>
      <dsp:spPr>
        <a:xfrm>
          <a:off x="8547675" y="873631"/>
          <a:ext cx="725326" cy="725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09AE4D-52CD-452F-A726-5991C29471B1}">
      <dsp:nvSpPr>
        <dsp:cNvPr id="0" name=""/>
        <dsp:cNvSpPr/>
      </dsp:nvSpPr>
      <dsp:spPr>
        <a:xfrm>
          <a:off x="7874157" y="2262114"/>
          <a:ext cx="2072362" cy="148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Tutors should review the tutorial learning outcomes and watch the video consultations ahead of each tutorial. </a:t>
          </a:r>
        </a:p>
      </dsp:txBody>
      <dsp:txXfrm>
        <a:off x="7874157" y="2262114"/>
        <a:ext cx="2072362" cy="1485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525C7-4BDB-49F3-BA10-35248BD9D7C9}">
      <dsp:nvSpPr>
        <dsp:cNvPr id="0" name=""/>
        <dsp:cNvSpPr/>
      </dsp:nvSpPr>
      <dsp:spPr>
        <a:xfrm>
          <a:off x="0" y="3331"/>
          <a:ext cx="7452360" cy="15580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9CB51D-AC53-426E-B262-BAD28BDDACFA}">
      <dsp:nvSpPr>
        <dsp:cNvPr id="0" name=""/>
        <dsp:cNvSpPr/>
      </dsp:nvSpPr>
      <dsp:spPr>
        <a:xfrm>
          <a:off x="471298" y="353884"/>
          <a:ext cx="856906" cy="8569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F143F1-D011-4144-A481-9D165015EF37}">
      <dsp:nvSpPr>
        <dsp:cNvPr id="0" name=""/>
        <dsp:cNvSpPr/>
      </dsp:nvSpPr>
      <dsp:spPr>
        <a:xfrm>
          <a:off x="1799504" y="3331"/>
          <a:ext cx="5651096" cy="1558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890" tIns="164890" rIns="164890" bIns="164890" numCol="1" spcCol="1270" anchor="ctr" anchorCtr="0">
          <a:noAutofit/>
        </a:bodyPr>
        <a:lstStyle/>
        <a:p>
          <a:pPr marL="0" lvl="0" indent="0" algn="l" defTabSz="1111250">
            <a:lnSpc>
              <a:spcPct val="100000"/>
            </a:lnSpc>
            <a:spcBef>
              <a:spcPct val="0"/>
            </a:spcBef>
            <a:spcAft>
              <a:spcPct val="35000"/>
            </a:spcAft>
            <a:buNone/>
          </a:pPr>
          <a:r>
            <a:rPr lang="en-US" sz="2500" b="1" kern="1200"/>
            <a:t>15 mins </a:t>
          </a:r>
          <a:r>
            <a:rPr lang="en-US" sz="2500" b="0" kern="1200"/>
            <a:t>introduction</a:t>
          </a:r>
          <a:r>
            <a:rPr lang="en-US" sz="2500" b="1" kern="1200"/>
            <a:t>/</a:t>
          </a:r>
          <a:r>
            <a:rPr lang="en-US" sz="2500" kern="1200"/>
            <a:t>chat/catch up</a:t>
          </a:r>
          <a:endParaRPr lang="en-US" sz="2500" kern="1200" dirty="0"/>
        </a:p>
      </dsp:txBody>
      <dsp:txXfrm>
        <a:off x="1799504" y="3331"/>
        <a:ext cx="5651096" cy="1558012"/>
      </dsp:txXfrm>
    </dsp:sp>
    <dsp:sp modelId="{CFC3B410-4F59-4134-BA54-F29A50812C8A}">
      <dsp:nvSpPr>
        <dsp:cNvPr id="0" name=""/>
        <dsp:cNvSpPr/>
      </dsp:nvSpPr>
      <dsp:spPr>
        <a:xfrm>
          <a:off x="0" y="1950846"/>
          <a:ext cx="7452360" cy="15580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95D76F-0EE4-46FC-A50C-A5637F2CD708}">
      <dsp:nvSpPr>
        <dsp:cNvPr id="0" name=""/>
        <dsp:cNvSpPr/>
      </dsp:nvSpPr>
      <dsp:spPr>
        <a:xfrm>
          <a:off x="471298" y="2301399"/>
          <a:ext cx="856906" cy="8569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35EC51-D132-48D0-B050-860FB4B7F700}">
      <dsp:nvSpPr>
        <dsp:cNvPr id="0" name=""/>
        <dsp:cNvSpPr/>
      </dsp:nvSpPr>
      <dsp:spPr>
        <a:xfrm>
          <a:off x="1799504" y="1950846"/>
          <a:ext cx="3353562" cy="1558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890" tIns="164890" rIns="164890" bIns="164890" numCol="1" spcCol="1270" anchor="ctr" anchorCtr="0">
          <a:noAutofit/>
        </a:bodyPr>
        <a:lstStyle/>
        <a:p>
          <a:pPr marL="0" lvl="0" indent="0" algn="l" defTabSz="1111250">
            <a:lnSpc>
              <a:spcPct val="100000"/>
            </a:lnSpc>
            <a:spcBef>
              <a:spcPct val="0"/>
            </a:spcBef>
            <a:spcAft>
              <a:spcPct val="35000"/>
            </a:spcAft>
            <a:buNone/>
          </a:pPr>
          <a:r>
            <a:rPr lang="en-US" sz="2500" b="1" kern="1200"/>
            <a:t>60 mins </a:t>
          </a:r>
          <a:r>
            <a:rPr lang="en-US" sz="2500" kern="1200"/>
            <a:t>tutorial time (30 mins per case)</a:t>
          </a:r>
        </a:p>
      </dsp:txBody>
      <dsp:txXfrm>
        <a:off x="1799504" y="1950846"/>
        <a:ext cx="3353562" cy="1558012"/>
      </dsp:txXfrm>
    </dsp:sp>
    <dsp:sp modelId="{7190F083-C4AA-41A1-BF1A-72BC3299953A}">
      <dsp:nvSpPr>
        <dsp:cNvPr id="0" name=""/>
        <dsp:cNvSpPr/>
      </dsp:nvSpPr>
      <dsp:spPr>
        <a:xfrm>
          <a:off x="5153066" y="1950846"/>
          <a:ext cx="2297534" cy="1558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890" tIns="164890" rIns="164890" bIns="164890" numCol="1" spcCol="1270" anchor="ctr" anchorCtr="0">
          <a:noAutofit/>
        </a:bodyPr>
        <a:lstStyle/>
        <a:p>
          <a:pPr marL="0" lvl="0" indent="0" algn="l" defTabSz="488950">
            <a:lnSpc>
              <a:spcPct val="100000"/>
            </a:lnSpc>
            <a:spcBef>
              <a:spcPct val="0"/>
            </a:spcBef>
            <a:spcAft>
              <a:spcPct val="35000"/>
            </a:spcAft>
            <a:buNone/>
          </a:pPr>
          <a:r>
            <a:rPr lang="en-US" sz="1100" kern="1200"/>
            <a:t>2 cases per tutorial – videoed authentic GP cases </a:t>
          </a:r>
        </a:p>
        <a:p>
          <a:pPr marL="57150" lvl="1" indent="-57150" algn="l" defTabSz="488950">
            <a:lnSpc>
              <a:spcPct val="90000"/>
            </a:lnSpc>
            <a:spcBef>
              <a:spcPct val="0"/>
            </a:spcBef>
            <a:spcAft>
              <a:spcPct val="15000"/>
            </a:spcAft>
            <a:buChar char="•"/>
          </a:pPr>
          <a:r>
            <a:rPr lang="en-US" sz="1100" kern="1200" dirty="0"/>
            <a:t>Learning outcomes for each case</a:t>
          </a:r>
        </a:p>
        <a:p>
          <a:pPr marL="57150" lvl="1" indent="-57150" algn="l" defTabSz="488950">
            <a:lnSpc>
              <a:spcPct val="90000"/>
            </a:lnSpc>
            <a:spcBef>
              <a:spcPct val="0"/>
            </a:spcBef>
            <a:spcAft>
              <a:spcPct val="15000"/>
            </a:spcAft>
            <a:buChar char="•"/>
          </a:pPr>
          <a:r>
            <a:rPr lang="en-US" sz="1100" kern="1200" dirty="0"/>
            <a:t>Linked resources and information</a:t>
          </a:r>
        </a:p>
        <a:p>
          <a:pPr marL="0" lvl="0" indent="0" algn="l" defTabSz="488950">
            <a:lnSpc>
              <a:spcPct val="100000"/>
            </a:lnSpc>
            <a:spcBef>
              <a:spcPct val="0"/>
            </a:spcBef>
            <a:spcAft>
              <a:spcPct val="35000"/>
            </a:spcAft>
            <a:buNone/>
          </a:pPr>
          <a:r>
            <a:rPr lang="en-US" sz="1100" kern="1200"/>
            <a:t>Tutor role: support learning and ensure learning outcomes achieved</a:t>
          </a:r>
          <a:endParaRPr lang="en-US" sz="1100" kern="1200" dirty="0"/>
        </a:p>
      </dsp:txBody>
      <dsp:txXfrm>
        <a:off x="5153066" y="1950846"/>
        <a:ext cx="2297534" cy="1558012"/>
      </dsp:txXfrm>
    </dsp:sp>
    <dsp:sp modelId="{DDA723BC-A0DF-419C-AE03-EE597F6C87F2}">
      <dsp:nvSpPr>
        <dsp:cNvPr id="0" name=""/>
        <dsp:cNvSpPr/>
      </dsp:nvSpPr>
      <dsp:spPr>
        <a:xfrm>
          <a:off x="0" y="3898362"/>
          <a:ext cx="7452360" cy="15580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ED3255-1B0C-4F24-AADB-88C7949A791E}">
      <dsp:nvSpPr>
        <dsp:cNvPr id="0" name=""/>
        <dsp:cNvSpPr/>
      </dsp:nvSpPr>
      <dsp:spPr>
        <a:xfrm>
          <a:off x="471298" y="4248914"/>
          <a:ext cx="856906" cy="8569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0E200A-6C70-4953-B82F-B2B9F19FB230}">
      <dsp:nvSpPr>
        <dsp:cNvPr id="0" name=""/>
        <dsp:cNvSpPr/>
      </dsp:nvSpPr>
      <dsp:spPr>
        <a:xfrm>
          <a:off x="1799504" y="3898362"/>
          <a:ext cx="5651096" cy="1558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890" tIns="164890" rIns="164890" bIns="164890" numCol="1" spcCol="1270" anchor="ctr" anchorCtr="0">
          <a:noAutofit/>
        </a:bodyPr>
        <a:lstStyle/>
        <a:p>
          <a:pPr marL="0" lvl="0" indent="0" algn="l" defTabSz="1111250">
            <a:lnSpc>
              <a:spcPct val="100000"/>
            </a:lnSpc>
            <a:spcBef>
              <a:spcPct val="0"/>
            </a:spcBef>
            <a:spcAft>
              <a:spcPct val="35000"/>
            </a:spcAft>
            <a:buNone/>
          </a:pPr>
          <a:r>
            <a:rPr lang="en-US" sz="2500" b="1" kern="1200"/>
            <a:t>15 mins </a:t>
          </a:r>
          <a:r>
            <a:rPr lang="en-US" sz="2500" kern="1200"/>
            <a:t>summary/close</a:t>
          </a:r>
          <a:endParaRPr lang="en-US" sz="2500" kern="1200" dirty="0"/>
        </a:p>
      </dsp:txBody>
      <dsp:txXfrm>
        <a:off x="1799504" y="3898362"/>
        <a:ext cx="5651096" cy="15580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429BE-7414-4058-A879-F2E7FEA97165}">
      <dsp:nvSpPr>
        <dsp:cNvPr id="0" name=""/>
        <dsp:cNvSpPr/>
      </dsp:nvSpPr>
      <dsp:spPr>
        <a:xfrm>
          <a:off x="0" y="3543"/>
          <a:ext cx="10506456" cy="75472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532C79-0DB5-4569-9F53-8ECEC0F559CE}">
      <dsp:nvSpPr>
        <dsp:cNvPr id="0" name=""/>
        <dsp:cNvSpPr/>
      </dsp:nvSpPr>
      <dsp:spPr>
        <a:xfrm>
          <a:off x="228303" y="173355"/>
          <a:ext cx="415097" cy="4150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00C87C-EDCD-4E0F-871A-046124FB1C41}">
      <dsp:nvSpPr>
        <dsp:cNvPr id="0" name=""/>
        <dsp:cNvSpPr/>
      </dsp:nvSpPr>
      <dsp:spPr>
        <a:xfrm>
          <a:off x="871704" y="3543"/>
          <a:ext cx="9634751" cy="754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875" tIns="79875" rIns="79875" bIns="79875" numCol="1" spcCol="1270" anchor="ctr" anchorCtr="0">
          <a:noAutofit/>
        </a:bodyPr>
        <a:lstStyle/>
        <a:p>
          <a:pPr marL="0" lvl="0" indent="0" algn="l" defTabSz="844550">
            <a:lnSpc>
              <a:spcPct val="90000"/>
            </a:lnSpc>
            <a:spcBef>
              <a:spcPct val="0"/>
            </a:spcBef>
            <a:spcAft>
              <a:spcPct val="35000"/>
            </a:spcAft>
            <a:buNone/>
          </a:pPr>
          <a:r>
            <a:rPr lang="en-GB" sz="1900" i="1" kern="1200"/>
            <a:t>“They were interactive and incorporated learning from each week to bring it all together with a clinical view.”</a:t>
          </a:r>
          <a:endParaRPr lang="en-US" sz="1900" kern="1200"/>
        </a:p>
      </dsp:txBody>
      <dsp:txXfrm>
        <a:off x="871704" y="3543"/>
        <a:ext cx="9634751" cy="754722"/>
      </dsp:txXfrm>
    </dsp:sp>
    <dsp:sp modelId="{DA2579EA-55D8-4BE3-ADA3-BE90D6E67CF5}">
      <dsp:nvSpPr>
        <dsp:cNvPr id="0" name=""/>
        <dsp:cNvSpPr/>
      </dsp:nvSpPr>
      <dsp:spPr>
        <a:xfrm>
          <a:off x="0" y="946946"/>
          <a:ext cx="10506456" cy="75472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5BD2D0-765C-4EB4-9A6E-F7414A28692D}">
      <dsp:nvSpPr>
        <dsp:cNvPr id="0" name=""/>
        <dsp:cNvSpPr/>
      </dsp:nvSpPr>
      <dsp:spPr>
        <a:xfrm>
          <a:off x="228303" y="1116759"/>
          <a:ext cx="415097" cy="4150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33185F-0036-416B-9112-9B442D83823D}">
      <dsp:nvSpPr>
        <dsp:cNvPr id="0" name=""/>
        <dsp:cNvSpPr/>
      </dsp:nvSpPr>
      <dsp:spPr>
        <a:xfrm>
          <a:off x="871704" y="946946"/>
          <a:ext cx="9634751" cy="754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875" tIns="79875" rIns="79875" bIns="79875" numCol="1" spcCol="1270" anchor="ctr" anchorCtr="0">
          <a:noAutofit/>
        </a:bodyPr>
        <a:lstStyle/>
        <a:p>
          <a:pPr marL="0" lvl="0" indent="0" algn="l" defTabSz="844550">
            <a:lnSpc>
              <a:spcPct val="90000"/>
            </a:lnSpc>
            <a:spcBef>
              <a:spcPct val="0"/>
            </a:spcBef>
            <a:spcAft>
              <a:spcPct val="35000"/>
            </a:spcAft>
            <a:buNone/>
          </a:pPr>
          <a:r>
            <a:rPr lang="en-GB" sz="1900" i="1" kern="1200"/>
            <a:t>“I loved the small group teaching as it really consolidated the information we learned in lectures.”</a:t>
          </a:r>
          <a:endParaRPr lang="en-US" sz="1900" kern="1200"/>
        </a:p>
      </dsp:txBody>
      <dsp:txXfrm>
        <a:off x="871704" y="946946"/>
        <a:ext cx="9634751" cy="754722"/>
      </dsp:txXfrm>
    </dsp:sp>
    <dsp:sp modelId="{2F3BFFFB-CAFF-4971-8A6D-73CC6B8E0588}">
      <dsp:nvSpPr>
        <dsp:cNvPr id="0" name=""/>
        <dsp:cNvSpPr/>
      </dsp:nvSpPr>
      <dsp:spPr>
        <a:xfrm>
          <a:off x="0" y="1890350"/>
          <a:ext cx="10506456" cy="75472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E0E1CA-CD84-4B95-B625-A54491C98141}">
      <dsp:nvSpPr>
        <dsp:cNvPr id="0" name=""/>
        <dsp:cNvSpPr/>
      </dsp:nvSpPr>
      <dsp:spPr>
        <a:xfrm>
          <a:off x="228303" y="2060163"/>
          <a:ext cx="415097" cy="4150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3E0BB3-1E19-467A-ACA8-09BA5191632C}">
      <dsp:nvSpPr>
        <dsp:cNvPr id="0" name=""/>
        <dsp:cNvSpPr/>
      </dsp:nvSpPr>
      <dsp:spPr>
        <a:xfrm>
          <a:off x="871704" y="1890350"/>
          <a:ext cx="9634751" cy="754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875" tIns="79875" rIns="79875" bIns="79875" numCol="1" spcCol="1270" anchor="ctr" anchorCtr="0">
          <a:noAutofit/>
        </a:bodyPr>
        <a:lstStyle/>
        <a:p>
          <a:pPr marL="0" lvl="0" indent="0" algn="l" defTabSz="844550">
            <a:lnSpc>
              <a:spcPct val="90000"/>
            </a:lnSpc>
            <a:spcBef>
              <a:spcPct val="0"/>
            </a:spcBef>
            <a:spcAft>
              <a:spcPct val="35000"/>
            </a:spcAft>
            <a:buNone/>
          </a:pPr>
          <a:r>
            <a:rPr lang="en-GB" sz="1900" i="1" kern="1200"/>
            <a:t>“I feel watching practising clinicians carry out consultations greatly improves your own.”</a:t>
          </a:r>
          <a:endParaRPr lang="en-US" sz="1900" kern="1200"/>
        </a:p>
      </dsp:txBody>
      <dsp:txXfrm>
        <a:off x="871704" y="1890350"/>
        <a:ext cx="9634751" cy="754722"/>
      </dsp:txXfrm>
    </dsp:sp>
    <dsp:sp modelId="{615E2DCF-519C-4204-9050-9A29D78F0CD8}">
      <dsp:nvSpPr>
        <dsp:cNvPr id="0" name=""/>
        <dsp:cNvSpPr/>
      </dsp:nvSpPr>
      <dsp:spPr>
        <a:xfrm>
          <a:off x="0" y="2833754"/>
          <a:ext cx="10506456" cy="75472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C0BE3-C205-44AA-8197-600CD5063E4C}">
      <dsp:nvSpPr>
        <dsp:cNvPr id="0" name=""/>
        <dsp:cNvSpPr/>
      </dsp:nvSpPr>
      <dsp:spPr>
        <a:xfrm>
          <a:off x="228303" y="3003566"/>
          <a:ext cx="415097" cy="41509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774ACC-CCC6-4B90-BFC7-66CDECD500C2}">
      <dsp:nvSpPr>
        <dsp:cNvPr id="0" name=""/>
        <dsp:cNvSpPr/>
      </dsp:nvSpPr>
      <dsp:spPr>
        <a:xfrm>
          <a:off x="871704" y="2833754"/>
          <a:ext cx="9634751" cy="754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875" tIns="79875" rIns="79875" bIns="79875" numCol="1" spcCol="1270" anchor="ctr" anchorCtr="0">
          <a:noAutofit/>
        </a:bodyPr>
        <a:lstStyle/>
        <a:p>
          <a:pPr marL="0" lvl="0" indent="0" algn="l" defTabSz="844550">
            <a:lnSpc>
              <a:spcPct val="90000"/>
            </a:lnSpc>
            <a:spcBef>
              <a:spcPct val="0"/>
            </a:spcBef>
            <a:spcAft>
              <a:spcPct val="35000"/>
            </a:spcAft>
            <a:buNone/>
          </a:pPr>
          <a:r>
            <a:rPr lang="en-GB" sz="1900" i="1" kern="1200"/>
            <a:t>“I like that we get to share each other's thoughts and opinion on the learning materials instead of just listening to the GP explaining like in usual classes.”</a:t>
          </a:r>
          <a:endParaRPr lang="en-US" sz="1900" kern="1200"/>
        </a:p>
      </dsp:txBody>
      <dsp:txXfrm>
        <a:off x="871704" y="2833754"/>
        <a:ext cx="9634751" cy="754722"/>
      </dsp:txXfrm>
    </dsp:sp>
    <dsp:sp modelId="{3641130F-1DDE-4CDA-AEEA-976A1E7E8C52}">
      <dsp:nvSpPr>
        <dsp:cNvPr id="0" name=""/>
        <dsp:cNvSpPr/>
      </dsp:nvSpPr>
      <dsp:spPr>
        <a:xfrm>
          <a:off x="0" y="3777157"/>
          <a:ext cx="10506456" cy="754722"/>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6FA9D1-AF42-4A8A-A5BE-6412433D8D32}">
      <dsp:nvSpPr>
        <dsp:cNvPr id="0" name=""/>
        <dsp:cNvSpPr/>
      </dsp:nvSpPr>
      <dsp:spPr>
        <a:xfrm>
          <a:off x="228303" y="3946970"/>
          <a:ext cx="415097" cy="41509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357DD3-6884-44E9-951B-1CADC9650275}">
      <dsp:nvSpPr>
        <dsp:cNvPr id="0" name=""/>
        <dsp:cNvSpPr/>
      </dsp:nvSpPr>
      <dsp:spPr>
        <a:xfrm>
          <a:off x="871704" y="3777157"/>
          <a:ext cx="9634751" cy="754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875" tIns="79875" rIns="79875" bIns="79875" numCol="1" spcCol="1270" anchor="ctr" anchorCtr="0">
          <a:noAutofit/>
        </a:bodyPr>
        <a:lstStyle/>
        <a:p>
          <a:pPr marL="0" lvl="0" indent="0" algn="l" defTabSz="844550">
            <a:lnSpc>
              <a:spcPct val="90000"/>
            </a:lnSpc>
            <a:spcBef>
              <a:spcPct val="0"/>
            </a:spcBef>
            <a:spcAft>
              <a:spcPct val="35000"/>
            </a:spcAft>
            <a:buNone/>
          </a:pPr>
          <a:r>
            <a:rPr lang="en-GB" sz="1900" i="1" kern="1200"/>
            <a:t>“Allowed us time to ask anything we were unsure of, covered topics that I sometimes found difficult from the lectures, and made them into a more interactive way to learn.”</a:t>
          </a:r>
          <a:endParaRPr lang="en-US" sz="1900" kern="1200"/>
        </a:p>
      </dsp:txBody>
      <dsp:txXfrm>
        <a:off x="871704" y="3777157"/>
        <a:ext cx="9634751" cy="7547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8436D2-7EE8-7943-8706-D617C29E43AB}">
      <dsp:nvSpPr>
        <dsp:cNvPr id="0" name=""/>
        <dsp:cNvSpPr/>
      </dsp:nvSpPr>
      <dsp:spPr>
        <a:xfrm>
          <a:off x="2419041" y="1726"/>
          <a:ext cx="2721421" cy="10050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Flexibility – can work from home.</a:t>
          </a:r>
        </a:p>
      </dsp:txBody>
      <dsp:txXfrm>
        <a:off x="2468106" y="50791"/>
        <a:ext cx="2623291" cy="906965"/>
      </dsp:txXfrm>
    </dsp:sp>
    <dsp:sp modelId="{F1883D78-C760-3F46-B3EA-EC9613CF632F}">
      <dsp:nvSpPr>
        <dsp:cNvPr id="0" name=""/>
        <dsp:cNvSpPr/>
      </dsp:nvSpPr>
      <dsp:spPr>
        <a:xfrm>
          <a:off x="2419041" y="1057076"/>
          <a:ext cx="2721421" cy="10050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Support and build confidence </a:t>
          </a:r>
          <a:endParaRPr lang="en-US" sz="2000" kern="1200" dirty="0"/>
        </a:p>
      </dsp:txBody>
      <dsp:txXfrm>
        <a:off x="2468106" y="1106141"/>
        <a:ext cx="2623291" cy="906965"/>
      </dsp:txXfrm>
    </dsp:sp>
    <dsp:sp modelId="{A2652A4A-BB55-7947-B387-7EE3E11C822B}">
      <dsp:nvSpPr>
        <dsp:cNvPr id="0" name=""/>
        <dsp:cNvSpPr/>
      </dsp:nvSpPr>
      <dsp:spPr>
        <a:xfrm>
          <a:off x="2419041" y="2112426"/>
          <a:ext cx="2721421" cy="10050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Continuity – have the same group each week.</a:t>
          </a:r>
        </a:p>
      </dsp:txBody>
      <dsp:txXfrm>
        <a:off x="2468106" y="2161491"/>
        <a:ext cx="2623291" cy="906965"/>
      </dsp:txXfrm>
    </dsp:sp>
    <dsp:sp modelId="{05732D7A-D714-AE49-92A0-BFBC7CBE788F}">
      <dsp:nvSpPr>
        <dsp:cNvPr id="0" name=""/>
        <dsp:cNvSpPr/>
      </dsp:nvSpPr>
      <dsp:spPr>
        <a:xfrm>
          <a:off x="2419041" y="3167775"/>
          <a:ext cx="2721421" cy="10050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Inspiring students to chose a career in GP.</a:t>
          </a:r>
        </a:p>
      </dsp:txBody>
      <dsp:txXfrm>
        <a:off x="2468106" y="3216840"/>
        <a:ext cx="2623291" cy="906965"/>
      </dsp:txXfrm>
    </dsp:sp>
    <dsp:sp modelId="{A6275632-75AB-A248-859F-2FC64A4BE7FC}">
      <dsp:nvSpPr>
        <dsp:cNvPr id="0" name=""/>
        <dsp:cNvSpPr/>
      </dsp:nvSpPr>
      <dsp:spPr>
        <a:xfrm>
          <a:off x="2419041" y="4223125"/>
          <a:ext cx="2721421" cy="10050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Share clinical experience.</a:t>
          </a:r>
        </a:p>
      </dsp:txBody>
      <dsp:txXfrm>
        <a:off x="2468106" y="4272190"/>
        <a:ext cx="2623291" cy="906965"/>
      </dsp:txXfrm>
    </dsp:sp>
    <dsp:sp modelId="{6BA96039-E835-704B-BA74-6C45CA4E3BE7}">
      <dsp:nvSpPr>
        <dsp:cNvPr id="0" name=""/>
        <dsp:cNvSpPr/>
      </dsp:nvSpPr>
      <dsp:spPr>
        <a:xfrm>
          <a:off x="2419041" y="5278475"/>
          <a:ext cx="2721421" cy="10050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Keeps you up to date</a:t>
          </a:r>
        </a:p>
      </dsp:txBody>
      <dsp:txXfrm>
        <a:off x="2468106" y="5327540"/>
        <a:ext cx="2623291" cy="90696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7F6ED3-83D3-CC48-B120-C594349E6AC0}" type="datetimeFigureOut">
              <a:rPr lang="en-US" smtClean="0"/>
              <a:t>3/28/25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BC60FA-2CA1-BC46-976D-DDA030FAE6E7}" type="slidenum">
              <a:rPr lang="en-US" smtClean="0"/>
              <a:t>‹#›</a:t>
            </a:fld>
            <a:endParaRPr lang="en-US"/>
          </a:p>
        </p:txBody>
      </p:sp>
    </p:spTree>
    <p:extLst>
      <p:ext uri="{BB962C8B-B14F-4D97-AF65-F5344CB8AC3E}">
        <p14:creationId xmlns:p14="http://schemas.microsoft.com/office/powerpoint/2010/main" val="1735009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Payment is £160, you can chose the days and times that suit you and take from 1 group, up to 4 groups a week. </a:t>
            </a:r>
          </a:p>
        </p:txBody>
      </p:sp>
      <p:sp>
        <p:nvSpPr>
          <p:cNvPr id="4" name="Slide Number Placeholder 3"/>
          <p:cNvSpPr>
            <a:spLocks noGrp="1"/>
          </p:cNvSpPr>
          <p:nvPr>
            <p:ph type="sldNum" sz="quarter" idx="5"/>
          </p:nvPr>
        </p:nvSpPr>
        <p:spPr/>
        <p:txBody>
          <a:bodyPr/>
          <a:lstStyle/>
          <a:p>
            <a:fld id="{13BC60FA-2CA1-BC46-976D-DDA030FAE6E7}" type="slidenum">
              <a:rPr lang="en-US" smtClean="0"/>
              <a:t>2</a:t>
            </a:fld>
            <a:endParaRPr lang="en-US"/>
          </a:p>
        </p:txBody>
      </p:sp>
    </p:spTree>
    <p:extLst>
      <p:ext uri="{BB962C8B-B14F-4D97-AF65-F5344CB8AC3E}">
        <p14:creationId xmlns:p14="http://schemas.microsoft.com/office/powerpoint/2010/main" val="2446787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include thinking about how GP’s consult with patients, how we counsel patients, for example about lifestyle change, management of patients in general practice, and touch on themes such as polypharmacy, multimorbidity and managing uncertainty. </a:t>
            </a:r>
          </a:p>
        </p:txBody>
      </p:sp>
      <p:sp>
        <p:nvSpPr>
          <p:cNvPr id="4" name="Slide Number Placeholder 3"/>
          <p:cNvSpPr>
            <a:spLocks noGrp="1"/>
          </p:cNvSpPr>
          <p:nvPr>
            <p:ph type="sldNum" sz="quarter" idx="5"/>
          </p:nvPr>
        </p:nvSpPr>
        <p:spPr/>
        <p:txBody>
          <a:bodyPr/>
          <a:lstStyle/>
          <a:p>
            <a:fld id="{13BC60FA-2CA1-BC46-976D-DDA030FAE6E7}" type="slidenum">
              <a:rPr lang="en-US" smtClean="0"/>
              <a:t>3</a:t>
            </a:fld>
            <a:endParaRPr lang="en-US"/>
          </a:p>
        </p:txBody>
      </p:sp>
    </p:spTree>
    <p:extLst>
      <p:ext uri="{BB962C8B-B14F-4D97-AF65-F5344CB8AC3E}">
        <p14:creationId xmlns:p14="http://schemas.microsoft.com/office/powerpoint/2010/main" val="1618392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4E5BB-E6B0-B84A-ABCD-9A3E9C2D78CB}" type="slidenum">
              <a:rPr lang="en-US" smtClean="0"/>
              <a:t>4</a:t>
            </a:fld>
            <a:endParaRPr lang="en-US"/>
          </a:p>
        </p:txBody>
      </p:sp>
    </p:spTree>
    <p:extLst>
      <p:ext uri="{BB962C8B-B14F-4D97-AF65-F5344CB8AC3E}">
        <p14:creationId xmlns:p14="http://schemas.microsoft.com/office/powerpoint/2010/main" val="3787326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0BD80-584D-8B02-2158-12582E9CB12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C186F6F-664E-E1A0-1943-A853D3DF10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B9A004E-251F-7136-19D8-9DB271F49D12}"/>
              </a:ext>
            </a:extLst>
          </p:cNvPr>
          <p:cNvSpPr>
            <a:spLocks noGrp="1"/>
          </p:cNvSpPr>
          <p:nvPr>
            <p:ph type="dt" sz="half" idx="10"/>
          </p:nvPr>
        </p:nvSpPr>
        <p:spPr/>
        <p:txBody>
          <a:bodyPr/>
          <a:lstStyle/>
          <a:p>
            <a:fld id="{141D5D83-56F5-EC48-A125-F1ED79A09D0C}" type="datetimeFigureOut">
              <a:rPr lang="en-US" smtClean="0"/>
              <a:t>3/28/25</a:t>
            </a:fld>
            <a:endParaRPr lang="en-US"/>
          </a:p>
        </p:txBody>
      </p:sp>
      <p:sp>
        <p:nvSpPr>
          <p:cNvPr id="5" name="Footer Placeholder 4">
            <a:extLst>
              <a:ext uri="{FF2B5EF4-FFF2-40B4-BE49-F238E27FC236}">
                <a16:creationId xmlns:a16="http://schemas.microsoft.com/office/drawing/2014/main" id="{C4640C19-4819-6A05-2A8A-495DFA6D72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B317D6-198A-B128-ED92-258239525D14}"/>
              </a:ext>
            </a:extLst>
          </p:cNvPr>
          <p:cNvSpPr>
            <a:spLocks noGrp="1"/>
          </p:cNvSpPr>
          <p:nvPr>
            <p:ph type="sldNum" sz="quarter" idx="12"/>
          </p:nvPr>
        </p:nvSpPr>
        <p:spPr/>
        <p:txBody>
          <a:bodyPr/>
          <a:lstStyle/>
          <a:p>
            <a:fld id="{271A99EC-3095-C94E-B312-E1EB16FD59A6}" type="slidenum">
              <a:rPr lang="en-US" smtClean="0"/>
              <a:t>‹#›</a:t>
            </a:fld>
            <a:endParaRPr lang="en-US"/>
          </a:p>
        </p:txBody>
      </p:sp>
    </p:spTree>
    <p:extLst>
      <p:ext uri="{BB962C8B-B14F-4D97-AF65-F5344CB8AC3E}">
        <p14:creationId xmlns:p14="http://schemas.microsoft.com/office/powerpoint/2010/main" val="37832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0FCA8-0E33-85C9-7279-466B3857286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9D006BD-9DDE-C4ED-B1B8-3BB7D111801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880CA07-F2AA-1775-7A4C-EE4CD9B0E597}"/>
              </a:ext>
            </a:extLst>
          </p:cNvPr>
          <p:cNvSpPr>
            <a:spLocks noGrp="1"/>
          </p:cNvSpPr>
          <p:nvPr>
            <p:ph type="dt" sz="half" idx="10"/>
          </p:nvPr>
        </p:nvSpPr>
        <p:spPr/>
        <p:txBody>
          <a:bodyPr/>
          <a:lstStyle/>
          <a:p>
            <a:fld id="{141D5D83-56F5-EC48-A125-F1ED79A09D0C}" type="datetimeFigureOut">
              <a:rPr lang="en-US" smtClean="0"/>
              <a:t>3/28/25</a:t>
            </a:fld>
            <a:endParaRPr lang="en-US"/>
          </a:p>
        </p:txBody>
      </p:sp>
      <p:sp>
        <p:nvSpPr>
          <p:cNvPr id="5" name="Footer Placeholder 4">
            <a:extLst>
              <a:ext uri="{FF2B5EF4-FFF2-40B4-BE49-F238E27FC236}">
                <a16:creationId xmlns:a16="http://schemas.microsoft.com/office/drawing/2014/main" id="{E1B8A807-1E49-77B3-18C3-FA690CDD48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37942E-60EF-1E9B-3C84-5A3F6C7B857E}"/>
              </a:ext>
            </a:extLst>
          </p:cNvPr>
          <p:cNvSpPr>
            <a:spLocks noGrp="1"/>
          </p:cNvSpPr>
          <p:nvPr>
            <p:ph type="sldNum" sz="quarter" idx="12"/>
          </p:nvPr>
        </p:nvSpPr>
        <p:spPr/>
        <p:txBody>
          <a:bodyPr/>
          <a:lstStyle/>
          <a:p>
            <a:fld id="{271A99EC-3095-C94E-B312-E1EB16FD59A6}" type="slidenum">
              <a:rPr lang="en-US" smtClean="0"/>
              <a:t>‹#›</a:t>
            </a:fld>
            <a:endParaRPr lang="en-US"/>
          </a:p>
        </p:txBody>
      </p:sp>
    </p:spTree>
    <p:extLst>
      <p:ext uri="{BB962C8B-B14F-4D97-AF65-F5344CB8AC3E}">
        <p14:creationId xmlns:p14="http://schemas.microsoft.com/office/powerpoint/2010/main" val="1599122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2A055F-FA9F-2731-D5B7-4D9F5CA3ED3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FDAEF81-0136-C498-5901-3DDFB3EA0F3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FFB58BF-A812-9E29-4B6C-9BF2F5394C16}"/>
              </a:ext>
            </a:extLst>
          </p:cNvPr>
          <p:cNvSpPr>
            <a:spLocks noGrp="1"/>
          </p:cNvSpPr>
          <p:nvPr>
            <p:ph type="dt" sz="half" idx="10"/>
          </p:nvPr>
        </p:nvSpPr>
        <p:spPr/>
        <p:txBody>
          <a:bodyPr/>
          <a:lstStyle/>
          <a:p>
            <a:fld id="{141D5D83-56F5-EC48-A125-F1ED79A09D0C}" type="datetimeFigureOut">
              <a:rPr lang="en-US" smtClean="0"/>
              <a:t>3/28/25</a:t>
            </a:fld>
            <a:endParaRPr lang="en-US"/>
          </a:p>
        </p:txBody>
      </p:sp>
      <p:sp>
        <p:nvSpPr>
          <p:cNvPr id="5" name="Footer Placeholder 4">
            <a:extLst>
              <a:ext uri="{FF2B5EF4-FFF2-40B4-BE49-F238E27FC236}">
                <a16:creationId xmlns:a16="http://schemas.microsoft.com/office/drawing/2014/main" id="{E8FABFC2-FA53-515A-E257-746CBAD27B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AFB885-47D7-18F6-A072-99EF57BEE694}"/>
              </a:ext>
            </a:extLst>
          </p:cNvPr>
          <p:cNvSpPr>
            <a:spLocks noGrp="1"/>
          </p:cNvSpPr>
          <p:nvPr>
            <p:ph type="sldNum" sz="quarter" idx="12"/>
          </p:nvPr>
        </p:nvSpPr>
        <p:spPr/>
        <p:txBody>
          <a:bodyPr/>
          <a:lstStyle/>
          <a:p>
            <a:fld id="{271A99EC-3095-C94E-B312-E1EB16FD59A6}" type="slidenum">
              <a:rPr lang="en-US" smtClean="0"/>
              <a:t>‹#›</a:t>
            </a:fld>
            <a:endParaRPr lang="en-US"/>
          </a:p>
        </p:txBody>
      </p:sp>
    </p:spTree>
    <p:extLst>
      <p:ext uri="{BB962C8B-B14F-4D97-AF65-F5344CB8AC3E}">
        <p14:creationId xmlns:p14="http://schemas.microsoft.com/office/powerpoint/2010/main" val="2976041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3BB4406-02B4-284F-84C5-A21F22E6BA49}"/>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p>
        </p:txBody>
      </p:sp>
      <p:sp>
        <p:nvSpPr>
          <p:cNvPr id="11" name="Content Placeholder 7">
            <a:extLst>
              <a:ext uri="{FF2B5EF4-FFF2-40B4-BE49-F238E27FC236}">
                <a16:creationId xmlns:a16="http://schemas.microsoft.com/office/drawing/2014/main" id="{5FEA054A-F191-E34B-8C26-BA11F3F0C090}"/>
              </a:ext>
            </a:extLst>
          </p:cNvPr>
          <p:cNvSpPr>
            <a:spLocks noGrp="1"/>
          </p:cNvSpPr>
          <p:nvPr>
            <p:ph sz="quarter" idx="13"/>
          </p:nvPr>
        </p:nvSpPr>
        <p:spPr>
          <a:xfrm>
            <a:off x="285750" y="1627188"/>
            <a:ext cx="11474450" cy="46069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123867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DE481-C04D-5436-9924-3DC7C3F9041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59D115F-6751-1D52-A4C1-1E63C2758CE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A004049-4FBD-2FC4-C1E2-046E949170D3}"/>
              </a:ext>
            </a:extLst>
          </p:cNvPr>
          <p:cNvSpPr>
            <a:spLocks noGrp="1"/>
          </p:cNvSpPr>
          <p:nvPr>
            <p:ph type="dt" sz="half" idx="10"/>
          </p:nvPr>
        </p:nvSpPr>
        <p:spPr/>
        <p:txBody>
          <a:bodyPr/>
          <a:lstStyle/>
          <a:p>
            <a:fld id="{141D5D83-56F5-EC48-A125-F1ED79A09D0C}" type="datetimeFigureOut">
              <a:rPr lang="en-US" smtClean="0"/>
              <a:t>3/28/25</a:t>
            </a:fld>
            <a:endParaRPr lang="en-US"/>
          </a:p>
        </p:txBody>
      </p:sp>
      <p:sp>
        <p:nvSpPr>
          <p:cNvPr id="5" name="Footer Placeholder 4">
            <a:extLst>
              <a:ext uri="{FF2B5EF4-FFF2-40B4-BE49-F238E27FC236}">
                <a16:creationId xmlns:a16="http://schemas.microsoft.com/office/drawing/2014/main" id="{BD56CBA3-B8B3-6E1F-DF37-5765DAB8B0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914748-9DD7-93B8-C0F3-98FAFC026D74}"/>
              </a:ext>
            </a:extLst>
          </p:cNvPr>
          <p:cNvSpPr>
            <a:spLocks noGrp="1"/>
          </p:cNvSpPr>
          <p:nvPr>
            <p:ph type="sldNum" sz="quarter" idx="12"/>
          </p:nvPr>
        </p:nvSpPr>
        <p:spPr/>
        <p:txBody>
          <a:bodyPr/>
          <a:lstStyle/>
          <a:p>
            <a:fld id="{271A99EC-3095-C94E-B312-E1EB16FD59A6}" type="slidenum">
              <a:rPr lang="en-US" smtClean="0"/>
              <a:t>‹#›</a:t>
            </a:fld>
            <a:endParaRPr lang="en-US"/>
          </a:p>
        </p:txBody>
      </p:sp>
    </p:spTree>
    <p:extLst>
      <p:ext uri="{BB962C8B-B14F-4D97-AF65-F5344CB8AC3E}">
        <p14:creationId xmlns:p14="http://schemas.microsoft.com/office/powerpoint/2010/main" val="3949689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2DF5D-61D9-2432-C74F-BFBA4DB1D1B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7ADEE00-6494-E60D-B25A-AA12607533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CD30889-6159-B405-8B7F-4CE6AC4C9634}"/>
              </a:ext>
            </a:extLst>
          </p:cNvPr>
          <p:cNvSpPr>
            <a:spLocks noGrp="1"/>
          </p:cNvSpPr>
          <p:nvPr>
            <p:ph type="dt" sz="half" idx="10"/>
          </p:nvPr>
        </p:nvSpPr>
        <p:spPr/>
        <p:txBody>
          <a:bodyPr/>
          <a:lstStyle/>
          <a:p>
            <a:fld id="{141D5D83-56F5-EC48-A125-F1ED79A09D0C}" type="datetimeFigureOut">
              <a:rPr lang="en-US" smtClean="0"/>
              <a:t>3/28/25</a:t>
            </a:fld>
            <a:endParaRPr lang="en-US"/>
          </a:p>
        </p:txBody>
      </p:sp>
      <p:sp>
        <p:nvSpPr>
          <p:cNvPr id="5" name="Footer Placeholder 4">
            <a:extLst>
              <a:ext uri="{FF2B5EF4-FFF2-40B4-BE49-F238E27FC236}">
                <a16:creationId xmlns:a16="http://schemas.microsoft.com/office/drawing/2014/main" id="{DB237174-DEF6-B567-1428-80E3EA5601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3F87EC-FDDD-0A94-1353-EA5E4170509B}"/>
              </a:ext>
            </a:extLst>
          </p:cNvPr>
          <p:cNvSpPr>
            <a:spLocks noGrp="1"/>
          </p:cNvSpPr>
          <p:nvPr>
            <p:ph type="sldNum" sz="quarter" idx="12"/>
          </p:nvPr>
        </p:nvSpPr>
        <p:spPr/>
        <p:txBody>
          <a:bodyPr/>
          <a:lstStyle/>
          <a:p>
            <a:fld id="{271A99EC-3095-C94E-B312-E1EB16FD59A6}" type="slidenum">
              <a:rPr lang="en-US" smtClean="0"/>
              <a:t>‹#›</a:t>
            </a:fld>
            <a:endParaRPr lang="en-US"/>
          </a:p>
        </p:txBody>
      </p:sp>
    </p:spTree>
    <p:extLst>
      <p:ext uri="{BB962C8B-B14F-4D97-AF65-F5344CB8AC3E}">
        <p14:creationId xmlns:p14="http://schemas.microsoft.com/office/powerpoint/2010/main" val="345443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11B8F-78F7-FE3E-5136-7D043AD5176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5744237-C73A-41FE-3D0C-B114BADE3F4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3AF4FD2-A692-7AE7-096F-5057AABEE5F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271AE75-1AEF-0B79-BC49-EDE7F122691A}"/>
              </a:ext>
            </a:extLst>
          </p:cNvPr>
          <p:cNvSpPr>
            <a:spLocks noGrp="1"/>
          </p:cNvSpPr>
          <p:nvPr>
            <p:ph type="dt" sz="half" idx="10"/>
          </p:nvPr>
        </p:nvSpPr>
        <p:spPr/>
        <p:txBody>
          <a:bodyPr/>
          <a:lstStyle/>
          <a:p>
            <a:fld id="{141D5D83-56F5-EC48-A125-F1ED79A09D0C}" type="datetimeFigureOut">
              <a:rPr lang="en-US" smtClean="0"/>
              <a:t>3/28/25</a:t>
            </a:fld>
            <a:endParaRPr lang="en-US"/>
          </a:p>
        </p:txBody>
      </p:sp>
      <p:sp>
        <p:nvSpPr>
          <p:cNvPr id="6" name="Footer Placeholder 5">
            <a:extLst>
              <a:ext uri="{FF2B5EF4-FFF2-40B4-BE49-F238E27FC236}">
                <a16:creationId xmlns:a16="http://schemas.microsoft.com/office/drawing/2014/main" id="{5B0FBAA8-1047-9496-84EF-87F49E3D0D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C2F64F-A6B3-0B01-1E5A-4D9E234DFF77}"/>
              </a:ext>
            </a:extLst>
          </p:cNvPr>
          <p:cNvSpPr>
            <a:spLocks noGrp="1"/>
          </p:cNvSpPr>
          <p:nvPr>
            <p:ph type="sldNum" sz="quarter" idx="12"/>
          </p:nvPr>
        </p:nvSpPr>
        <p:spPr/>
        <p:txBody>
          <a:bodyPr/>
          <a:lstStyle/>
          <a:p>
            <a:fld id="{271A99EC-3095-C94E-B312-E1EB16FD59A6}" type="slidenum">
              <a:rPr lang="en-US" smtClean="0"/>
              <a:t>‹#›</a:t>
            </a:fld>
            <a:endParaRPr lang="en-US"/>
          </a:p>
        </p:txBody>
      </p:sp>
    </p:spTree>
    <p:extLst>
      <p:ext uri="{BB962C8B-B14F-4D97-AF65-F5344CB8AC3E}">
        <p14:creationId xmlns:p14="http://schemas.microsoft.com/office/powerpoint/2010/main" val="3680328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A3A0-912C-AC75-5DF0-3ECE0512C41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AB38C93-C24A-0089-8EB9-7D0489ECBA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F2FBD62-7B3F-0B24-2863-1B30BE2BFAD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F0AA634-B902-7ED7-AFB5-F93C9BC846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F8A3DCD-BBA6-4CE7-60CC-D4AF965FA32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50FEE8D-EA92-55CD-FE25-986DC820D6BA}"/>
              </a:ext>
            </a:extLst>
          </p:cNvPr>
          <p:cNvSpPr>
            <a:spLocks noGrp="1"/>
          </p:cNvSpPr>
          <p:nvPr>
            <p:ph type="dt" sz="half" idx="10"/>
          </p:nvPr>
        </p:nvSpPr>
        <p:spPr/>
        <p:txBody>
          <a:bodyPr/>
          <a:lstStyle/>
          <a:p>
            <a:fld id="{141D5D83-56F5-EC48-A125-F1ED79A09D0C}" type="datetimeFigureOut">
              <a:rPr lang="en-US" smtClean="0"/>
              <a:t>3/28/25</a:t>
            </a:fld>
            <a:endParaRPr lang="en-US"/>
          </a:p>
        </p:txBody>
      </p:sp>
      <p:sp>
        <p:nvSpPr>
          <p:cNvPr id="8" name="Footer Placeholder 7">
            <a:extLst>
              <a:ext uri="{FF2B5EF4-FFF2-40B4-BE49-F238E27FC236}">
                <a16:creationId xmlns:a16="http://schemas.microsoft.com/office/drawing/2014/main" id="{7F6A00E8-578E-692A-2E5C-BF197E4733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189C14-E56B-5D3B-307A-597A559D34D4}"/>
              </a:ext>
            </a:extLst>
          </p:cNvPr>
          <p:cNvSpPr>
            <a:spLocks noGrp="1"/>
          </p:cNvSpPr>
          <p:nvPr>
            <p:ph type="sldNum" sz="quarter" idx="12"/>
          </p:nvPr>
        </p:nvSpPr>
        <p:spPr/>
        <p:txBody>
          <a:bodyPr/>
          <a:lstStyle/>
          <a:p>
            <a:fld id="{271A99EC-3095-C94E-B312-E1EB16FD59A6}" type="slidenum">
              <a:rPr lang="en-US" smtClean="0"/>
              <a:t>‹#›</a:t>
            </a:fld>
            <a:endParaRPr lang="en-US"/>
          </a:p>
        </p:txBody>
      </p:sp>
    </p:spTree>
    <p:extLst>
      <p:ext uri="{BB962C8B-B14F-4D97-AF65-F5344CB8AC3E}">
        <p14:creationId xmlns:p14="http://schemas.microsoft.com/office/powerpoint/2010/main" val="2530710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641F4-D6B6-1498-6A62-745CADD8D82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9BEF79F-475B-6279-3186-B4423423A3CD}"/>
              </a:ext>
            </a:extLst>
          </p:cNvPr>
          <p:cNvSpPr>
            <a:spLocks noGrp="1"/>
          </p:cNvSpPr>
          <p:nvPr>
            <p:ph type="dt" sz="half" idx="10"/>
          </p:nvPr>
        </p:nvSpPr>
        <p:spPr/>
        <p:txBody>
          <a:bodyPr/>
          <a:lstStyle/>
          <a:p>
            <a:fld id="{141D5D83-56F5-EC48-A125-F1ED79A09D0C}" type="datetimeFigureOut">
              <a:rPr lang="en-US" smtClean="0"/>
              <a:t>3/28/25</a:t>
            </a:fld>
            <a:endParaRPr lang="en-US"/>
          </a:p>
        </p:txBody>
      </p:sp>
      <p:sp>
        <p:nvSpPr>
          <p:cNvPr id="4" name="Footer Placeholder 3">
            <a:extLst>
              <a:ext uri="{FF2B5EF4-FFF2-40B4-BE49-F238E27FC236}">
                <a16:creationId xmlns:a16="http://schemas.microsoft.com/office/drawing/2014/main" id="{CE2BC1CF-82B8-3761-6008-09B0E54273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D6D732-43C4-ADF6-DF44-01C1EA356919}"/>
              </a:ext>
            </a:extLst>
          </p:cNvPr>
          <p:cNvSpPr>
            <a:spLocks noGrp="1"/>
          </p:cNvSpPr>
          <p:nvPr>
            <p:ph type="sldNum" sz="quarter" idx="12"/>
          </p:nvPr>
        </p:nvSpPr>
        <p:spPr/>
        <p:txBody>
          <a:bodyPr/>
          <a:lstStyle/>
          <a:p>
            <a:fld id="{271A99EC-3095-C94E-B312-E1EB16FD59A6}" type="slidenum">
              <a:rPr lang="en-US" smtClean="0"/>
              <a:t>‹#›</a:t>
            </a:fld>
            <a:endParaRPr lang="en-US"/>
          </a:p>
        </p:txBody>
      </p:sp>
    </p:spTree>
    <p:extLst>
      <p:ext uri="{BB962C8B-B14F-4D97-AF65-F5344CB8AC3E}">
        <p14:creationId xmlns:p14="http://schemas.microsoft.com/office/powerpoint/2010/main" val="4239263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14E9E8-3B29-50BD-62CC-B50356A6B1CD}"/>
              </a:ext>
            </a:extLst>
          </p:cNvPr>
          <p:cNvSpPr>
            <a:spLocks noGrp="1"/>
          </p:cNvSpPr>
          <p:nvPr>
            <p:ph type="dt" sz="half" idx="10"/>
          </p:nvPr>
        </p:nvSpPr>
        <p:spPr/>
        <p:txBody>
          <a:bodyPr/>
          <a:lstStyle/>
          <a:p>
            <a:fld id="{141D5D83-56F5-EC48-A125-F1ED79A09D0C}" type="datetimeFigureOut">
              <a:rPr lang="en-US" smtClean="0"/>
              <a:t>3/28/25</a:t>
            </a:fld>
            <a:endParaRPr lang="en-US"/>
          </a:p>
        </p:txBody>
      </p:sp>
      <p:sp>
        <p:nvSpPr>
          <p:cNvPr id="3" name="Footer Placeholder 2">
            <a:extLst>
              <a:ext uri="{FF2B5EF4-FFF2-40B4-BE49-F238E27FC236}">
                <a16:creationId xmlns:a16="http://schemas.microsoft.com/office/drawing/2014/main" id="{B8891573-7230-1843-CC12-8B489921E0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49B8CB-7A7D-0E0D-54D8-EEDAA749C5F5}"/>
              </a:ext>
            </a:extLst>
          </p:cNvPr>
          <p:cNvSpPr>
            <a:spLocks noGrp="1"/>
          </p:cNvSpPr>
          <p:nvPr>
            <p:ph type="sldNum" sz="quarter" idx="12"/>
          </p:nvPr>
        </p:nvSpPr>
        <p:spPr/>
        <p:txBody>
          <a:bodyPr/>
          <a:lstStyle/>
          <a:p>
            <a:fld id="{271A99EC-3095-C94E-B312-E1EB16FD59A6}" type="slidenum">
              <a:rPr lang="en-US" smtClean="0"/>
              <a:t>‹#›</a:t>
            </a:fld>
            <a:endParaRPr lang="en-US"/>
          </a:p>
        </p:txBody>
      </p:sp>
    </p:spTree>
    <p:extLst>
      <p:ext uri="{BB962C8B-B14F-4D97-AF65-F5344CB8AC3E}">
        <p14:creationId xmlns:p14="http://schemas.microsoft.com/office/powerpoint/2010/main" val="3685203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36F9E-696B-4A15-36F3-D8B512CB54E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EB3971-1D8B-AE2D-2063-8A2CECAB1D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88B80CA-4B54-E1F5-5271-C506608D2F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2C3FD79-2755-C57E-8BC4-7566F0127F54}"/>
              </a:ext>
            </a:extLst>
          </p:cNvPr>
          <p:cNvSpPr>
            <a:spLocks noGrp="1"/>
          </p:cNvSpPr>
          <p:nvPr>
            <p:ph type="dt" sz="half" idx="10"/>
          </p:nvPr>
        </p:nvSpPr>
        <p:spPr/>
        <p:txBody>
          <a:bodyPr/>
          <a:lstStyle/>
          <a:p>
            <a:fld id="{141D5D83-56F5-EC48-A125-F1ED79A09D0C}" type="datetimeFigureOut">
              <a:rPr lang="en-US" smtClean="0"/>
              <a:t>3/28/25</a:t>
            </a:fld>
            <a:endParaRPr lang="en-US"/>
          </a:p>
        </p:txBody>
      </p:sp>
      <p:sp>
        <p:nvSpPr>
          <p:cNvPr id="6" name="Footer Placeholder 5">
            <a:extLst>
              <a:ext uri="{FF2B5EF4-FFF2-40B4-BE49-F238E27FC236}">
                <a16:creationId xmlns:a16="http://schemas.microsoft.com/office/drawing/2014/main" id="{E40D7357-842C-032C-8DCB-2DA6A7BA33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08F5D8-18E3-847A-0240-CA83BF5C8646}"/>
              </a:ext>
            </a:extLst>
          </p:cNvPr>
          <p:cNvSpPr>
            <a:spLocks noGrp="1"/>
          </p:cNvSpPr>
          <p:nvPr>
            <p:ph type="sldNum" sz="quarter" idx="12"/>
          </p:nvPr>
        </p:nvSpPr>
        <p:spPr/>
        <p:txBody>
          <a:bodyPr/>
          <a:lstStyle/>
          <a:p>
            <a:fld id="{271A99EC-3095-C94E-B312-E1EB16FD59A6}" type="slidenum">
              <a:rPr lang="en-US" smtClean="0"/>
              <a:t>‹#›</a:t>
            </a:fld>
            <a:endParaRPr lang="en-US"/>
          </a:p>
        </p:txBody>
      </p:sp>
    </p:spTree>
    <p:extLst>
      <p:ext uri="{BB962C8B-B14F-4D97-AF65-F5344CB8AC3E}">
        <p14:creationId xmlns:p14="http://schemas.microsoft.com/office/powerpoint/2010/main" val="1338236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91D5-03C6-58C2-683E-D051D6FCF3C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9E2BA9D-44FC-346A-3A3E-A51EF372A6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FFCDB9-D252-296D-1EC0-C8D7C28130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3222544-BEA9-B4EE-D020-9583E28DF0E3}"/>
              </a:ext>
            </a:extLst>
          </p:cNvPr>
          <p:cNvSpPr>
            <a:spLocks noGrp="1"/>
          </p:cNvSpPr>
          <p:nvPr>
            <p:ph type="dt" sz="half" idx="10"/>
          </p:nvPr>
        </p:nvSpPr>
        <p:spPr/>
        <p:txBody>
          <a:bodyPr/>
          <a:lstStyle/>
          <a:p>
            <a:fld id="{141D5D83-56F5-EC48-A125-F1ED79A09D0C}" type="datetimeFigureOut">
              <a:rPr lang="en-US" smtClean="0"/>
              <a:t>3/28/25</a:t>
            </a:fld>
            <a:endParaRPr lang="en-US"/>
          </a:p>
        </p:txBody>
      </p:sp>
      <p:sp>
        <p:nvSpPr>
          <p:cNvPr id="6" name="Footer Placeholder 5">
            <a:extLst>
              <a:ext uri="{FF2B5EF4-FFF2-40B4-BE49-F238E27FC236}">
                <a16:creationId xmlns:a16="http://schemas.microsoft.com/office/drawing/2014/main" id="{3885C6D4-03CF-DB57-736A-15F30B0101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1510F8-DA9E-53EB-82FD-FA206C3384EA}"/>
              </a:ext>
            </a:extLst>
          </p:cNvPr>
          <p:cNvSpPr>
            <a:spLocks noGrp="1"/>
          </p:cNvSpPr>
          <p:nvPr>
            <p:ph type="sldNum" sz="quarter" idx="12"/>
          </p:nvPr>
        </p:nvSpPr>
        <p:spPr/>
        <p:txBody>
          <a:bodyPr/>
          <a:lstStyle/>
          <a:p>
            <a:fld id="{271A99EC-3095-C94E-B312-E1EB16FD59A6}" type="slidenum">
              <a:rPr lang="en-US" smtClean="0"/>
              <a:t>‹#›</a:t>
            </a:fld>
            <a:endParaRPr lang="en-US"/>
          </a:p>
        </p:txBody>
      </p:sp>
    </p:spTree>
    <p:extLst>
      <p:ext uri="{BB962C8B-B14F-4D97-AF65-F5344CB8AC3E}">
        <p14:creationId xmlns:p14="http://schemas.microsoft.com/office/powerpoint/2010/main" val="2380248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09ED75-3521-E2D7-EA5D-96F16D9BEA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C8988C2-1E19-DF5C-D7EA-51A81D39F8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9C8DD2-B8DF-D492-475F-032529D2BE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1D5D83-56F5-EC48-A125-F1ED79A09D0C}" type="datetimeFigureOut">
              <a:rPr lang="en-US" smtClean="0"/>
              <a:t>3/28/25</a:t>
            </a:fld>
            <a:endParaRPr lang="en-US"/>
          </a:p>
        </p:txBody>
      </p:sp>
      <p:sp>
        <p:nvSpPr>
          <p:cNvPr id="5" name="Footer Placeholder 4">
            <a:extLst>
              <a:ext uri="{FF2B5EF4-FFF2-40B4-BE49-F238E27FC236}">
                <a16:creationId xmlns:a16="http://schemas.microsoft.com/office/drawing/2014/main" id="{F85A9048-BA0D-190F-CA1C-2E86128C36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823FCE-5FBF-EC12-4DFE-7A8A3DC197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A99EC-3095-C94E-B312-E1EB16FD59A6}" type="slidenum">
              <a:rPr lang="en-US" smtClean="0"/>
              <a:t>‹#›</a:t>
            </a:fld>
            <a:endParaRPr lang="en-US"/>
          </a:p>
        </p:txBody>
      </p:sp>
    </p:spTree>
    <p:extLst>
      <p:ext uri="{BB962C8B-B14F-4D97-AF65-F5344CB8AC3E}">
        <p14:creationId xmlns:p14="http://schemas.microsoft.com/office/powerpoint/2010/main" val="648011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2.png"/><Relationship Id="rId4" Type="http://schemas.openxmlformats.org/officeDocument/2006/relationships/notesSlide" Target="../notesSlides/notesSlide1.xm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2.png"/><Relationship Id="rId4" Type="http://schemas.openxmlformats.org/officeDocument/2006/relationships/notesSlide" Target="../notesSlides/notesSlide2.xml"/><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12.xml"/><Relationship Id="rId7" Type="http://schemas.openxmlformats.org/officeDocument/2006/relationships/diagramQuickStyle" Target="../diagrams/quickStyle3.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2.png"/><Relationship Id="rId4" Type="http://schemas.openxmlformats.org/officeDocument/2006/relationships/notesSlide" Target="../notesSlides/notesSlide3.xml"/><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slideLayout" Target="../slideLayouts/slideLayout2.xml"/><Relationship Id="rId7" Type="http://schemas.openxmlformats.org/officeDocument/2006/relationships/diagramColors" Target="../diagrams/colors4.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slideLayout" Target="../slideLayouts/slideLayout2.xml"/><Relationship Id="rId7" Type="http://schemas.openxmlformats.org/officeDocument/2006/relationships/diagramColors" Target="../diagrams/colors5.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7BD7CC6-2F7F-4587-8E92-D041AB2CE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E7ED1F4-19EF-4BC2-A6EA-DF1525142B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0EE7C14F-442F-4416-A4A9-6DA10263A4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0" name="Oval 19">
              <a:extLst>
                <a:ext uri="{FF2B5EF4-FFF2-40B4-BE49-F238E27FC236}">
                  <a16:creationId xmlns:a16="http://schemas.microsoft.com/office/drawing/2014/main" id="{97AC4CCD-70AA-4916-97EA-D9C12FED17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C5694289-EA59-4679-9DB4-0646321A8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32EDAD0A-6995-496D-9789-A34C66F5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CBBB211-248C-4F94-900A-80CD8D52F3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48DCC953-87D5-419D-A529-94A946251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0F67D0B7-A0F4-47EB-8DF7-2630C056AB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A3919D60-F174-4FEB-9E9D-5AF6BD659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98EF7474-F1F7-47A7-AF33-E38A86EBF6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0" name="Straight Connector 29">
              <a:extLst>
                <a:ext uri="{FF2B5EF4-FFF2-40B4-BE49-F238E27FC236}">
                  <a16:creationId xmlns:a16="http://schemas.microsoft.com/office/drawing/2014/main" id="{8B14C3B3-01E7-4DD2-80BC-D6605BDB3A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9E2ED25-9BE8-462A-BE54-D3E506DBA2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3E48329-07A0-4DBB-9D0C-0614AE372F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ED609B4-86D5-44D5-8511-42AE9B129B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C912E1BF-76C2-49D5-A5AC-1CE20255C4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6" name="Straight Connector 35">
              <a:extLst>
                <a:ext uri="{FF2B5EF4-FFF2-40B4-BE49-F238E27FC236}">
                  <a16:creationId xmlns:a16="http://schemas.microsoft.com/office/drawing/2014/main" id="{84E6722B-B0C0-4A43-91F6-6E2D6E2D7F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8EAB6DA-9741-4668-8E47-957CD51511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36EC6AA-9E44-4DD2-B718-EE04111414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38DE653-B3C7-49E5-A3B0-6C00B26083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41" name="Rectangle 40">
            <a:extLst>
              <a:ext uri="{FF2B5EF4-FFF2-40B4-BE49-F238E27FC236}">
                <a16:creationId xmlns:a16="http://schemas.microsoft.com/office/drawing/2014/main" id="{90AE89EB-4F51-4181-9475-7E1048FB3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B78285A0-9022-40FD-B520-91444BA163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44" name="Straight Connector 43">
              <a:extLst>
                <a:ext uri="{FF2B5EF4-FFF2-40B4-BE49-F238E27FC236}">
                  <a16:creationId xmlns:a16="http://schemas.microsoft.com/office/drawing/2014/main" id="{0E2EED1A-F137-41BB-A555-7CDFF9C334B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E1EC980-DEDC-41BF-995C-1D471C90EC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A2F9486-DC13-4EDD-82CE-7FFC6F4846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46A2475-19E5-46B8-B7FE-C2CF42971F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2C3F025-0191-5241-59E4-016EC3D3B37D}"/>
              </a:ext>
            </a:extLst>
          </p:cNvPr>
          <p:cNvSpPr>
            <a:spLocks noGrp="1"/>
          </p:cNvSpPr>
          <p:nvPr>
            <p:ph type="ctrTitle"/>
          </p:nvPr>
        </p:nvSpPr>
        <p:spPr>
          <a:xfrm>
            <a:off x="629640" y="4038037"/>
            <a:ext cx="5107366" cy="2087424"/>
          </a:xfrm>
          <a:noFill/>
        </p:spPr>
        <p:txBody>
          <a:bodyPr anchor="t">
            <a:normAutofit/>
          </a:bodyPr>
          <a:lstStyle/>
          <a:p>
            <a:pPr algn="l"/>
            <a:r>
              <a:rPr lang="en-US" sz="4800">
                <a:solidFill>
                  <a:schemeClr val="bg1"/>
                </a:solidFill>
              </a:rPr>
              <a:t>Virtual Tutorials </a:t>
            </a:r>
            <a:br>
              <a:rPr lang="en-US" sz="4800">
                <a:solidFill>
                  <a:schemeClr val="bg1"/>
                </a:solidFill>
              </a:rPr>
            </a:br>
            <a:r>
              <a:rPr lang="en-US" sz="4800">
                <a:solidFill>
                  <a:schemeClr val="bg1"/>
                </a:solidFill>
              </a:rPr>
              <a:t>Tutor Recruitment</a:t>
            </a:r>
          </a:p>
        </p:txBody>
      </p:sp>
      <p:sp>
        <p:nvSpPr>
          <p:cNvPr id="3" name="Subtitle 2">
            <a:extLst>
              <a:ext uri="{FF2B5EF4-FFF2-40B4-BE49-F238E27FC236}">
                <a16:creationId xmlns:a16="http://schemas.microsoft.com/office/drawing/2014/main" id="{220CC3BC-CBCD-76A3-C90D-C66AE4856F19}"/>
              </a:ext>
            </a:extLst>
          </p:cNvPr>
          <p:cNvSpPr>
            <a:spLocks noGrp="1"/>
          </p:cNvSpPr>
          <p:nvPr>
            <p:ph type="subTitle" idx="1"/>
          </p:nvPr>
        </p:nvSpPr>
        <p:spPr>
          <a:xfrm>
            <a:off x="6143159" y="4038037"/>
            <a:ext cx="5017030" cy="2087426"/>
          </a:xfrm>
          <a:noFill/>
        </p:spPr>
        <p:txBody>
          <a:bodyPr anchor="t">
            <a:normAutofit/>
          </a:bodyPr>
          <a:lstStyle/>
          <a:p>
            <a:pPr algn="l"/>
            <a:r>
              <a:rPr lang="en-US">
                <a:solidFill>
                  <a:schemeClr val="bg1"/>
                </a:solidFill>
              </a:rPr>
              <a:t>Dr Aliki Traianou</a:t>
            </a:r>
          </a:p>
          <a:p>
            <a:pPr algn="l"/>
            <a:r>
              <a:rPr lang="en-US">
                <a:solidFill>
                  <a:schemeClr val="bg1"/>
                </a:solidFill>
              </a:rPr>
              <a:t>Module Lead</a:t>
            </a:r>
          </a:p>
        </p:txBody>
      </p:sp>
      <p:pic>
        <p:nvPicPr>
          <p:cNvPr id="5" name="Content Placeholder 4" descr="A large building with a tall tower&#10;&#10;Description automatically generated">
            <a:extLst>
              <a:ext uri="{FF2B5EF4-FFF2-40B4-BE49-F238E27FC236}">
                <a16:creationId xmlns:a16="http://schemas.microsoft.com/office/drawing/2014/main" id="{A85E13B5-F0CE-4D20-4F66-38E558E33C35}"/>
              </a:ext>
            </a:extLst>
          </p:cNvPr>
          <p:cNvPicPr>
            <a:picLocks noChangeAspect="1"/>
          </p:cNvPicPr>
          <p:nvPr/>
        </p:nvPicPr>
        <p:blipFill>
          <a:blip r:embed="rId5"/>
          <a:srcRect t="3283" r="-2" b="-2"/>
          <a:stretch/>
        </p:blipFill>
        <p:spPr>
          <a:xfrm>
            <a:off x="949509" y="617779"/>
            <a:ext cx="10206765" cy="3265248"/>
          </a:xfrm>
          <a:prstGeom prst="rect">
            <a:avLst/>
          </a:prstGeom>
        </p:spPr>
      </p:pic>
      <p:grpSp>
        <p:nvGrpSpPr>
          <p:cNvPr id="49" name="Group 48">
            <a:extLst>
              <a:ext uri="{FF2B5EF4-FFF2-40B4-BE49-F238E27FC236}">
                <a16:creationId xmlns:a16="http://schemas.microsoft.com/office/drawing/2014/main" id="{91CD8CAA-4614-4393-ADD7-7FDFD8ABD7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776904"/>
            <a:ext cx="304800" cy="429768"/>
            <a:chOff x="215328" y="-46937"/>
            <a:chExt cx="304800" cy="2773841"/>
          </a:xfrm>
        </p:grpSpPr>
        <p:cxnSp>
          <p:nvCxnSpPr>
            <p:cNvPr id="50" name="Straight Connector 49">
              <a:extLst>
                <a:ext uri="{FF2B5EF4-FFF2-40B4-BE49-F238E27FC236}">
                  <a16:creationId xmlns:a16="http://schemas.microsoft.com/office/drawing/2014/main" id="{89F5BF84-4D12-40EB-B3CA-72B55341A8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CF91815-2B4A-44C8-BAC2-6732AD11A9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23960DB-F7E9-40C5-BDC7-9700C71B18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95623C8-E3C3-425E-B186-ADFF5B6702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8" name="Audio 7">
            <a:extLst>
              <a:ext uri="{FF2B5EF4-FFF2-40B4-BE49-F238E27FC236}">
                <a16:creationId xmlns:a16="http://schemas.microsoft.com/office/drawing/2014/main" id="{40E5D5B6-7F65-F6C4-1890-E2C9A8E7FCF5}"/>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750719877"/>
      </p:ext>
    </p:extLst>
  </p:cSld>
  <p:clrMapOvr>
    <a:masterClrMapping/>
  </p:clrMapOvr>
  <mc:AlternateContent xmlns:mc="http://schemas.openxmlformats.org/markup-compatibility/2006">
    <mc:Choice xmlns:p14="http://schemas.microsoft.com/office/powerpoint/2010/main" Requires="p14">
      <p:transition spd="slow" p14:dur="2000" advTm="9792"/>
    </mc:Choice>
    <mc:Fallback>
      <p:transition spd="slow" advTm="97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par>
                                <p:cTn id="7" presetID="10" presetClass="entr" presetSubtype="0" fill="hold" grpId="0" nodeType="withEffect">
                                  <p:stCondLst>
                                    <p:cond delay="100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400"/>
                                        <p:tgtEl>
                                          <p:spTgt spid="2"/>
                                        </p:tgtEl>
                                      </p:cBhvr>
                                    </p:animEffect>
                                  </p:childTnLst>
                                </p:cTn>
                              </p:par>
                              <p:par>
                                <p:cTn id="10" presetID="10" presetClass="entr" presetSubtype="0" fill="hold" grpId="0" nodeType="withEffect">
                                  <p:stCondLst>
                                    <p:cond delay="200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4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8" fill="hold" display="0">
                  <p:stCondLst>
                    <p:cond delay="indefinite"/>
                  </p:stCondLst>
                  <p:endCondLst>
                    <p:cond evt="onStopAudio" delay="0">
                      <p:tgtEl>
                        <p:sldTgt/>
                      </p:tgtEl>
                    </p:cond>
                  </p:endCondLst>
                </p:cTn>
                <p:tgtEl>
                  <p:spTgt spid="8"/>
                </p:tgtEl>
              </p:cMediaNode>
            </p:audio>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3C5257-CBFF-FF5B-0132-C7327288DC57}"/>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Virtual Tutorials</a:t>
            </a:r>
          </a:p>
        </p:txBody>
      </p:sp>
      <p:graphicFrame>
        <p:nvGraphicFramePr>
          <p:cNvPr id="5" name="Content Placeholder 2">
            <a:extLst>
              <a:ext uri="{FF2B5EF4-FFF2-40B4-BE49-F238E27FC236}">
                <a16:creationId xmlns:a16="http://schemas.microsoft.com/office/drawing/2014/main" id="{5E85923A-AB87-7815-CD69-BB33DCA0D96A}"/>
              </a:ext>
            </a:extLst>
          </p:cNvPr>
          <p:cNvGraphicFramePr>
            <a:graphicFrameLocks noGrp="1"/>
          </p:cNvGraphicFramePr>
          <p:nvPr>
            <p:ph idx="1"/>
            <p:extLst>
              <p:ext uri="{D42A27DB-BD31-4B8C-83A1-F6EECF244321}">
                <p14:modId xmlns:p14="http://schemas.microsoft.com/office/powerpoint/2010/main" val="413245828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Audio 6">
            <a:extLst>
              <a:ext uri="{FF2B5EF4-FFF2-40B4-BE49-F238E27FC236}">
                <a16:creationId xmlns:a16="http://schemas.microsoft.com/office/drawing/2014/main" id="{7475B4C2-896D-48F6-DFBF-6048BC2C633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641988608"/>
      </p:ext>
    </p:extLst>
  </p:cSld>
  <p:clrMapOvr>
    <a:masterClrMapping/>
  </p:clrMapOvr>
  <mc:AlternateContent xmlns:mc="http://schemas.openxmlformats.org/markup-compatibility/2006">
    <mc:Choice xmlns:p14="http://schemas.microsoft.com/office/powerpoint/2010/main" Requires="p14">
      <p:transition spd="slow" p14:dur="2000" advTm="47904"/>
    </mc:Choice>
    <mc:Fallback>
      <p:transition spd="slow" advTm="479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A27A72-85C3-89BB-1B98-A0C0E722EFC9}"/>
              </a:ext>
            </a:extLst>
          </p:cNvPr>
          <p:cNvSpPr>
            <a:spLocks noGrp="1"/>
          </p:cNvSpPr>
          <p:nvPr>
            <p:ph type="title"/>
          </p:nvPr>
        </p:nvSpPr>
        <p:spPr>
          <a:xfrm>
            <a:off x="838200" y="459863"/>
            <a:ext cx="10515600" cy="1004594"/>
          </a:xfrm>
        </p:spPr>
        <p:txBody>
          <a:bodyPr>
            <a:normAutofit/>
          </a:bodyPr>
          <a:lstStyle/>
          <a:p>
            <a:pPr algn="ctr"/>
            <a:r>
              <a:rPr lang="en-US">
                <a:solidFill>
                  <a:srgbClr val="FFFFFF"/>
                </a:solidFill>
              </a:rPr>
              <a:t>What does it involve?</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E85072C-A44F-28B6-7E44-71D83642CD80}"/>
              </a:ext>
            </a:extLst>
          </p:cNvPr>
          <p:cNvGraphicFramePr>
            <a:graphicFrameLocks noGrp="1"/>
          </p:cNvGraphicFramePr>
          <p:nvPr>
            <p:ph idx="1"/>
            <p:extLst>
              <p:ext uri="{D42A27DB-BD31-4B8C-83A1-F6EECF244321}">
                <p14:modId xmlns:p14="http://schemas.microsoft.com/office/powerpoint/2010/main" val="2597171319"/>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Audio 5">
            <a:extLst>
              <a:ext uri="{FF2B5EF4-FFF2-40B4-BE49-F238E27FC236}">
                <a16:creationId xmlns:a16="http://schemas.microsoft.com/office/drawing/2014/main" id="{C55B5B1E-48F2-10AA-B64A-4C028363942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518312358"/>
      </p:ext>
    </p:extLst>
  </p:cSld>
  <p:clrMapOvr>
    <a:masterClrMapping/>
  </p:clrMapOvr>
  <mc:AlternateContent xmlns:mc="http://schemas.openxmlformats.org/markup-compatibility/2006">
    <mc:Choice xmlns:p14="http://schemas.microsoft.com/office/powerpoint/2010/main" Requires="p14">
      <p:transition spd="slow" p14:dur="2000" advTm="52181"/>
    </mc:Choice>
    <mc:Fallback>
      <p:transition spd="slow" advTm="521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C68A55F-7B32-44D8-AEE5-1AF405326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BDCEE482-A2CA-4FDF-8FD5-EB0CDA1BE02D}"/>
              </a:ext>
            </a:extLst>
          </p:cNvPr>
          <p:cNvSpPr>
            <a:spLocks noGrp="1"/>
          </p:cNvSpPr>
          <p:nvPr>
            <p:ph type="title"/>
          </p:nvPr>
        </p:nvSpPr>
        <p:spPr>
          <a:xfrm>
            <a:off x="655320" y="429030"/>
            <a:ext cx="3386328" cy="5457589"/>
          </a:xfrm>
        </p:spPr>
        <p:txBody>
          <a:bodyPr vert="horz" lIns="91440" tIns="45720" rIns="91440" bIns="45720" rtlCol="0" anchor="ctr">
            <a:normAutofit/>
          </a:bodyPr>
          <a:lstStyle/>
          <a:p>
            <a:r>
              <a:rPr lang="en-US" sz="4000" b="1" kern="1200" dirty="0">
                <a:solidFill>
                  <a:schemeClr val="tx1"/>
                </a:solidFill>
                <a:latin typeface="+mj-lt"/>
                <a:ea typeface="+mj-ea"/>
                <a:cs typeface="+mj-cs"/>
              </a:rPr>
              <a:t>Tutorial time</a:t>
            </a:r>
          </a:p>
        </p:txBody>
      </p:sp>
      <p:sp>
        <p:nvSpPr>
          <p:cNvPr id="23" name="Rectangle 22">
            <a:extLst>
              <a:ext uri="{FF2B5EF4-FFF2-40B4-BE49-F238E27FC236}">
                <a16:creationId xmlns:a16="http://schemas.microsoft.com/office/drawing/2014/main" id="{CD1AAA2C-FBBE-42AA-B869-31D524B76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320" y="6112341"/>
            <a:ext cx="10835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5F937BBF-9326-4230-AB1B-F1795E350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045208" y="4686084"/>
            <a:ext cx="54864" cy="2834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6" name="Content Placeholder 6">
            <a:extLst>
              <a:ext uri="{FF2B5EF4-FFF2-40B4-BE49-F238E27FC236}">
                <a16:creationId xmlns:a16="http://schemas.microsoft.com/office/drawing/2014/main" id="{07CB4C53-9EC5-4091-A315-B0404532B605}"/>
              </a:ext>
            </a:extLst>
          </p:cNvPr>
          <p:cNvGraphicFramePr>
            <a:graphicFrameLocks noGrp="1"/>
          </p:cNvGraphicFramePr>
          <p:nvPr>
            <p:ph sz="quarter" idx="13"/>
            <p:extLst>
              <p:ext uri="{D42A27DB-BD31-4B8C-83A1-F6EECF244321}">
                <p14:modId xmlns:p14="http://schemas.microsoft.com/office/powerpoint/2010/main" val="3025792645"/>
              </p:ext>
            </p:extLst>
          </p:nvPr>
        </p:nvGraphicFramePr>
        <p:xfrm>
          <a:off x="4041648" y="429030"/>
          <a:ext cx="7452360" cy="54597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Audio 3">
            <a:extLst>
              <a:ext uri="{FF2B5EF4-FFF2-40B4-BE49-F238E27FC236}">
                <a16:creationId xmlns:a16="http://schemas.microsoft.com/office/drawing/2014/main" id="{F027389F-DEEA-0557-6361-F78142B68EA8}"/>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665211556"/>
      </p:ext>
    </p:extLst>
  </p:cSld>
  <p:clrMapOvr>
    <a:masterClrMapping/>
  </p:clrMapOvr>
  <mc:AlternateContent xmlns:mc="http://schemas.openxmlformats.org/markup-compatibility/2006">
    <mc:Choice xmlns:p14="http://schemas.microsoft.com/office/powerpoint/2010/main" Requires="p14">
      <p:transition spd="slow" p14:dur="2000" advTm="33909"/>
    </mc:Choice>
    <mc:Fallback>
      <p:transition spd="slow" advTm="339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DBED2B-3AF0-8191-F118-232FE5D7848A}"/>
              </a:ext>
            </a:extLst>
          </p:cNvPr>
          <p:cNvSpPr>
            <a:spLocks noGrp="1"/>
          </p:cNvSpPr>
          <p:nvPr>
            <p:ph type="title"/>
          </p:nvPr>
        </p:nvSpPr>
        <p:spPr>
          <a:xfrm>
            <a:off x="841248" y="334644"/>
            <a:ext cx="10509504" cy="1076914"/>
          </a:xfrm>
        </p:spPr>
        <p:txBody>
          <a:bodyPr anchor="ctr">
            <a:normAutofit/>
          </a:bodyPr>
          <a:lstStyle/>
          <a:p>
            <a:r>
              <a:rPr lang="en-US" sz="4000"/>
              <a:t>Student feedback</a:t>
            </a:r>
          </a:p>
        </p:txBody>
      </p:sp>
      <p:sp>
        <p:nvSpPr>
          <p:cNvPr id="15" name="Rectangle 14">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9" name="Content Placeholder 6">
            <a:extLst>
              <a:ext uri="{FF2B5EF4-FFF2-40B4-BE49-F238E27FC236}">
                <a16:creationId xmlns:a16="http://schemas.microsoft.com/office/drawing/2014/main" id="{C86CFDD9-5EF0-46E0-5046-D0DC480DBF5C}"/>
              </a:ext>
            </a:extLst>
          </p:cNvPr>
          <p:cNvGraphicFramePr>
            <a:graphicFrameLocks noGrp="1"/>
          </p:cNvGraphicFramePr>
          <p:nvPr>
            <p:ph idx="1"/>
            <p:extLst>
              <p:ext uri="{D42A27DB-BD31-4B8C-83A1-F6EECF244321}">
                <p14:modId xmlns:p14="http://schemas.microsoft.com/office/powerpoint/2010/main" val="799315415"/>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Audio 4">
            <a:extLst>
              <a:ext uri="{FF2B5EF4-FFF2-40B4-BE49-F238E27FC236}">
                <a16:creationId xmlns:a16="http://schemas.microsoft.com/office/drawing/2014/main" id="{0C5D59C7-A139-1D38-3AF4-C2CCD616541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972466165"/>
      </p:ext>
    </p:extLst>
  </p:cSld>
  <p:clrMapOvr>
    <a:masterClrMapping/>
  </p:clrMapOvr>
  <mc:AlternateContent xmlns:mc="http://schemas.openxmlformats.org/markup-compatibility/2006">
    <mc:Choice xmlns:p14="http://schemas.microsoft.com/office/powerpoint/2010/main" Requires="p14">
      <p:transition spd="slow" p14:dur="2000" advTm="32800"/>
    </mc:Choice>
    <mc:Fallback>
      <p:transition spd="slow" advTm="328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BFEFB4CB-557F-8CB3-0E1C-8FFBF60BE27F}"/>
              </a:ext>
            </a:extLst>
          </p:cNvPr>
          <p:cNvSpPr>
            <a:spLocks noGrp="1"/>
          </p:cNvSpPr>
          <p:nvPr>
            <p:ph type="title"/>
          </p:nvPr>
        </p:nvSpPr>
        <p:spPr>
          <a:xfrm rot="16200000">
            <a:off x="-1325880" y="1947672"/>
            <a:ext cx="5961888" cy="2788920"/>
          </a:xfrm>
        </p:spPr>
        <p:txBody>
          <a:bodyPr anchor="ctr">
            <a:normAutofit/>
          </a:bodyPr>
          <a:lstStyle/>
          <a:p>
            <a:r>
              <a:rPr lang="en-US" sz="4800">
                <a:solidFill>
                  <a:schemeClr val="bg1"/>
                </a:solidFill>
              </a:rPr>
              <a:t>Why Virtual Tutorials?</a:t>
            </a:r>
          </a:p>
        </p:txBody>
      </p:sp>
      <p:graphicFrame>
        <p:nvGraphicFramePr>
          <p:cNvPr id="5" name="Content Placeholder 2">
            <a:extLst>
              <a:ext uri="{FF2B5EF4-FFF2-40B4-BE49-F238E27FC236}">
                <a16:creationId xmlns:a16="http://schemas.microsoft.com/office/drawing/2014/main" id="{E1205EEF-CE41-C6AC-E34F-7086AC30E5B1}"/>
              </a:ext>
            </a:extLst>
          </p:cNvPr>
          <p:cNvGraphicFramePr>
            <a:graphicFrameLocks noGrp="1"/>
          </p:cNvGraphicFramePr>
          <p:nvPr>
            <p:ph idx="1"/>
            <p:extLst>
              <p:ext uri="{D42A27DB-BD31-4B8C-83A1-F6EECF244321}">
                <p14:modId xmlns:p14="http://schemas.microsoft.com/office/powerpoint/2010/main" val="2761140032"/>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Audio 5">
            <a:extLst>
              <a:ext uri="{FF2B5EF4-FFF2-40B4-BE49-F238E27FC236}">
                <a16:creationId xmlns:a16="http://schemas.microsoft.com/office/drawing/2014/main" id="{3FADA89B-5B8C-B0C8-92D1-8DBABBCC6EB8}"/>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613525961"/>
      </p:ext>
    </p:extLst>
  </p:cSld>
  <p:clrMapOvr>
    <a:masterClrMapping/>
  </p:clrMapOvr>
  <mc:AlternateContent xmlns:mc="http://schemas.openxmlformats.org/markup-compatibility/2006">
    <mc:Choice xmlns:p14="http://schemas.microsoft.com/office/powerpoint/2010/main" Requires="p14">
      <p:transition spd="slow" p14:dur="2000" advTm="34275"/>
    </mc:Choice>
    <mc:Fallback>
      <p:transition spd="slow" advTm="342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8366</TotalTime>
  <Words>450</Words>
  <Application>Microsoft Macintosh PowerPoint</Application>
  <PresentationFormat>Widescreen</PresentationFormat>
  <Paragraphs>39</Paragraphs>
  <Slides>6</Slides>
  <Notes>3</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Virtual Tutorials  Tutor Recruitment</vt:lpstr>
      <vt:lpstr>Virtual Tutorials</vt:lpstr>
      <vt:lpstr>What does it involve?</vt:lpstr>
      <vt:lpstr>Tutorial time</vt:lpstr>
      <vt:lpstr>Student feedback</vt:lpstr>
      <vt:lpstr>Why Virtual Tutorials?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Tutorials  Tutor Recruitment</dc:title>
  <dc:creator>Traianou, Aliki</dc:creator>
  <cp:lastModifiedBy>Aliki Traianou</cp:lastModifiedBy>
  <cp:revision>12</cp:revision>
  <dcterms:created xsi:type="dcterms:W3CDTF">2025-03-22T16:57:21Z</dcterms:created>
  <dcterms:modified xsi:type="dcterms:W3CDTF">2025-03-28T12:25:13Z</dcterms:modified>
</cp:coreProperties>
</file>