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2085975" indent="-1438275"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4173538" indent="-2879725"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6262688" indent="-4321175"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8350250" indent="-5764213"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711"/>
  </p:normalViewPr>
  <p:slideViewPr>
    <p:cSldViewPr snapToGrid="0" snapToObjects="1">
      <p:cViewPr>
        <p:scale>
          <a:sx n="45" d="100"/>
          <a:sy n="45" d="100"/>
        </p:scale>
        <p:origin x="144" y="144"/>
      </p:cViewPr>
      <p:guideLst>
        <p:guide orient="horz" pos="13481"/>
        <p:guide pos="95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13296913"/>
            <a:ext cx="25733931" cy="9175066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24255466"/>
            <a:ext cx="21192650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5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3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1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9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7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5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3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EBDE7-E5F1-85E8-32E0-E408335A8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69B3-088C-BC49-9977-4A0B4BBBE4E6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ACD15-DCC7-FD66-130E-3D22D1744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5EBD3-4F5B-5A21-B449-64EB17EB5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0D27D-42ED-104A-9CD0-D7F573D725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265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41716" y="7569924"/>
            <a:ext cx="15931282" cy="16122750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42621" y="7569924"/>
            <a:ext cx="47294508" cy="16122750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D61F1-3E78-6A13-ED57-47550B22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1AE15-564B-F040-9F65-2AC47619B292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BE33E-3C2B-90BE-80F2-7301810B7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2243-EAF3-4C99-125E-9AAC39D7C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87E18-3891-7746-9B28-1DAFF7D82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411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C6AB0-FC00-4F75-773A-EA0A650BC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CB63C-FAD0-7D49-AE19-15DA9FDE4674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2B976-1097-8EC8-D4BB-C81BD3E34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8C8FE-B218-38FE-C67C-9ADD26B8B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C603F-E1EA-6943-BDDA-96B3EDC904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25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27505385"/>
            <a:ext cx="25733931" cy="8501303"/>
          </a:xfrm>
        </p:spPr>
        <p:txBody>
          <a:bodyPr anchor="t"/>
          <a:lstStyle>
            <a:lvl1pPr algn="l">
              <a:defRPr sz="182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18142064"/>
            <a:ext cx="25733931" cy="9363321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7901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5802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370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160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950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740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530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321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5A852-AE45-9E14-99DC-7465CAE12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77F4D-12C5-9E44-97F9-5C71B7D9B7FF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FF307-B9A2-DFC6-9691-1F5F1C3B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71B86-989D-3D25-393B-B310F2248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B23E4-7EA3-8D4C-BBCA-2BE626CE74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950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2623" y="44091843"/>
            <a:ext cx="31610265" cy="124705592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57475" y="44091843"/>
            <a:ext cx="31615524" cy="124705592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6FC3C3-7D3B-BB5C-DA78-196ABED49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0E892-BD5B-8648-81EF-8C856E72B027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3E6BF5A-E22C-EA32-1DC4-149363574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B7719FD-9A10-4B39-F785-D71F1AB6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5925C-DACA-2D4A-BED9-33764984A5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28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2" y="1714135"/>
            <a:ext cx="2724769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581308"/>
            <a:ext cx="13376810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7901" indent="0">
              <a:buNone/>
              <a:defRPr sz="9200" b="1"/>
            </a:lvl2pPr>
            <a:lvl3pPr marL="4175802" indent="0">
              <a:buNone/>
              <a:defRPr sz="8200" b="1"/>
            </a:lvl3pPr>
            <a:lvl4pPr marL="6263704" indent="0">
              <a:buNone/>
              <a:defRPr sz="7400" b="1"/>
            </a:lvl4pPr>
            <a:lvl5pPr marL="8351605" indent="0">
              <a:buNone/>
              <a:defRPr sz="7400" b="1"/>
            </a:lvl5pPr>
            <a:lvl6pPr marL="10439506" indent="0">
              <a:buNone/>
              <a:defRPr sz="7400" b="1"/>
            </a:lvl6pPr>
            <a:lvl7pPr marL="12527408" indent="0">
              <a:buNone/>
              <a:defRPr sz="7400" b="1"/>
            </a:lvl7pPr>
            <a:lvl8pPr marL="14615309" indent="0">
              <a:buNone/>
              <a:defRPr sz="7400" b="1"/>
            </a:lvl8pPr>
            <a:lvl9pPr marL="16703211" indent="0">
              <a:buNone/>
              <a:defRPr sz="7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1" y="13574341"/>
            <a:ext cx="13376810" cy="24661708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0" y="9581308"/>
            <a:ext cx="13382065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7901" indent="0">
              <a:buNone/>
              <a:defRPr sz="9200" b="1"/>
            </a:lvl2pPr>
            <a:lvl3pPr marL="4175802" indent="0">
              <a:buNone/>
              <a:defRPr sz="8200" b="1"/>
            </a:lvl3pPr>
            <a:lvl4pPr marL="6263704" indent="0">
              <a:buNone/>
              <a:defRPr sz="7400" b="1"/>
            </a:lvl4pPr>
            <a:lvl5pPr marL="8351605" indent="0">
              <a:buNone/>
              <a:defRPr sz="7400" b="1"/>
            </a:lvl5pPr>
            <a:lvl6pPr marL="10439506" indent="0">
              <a:buNone/>
              <a:defRPr sz="7400" b="1"/>
            </a:lvl6pPr>
            <a:lvl7pPr marL="12527408" indent="0">
              <a:buNone/>
              <a:defRPr sz="7400" b="1"/>
            </a:lvl7pPr>
            <a:lvl8pPr marL="14615309" indent="0">
              <a:buNone/>
              <a:defRPr sz="7400" b="1"/>
            </a:lvl8pPr>
            <a:lvl9pPr marL="16703211" indent="0">
              <a:buNone/>
              <a:defRPr sz="7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0" y="13574341"/>
            <a:ext cx="13382065" cy="24661708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4669BE3-F874-899A-2CA4-4BE8CEF71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E2E70-6294-5F49-8B5C-490C8572CC97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7DF50DA-4120-0DB3-8542-0A65043DC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A766502-71B4-83AB-5F1C-5090CD51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86B72-9FE3-FF49-9FEA-96A40AF799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81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656569-F644-D580-F55A-68A8FAF29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A265-626A-F44C-B3B9-1490DD707954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E2007C7-4147-ECAE-AFB7-639174346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85B4EDF-198A-8B61-477E-54973051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3E23A-8182-084B-BF5F-E25A359FD3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10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A2D483F-A3F8-EF47-1B36-A0CE937A8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44A3A-2084-C64A-9551-D124CE684EED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3118AFC-1D93-9078-C0E7-42B9025CB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A634FD8-8AF8-3524-3F65-09EC683AE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D4DFE-1081-0A40-966F-18C8A5D0EB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97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3" y="1704225"/>
            <a:ext cx="9960336" cy="7252860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9" y="1704226"/>
            <a:ext cx="16924685" cy="36531827"/>
          </a:xfrm>
        </p:spPr>
        <p:txBody>
          <a:bodyPr/>
          <a:lstStyle>
            <a:lvl1pPr>
              <a:defRPr sz="14600"/>
            </a:lvl1pPr>
            <a:lvl2pPr>
              <a:defRPr sz="127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3" y="8957088"/>
            <a:ext cx="9960336" cy="29278966"/>
          </a:xfrm>
        </p:spPr>
        <p:txBody>
          <a:bodyPr/>
          <a:lstStyle>
            <a:lvl1pPr marL="0" indent="0">
              <a:buNone/>
              <a:defRPr sz="6400"/>
            </a:lvl1pPr>
            <a:lvl2pPr marL="2087901" indent="0">
              <a:buNone/>
              <a:defRPr sz="5500"/>
            </a:lvl2pPr>
            <a:lvl3pPr marL="4175802" indent="0">
              <a:buNone/>
              <a:defRPr sz="4500"/>
            </a:lvl3pPr>
            <a:lvl4pPr marL="6263704" indent="0">
              <a:buNone/>
              <a:defRPr sz="4100"/>
            </a:lvl4pPr>
            <a:lvl5pPr marL="8351605" indent="0">
              <a:buNone/>
              <a:defRPr sz="4100"/>
            </a:lvl5pPr>
            <a:lvl6pPr marL="10439506" indent="0">
              <a:buNone/>
              <a:defRPr sz="4100"/>
            </a:lvl6pPr>
            <a:lvl7pPr marL="12527408" indent="0">
              <a:buNone/>
              <a:defRPr sz="4100"/>
            </a:lvl7pPr>
            <a:lvl8pPr marL="14615309" indent="0">
              <a:buNone/>
              <a:defRPr sz="4100"/>
            </a:lvl8pPr>
            <a:lvl9pPr marL="16703211" indent="0">
              <a:buNone/>
              <a:defRPr sz="41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B6E252-0351-4B15-BF26-2C164F172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1B3A-2E81-0947-A5F5-CA7B1B9569AC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AE6A0F-A46F-CDF9-1BAE-890F40FDF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C8B8D2-F86C-02A1-D6DC-CBFB04185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BAF88-3EB7-6E4F-934D-62F74891D5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32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5" y="29962634"/>
            <a:ext cx="18165128" cy="3537258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5" y="3824595"/>
            <a:ext cx="18165128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600"/>
            </a:lvl1pPr>
            <a:lvl2pPr marL="2087901" indent="0">
              <a:buNone/>
              <a:defRPr sz="12700"/>
            </a:lvl2pPr>
            <a:lvl3pPr marL="4175802" indent="0">
              <a:buNone/>
              <a:defRPr sz="10900"/>
            </a:lvl3pPr>
            <a:lvl4pPr marL="6263704" indent="0">
              <a:buNone/>
              <a:defRPr sz="9200"/>
            </a:lvl4pPr>
            <a:lvl5pPr marL="8351605" indent="0">
              <a:buNone/>
              <a:defRPr sz="9200"/>
            </a:lvl5pPr>
            <a:lvl6pPr marL="10439506" indent="0">
              <a:buNone/>
              <a:defRPr sz="9200"/>
            </a:lvl6pPr>
            <a:lvl7pPr marL="12527408" indent="0">
              <a:buNone/>
              <a:defRPr sz="9200"/>
            </a:lvl7pPr>
            <a:lvl8pPr marL="14615309" indent="0">
              <a:buNone/>
              <a:defRPr sz="9200"/>
            </a:lvl8pPr>
            <a:lvl9pPr marL="16703211" indent="0">
              <a:buNone/>
              <a:defRPr sz="92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5" y="33499892"/>
            <a:ext cx="18165128" cy="5023493"/>
          </a:xfrm>
        </p:spPr>
        <p:txBody>
          <a:bodyPr/>
          <a:lstStyle>
            <a:lvl1pPr marL="0" indent="0">
              <a:buNone/>
              <a:defRPr sz="6400"/>
            </a:lvl1pPr>
            <a:lvl2pPr marL="2087901" indent="0">
              <a:buNone/>
              <a:defRPr sz="5500"/>
            </a:lvl2pPr>
            <a:lvl3pPr marL="4175802" indent="0">
              <a:buNone/>
              <a:defRPr sz="4500"/>
            </a:lvl3pPr>
            <a:lvl4pPr marL="6263704" indent="0">
              <a:buNone/>
              <a:defRPr sz="4100"/>
            </a:lvl4pPr>
            <a:lvl5pPr marL="8351605" indent="0">
              <a:buNone/>
              <a:defRPr sz="4100"/>
            </a:lvl5pPr>
            <a:lvl6pPr marL="10439506" indent="0">
              <a:buNone/>
              <a:defRPr sz="4100"/>
            </a:lvl6pPr>
            <a:lvl7pPr marL="12527408" indent="0">
              <a:buNone/>
              <a:defRPr sz="4100"/>
            </a:lvl7pPr>
            <a:lvl8pPr marL="14615309" indent="0">
              <a:buNone/>
              <a:defRPr sz="4100"/>
            </a:lvl8pPr>
            <a:lvl9pPr marL="16703211" indent="0">
              <a:buNone/>
              <a:defRPr sz="41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28932D-3654-9C34-B34E-1AAD8F9C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2E8C5-8EA6-3A41-8CA3-4CA02E3B6466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3BDE77-A712-6EBB-ADA5-5C9690E1F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FA206C-EB1B-07CF-F660-DFAA2D74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9F99E-681F-DE40-A7D7-C478F7F3B7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781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694A0C5-B378-2726-81B5-FCA6690C26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14475" y="1714500"/>
            <a:ext cx="2724626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87C1703-0896-A461-A047-19062055BB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14475" y="9988550"/>
            <a:ext cx="27246263" cy="282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84976-E765-9044-B369-3EAFBDE98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14475" y="39673213"/>
            <a:ext cx="7062788" cy="2278062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5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DB73BEC-F265-9B4C-BE26-7D7D87196008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B16D2-10E5-AD4C-A95C-E8898B8D7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44150" y="39673213"/>
            <a:ext cx="9586913" cy="2278062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5500">
                <a:solidFill>
                  <a:srgbClr val="898989"/>
                </a:solidFill>
                <a:latin typeface="Calibri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C06F3-6C20-5044-BD16-98CDCA9B5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97950" y="39673213"/>
            <a:ext cx="7062788" cy="2278062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5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485012B-A91E-F048-972A-67BAC4F1625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</p:sldLayoutIdLst>
  <p:txStyles>
    <p:titleStyle>
      <a:lvl1pPr algn="l" defTabSz="2085975" rtl="0" eaLnBrk="0" fontAlgn="base" hangingPunct="0">
        <a:spcBef>
          <a:spcPct val="0"/>
        </a:spcBef>
        <a:spcAft>
          <a:spcPct val="0"/>
        </a:spcAft>
        <a:defRPr sz="20100" b="1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algn="ctr" defTabSz="208597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208597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208597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208597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646709" algn="ctr" defTabSz="2086088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1293419" algn="ctr" defTabSz="2086088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940128" algn="ctr" defTabSz="2086088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2586838" algn="ctr" defTabSz="2086088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1563688" indent="-1563688" algn="l" defTabSz="208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6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marL="3389313" indent="-1303338" algn="l" defTabSz="208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7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2pPr>
      <a:lvl3pPr marL="5218113" indent="-1041400" algn="l" defTabSz="208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9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3pPr>
      <a:lvl4pPr marL="7305675" indent="-1041400" algn="l" defTabSz="208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2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4pPr>
      <a:lvl5pPr marL="9394825" indent="-1041400" algn="l" defTabSz="208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2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5pPr>
      <a:lvl6pPr marL="11483457" indent="-1043951" algn="l" defTabSz="208790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1358" indent="-1043951" algn="l" defTabSz="208790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9260" indent="-1043951" algn="l" defTabSz="208790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7161" indent="-1043951" algn="l" defTabSz="208790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901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5802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3704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1605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9506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7408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5309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3211" algn="l" defTabSz="208790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8">
            <a:extLst>
              <a:ext uri="{FF2B5EF4-FFF2-40B4-BE49-F238E27FC236}">
                <a16:creationId xmlns:a16="http://schemas.microsoft.com/office/drawing/2014/main" id="{C726FB83-4B63-4143-FF38-B20BBD1AE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8412163"/>
            <a:ext cx="26108025" cy="139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200" b="1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A0 poster Title – 82pt Noto Sans Bold</a:t>
            </a:r>
          </a:p>
        </p:txBody>
      </p:sp>
      <p:sp>
        <p:nvSpPr>
          <p:cNvPr id="13314" name="TextBox 9">
            <a:extLst>
              <a:ext uri="{FF2B5EF4-FFF2-40B4-BE49-F238E27FC236}">
                <a16:creationId xmlns:a16="http://schemas.microsoft.com/office/drawing/2014/main" id="{594A3CB2-825B-0689-D90F-F1CC66639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0574338"/>
            <a:ext cx="26108025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5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Subhead – 45pt Noto Sans Regular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Paragraph – 34pt Noto Sans Regular</a:t>
            </a:r>
          </a:p>
        </p:txBody>
      </p:sp>
      <p:sp>
        <p:nvSpPr>
          <p:cNvPr id="13315" name="TextBox 10">
            <a:extLst>
              <a:ext uri="{FF2B5EF4-FFF2-40B4-BE49-F238E27FC236}">
                <a16:creationId xmlns:a16="http://schemas.microsoft.com/office/drawing/2014/main" id="{CCABAB5F-423B-5A25-513E-9118EAD22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3401675"/>
            <a:ext cx="12671425" cy="132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This research poster template can be edited to suit many purposes: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You can resize the poster by selecting ‘page setup’ from the ‘File’ menu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Set the size of the document to suit – this version is defaulted at A0 size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sized marque is set to fit the paper size (see above), you may also wish to adjust the font sizes (the current ones just serve as a guide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3316" name="TextBox 11">
            <a:extLst>
              <a:ext uri="{FF2B5EF4-FFF2-40B4-BE49-F238E27FC236}">
                <a16:creationId xmlns:a16="http://schemas.microsoft.com/office/drawing/2014/main" id="{630738A3-D2B2-11B3-C990-715CE521A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1350" y="13617575"/>
            <a:ext cx="12671425" cy="2262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Box 12">
            <a:extLst>
              <a:ext uri="{FF2B5EF4-FFF2-40B4-BE49-F238E27FC236}">
                <a16:creationId xmlns:a16="http://schemas.microsoft.com/office/drawing/2014/main" id="{139A1699-AB3C-743F-C4B5-392D1B50B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1044813"/>
            <a:ext cx="10164763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26988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University of Glasgow, charity number SC004401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47921EF-11AC-4EA2-8903-01E0B34123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1880000" cy="6412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ity colour palett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398"/>
      </a:accent1>
      <a:accent2>
        <a:srgbClr val="A60367"/>
      </a:accent2>
      <a:accent3>
        <a:srgbClr val="405D18"/>
      </a:accent3>
      <a:accent4>
        <a:srgbClr val="7D2238"/>
      </a:accent4>
      <a:accent5>
        <a:srgbClr val="4DBBC6"/>
      </a:accent5>
      <a:accent6>
        <a:srgbClr val="F8D03E"/>
      </a:accent6>
      <a:hlink>
        <a:srgbClr val="A5A1C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108</Words>
  <Application>Microsoft Macintosh PowerPoint</Application>
  <PresentationFormat>Custom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Howard</dc:creator>
  <cp:lastModifiedBy>Pete Howard</cp:lastModifiedBy>
  <cp:revision>8</cp:revision>
  <cp:lastPrinted>2011-01-27T10:57:38Z</cp:lastPrinted>
  <dcterms:created xsi:type="dcterms:W3CDTF">2016-04-29T08:24:00Z</dcterms:created>
  <dcterms:modified xsi:type="dcterms:W3CDTF">2025-07-28T09:59:25Z</dcterms:modified>
</cp:coreProperties>
</file>