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275675" cy="30275213"/>
  <p:notesSz cx="6858000" cy="9144000"/>
  <p:defaultTextStyle>
    <a:defPPr>
      <a:defRPr lang="en-US"/>
    </a:defPPr>
    <a:lvl1pPr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1470025" indent="-1014413"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2943225" indent="-2030413"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4416425" indent="-3048000"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5889625" indent="-4065588"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>
          <p15:clr>
            <a:srgbClr val="A4A3A4"/>
          </p15:clr>
        </p15:guide>
        <p15:guide id="2" pos="67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>
        <p:scale>
          <a:sx n="25" d="100"/>
          <a:sy n="25" d="100"/>
        </p:scale>
        <p:origin x="2696" y="400"/>
      </p:cViewPr>
      <p:guideLst>
        <p:guide orient="horz" pos="9535"/>
        <p:guide pos="670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676" y="9404941"/>
            <a:ext cx="18084324" cy="648954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1351" y="17155954"/>
            <a:ext cx="14892973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6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34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01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68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35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03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270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37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EC6DF-93B7-976F-55B7-6D5FEC2E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A2F87-5A2D-994F-A927-387B4946C878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05EDA-43C9-A38F-1B70-D99F5EB1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D6869-FB19-0893-B887-D57A60F6B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1E94A-15E3-6744-8CCF-7F4372941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32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5" userDrawn="1">
          <p15:clr>
            <a:srgbClr val="FBAE40"/>
          </p15:clr>
        </p15:guide>
        <p15:guide id="2" pos="670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A166C-BBFA-FBF3-B42C-AFD8070DA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6AFC6-690C-3F4A-8A2C-C8E59D939AFD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0FEED-B0F8-F303-D5F9-E4496CDB0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71F65-10BA-6E85-8089-AE0392E34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7907F-BED8-FE4F-B6A7-00DB7D82E1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98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79999" y="5354227"/>
            <a:ext cx="11195587" cy="11403663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89550" y="5354227"/>
            <a:ext cx="33235855" cy="11403663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AC5C5-8256-3A1D-EC75-24E6A90D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43F97-80DD-AC4F-B633-420415055C7E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84477-E12D-BD73-5CB7-7E22A86B1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B538F-C7E7-8FF9-8790-5F329CFA4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BA85A-6159-CB40-BEBA-4527D5E3D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65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02252-C903-4B83-7F04-DCC86E24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5D836-F74D-CB4C-838B-5F945D9AECBD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5014B-2941-52E6-C15D-483F94ED0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4361B-A326-BEFE-5670-063DF5803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F9FBB-C5C1-914F-B37F-E0DC9EF81E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82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632" y="19454631"/>
            <a:ext cx="18084324" cy="6012994"/>
          </a:xfrm>
        </p:spPr>
        <p:txBody>
          <a:bodyPr anchor="t"/>
          <a:lstStyle>
            <a:lvl1pPr algn="l">
              <a:defRPr sz="12789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0632" y="12831930"/>
            <a:ext cx="18084324" cy="6622701"/>
          </a:xfrm>
        </p:spPr>
        <p:txBody>
          <a:bodyPr anchor="b"/>
          <a:lstStyle>
            <a:lvl1pPr marL="0" indent="0">
              <a:buNone/>
              <a:defRPr sz="6465">
                <a:solidFill>
                  <a:schemeClr val="tx1">
                    <a:tint val="75000"/>
                  </a:schemeClr>
                </a:solidFill>
              </a:defRPr>
            </a:lvl1pPr>
            <a:lvl2pPr marL="1467168" indent="0">
              <a:buNone/>
              <a:defRPr sz="5762">
                <a:solidFill>
                  <a:schemeClr val="tx1">
                    <a:tint val="75000"/>
                  </a:schemeClr>
                </a:solidFill>
              </a:defRPr>
            </a:lvl2pPr>
            <a:lvl3pPr marL="293433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01505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4pPr>
            <a:lvl5pPr marL="5868673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5pPr>
            <a:lvl6pPr marL="7335841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6pPr>
            <a:lvl7pPr marL="8803010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7pPr>
            <a:lvl8pPr marL="10270178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8pPr>
            <a:lvl9pPr marL="11737346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2ED90-2752-D74D-39DB-303EADF1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7B542-D07F-C748-8BC5-55C0FF397323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63907-D9EC-9A49-CCD8-CF336E484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EAA77-072C-FC46-DC45-6EC58F2AC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DE9B00-DB8E-A942-A453-BF00EE11F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79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89551" y="31186275"/>
            <a:ext cx="22213873" cy="88204590"/>
          </a:xfrm>
        </p:spPr>
        <p:txBody>
          <a:bodyPr/>
          <a:lstStyle>
            <a:lvl1pPr>
              <a:defRPr sz="8924"/>
            </a:lvl1pPr>
            <a:lvl2pPr>
              <a:defRPr sz="7659"/>
            </a:lvl2pPr>
            <a:lvl3pPr>
              <a:defRPr sz="6465"/>
            </a:lvl3pPr>
            <a:lvl4pPr>
              <a:defRPr sz="5762"/>
            </a:lvl4pPr>
            <a:lvl5pPr>
              <a:defRPr sz="5762"/>
            </a:lvl5pPr>
            <a:lvl6pPr>
              <a:defRPr sz="5762"/>
            </a:lvl6pPr>
            <a:lvl7pPr>
              <a:defRPr sz="5762"/>
            </a:lvl7pPr>
            <a:lvl8pPr>
              <a:defRPr sz="5762"/>
            </a:lvl8pPr>
            <a:lvl9pPr>
              <a:defRPr sz="576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058019" y="31186275"/>
            <a:ext cx="22217568" cy="88204590"/>
          </a:xfrm>
        </p:spPr>
        <p:txBody>
          <a:bodyPr/>
          <a:lstStyle>
            <a:lvl1pPr>
              <a:defRPr sz="8924"/>
            </a:lvl1pPr>
            <a:lvl2pPr>
              <a:defRPr sz="7659"/>
            </a:lvl2pPr>
            <a:lvl3pPr>
              <a:defRPr sz="6465"/>
            </a:lvl3pPr>
            <a:lvl4pPr>
              <a:defRPr sz="5762"/>
            </a:lvl4pPr>
            <a:lvl5pPr>
              <a:defRPr sz="5762"/>
            </a:lvl5pPr>
            <a:lvl6pPr>
              <a:defRPr sz="5762"/>
            </a:lvl6pPr>
            <a:lvl7pPr>
              <a:defRPr sz="5762"/>
            </a:lvl7pPr>
            <a:lvl8pPr>
              <a:defRPr sz="5762"/>
            </a:lvl8pPr>
            <a:lvl9pPr>
              <a:defRPr sz="576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744263-3679-4605-ABD3-470E032A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BCA46-2763-A64A-BD42-2A6B4047BB77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27E2EB-2DF7-FCA9-53EB-7AE9A9083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88C571-B78A-2743-A084-87E62CA3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34A4C-A059-A94C-8326-9BC1C4AA03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25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785" y="1212413"/>
            <a:ext cx="19148107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3784" y="6776884"/>
            <a:ext cx="9400451" cy="2824283"/>
          </a:xfrm>
        </p:spPr>
        <p:txBody>
          <a:bodyPr anchor="b"/>
          <a:lstStyle>
            <a:lvl1pPr marL="0" indent="0">
              <a:buNone/>
              <a:defRPr sz="7659" b="1"/>
            </a:lvl1pPr>
            <a:lvl2pPr marL="1467168" indent="0">
              <a:buNone/>
              <a:defRPr sz="6465" b="1"/>
            </a:lvl2pPr>
            <a:lvl3pPr marL="2934336" indent="0">
              <a:buNone/>
              <a:defRPr sz="5762" b="1"/>
            </a:lvl3pPr>
            <a:lvl4pPr marL="4401505" indent="0">
              <a:buNone/>
              <a:defRPr sz="5200" b="1"/>
            </a:lvl4pPr>
            <a:lvl5pPr marL="5868673" indent="0">
              <a:buNone/>
              <a:defRPr sz="5200" b="1"/>
            </a:lvl5pPr>
            <a:lvl6pPr marL="7335841" indent="0">
              <a:buNone/>
              <a:defRPr sz="5200" b="1"/>
            </a:lvl6pPr>
            <a:lvl7pPr marL="8803010" indent="0">
              <a:buNone/>
              <a:defRPr sz="5200" b="1"/>
            </a:lvl7pPr>
            <a:lvl8pPr marL="10270178" indent="0">
              <a:buNone/>
              <a:defRPr sz="5200" b="1"/>
            </a:lvl8pPr>
            <a:lvl9pPr marL="11737346" indent="0">
              <a:buNone/>
              <a:defRPr sz="5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3784" y="9601167"/>
            <a:ext cx="9400451" cy="17443290"/>
          </a:xfrm>
        </p:spPr>
        <p:txBody>
          <a:bodyPr/>
          <a:lstStyle>
            <a:lvl1pPr>
              <a:defRPr sz="7659"/>
            </a:lvl1pPr>
            <a:lvl2pPr>
              <a:defRPr sz="6465"/>
            </a:lvl2pPr>
            <a:lvl3pPr>
              <a:defRPr sz="5762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07749" y="6776884"/>
            <a:ext cx="9404144" cy="2824283"/>
          </a:xfrm>
        </p:spPr>
        <p:txBody>
          <a:bodyPr anchor="b"/>
          <a:lstStyle>
            <a:lvl1pPr marL="0" indent="0">
              <a:buNone/>
              <a:defRPr sz="7659" b="1"/>
            </a:lvl1pPr>
            <a:lvl2pPr marL="1467168" indent="0">
              <a:buNone/>
              <a:defRPr sz="6465" b="1"/>
            </a:lvl2pPr>
            <a:lvl3pPr marL="2934336" indent="0">
              <a:buNone/>
              <a:defRPr sz="5762" b="1"/>
            </a:lvl3pPr>
            <a:lvl4pPr marL="4401505" indent="0">
              <a:buNone/>
              <a:defRPr sz="5200" b="1"/>
            </a:lvl4pPr>
            <a:lvl5pPr marL="5868673" indent="0">
              <a:buNone/>
              <a:defRPr sz="5200" b="1"/>
            </a:lvl5pPr>
            <a:lvl6pPr marL="7335841" indent="0">
              <a:buNone/>
              <a:defRPr sz="5200" b="1"/>
            </a:lvl6pPr>
            <a:lvl7pPr marL="8803010" indent="0">
              <a:buNone/>
              <a:defRPr sz="5200" b="1"/>
            </a:lvl7pPr>
            <a:lvl8pPr marL="10270178" indent="0">
              <a:buNone/>
              <a:defRPr sz="5200" b="1"/>
            </a:lvl8pPr>
            <a:lvl9pPr marL="11737346" indent="0">
              <a:buNone/>
              <a:defRPr sz="5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07749" y="9601167"/>
            <a:ext cx="9404144" cy="17443290"/>
          </a:xfrm>
        </p:spPr>
        <p:txBody>
          <a:bodyPr/>
          <a:lstStyle>
            <a:lvl1pPr>
              <a:defRPr sz="7659"/>
            </a:lvl1pPr>
            <a:lvl2pPr>
              <a:defRPr sz="6465"/>
            </a:lvl2pPr>
            <a:lvl3pPr>
              <a:defRPr sz="5762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84CF039-469B-319E-33D5-015113862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CB3DC-B5E0-7547-A89A-F4F0BDD4C13F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D13D79-C45E-22B3-7C56-4545A80A7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34E7AFD-B6EE-BA05-ECED-D22A2F5C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403AB-0F66-5046-B674-F9476948C4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56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A93950C-D3FD-A27E-D11A-C5EFC34A0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AC753-6EA9-E549-8B0B-979A61627ABA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B118944-A5E8-BE0E-30C5-8E5D17BED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E5CAEFD-3BF5-C458-1842-CDB148FE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3B580-209D-704D-B8FD-C726BB6F2F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34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3E41484-8019-B0FB-F522-BA94A3A57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DD7CE-095B-A241-B51F-F8F1714DBA2E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6BB22E1-C4C9-0549-6D99-54B9E1A85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96730D-ECD7-C5B4-2CA1-0F8E62DE6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15D7C-2E8A-5D41-B4BC-2F2667852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02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785" y="1205403"/>
            <a:ext cx="6999550" cy="5129967"/>
          </a:xfrm>
        </p:spPr>
        <p:txBody>
          <a:bodyPr anchor="b"/>
          <a:lstStyle>
            <a:lvl1pPr algn="l">
              <a:defRPr sz="6465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8200" y="1205404"/>
            <a:ext cx="11893693" cy="25839056"/>
          </a:xfrm>
        </p:spPr>
        <p:txBody>
          <a:bodyPr/>
          <a:lstStyle>
            <a:lvl1pPr>
              <a:defRPr sz="10259"/>
            </a:lvl1pPr>
            <a:lvl2pPr>
              <a:defRPr sz="8924"/>
            </a:lvl2pPr>
            <a:lvl3pPr>
              <a:defRPr sz="7659"/>
            </a:lvl3pPr>
            <a:lvl4pPr>
              <a:defRPr sz="6465"/>
            </a:lvl4pPr>
            <a:lvl5pPr>
              <a:defRPr sz="6465"/>
            </a:lvl5pPr>
            <a:lvl6pPr>
              <a:defRPr sz="6465"/>
            </a:lvl6pPr>
            <a:lvl7pPr>
              <a:defRPr sz="6465"/>
            </a:lvl7pPr>
            <a:lvl8pPr>
              <a:defRPr sz="6465"/>
            </a:lvl8pPr>
            <a:lvl9pPr>
              <a:defRPr sz="646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3785" y="6335372"/>
            <a:ext cx="6999550" cy="20709089"/>
          </a:xfrm>
        </p:spPr>
        <p:txBody>
          <a:bodyPr/>
          <a:lstStyle>
            <a:lvl1pPr marL="0" indent="0">
              <a:buNone/>
              <a:defRPr sz="4497"/>
            </a:lvl1pPr>
            <a:lvl2pPr marL="1467168" indent="0">
              <a:buNone/>
              <a:defRPr sz="3865"/>
            </a:lvl2pPr>
            <a:lvl3pPr marL="2934336" indent="0">
              <a:buNone/>
              <a:defRPr sz="3162"/>
            </a:lvl3pPr>
            <a:lvl4pPr marL="4401505" indent="0">
              <a:buNone/>
              <a:defRPr sz="2881"/>
            </a:lvl4pPr>
            <a:lvl5pPr marL="5868673" indent="0">
              <a:buNone/>
              <a:defRPr sz="2881"/>
            </a:lvl5pPr>
            <a:lvl6pPr marL="7335841" indent="0">
              <a:buNone/>
              <a:defRPr sz="2881"/>
            </a:lvl6pPr>
            <a:lvl7pPr marL="8803010" indent="0">
              <a:buNone/>
              <a:defRPr sz="2881"/>
            </a:lvl7pPr>
            <a:lvl8pPr marL="10270178" indent="0">
              <a:buNone/>
              <a:defRPr sz="2881"/>
            </a:lvl8pPr>
            <a:lvl9pPr marL="11737346" indent="0">
              <a:buNone/>
              <a:defRPr sz="288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3AA50A-5FAB-2E1A-82D6-6A39B3C39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865BD-6E08-6346-87C4-6BEF864A906B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44D0B8-9403-8174-2C3B-654B3116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23768E-F53F-95FA-6E49-1D18E7542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A9B49-252A-BD41-A119-250882C7FD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10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0182" y="21192649"/>
            <a:ext cx="12765405" cy="2501912"/>
          </a:xfrm>
        </p:spPr>
        <p:txBody>
          <a:bodyPr anchor="b"/>
          <a:lstStyle>
            <a:lvl1pPr algn="l">
              <a:defRPr sz="6465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70182" y="2705146"/>
            <a:ext cx="1276540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259"/>
            </a:lvl1pPr>
            <a:lvl2pPr marL="1467168" indent="0">
              <a:buNone/>
              <a:defRPr sz="8924"/>
            </a:lvl2pPr>
            <a:lvl3pPr marL="2934336" indent="0">
              <a:buNone/>
              <a:defRPr sz="7659"/>
            </a:lvl3pPr>
            <a:lvl4pPr marL="4401505" indent="0">
              <a:buNone/>
              <a:defRPr sz="6465"/>
            </a:lvl4pPr>
            <a:lvl5pPr marL="5868673" indent="0">
              <a:buNone/>
              <a:defRPr sz="6465"/>
            </a:lvl5pPr>
            <a:lvl6pPr marL="7335841" indent="0">
              <a:buNone/>
              <a:defRPr sz="6465"/>
            </a:lvl6pPr>
            <a:lvl7pPr marL="8803010" indent="0">
              <a:buNone/>
              <a:defRPr sz="6465"/>
            </a:lvl7pPr>
            <a:lvl8pPr marL="10270178" indent="0">
              <a:buNone/>
              <a:defRPr sz="6465"/>
            </a:lvl8pPr>
            <a:lvl9pPr marL="11737346" indent="0">
              <a:buNone/>
              <a:defRPr sz="646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70182" y="23694561"/>
            <a:ext cx="12765405" cy="3553130"/>
          </a:xfrm>
        </p:spPr>
        <p:txBody>
          <a:bodyPr/>
          <a:lstStyle>
            <a:lvl1pPr marL="0" indent="0">
              <a:buNone/>
              <a:defRPr sz="4497"/>
            </a:lvl1pPr>
            <a:lvl2pPr marL="1467168" indent="0">
              <a:buNone/>
              <a:defRPr sz="3865"/>
            </a:lvl2pPr>
            <a:lvl3pPr marL="2934336" indent="0">
              <a:buNone/>
              <a:defRPr sz="3162"/>
            </a:lvl3pPr>
            <a:lvl4pPr marL="4401505" indent="0">
              <a:buNone/>
              <a:defRPr sz="2881"/>
            </a:lvl4pPr>
            <a:lvl5pPr marL="5868673" indent="0">
              <a:buNone/>
              <a:defRPr sz="2881"/>
            </a:lvl5pPr>
            <a:lvl6pPr marL="7335841" indent="0">
              <a:buNone/>
              <a:defRPr sz="2881"/>
            </a:lvl6pPr>
            <a:lvl7pPr marL="8803010" indent="0">
              <a:buNone/>
              <a:defRPr sz="2881"/>
            </a:lvl7pPr>
            <a:lvl8pPr marL="10270178" indent="0">
              <a:buNone/>
              <a:defRPr sz="2881"/>
            </a:lvl8pPr>
            <a:lvl9pPr marL="11737346" indent="0">
              <a:buNone/>
              <a:defRPr sz="288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266833-617E-523D-600F-EACB33364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0663E-D3C8-B34E-9504-55D44B8ACE86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628866-03E0-858F-6D41-B3A24F4E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902A2D-6B28-3546-1071-1DDEF8F2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F5935-F9FF-FC43-9785-C0D8A19B6B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67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D861EA8-FE3D-FB4F-93FD-6DA8AB8425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3625" y="1212850"/>
            <a:ext cx="1914842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A51582D-2081-514B-A47F-A704EE2F07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3625" y="7064375"/>
            <a:ext cx="1914842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84976-E765-9044-B369-3EAFBDE98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3625" y="28060650"/>
            <a:ext cx="4964113" cy="1611313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defTabSz="1471447" eaLnBrk="1" hangingPunct="1">
              <a:defRPr sz="3865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D74B139E-0FA2-F64A-855B-2D633D3449D2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B16D2-10E5-AD4C-A95C-E8898B8D7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69163" y="28060650"/>
            <a:ext cx="6737350" cy="1611313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ctr" defTabSz="1471447" eaLnBrk="1" hangingPunct="1">
              <a:defRPr sz="3865">
                <a:solidFill>
                  <a:srgbClr val="898989"/>
                </a:solidFill>
                <a:latin typeface="Calibri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C06F3-6C20-5044-BD16-98CDCA9B5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7938" y="28060650"/>
            <a:ext cx="4964112" cy="1611313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8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4835A25-975D-3345-AC0F-BA31E76362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65263" rtl="0" eaLnBrk="0" fontAlgn="base" hangingPunct="0">
        <a:spcBef>
          <a:spcPct val="0"/>
        </a:spcBef>
        <a:spcAft>
          <a:spcPct val="0"/>
        </a:spcAft>
        <a:defRPr sz="14100" b="1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algn="ctr" defTabSz="146526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146526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146526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146526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454442" algn="ctr" defTabSz="1465894" rtl="0" fontAlgn="base">
        <a:spcBef>
          <a:spcPct val="0"/>
        </a:spcBef>
        <a:spcAft>
          <a:spcPct val="0"/>
        </a:spcAft>
        <a:defRPr sz="14124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08886" algn="ctr" defTabSz="1465894" rtl="0" fontAlgn="base">
        <a:spcBef>
          <a:spcPct val="0"/>
        </a:spcBef>
        <a:spcAft>
          <a:spcPct val="0"/>
        </a:spcAft>
        <a:defRPr sz="14124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63328" algn="ctr" defTabSz="1465894" rtl="0" fontAlgn="base">
        <a:spcBef>
          <a:spcPct val="0"/>
        </a:spcBef>
        <a:spcAft>
          <a:spcPct val="0"/>
        </a:spcAft>
        <a:defRPr sz="14124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17771" algn="ctr" defTabSz="1465894" rtl="0" fontAlgn="base">
        <a:spcBef>
          <a:spcPct val="0"/>
        </a:spcBef>
        <a:spcAft>
          <a:spcPct val="0"/>
        </a:spcAft>
        <a:defRPr sz="14124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1098550" indent="-109855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2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marL="2381250" indent="-91440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9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2pPr>
      <a:lvl3pPr marL="3665538" indent="-73025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6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3pPr>
      <a:lvl4pPr marL="5132388" indent="-73025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4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4pPr>
      <a:lvl5pPr marL="6600825" indent="-73025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4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5pPr>
      <a:lvl6pPr marL="8069425" indent="-733584" algn="l" defTabSz="1467168" rtl="0" eaLnBrk="1" latinLnBrk="0" hangingPunct="1">
        <a:spcBef>
          <a:spcPct val="20000"/>
        </a:spcBef>
        <a:buFont typeface="Arial"/>
        <a:buChar char="•"/>
        <a:defRPr sz="6465" kern="1200">
          <a:solidFill>
            <a:schemeClr val="tx1"/>
          </a:solidFill>
          <a:latin typeface="+mn-lt"/>
          <a:ea typeface="+mn-ea"/>
          <a:cs typeface="+mn-cs"/>
        </a:defRPr>
      </a:lvl6pPr>
      <a:lvl7pPr marL="9536593" indent="-733584" algn="l" defTabSz="1467168" rtl="0" eaLnBrk="1" latinLnBrk="0" hangingPunct="1">
        <a:spcBef>
          <a:spcPct val="20000"/>
        </a:spcBef>
        <a:buFont typeface="Arial"/>
        <a:buChar char="•"/>
        <a:defRPr sz="6465" kern="1200">
          <a:solidFill>
            <a:schemeClr val="tx1"/>
          </a:solidFill>
          <a:latin typeface="+mn-lt"/>
          <a:ea typeface="+mn-ea"/>
          <a:cs typeface="+mn-cs"/>
        </a:defRPr>
      </a:lvl7pPr>
      <a:lvl8pPr marL="11003762" indent="-733584" algn="l" defTabSz="1467168" rtl="0" eaLnBrk="1" latinLnBrk="0" hangingPunct="1">
        <a:spcBef>
          <a:spcPct val="20000"/>
        </a:spcBef>
        <a:buFont typeface="Arial"/>
        <a:buChar char="•"/>
        <a:defRPr sz="6465" kern="1200">
          <a:solidFill>
            <a:schemeClr val="tx1"/>
          </a:solidFill>
          <a:latin typeface="+mn-lt"/>
          <a:ea typeface="+mn-ea"/>
          <a:cs typeface="+mn-cs"/>
        </a:defRPr>
      </a:lvl8pPr>
      <a:lvl9pPr marL="12470930" indent="-733584" algn="l" defTabSz="1467168" rtl="0" eaLnBrk="1" latinLnBrk="0" hangingPunct="1">
        <a:spcBef>
          <a:spcPct val="20000"/>
        </a:spcBef>
        <a:buFont typeface="Arial"/>
        <a:buChar char="•"/>
        <a:defRPr sz="64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1pPr>
      <a:lvl2pPr marL="1467168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2pPr>
      <a:lvl3pPr marL="2934336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3pPr>
      <a:lvl4pPr marL="4401505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4pPr>
      <a:lvl5pPr marL="5868673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5pPr>
      <a:lvl6pPr marL="7335841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6pPr>
      <a:lvl7pPr marL="8803010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7pPr>
      <a:lvl8pPr marL="10270178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8pPr>
      <a:lvl9pPr marL="11737346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8">
            <a:extLst>
              <a:ext uri="{FF2B5EF4-FFF2-40B4-BE49-F238E27FC236}">
                <a16:creationId xmlns:a16="http://schemas.microsoft.com/office/drawing/2014/main" id="{047EEF75-9834-13AF-001E-0B48EEC00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193" y="5758561"/>
            <a:ext cx="18346738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A1 poster Title – 60pt Noto Sans Bold</a:t>
            </a:r>
          </a:p>
        </p:txBody>
      </p:sp>
      <p:sp>
        <p:nvSpPr>
          <p:cNvPr id="13315" name="TextBox 9">
            <a:extLst>
              <a:ext uri="{FF2B5EF4-FFF2-40B4-BE49-F238E27FC236}">
                <a16:creationId xmlns:a16="http://schemas.microsoft.com/office/drawing/2014/main" id="{44B9891D-D23B-4E4F-A43A-69D414B1F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193" y="7277799"/>
            <a:ext cx="18346738" cy="131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2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Subhead – 32pt Noto Sans Regular</a:t>
            </a: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paragraph – 24pt Noto Sans Regular</a:t>
            </a:r>
          </a:p>
        </p:txBody>
      </p:sp>
      <p:sp>
        <p:nvSpPr>
          <p:cNvPr id="13316" name="TextBox 10">
            <a:extLst>
              <a:ext uri="{FF2B5EF4-FFF2-40B4-BE49-F238E27FC236}">
                <a16:creationId xmlns:a16="http://schemas.microsoft.com/office/drawing/2014/main" id="{639304BF-FAF2-6947-9EC1-3C2133940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193" y="9263761"/>
            <a:ext cx="8904288" cy="96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1</a:t>
            </a: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This research poster template can be edited to suit many purposes:</a:t>
            </a: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471447" eaLnBrk="1" hangingPunct="1">
              <a:spcBef>
                <a:spcPct val="0"/>
              </a:spcBef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You can resize the poster by selecting ‘page setup’ from the ‘File’ menu</a:t>
            </a:r>
          </a:p>
          <a:p>
            <a:pPr defTabSz="1471447" eaLnBrk="1" hangingPunct="1">
              <a:spcBef>
                <a:spcPct val="0"/>
              </a:spcBef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Set the size of the document to suit – this version is defaulted at A1 size</a:t>
            </a:r>
          </a:p>
          <a:p>
            <a:pPr defTabSz="1471447" eaLnBrk="1" hangingPunct="1">
              <a:spcBef>
                <a:spcPct val="0"/>
              </a:spcBef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sized marque is set to fit the paper size (see above), you may also wish to adjust the font sizes (the current ones just serve as a guide</a:t>
            </a: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Box 11">
            <a:extLst>
              <a:ext uri="{FF2B5EF4-FFF2-40B4-BE49-F238E27FC236}">
                <a16:creationId xmlns:a16="http://schemas.microsoft.com/office/drawing/2014/main" id="{CFC65D62-AAE0-D943-A33B-18F18E108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9477" y="9263761"/>
            <a:ext cx="8904287" cy="1590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2</a:t>
            </a: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FontTx/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D39B6300-F12C-58D5-CE4B-46642DA44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193" y="28689999"/>
            <a:ext cx="7143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University of Glasgow, charity number SC004401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DA0991F-08D6-7C5C-D30F-87A936577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8316000" cy="4488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ity colour palett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398"/>
      </a:accent1>
      <a:accent2>
        <a:srgbClr val="A60367"/>
      </a:accent2>
      <a:accent3>
        <a:srgbClr val="405D18"/>
      </a:accent3>
      <a:accent4>
        <a:srgbClr val="7D2238"/>
      </a:accent4>
      <a:accent5>
        <a:srgbClr val="4DBBC6"/>
      </a:accent5>
      <a:accent6>
        <a:srgbClr val="F8D03E"/>
      </a:accent6>
      <a:hlink>
        <a:srgbClr val="A5A1C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108</Words>
  <Application>Microsoft Macintosh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Howard</dc:creator>
  <cp:lastModifiedBy>Pete Howard</cp:lastModifiedBy>
  <cp:revision>7</cp:revision>
  <cp:lastPrinted>2011-01-27T10:57:38Z</cp:lastPrinted>
  <dcterms:created xsi:type="dcterms:W3CDTF">2016-04-29T08:24:00Z</dcterms:created>
  <dcterms:modified xsi:type="dcterms:W3CDTF">2025-07-28T09:58:58Z</dcterms:modified>
</cp:coreProperties>
</file>