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5119350" cy="21383625"/>
  <p:notesSz cx="6858000" cy="9144000"/>
  <p:defaultTextStyle>
    <a:defPPr>
      <a:defRPr lang="en-US"/>
    </a:defPPr>
    <a:lvl1pPr algn="l" defTabSz="1041400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1041400" indent="-717550" algn="l" defTabSz="1041400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2082800" indent="-1436688" algn="l" defTabSz="1041400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3127375" indent="-2157413" algn="l" defTabSz="1041400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4168775" indent="-2878138" algn="l" defTabSz="1041400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>
          <p15:clr>
            <a:srgbClr val="A4A3A4"/>
          </p15:clr>
        </p15:guide>
        <p15:guide id="2" pos="47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>
        <p:scale>
          <a:sx n="35" d="100"/>
          <a:sy n="35" d="100"/>
        </p:scale>
        <p:origin x="2720" y="448"/>
      </p:cViewPr>
      <p:guideLst>
        <p:guide orient="horz" pos="6735"/>
        <p:guide pos="476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6642785"/>
            <a:ext cx="12851448" cy="458362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903" y="12117388"/>
            <a:ext cx="10583545" cy="546470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36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72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108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145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1813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217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253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290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FEFAD-504A-FE26-4CAB-5613F75F7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3DF92-DD90-D245-BA45-247BB54AFDC3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3CF1BC-194E-7ABF-4C6D-57F91638B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59C24-8A7D-3398-FA85-A23EFD6A6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8D9A0B-69C9-754F-BCB8-DC93C679F5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117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F44FB-27B4-BA57-6AE0-7A1C79E2F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C7C40-4900-5E48-8C06-2036F64ADE8A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DEED6-37A4-E6AE-037F-49BD457B0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AB1755-B4EB-D3D2-F8A8-724174265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DF562-2F3A-BA4E-84A0-91865A8905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700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639898" y="3781733"/>
            <a:ext cx="7956034" cy="8054498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69175" y="3781733"/>
            <a:ext cx="23618735" cy="8054498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1F742-C788-807E-8DA6-1F8B4E091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A34A9-6BCC-CC44-9E4E-B8CD35D9939D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2AC980-E8A8-AFE4-4B88-0223A2E61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7A856-B1B6-D115-84A0-2B582F460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4F3302-5859-274A-BB26-D2A9681177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4490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B35656-C351-E24B-0202-DBB238C31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D0D6B-C341-D040-B2A1-4DB39C0CD6F9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AF6C1-FCD8-FD73-8C7A-CDA57B91D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3BD60-E02F-FF24-991A-D45EEA1D0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E6C6FD-D447-B14B-BA49-2876F3AA78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3058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325" y="13740961"/>
            <a:ext cx="12851448" cy="4247026"/>
          </a:xfrm>
        </p:spPr>
        <p:txBody>
          <a:bodyPr anchor="t"/>
          <a:lstStyle>
            <a:lvl1pPr algn="l">
              <a:defRPr sz="9033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4325" y="9063295"/>
            <a:ext cx="12851448" cy="4677667"/>
          </a:xfrm>
        </p:spPr>
        <p:txBody>
          <a:bodyPr anchor="b"/>
          <a:lstStyle>
            <a:lvl1pPr marL="0" indent="0">
              <a:buNone/>
              <a:defRPr sz="4566">
                <a:solidFill>
                  <a:schemeClr val="tx1">
                    <a:tint val="75000"/>
                  </a:schemeClr>
                </a:solidFill>
              </a:defRPr>
            </a:lvl1pPr>
            <a:lvl2pPr marL="1036261" indent="0">
              <a:buNone/>
              <a:defRPr sz="4070">
                <a:solidFill>
                  <a:schemeClr val="tx1">
                    <a:tint val="75000"/>
                  </a:schemeClr>
                </a:solidFill>
              </a:defRPr>
            </a:lvl2pPr>
            <a:lvl3pPr marL="2072522" indent="0">
              <a:buNone/>
              <a:defRPr sz="3673">
                <a:solidFill>
                  <a:schemeClr val="tx1">
                    <a:tint val="75000"/>
                  </a:schemeClr>
                </a:solidFill>
              </a:defRPr>
            </a:lvl3pPr>
            <a:lvl4pPr marL="3108783" indent="0">
              <a:buNone/>
              <a:defRPr sz="3176">
                <a:solidFill>
                  <a:schemeClr val="tx1">
                    <a:tint val="75000"/>
                  </a:schemeClr>
                </a:solidFill>
              </a:defRPr>
            </a:lvl4pPr>
            <a:lvl5pPr marL="4145044" indent="0">
              <a:buNone/>
              <a:defRPr sz="3176">
                <a:solidFill>
                  <a:schemeClr val="tx1">
                    <a:tint val="75000"/>
                  </a:schemeClr>
                </a:solidFill>
              </a:defRPr>
            </a:lvl5pPr>
            <a:lvl6pPr marL="5181304" indent="0">
              <a:buNone/>
              <a:defRPr sz="3176">
                <a:solidFill>
                  <a:schemeClr val="tx1">
                    <a:tint val="75000"/>
                  </a:schemeClr>
                </a:solidFill>
              </a:defRPr>
            </a:lvl6pPr>
            <a:lvl7pPr marL="6217566" indent="0">
              <a:buNone/>
              <a:defRPr sz="3176">
                <a:solidFill>
                  <a:schemeClr val="tx1">
                    <a:tint val="75000"/>
                  </a:schemeClr>
                </a:solidFill>
              </a:defRPr>
            </a:lvl7pPr>
            <a:lvl8pPr marL="7253827" indent="0">
              <a:buNone/>
              <a:defRPr sz="3176">
                <a:solidFill>
                  <a:schemeClr val="tx1">
                    <a:tint val="75000"/>
                  </a:schemeClr>
                </a:solidFill>
              </a:defRPr>
            </a:lvl8pPr>
            <a:lvl9pPr marL="8290087" indent="0">
              <a:buNone/>
              <a:defRPr sz="31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040F7-7444-A24A-30D2-155D26FC9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08812-5C41-4241-BEEB-C6AFF6019DF3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DD0B6-664F-11E8-4ECE-0A0327598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E9F0FA-0470-B8EA-B5F8-EECA92D7B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C969A-2189-C244-954E-730C034CB0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0597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69175" y="22027115"/>
            <a:ext cx="15786071" cy="62299607"/>
          </a:xfrm>
        </p:spPr>
        <p:txBody>
          <a:bodyPr/>
          <a:lstStyle>
            <a:lvl1pPr>
              <a:defRPr sz="6303"/>
            </a:lvl1pPr>
            <a:lvl2pPr>
              <a:defRPr sz="5410"/>
            </a:lvl2pPr>
            <a:lvl3pPr>
              <a:defRPr sz="4566"/>
            </a:lvl3pPr>
            <a:lvl4pPr>
              <a:defRPr sz="4070"/>
            </a:lvl4pPr>
            <a:lvl5pPr>
              <a:defRPr sz="4070"/>
            </a:lvl5pPr>
            <a:lvl6pPr>
              <a:defRPr sz="4070"/>
            </a:lvl6pPr>
            <a:lvl7pPr>
              <a:defRPr sz="4070"/>
            </a:lvl7pPr>
            <a:lvl8pPr>
              <a:defRPr sz="4070"/>
            </a:lvl8pPr>
            <a:lvl9pPr>
              <a:defRPr sz="407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807236" y="22027115"/>
            <a:ext cx="15788697" cy="62299607"/>
          </a:xfrm>
        </p:spPr>
        <p:txBody>
          <a:bodyPr/>
          <a:lstStyle>
            <a:lvl1pPr>
              <a:defRPr sz="6303"/>
            </a:lvl1pPr>
            <a:lvl2pPr>
              <a:defRPr sz="5410"/>
            </a:lvl2pPr>
            <a:lvl3pPr>
              <a:defRPr sz="4566"/>
            </a:lvl3pPr>
            <a:lvl4pPr>
              <a:defRPr sz="4070"/>
            </a:lvl4pPr>
            <a:lvl5pPr>
              <a:defRPr sz="4070"/>
            </a:lvl5pPr>
            <a:lvl6pPr>
              <a:defRPr sz="4070"/>
            </a:lvl6pPr>
            <a:lvl7pPr>
              <a:defRPr sz="4070"/>
            </a:lvl7pPr>
            <a:lvl8pPr>
              <a:defRPr sz="4070"/>
            </a:lvl8pPr>
            <a:lvl9pPr>
              <a:defRPr sz="407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1BA9207-EA86-4913-4310-BAF0464BA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4B468-0095-8349-A424-0048398CB9CF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64EDCB6-F650-5F87-7661-68B338D72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8A708EF-6E04-74C0-A0AF-B51948037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495F78-0AB8-154A-A9FA-D3F72A216B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4270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969" y="856337"/>
            <a:ext cx="13607415" cy="3563938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968" y="4786568"/>
            <a:ext cx="6680338" cy="1994814"/>
          </a:xfrm>
        </p:spPr>
        <p:txBody>
          <a:bodyPr anchor="b"/>
          <a:lstStyle>
            <a:lvl1pPr marL="0" indent="0">
              <a:buNone/>
              <a:defRPr sz="5410" b="1"/>
            </a:lvl1pPr>
            <a:lvl2pPr marL="1036261" indent="0">
              <a:buNone/>
              <a:defRPr sz="4566" b="1"/>
            </a:lvl2pPr>
            <a:lvl3pPr marL="2072522" indent="0">
              <a:buNone/>
              <a:defRPr sz="4070" b="1"/>
            </a:lvl3pPr>
            <a:lvl4pPr marL="3108783" indent="0">
              <a:buNone/>
              <a:defRPr sz="3673" b="1"/>
            </a:lvl4pPr>
            <a:lvl5pPr marL="4145044" indent="0">
              <a:buNone/>
              <a:defRPr sz="3673" b="1"/>
            </a:lvl5pPr>
            <a:lvl6pPr marL="5181304" indent="0">
              <a:buNone/>
              <a:defRPr sz="3673" b="1"/>
            </a:lvl6pPr>
            <a:lvl7pPr marL="6217566" indent="0">
              <a:buNone/>
              <a:defRPr sz="3673" b="1"/>
            </a:lvl7pPr>
            <a:lvl8pPr marL="7253827" indent="0">
              <a:buNone/>
              <a:defRPr sz="3673" b="1"/>
            </a:lvl8pPr>
            <a:lvl9pPr marL="8290087" indent="0">
              <a:buNone/>
              <a:defRPr sz="367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5968" y="6781381"/>
            <a:ext cx="6680338" cy="12320335"/>
          </a:xfrm>
        </p:spPr>
        <p:txBody>
          <a:bodyPr/>
          <a:lstStyle>
            <a:lvl1pPr>
              <a:defRPr sz="5410"/>
            </a:lvl1pPr>
            <a:lvl2pPr>
              <a:defRPr sz="4566"/>
            </a:lvl2pPr>
            <a:lvl3pPr>
              <a:defRPr sz="4070"/>
            </a:lvl3pPr>
            <a:lvl4pPr>
              <a:defRPr sz="3673"/>
            </a:lvl4pPr>
            <a:lvl5pPr>
              <a:defRPr sz="3673"/>
            </a:lvl5pPr>
            <a:lvl6pPr>
              <a:defRPr sz="3673"/>
            </a:lvl6pPr>
            <a:lvl7pPr>
              <a:defRPr sz="3673"/>
            </a:lvl7pPr>
            <a:lvl8pPr>
              <a:defRPr sz="3673"/>
            </a:lvl8pPr>
            <a:lvl9pPr>
              <a:defRPr sz="367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80421" y="4786568"/>
            <a:ext cx="6682963" cy="1994814"/>
          </a:xfrm>
        </p:spPr>
        <p:txBody>
          <a:bodyPr anchor="b"/>
          <a:lstStyle>
            <a:lvl1pPr marL="0" indent="0">
              <a:buNone/>
              <a:defRPr sz="5410" b="1"/>
            </a:lvl1pPr>
            <a:lvl2pPr marL="1036261" indent="0">
              <a:buNone/>
              <a:defRPr sz="4566" b="1"/>
            </a:lvl2pPr>
            <a:lvl3pPr marL="2072522" indent="0">
              <a:buNone/>
              <a:defRPr sz="4070" b="1"/>
            </a:lvl3pPr>
            <a:lvl4pPr marL="3108783" indent="0">
              <a:buNone/>
              <a:defRPr sz="3673" b="1"/>
            </a:lvl4pPr>
            <a:lvl5pPr marL="4145044" indent="0">
              <a:buNone/>
              <a:defRPr sz="3673" b="1"/>
            </a:lvl5pPr>
            <a:lvl6pPr marL="5181304" indent="0">
              <a:buNone/>
              <a:defRPr sz="3673" b="1"/>
            </a:lvl6pPr>
            <a:lvl7pPr marL="6217566" indent="0">
              <a:buNone/>
              <a:defRPr sz="3673" b="1"/>
            </a:lvl7pPr>
            <a:lvl8pPr marL="7253827" indent="0">
              <a:buNone/>
              <a:defRPr sz="3673" b="1"/>
            </a:lvl8pPr>
            <a:lvl9pPr marL="8290087" indent="0">
              <a:buNone/>
              <a:defRPr sz="367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80421" y="6781381"/>
            <a:ext cx="6682963" cy="12320335"/>
          </a:xfrm>
        </p:spPr>
        <p:txBody>
          <a:bodyPr/>
          <a:lstStyle>
            <a:lvl1pPr>
              <a:defRPr sz="5410"/>
            </a:lvl1pPr>
            <a:lvl2pPr>
              <a:defRPr sz="4566"/>
            </a:lvl2pPr>
            <a:lvl3pPr>
              <a:defRPr sz="4070"/>
            </a:lvl3pPr>
            <a:lvl4pPr>
              <a:defRPr sz="3673"/>
            </a:lvl4pPr>
            <a:lvl5pPr>
              <a:defRPr sz="3673"/>
            </a:lvl5pPr>
            <a:lvl6pPr>
              <a:defRPr sz="3673"/>
            </a:lvl6pPr>
            <a:lvl7pPr>
              <a:defRPr sz="3673"/>
            </a:lvl7pPr>
            <a:lvl8pPr>
              <a:defRPr sz="3673"/>
            </a:lvl8pPr>
            <a:lvl9pPr>
              <a:defRPr sz="367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CA93FB0-F012-8764-DEC4-67957D828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5633E-12CE-D040-BB03-25DCE44993BD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F9D3157-5ABF-348F-AAF5-E80043A8B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D2F51D7-DC85-7171-A29E-0D22F0F2B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60A55-BC12-F94E-90AA-5DE5C6BE3A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0736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DA50DCA-FB26-CA53-A7CA-55965D04E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2D888-65C0-0641-84BE-0B3889139276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BA7BB94-C210-18B9-3A2A-F63FFEACD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2E79038-5BCC-294E-2D51-66D2C9A71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DDFF8A-A05D-9B44-9F5C-CA768AEAE3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3500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E21A131-30BF-92A0-FD3E-A57F29931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0F040-9777-A94D-8E86-4ADFD0187D62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F4358D7-3DEE-ECB5-B299-AE62BD9A2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67C2929-BEE0-CC65-D4D6-7B50F746C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735C6-5CB2-7141-8BE9-4253C98A9A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213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968" y="851386"/>
            <a:ext cx="4974162" cy="3623337"/>
          </a:xfrm>
        </p:spPr>
        <p:txBody>
          <a:bodyPr anchor="b"/>
          <a:lstStyle>
            <a:lvl1pPr algn="l">
              <a:defRPr sz="4566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11248" y="851386"/>
            <a:ext cx="8452136" cy="18250332"/>
          </a:xfrm>
        </p:spPr>
        <p:txBody>
          <a:bodyPr/>
          <a:lstStyle>
            <a:lvl1pPr>
              <a:defRPr sz="7246"/>
            </a:lvl1pPr>
            <a:lvl2pPr>
              <a:defRPr sz="6303"/>
            </a:lvl2pPr>
            <a:lvl3pPr>
              <a:defRPr sz="5410"/>
            </a:lvl3pPr>
            <a:lvl4pPr>
              <a:defRPr sz="4566"/>
            </a:lvl4pPr>
            <a:lvl5pPr>
              <a:defRPr sz="4566"/>
            </a:lvl5pPr>
            <a:lvl6pPr>
              <a:defRPr sz="4566"/>
            </a:lvl6pPr>
            <a:lvl7pPr>
              <a:defRPr sz="4566"/>
            </a:lvl7pPr>
            <a:lvl8pPr>
              <a:defRPr sz="4566"/>
            </a:lvl8pPr>
            <a:lvl9pPr>
              <a:defRPr sz="4566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5968" y="4474724"/>
            <a:ext cx="4974162" cy="14626995"/>
          </a:xfrm>
        </p:spPr>
        <p:txBody>
          <a:bodyPr/>
          <a:lstStyle>
            <a:lvl1pPr marL="0" indent="0">
              <a:buNone/>
              <a:defRPr sz="3176"/>
            </a:lvl1pPr>
            <a:lvl2pPr marL="1036261" indent="0">
              <a:buNone/>
              <a:defRPr sz="2730"/>
            </a:lvl2pPr>
            <a:lvl3pPr marL="2072522" indent="0">
              <a:buNone/>
              <a:defRPr sz="2233"/>
            </a:lvl3pPr>
            <a:lvl4pPr marL="3108783" indent="0">
              <a:buNone/>
              <a:defRPr sz="2035"/>
            </a:lvl4pPr>
            <a:lvl5pPr marL="4145044" indent="0">
              <a:buNone/>
              <a:defRPr sz="2035"/>
            </a:lvl5pPr>
            <a:lvl6pPr marL="5181304" indent="0">
              <a:buNone/>
              <a:defRPr sz="2035"/>
            </a:lvl6pPr>
            <a:lvl7pPr marL="6217566" indent="0">
              <a:buNone/>
              <a:defRPr sz="2035"/>
            </a:lvl7pPr>
            <a:lvl8pPr marL="7253827" indent="0">
              <a:buNone/>
              <a:defRPr sz="2035"/>
            </a:lvl8pPr>
            <a:lvl9pPr marL="8290087" indent="0">
              <a:buNone/>
              <a:defRPr sz="203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1DCA3B8-6B3C-0299-6761-E1E0FC61C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FB234-25D0-B849-8054-CA030542ABC5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E3D79C3-B2DB-DBD7-4B94-524A00E2F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B7C1A85-6903-FA06-A49E-C4C1AA233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5FE3A-6F7E-B940-8660-AA658636B8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9207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3499" y="14968538"/>
            <a:ext cx="9071610" cy="1767120"/>
          </a:xfrm>
        </p:spPr>
        <p:txBody>
          <a:bodyPr anchor="b"/>
          <a:lstStyle>
            <a:lvl1pPr algn="l">
              <a:defRPr sz="4566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499" y="1910666"/>
            <a:ext cx="9071610" cy="12830175"/>
          </a:xfrm>
        </p:spPr>
        <p:txBody>
          <a:bodyPr rtlCol="0">
            <a:normAutofit/>
          </a:bodyPr>
          <a:lstStyle>
            <a:lvl1pPr marL="0" indent="0">
              <a:buNone/>
              <a:defRPr sz="7246"/>
            </a:lvl1pPr>
            <a:lvl2pPr marL="1036261" indent="0">
              <a:buNone/>
              <a:defRPr sz="6303"/>
            </a:lvl2pPr>
            <a:lvl3pPr marL="2072522" indent="0">
              <a:buNone/>
              <a:defRPr sz="5410"/>
            </a:lvl3pPr>
            <a:lvl4pPr marL="3108783" indent="0">
              <a:buNone/>
              <a:defRPr sz="4566"/>
            </a:lvl4pPr>
            <a:lvl5pPr marL="4145044" indent="0">
              <a:buNone/>
              <a:defRPr sz="4566"/>
            </a:lvl5pPr>
            <a:lvl6pPr marL="5181304" indent="0">
              <a:buNone/>
              <a:defRPr sz="4566"/>
            </a:lvl6pPr>
            <a:lvl7pPr marL="6217566" indent="0">
              <a:buNone/>
              <a:defRPr sz="4566"/>
            </a:lvl7pPr>
            <a:lvl8pPr marL="7253827" indent="0">
              <a:buNone/>
              <a:defRPr sz="4566"/>
            </a:lvl8pPr>
            <a:lvl9pPr marL="8290087" indent="0">
              <a:buNone/>
              <a:defRPr sz="4566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499" y="16735658"/>
            <a:ext cx="9071610" cy="2509604"/>
          </a:xfrm>
        </p:spPr>
        <p:txBody>
          <a:bodyPr/>
          <a:lstStyle>
            <a:lvl1pPr marL="0" indent="0">
              <a:buNone/>
              <a:defRPr sz="3176"/>
            </a:lvl1pPr>
            <a:lvl2pPr marL="1036261" indent="0">
              <a:buNone/>
              <a:defRPr sz="2730"/>
            </a:lvl2pPr>
            <a:lvl3pPr marL="2072522" indent="0">
              <a:buNone/>
              <a:defRPr sz="2233"/>
            </a:lvl3pPr>
            <a:lvl4pPr marL="3108783" indent="0">
              <a:buNone/>
              <a:defRPr sz="2035"/>
            </a:lvl4pPr>
            <a:lvl5pPr marL="4145044" indent="0">
              <a:buNone/>
              <a:defRPr sz="2035"/>
            </a:lvl5pPr>
            <a:lvl6pPr marL="5181304" indent="0">
              <a:buNone/>
              <a:defRPr sz="2035"/>
            </a:lvl6pPr>
            <a:lvl7pPr marL="6217566" indent="0">
              <a:buNone/>
              <a:defRPr sz="2035"/>
            </a:lvl7pPr>
            <a:lvl8pPr marL="7253827" indent="0">
              <a:buNone/>
              <a:defRPr sz="2035"/>
            </a:lvl8pPr>
            <a:lvl9pPr marL="8290087" indent="0">
              <a:buNone/>
              <a:defRPr sz="203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878BF60-603F-9045-8166-CF233E755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A89D6-9A7A-7840-85F5-3A5D8DB92FC2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A8EA3E6-8F8C-6909-D7D9-DC6CC5582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862F286-162D-E0DB-6EA2-D2301EE8A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D961DA-C0BF-FE49-81F4-DEB43FFB69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888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D861EA8-FE3D-FB4F-93FD-6DA8AB84255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55650" y="857250"/>
            <a:ext cx="13608050" cy="356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A51582D-2081-514B-A47F-A704EE2F07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755650" y="4989513"/>
            <a:ext cx="13608050" cy="141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580" tIns="208790" rIns="417580" bIns="2087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text styles</a:t>
            </a:r>
          </a:p>
          <a:p>
            <a:pPr lvl="1"/>
            <a:r>
              <a:rPr lang="en-GB" altLang="en-US" dirty="0"/>
              <a:t>Second level</a:t>
            </a:r>
          </a:p>
          <a:p>
            <a:pPr lvl="2"/>
            <a:r>
              <a:rPr lang="en-GB" altLang="en-US" dirty="0"/>
              <a:t>Third level</a:t>
            </a:r>
          </a:p>
          <a:p>
            <a:pPr lvl="3"/>
            <a:r>
              <a:rPr lang="en-GB" altLang="en-US" dirty="0"/>
              <a:t>Fourth level</a:t>
            </a:r>
          </a:p>
          <a:p>
            <a:pPr lvl="4"/>
            <a:r>
              <a:rPr lang="en-GB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584976-E765-9044-B369-3EAFBDE982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55650" y="19819938"/>
            <a:ext cx="3527425" cy="1138237"/>
          </a:xfrm>
          <a:prstGeom prst="rect">
            <a:avLst/>
          </a:prstGeom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>
            <a:lvl1pPr defTabSz="1041784" eaLnBrk="1" hangingPunct="1">
              <a:defRPr sz="273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91A034C2-F860-6B49-B5A2-26398D3605CF}" type="datetime1">
              <a:rPr lang="en-US" altLang="en-US"/>
              <a:pPr>
                <a:defRPr/>
              </a:pPr>
              <a:t>7/28/25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B16D2-10E5-AD4C-A95C-E8898B8D7A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65725" y="19819938"/>
            <a:ext cx="4787900" cy="1138237"/>
          </a:xfrm>
          <a:prstGeom prst="rect">
            <a:avLst/>
          </a:prstGeom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>
            <a:lvl1pPr algn="ctr" defTabSz="1041784" eaLnBrk="1" hangingPunct="1">
              <a:defRPr sz="2730">
                <a:solidFill>
                  <a:srgbClr val="898989"/>
                </a:solidFill>
                <a:latin typeface="Calibri" pitchFamily="-107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AC06F3-6C20-5044-BD16-98CDCA9B5A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36275" y="19819938"/>
            <a:ext cx="3527425" cy="1138237"/>
          </a:xfrm>
          <a:prstGeom prst="rect">
            <a:avLst/>
          </a:prstGeom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7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66C0444-911E-8F4B-9482-73855E3A232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035050" rtl="0" eaLnBrk="0" fontAlgn="base" hangingPunct="0">
        <a:spcBef>
          <a:spcPct val="0"/>
        </a:spcBef>
        <a:spcAft>
          <a:spcPct val="0"/>
        </a:spcAft>
        <a:defRPr sz="9900" b="0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1pPr>
      <a:lvl2pPr algn="ctr" defTabSz="1035050" rtl="0" eaLnBrk="0" fontAlgn="base" hangingPunct="0">
        <a:spcBef>
          <a:spcPct val="0"/>
        </a:spcBef>
        <a:spcAft>
          <a:spcPct val="0"/>
        </a:spcAft>
        <a:defRPr sz="99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2pPr>
      <a:lvl3pPr algn="ctr" defTabSz="1035050" rtl="0" eaLnBrk="0" fontAlgn="base" hangingPunct="0">
        <a:spcBef>
          <a:spcPct val="0"/>
        </a:spcBef>
        <a:spcAft>
          <a:spcPct val="0"/>
        </a:spcAft>
        <a:defRPr sz="99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3pPr>
      <a:lvl4pPr algn="ctr" defTabSz="1035050" rtl="0" eaLnBrk="0" fontAlgn="base" hangingPunct="0">
        <a:spcBef>
          <a:spcPct val="0"/>
        </a:spcBef>
        <a:spcAft>
          <a:spcPct val="0"/>
        </a:spcAft>
        <a:defRPr sz="99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4pPr>
      <a:lvl5pPr algn="ctr" defTabSz="1035050" rtl="0" eaLnBrk="0" fontAlgn="base" hangingPunct="0">
        <a:spcBef>
          <a:spcPct val="0"/>
        </a:spcBef>
        <a:spcAft>
          <a:spcPct val="0"/>
        </a:spcAft>
        <a:defRPr sz="99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5pPr>
      <a:lvl6pPr marL="320972" algn="ctr" defTabSz="1035361" rtl="0" fontAlgn="base">
        <a:spcBef>
          <a:spcPct val="0"/>
        </a:spcBef>
        <a:spcAft>
          <a:spcPct val="0"/>
        </a:spcAft>
        <a:defRPr sz="9976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6pPr>
      <a:lvl7pPr marL="641946" algn="ctr" defTabSz="1035361" rtl="0" fontAlgn="base">
        <a:spcBef>
          <a:spcPct val="0"/>
        </a:spcBef>
        <a:spcAft>
          <a:spcPct val="0"/>
        </a:spcAft>
        <a:defRPr sz="9976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7pPr>
      <a:lvl8pPr marL="962919" algn="ctr" defTabSz="1035361" rtl="0" fontAlgn="base">
        <a:spcBef>
          <a:spcPct val="0"/>
        </a:spcBef>
        <a:spcAft>
          <a:spcPct val="0"/>
        </a:spcAft>
        <a:defRPr sz="9976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8pPr>
      <a:lvl9pPr marL="1283892" algn="ctr" defTabSz="1035361" rtl="0" fontAlgn="base">
        <a:spcBef>
          <a:spcPct val="0"/>
        </a:spcBef>
        <a:spcAft>
          <a:spcPct val="0"/>
        </a:spcAft>
        <a:defRPr sz="9976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774700" indent="-774700" algn="l" defTabSz="10350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200" kern="1200">
          <a:solidFill>
            <a:schemeClr val="tx2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1681163" indent="-646113" algn="l" defTabSz="10350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300" kern="1200">
          <a:solidFill>
            <a:schemeClr val="tx2"/>
          </a:solidFill>
          <a:latin typeface="+mn-lt"/>
          <a:ea typeface="ＭＳ Ｐゴシック" pitchFamily="-107" charset="-128"/>
          <a:cs typeface="+mn-cs"/>
        </a:defRPr>
      </a:lvl2pPr>
      <a:lvl3pPr marL="2589213" indent="-515938" algn="l" defTabSz="10350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5400" kern="1200">
          <a:solidFill>
            <a:schemeClr val="tx2"/>
          </a:solidFill>
          <a:latin typeface="+mn-lt"/>
          <a:ea typeface="ＭＳ Ｐゴシック" pitchFamily="-107" charset="-128"/>
          <a:cs typeface="+mn-cs"/>
        </a:defRPr>
      </a:lvl3pPr>
      <a:lvl4pPr marL="3625850" indent="-515938" algn="l" defTabSz="10350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4500" kern="1200">
          <a:solidFill>
            <a:schemeClr val="tx2"/>
          </a:solidFill>
          <a:latin typeface="+mn-lt"/>
          <a:ea typeface="ＭＳ Ｐゴシック" pitchFamily="-107" charset="-128"/>
          <a:cs typeface="+mn-cs"/>
        </a:defRPr>
      </a:lvl4pPr>
      <a:lvl5pPr marL="4662488" indent="-515938" algn="l" defTabSz="10350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4500" kern="1200">
          <a:solidFill>
            <a:schemeClr val="tx2"/>
          </a:solidFill>
          <a:latin typeface="+mn-lt"/>
          <a:ea typeface="ＭＳ Ｐゴシック" pitchFamily="-107" charset="-128"/>
          <a:cs typeface="+mn-cs"/>
        </a:defRPr>
      </a:lvl5pPr>
      <a:lvl6pPr marL="5699435" indent="-518130" algn="l" defTabSz="1036261" rtl="0" eaLnBrk="1" latinLnBrk="0" hangingPunct="1">
        <a:spcBef>
          <a:spcPct val="20000"/>
        </a:spcBef>
        <a:buFont typeface="Arial"/>
        <a:buChar char="•"/>
        <a:defRPr sz="4566" kern="1200">
          <a:solidFill>
            <a:schemeClr val="tx1"/>
          </a:solidFill>
          <a:latin typeface="+mn-lt"/>
          <a:ea typeface="+mn-ea"/>
          <a:cs typeface="+mn-cs"/>
        </a:defRPr>
      </a:lvl6pPr>
      <a:lvl7pPr marL="6735696" indent="-518130" algn="l" defTabSz="1036261" rtl="0" eaLnBrk="1" latinLnBrk="0" hangingPunct="1">
        <a:spcBef>
          <a:spcPct val="20000"/>
        </a:spcBef>
        <a:buFont typeface="Arial"/>
        <a:buChar char="•"/>
        <a:defRPr sz="4566" kern="1200">
          <a:solidFill>
            <a:schemeClr val="tx1"/>
          </a:solidFill>
          <a:latin typeface="+mn-lt"/>
          <a:ea typeface="+mn-ea"/>
          <a:cs typeface="+mn-cs"/>
        </a:defRPr>
      </a:lvl7pPr>
      <a:lvl8pPr marL="7771957" indent="-518130" algn="l" defTabSz="1036261" rtl="0" eaLnBrk="1" latinLnBrk="0" hangingPunct="1">
        <a:spcBef>
          <a:spcPct val="20000"/>
        </a:spcBef>
        <a:buFont typeface="Arial"/>
        <a:buChar char="•"/>
        <a:defRPr sz="4566" kern="1200">
          <a:solidFill>
            <a:schemeClr val="tx1"/>
          </a:solidFill>
          <a:latin typeface="+mn-lt"/>
          <a:ea typeface="+mn-ea"/>
          <a:cs typeface="+mn-cs"/>
        </a:defRPr>
      </a:lvl8pPr>
      <a:lvl9pPr marL="8808218" indent="-518130" algn="l" defTabSz="1036261" rtl="0" eaLnBrk="1" latinLnBrk="0" hangingPunct="1">
        <a:spcBef>
          <a:spcPct val="20000"/>
        </a:spcBef>
        <a:buFont typeface="Arial"/>
        <a:buChar char="•"/>
        <a:defRPr sz="45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61" rtl="0" eaLnBrk="1" latinLnBrk="0" hangingPunct="1">
        <a:defRPr sz="4070" kern="1200">
          <a:solidFill>
            <a:schemeClr val="tx1"/>
          </a:solidFill>
          <a:latin typeface="+mn-lt"/>
          <a:ea typeface="+mn-ea"/>
          <a:cs typeface="+mn-cs"/>
        </a:defRPr>
      </a:lvl1pPr>
      <a:lvl2pPr marL="1036261" algn="l" defTabSz="1036261" rtl="0" eaLnBrk="1" latinLnBrk="0" hangingPunct="1">
        <a:defRPr sz="4070" kern="1200">
          <a:solidFill>
            <a:schemeClr val="tx1"/>
          </a:solidFill>
          <a:latin typeface="+mn-lt"/>
          <a:ea typeface="+mn-ea"/>
          <a:cs typeface="+mn-cs"/>
        </a:defRPr>
      </a:lvl2pPr>
      <a:lvl3pPr marL="2072522" algn="l" defTabSz="1036261" rtl="0" eaLnBrk="1" latinLnBrk="0" hangingPunct="1">
        <a:defRPr sz="4070" kern="1200">
          <a:solidFill>
            <a:schemeClr val="tx1"/>
          </a:solidFill>
          <a:latin typeface="+mn-lt"/>
          <a:ea typeface="+mn-ea"/>
          <a:cs typeface="+mn-cs"/>
        </a:defRPr>
      </a:lvl3pPr>
      <a:lvl4pPr marL="3108783" algn="l" defTabSz="1036261" rtl="0" eaLnBrk="1" latinLnBrk="0" hangingPunct="1">
        <a:defRPr sz="4070" kern="1200">
          <a:solidFill>
            <a:schemeClr val="tx1"/>
          </a:solidFill>
          <a:latin typeface="+mn-lt"/>
          <a:ea typeface="+mn-ea"/>
          <a:cs typeface="+mn-cs"/>
        </a:defRPr>
      </a:lvl4pPr>
      <a:lvl5pPr marL="4145044" algn="l" defTabSz="1036261" rtl="0" eaLnBrk="1" latinLnBrk="0" hangingPunct="1">
        <a:defRPr sz="4070" kern="1200">
          <a:solidFill>
            <a:schemeClr val="tx1"/>
          </a:solidFill>
          <a:latin typeface="+mn-lt"/>
          <a:ea typeface="+mn-ea"/>
          <a:cs typeface="+mn-cs"/>
        </a:defRPr>
      </a:lvl5pPr>
      <a:lvl6pPr marL="5181304" algn="l" defTabSz="1036261" rtl="0" eaLnBrk="1" latinLnBrk="0" hangingPunct="1">
        <a:defRPr sz="4070" kern="1200">
          <a:solidFill>
            <a:schemeClr val="tx1"/>
          </a:solidFill>
          <a:latin typeface="+mn-lt"/>
          <a:ea typeface="+mn-ea"/>
          <a:cs typeface="+mn-cs"/>
        </a:defRPr>
      </a:lvl6pPr>
      <a:lvl7pPr marL="6217566" algn="l" defTabSz="1036261" rtl="0" eaLnBrk="1" latinLnBrk="0" hangingPunct="1">
        <a:defRPr sz="4070" kern="1200">
          <a:solidFill>
            <a:schemeClr val="tx1"/>
          </a:solidFill>
          <a:latin typeface="+mn-lt"/>
          <a:ea typeface="+mn-ea"/>
          <a:cs typeface="+mn-cs"/>
        </a:defRPr>
      </a:lvl7pPr>
      <a:lvl8pPr marL="7253827" algn="l" defTabSz="1036261" rtl="0" eaLnBrk="1" latinLnBrk="0" hangingPunct="1">
        <a:defRPr sz="4070" kern="1200">
          <a:solidFill>
            <a:schemeClr val="tx1"/>
          </a:solidFill>
          <a:latin typeface="+mn-lt"/>
          <a:ea typeface="+mn-ea"/>
          <a:cs typeface="+mn-cs"/>
        </a:defRPr>
      </a:lvl8pPr>
      <a:lvl9pPr marL="8290087" algn="l" defTabSz="1036261" rtl="0" eaLnBrk="1" latinLnBrk="0" hangingPunct="1">
        <a:defRPr sz="40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8">
            <a:extLst>
              <a:ext uri="{FF2B5EF4-FFF2-40B4-BE49-F238E27FC236}">
                <a16:creationId xmlns:a16="http://schemas.microsoft.com/office/drawing/2014/main" id="{BF4D9636-73FC-2EAE-C436-119DFFA366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5732" y="4236620"/>
            <a:ext cx="12958762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199" tIns="32100" rIns="64199" bIns="321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7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5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10414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10414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10414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10414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A2 poster Title – 44pt Noto Sans Bold</a:t>
            </a:r>
          </a:p>
        </p:txBody>
      </p:sp>
      <p:sp>
        <p:nvSpPr>
          <p:cNvPr id="13315" name="TextBox 9">
            <a:extLst>
              <a:ext uri="{FF2B5EF4-FFF2-40B4-BE49-F238E27FC236}">
                <a16:creationId xmlns:a16="http://schemas.microsoft.com/office/drawing/2014/main" id="{44B9891D-D23B-4E4F-A43A-69D414B1F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5732" y="5309770"/>
            <a:ext cx="12958762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199" tIns="32100" rIns="64199" bIns="321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2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Subhead – 24pt Noto Sans Bold</a:t>
            </a: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chemeClr val="tx2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paragraph – 18pt Noto Sans Bold</a:t>
            </a:r>
          </a:p>
        </p:txBody>
      </p:sp>
      <p:sp>
        <p:nvSpPr>
          <p:cNvPr id="13316" name="TextBox 10">
            <a:extLst>
              <a:ext uri="{FF2B5EF4-FFF2-40B4-BE49-F238E27FC236}">
                <a16:creationId xmlns:a16="http://schemas.microsoft.com/office/drawing/2014/main" id="{639304BF-FAF2-6947-9EC1-3C2133940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5732" y="6713120"/>
            <a:ext cx="6289675" cy="702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199" tIns="32100" rIns="64199" bIns="321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Column 1</a:t>
            </a: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 dirty="0">
              <a:solidFill>
                <a:schemeClr val="tx2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This research poster template can be edited to suit many purposes:</a:t>
            </a: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800" dirty="0">
              <a:solidFill>
                <a:schemeClr val="tx2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defTabSz="1041784" eaLnBrk="1" hangingPunct="1">
              <a:spcBef>
                <a:spcPct val="0"/>
              </a:spcBef>
              <a:defRPr/>
            </a:pPr>
            <a:r>
              <a:rPr lang="en-US" altLang="en-US" sz="18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You can resize the poster by selecting ‘page setup’ from the ‘File’ menu</a:t>
            </a:r>
          </a:p>
          <a:p>
            <a:pPr defTabSz="1041784" eaLnBrk="1" hangingPunct="1">
              <a:spcBef>
                <a:spcPct val="0"/>
              </a:spcBef>
              <a:defRPr/>
            </a:pPr>
            <a:r>
              <a:rPr lang="en-US" altLang="en-US" sz="18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Set the size of the document to suit – this version is defaulted at A1 size</a:t>
            </a:r>
          </a:p>
          <a:p>
            <a:pPr defTabSz="1041784" eaLnBrk="1" hangingPunct="1">
              <a:spcBef>
                <a:spcPct val="0"/>
              </a:spcBef>
              <a:defRPr/>
            </a:pPr>
            <a:r>
              <a:rPr lang="en-US" altLang="en-US" sz="18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The sized marque is set to fit the paper size (see above), you may also wish to adjust the font sizes (the current ones just serve as a guide</a:t>
            </a: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</p:txBody>
      </p:sp>
      <p:sp>
        <p:nvSpPr>
          <p:cNvPr id="13317" name="TextBox 11">
            <a:extLst>
              <a:ext uri="{FF2B5EF4-FFF2-40B4-BE49-F238E27FC236}">
                <a16:creationId xmlns:a16="http://schemas.microsoft.com/office/drawing/2014/main" id="{CFC65D62-AAE0-D943-A33B-18F18E108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207" y="6713120"/>
            <a:ext cx="6289675" cy="1123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199" tIns="32100" rIns="64199" bIns="321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en-US" sz="1800" dirty="0">
                <a:solidFill>
                  <a:srgbClr val="00213B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Column 2</a:t>
            </a: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95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95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95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95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95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FontTx/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Box 12">
            <a:extLst>
              <a:ext uri="{FF2B5EF4-FFF2-40B4-BE49-F238E27FC236}">
                <a16:creationId xmlns:a16="http://schemas.microsoft.com/office/drawing/2014/main" id="{5D8C976B-AB7F-E158-A5E3-F5F3F8B4B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5732" y="20433883"/>
            <a:ext cx="5045075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199" tIns="32100" rIns="64199" bIns="321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7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5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10414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10414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10414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10414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University of Glasgow, charity number SC004401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8CB378FE-76BD-D707-3B28-96140FE752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976000" cy="322568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niversity colour palett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005398"/>
      </a:accent1>
      <a:accent2>
        <a:srgbClr val="A60367"/>
      </a:accent2>
      <a:accent3>
        <a:srgbClr val="405D18"/>
      </a:accent3>
      <a:accent4>
        <a:srgbClr val="7D2238"/>
      </a:accent4>
      <a:accent5>
        <a:srgbClr val="4DBBC6"/>
      </a:accent5>
      <a:accent6>
        <a:srgbClr val="F8D03E"/>
      </a:accent6>
      <a:hlink>
        <a:srgbClr val="A5A1C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108</Words>
  <Application>Microsoft Macintosh PowerPoint</Application>
  <PresentationFormat>Custom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Howard</dc:creator>
  <cp:lastModifiedBy>Pete Howard</cp:lastModifiedBy>
  <cp:revision>8</cp:revision>
  <cp:lastPrinted>2011-01-27T10:57:38Z</cp:lastPrinted>
  <dcterms:created xsi:type="dcterms:W3CDTF">2016-04-29T08:24:00Z</dcterms:created>
  <dcterms:modified xsi:type="dcterms:W3CDTF">2025-07-28T10:01:38Z</dcterms:modified>
</cp:coreProperties>
</file>