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42803763" cy="30275213"/>
  <p:notesSz cx="9144000" cy="6858000"/>
  <p:defaultTextStyle>
    <a:defPPr>
      <a:defRPr lang="en-US"/>
    </a:defPPr>
    <a:lvl1pPr algn="l" defTabSz="2085975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2085975" indent="-1438275" algn="l" defTabSz="2085975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4173538" indent="-2879725" algn="l" defTabSz="2085975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6262688" indent="-4321175" algn="l" defTabSz="2085975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8350250" indent="-5764213" algn="l" defTabSz="2085975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5" userDrawn="1">
          <p15:clr>
            <a:srgbClr val="A4A3A4"/>
          </p15:clr>
        </p15:guide>
        <p15:guide id="2" pos="134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27" d="100"/>
          <a:sy n="27" d="100"/>
        </p:scale>
        <p:origin x="816" y="272"/>
      </p:cViewPr>
      <p:guideLst>
        <p:guide orient="horz" pos="9535"/>
        <p:guide pos="134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0283" y="9404941"/>
            <a:ext cx="36383198" cy="648954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0566" y="17155954"/>
            <a:ext cx="29962635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3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302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6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3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604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7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13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7D9E0-E0CF-9FDC-2CA1-BADBCCDE6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A244B-7A17-664F-BF6C-B4887645FB78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D1AC40-5096-BA15-0060-5D19A9818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D11BC-122C-F055-6D31-9918F22C2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EAC247-29E2-6B4B-9E92-A50B1FE047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8454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35" userDrawn="1">
          <p15:clr>
            <a:srgbClr val="FBAE40"/>
          </p15:clr>
        </p15:guide>
        <p15:guide id="2" pos="1348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63B27-2BC1-B52F-76EB-23985B6F0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1D786-2DF6-834A-9086-8639F4509492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D2029-DE9E-F6B4-70CE-CAE4E82EE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CB571-A8E7-F3FC-EC67-3FC9E5034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24B44-A06B-0042-A46C-E881B6ED3C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2151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588049" y="5354227"/>
            <a:ext cx="22523997" cy="114036636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08637" y="5354227"/>
            <a:ext cx="66866017" cy="114036636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9DCC2C-FC42-7637-9BE1-B5E4BA662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39563-66C7-3344-9421-9C7A0A767595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BA33A-02A6-D11F-774D-47595795F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38595-2F7E-255E-54B9-8339D19B3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0DD09-1E37-2049-BDF9-A038880D96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1929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CDB143-2B54-1AEC-0577-CCD6FAC73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A0B49-CA14-4C45-8B62-51907688B794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6D9D1-37AC-2BEE-161C-E4C3D4CE9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38817-ECC9-F0D6-476D-FD0DE6BFE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1482E-021E-EF42-B53F-DE946DE5EB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8125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1204" y="19454631"/>
            <a:ext cx="36383198" cy="6012994"/>
          </a:xfrm>
        </p:spPr>
        <p:txBody>
          <a:bodyPr anchor="t"/>
          <a:lstStyle>
            <a:lvl1pPr algn="l">
              <a:defRPr sz="12873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81204" y="12831931"/>
            <a:ext cx="36383198" cy="6622701"/>
          </a:xfrm>
        </p:spPr>
        <p:txBody>
          <a:bodyPr anchor="b"/>
          <a:lstStyle>
            <a:lvl1pPr marL="0" indent="0">
              <a:buNone/>
              <a:defRPr sz="6507">
                <a:solidFill>
                  <a:schemeClr val="tx1">
                    <a:tint val="75000"/>
                  </a:schemeClr>
                </a:solidFill>
              </a:defRPr>
            </a:lvl1pPr>
            <a:lvl2pPr marL="147674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3488" indent="0">
              <a:buNone/>
              <a:defRPr sz="5234">
                <a:solidFill>
                  <a:schemeClr val="tx1">
                    <a:tint val="75000"/>
                  </a:schemeClr>
                </a:solidFill>
              </a:defRPr>
            </a:lvl3pPr>
            <a:lvl4pPr marL="4430233" indent="0">
              <a:buNone/>
              <a:defRPr sz="4527">
                <a:solidFill>
                  <a:schemeClr val="tx1">
                    <a:tint val="75000"/>
                  </a:schemeClr>
                </a:solidFill>
              </a:defRPr>
            </a:lvl4pPr>
            <a:lvl5pPr marL="5906976" indent="0">
              <a:buNone/>
              <a:defRPr sz="4527">
                <a:solidFill>
                  <a:schemeClr val="tx1">
                    <a:tint val="75000"/>
                  </a:schemeClr>
                </a:solidFill>
              </a:defRPr>
            </a:lvl5pPr>
            <a:lvl6pPr marL="7383720" indent="0">
              <a:buNone/>
              <a:defRPr sz="4527">
                <a:solidFill>
                  <a:schemeClr val="tx1">
                    <a:tint val="75000"/>
                  </a:schemeClr>
                </a:solidFill>
              </a:defRPr>
            </a:lvl6pPr>
            <a:lvl7pPr marL="8860465" indent="0">
              <a:buNone/>
              <a:defRPr sz="4527">
                <a:solidFill>
                  <a:schemeClr val="tx1">
                    <a:tint val="75000"/>
                  </a:schemeClr>
                </a:solidFill>
              </a:defRPr>
            </a:lvl7pPr>
            <a:lvl8pPr marL="10337209" indent="0">
              <a:buNone/>
              <a:defRPr sz="4527">
                <a:solidFill>
                  <a:schemeClr val="tx1">
                    <a:tint val="75000"/>
                  </a:schemeClr>
                </a:solidFill>
              </a:defRPr>
            </a:lvl8pPr>
            <a:lvl9pPr marL="11813954" indent="0">
              <a:buNone/>
              <a:defRPr sz="45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F294A8-B524-5561-3877-E069AF6D6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819B2-8712-A74A-B9FC-C909E9474DF3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9BF8F-0CEC-91D8-71B1-559E3061F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C3E1B-8BCA-333E-86AC-70A7E1887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6E722-81F9-D245-A718-E351AAD17D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3800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08641" y="31186275"/>
            <a:ext cx="44691289" cy="88204590"/>
          </a:xfrm>
        </p:spPr>
        <p:txBody>
          <a:bodyPr/>
          <a:lstStyle>
            <a:lvl1pPr>
              <a:defRPr sz="8983"/>
            </a:lvl1pPr>
            <a:lvl2pPr>
              <a:defRPr sz="7709"/>
            </a:lvl2pPr>
            <a:lvl3pPr>
              <a:defRPr sz="6507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13324" y="31186275"/>
            <a:ext cx="44698724" cy="88204590"/>
          </a:xfrm>
        </p:spPr>
        <p:txBody>
          <a:bodyPr/>
          <a:lstStyle>
            <a:lvl1pPr>
              <a:defRPr sz="8983"/>
            </a:lvl1pPr>
            <a:lvl2pPr>
              <a:defRPr sz="7709"/>
            </a:lvl2pPr>
            <a:lvl3pPr>
              <a:defRPr sz="6507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1751BF8-639B-AFEE-5FF4-1736A05D5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46FCB-D0B1-F249-9630-08DDB4191737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CE2F581-0565-CFBF-3BC0-FAAD0B79C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9BD60DD-2310-FAEB-425B-6550B5C51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0D25C9-2AD3-E94F-A87D-AC2FD6CB88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4537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0192" y="1212414"/>
            <a:ext cx="38523386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0188" y="6776884"/>
            <a:ext cx="18912429" cy="2824283"/>
          </a:xfrm>
        </p:spPr>
        <p:txBody>
          <a:bodyPr anchor="b"/>
          <a:lstStyle>
            <a:lvl1pPr marL="0" indent="0">
              <a:buNone/>
              <a:defRPr sz="7709" b="1"/>
            </a:lvl1pPr>
            <a:lvl2pPr marL="1476743" indent="0">
              <a:buNone/>
              <a:defRPr sz="6507" b="1"/>
            </a:lvl2pPr>
            <a:lvl3pPr marL="2953488" indent="0">
              <a:buNone/>
              <a:defRPr sz="5800" b="1"/>
            </a:lvl3pPr>
            <a:lvl4pPr marL="4430233" indent="0">
              <a:buNone/>
              <a:defRPr sz="5234" b="1"/>
            </a:lvl4pPr>
            <a:lvl5pPr marL="5906976" indent="0">
              <a:buNone/>
              <a:defRPr sz="5234" b="1"/>
            </a:lvl5pPr>
            <a:lvl6pPr marL="7383720" indent="0">
              <a:buNone/>
              <a:defRPr sz="5234" b="1"/>
            </a:lvl6pPr>
            <a:lvl7pPr marL="8860465" indent="0">
              <a:buNone/>
              <a:defRPr sz="5234" b="1"/>
            </a:lvl7pPr>
            <a:lvl8pPr marL="10337209" indent="0">
              <a:buNone/>
              <a:defRPr sz="5234" b="1"/>
            </a:lvl8pPr>
            <a:lvl9pPr marL="11813954" indent="0">
              <a:buNone/>
              <a:defRPr sz="5234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40188" y="9601167"/>
            <a:ext cx="18912429" cy="17443290"/>
          </a:xfrm>
        </p:spPr>
        <p:txBody>
          <a:bodyPr/>
          <a:lstStyle>
            <a:lvl1pPr>
              <a:defRPr sz="7709"/>
            </a:lvl1pPr>
            <a:lvl2pPr>
              <a:defRPr sz="6507"/>
            </a:lvl2pPr>
            <a:lvl3pPr>
              <a:defRPr sz="5800"/>
            </a:lvl3pPr>
            <a:lvl4pPr>
              <a:defRPr sz="5234"/>
            </a:lvl4pPr>
            <a:lvl5pPr>
              <a:defRPr sz="5234"/>
            </a:lvl5pPr>
            <a:lvl6pPr>
              <a:defRPr sz="5234"/>
            </a:lvl6pPr>
            <a:lvl7pPr>
              <a:defRPr sz="5234"/>
            </a:lvl7pPr>
            <a:lvl8pPr>
              <a:defRPr sz="5234"/>
            </a:lvl8pPr>
            <a:lvl9pPr>
              <a:defRPr sz="5234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43721" y="6776884"/>
            <a:ext cx="18919858" cy="2824283"/>
          </a:xfrm>
        </p:spPr>
        <p:txBody>
          <a:bodyPr anchor="b"/>
          <a:lstStyle>
            <a:lvl1pPr marL="0" indent="0">
              <a:buNone/>
              <a:defRPr sz="7709" b="1"/>
            </a:lvl1pPr>
            <a:lvl2pPr marL="1476743" indent="0">
              <a:buNone/>
              <a:defRPr sz="6507" b="1"/>
            </a:lvl2pPr>
            <a:lvl3pPr marL="2953488" indent="0">
              <a:buNone/>
              <a:defRPr sz="5800" b="1"/>
            </a:lvl3pPr>
            <a:lvl4pPr marL="4430233" indent="0">
              <a:buNone/>
              <a:defRPr sz="5234" b="1"/>
            </a:lvl4pPr>
            <a:lvl5pPr marL="5906976" indent="0">
              <a:buNone/>
              <a:defRPr sz="5234" b="1"/>
            </a:lvl5pPr>
            <a:lvl6pPr marL="7383720" indent="0">
              <a:buNone/>
              <a:defRPr sz="5234" b="1"/>
            </a:lvl6pPr>
            <a:lvl7pPr marL="8860465" indent="0">
              <a:buNone/>
              <a:defRPr sz="5234" b="1"/>
            </a:lvl7pPr>
            <a:lvl8pPr marL="10337209" indent="0">
              <a:buNone/>
              <a:defRPr sz="5234" b="1"/>
            </a:lvl8pPr>
            <a:lvl9pPr marL="11813954" indent="0">
              <a:buNone/>
              <a:defRPr sz="5234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43721" y="9601167"/>
            <a:ext cx="18919858" cy="17443290"/>
          </a:xfrm>
        </p:spPr>
        <p:txBody>
          <a:bodyPr/>
          <a:lstStyle>
            <a:lvl1pPr>
              <a:defRPr sz="7709"/>
            </a:lvl1pPr>
            <a:lvl2pPr>
              <a:defRPr sz="6507"/>
            </a:lvl2pPr>
            <a:lvl3pPr>
              <a:defRPr sz="5800"/>
            </a:lvl3pPr>
            <a:lvl4pPr>
              <a:defRPr sz="5234"/>
            </a:lvl4pPr>
            <a:lvl5pPr>
              <a:defRPr sz="5234"/>
            </a:lvl5pPr>
            <a:lvl6pPr>
              <a:defRPr sz="5234"/>
            </a:lvl6pPr>
            <a:lvl7pPr>
              <a:defRPr sz="5234"/>
            </a:lvl7pPr>
            <a:lvl8pPr>
              <a:defRPr sz="5234"/>
            </a:lvl8pPr>
            <a:lvl9pPr>
              <a:defRPr sz="5234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726FF4C-B80C-6FA6-D9C4-E61F2E096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EFE6A-09B5-1848-BA18-DB60A909C21A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AAEB3FA-3380-170C-9C39-AA17CBEA3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7A3D34-CBFF-E885-E46B-C5901C48C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5FE0B0-74DB-F541-BE94-92D7F6D530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0037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481CE37-0477-FEC0-80DF-4B6356AB1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0DD17-B7EF-E04D-9245-6EB11AEE81E2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9EDB776-7459-33FF-EFF3-021B0B725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DEF6CF7-8D07-85E1-0F30-20FD10E01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831B93-14CE-414A-B42B-A8DCB7BE99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2152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287725E-9672-E50E-5EC2-DB9CAE051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774D4-AB6A-5A4D-A129-309F3BC8BF35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320047C-3004-A5FB-ED00-393F38E32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41A891D-CC40-F203-11B0-1E6E201BE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A31CC4-F931-5F43-A97B-445BAB1491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134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0192" y="1205403"/>
            <a:ext cx="14082142" cy="5129967"/>
          </a:xfrm>
        </p:spPr>
        <p:txBody>
          <a:bodyPr anchor="b"/>
          <a:lstStyle>
            <a:lvl1pPr algn="l">
              <a:defRPr sz="6507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35087" y="1205404"/>
            <a:ext cx="23928492" cy="25839056"/>
          </a:xfrm>
        </p:spPr>
        <p:txBody>
          <a:bodyPr/>
          <a:lstStyle>
            <a:lvl1pPr>
              <a:defRPr sz="10326"/>
            </a:lvl1pPr>
            <a:lvl2pPr>
              <a:defRPr sz="8983"/>
            </a:lvl2pPr>
            <a:lvl3pPr>
              <a:defRPr sz="7709"/>
            </a:lvl3pPr>
            <a:lvl4pPr>
              <a:defRPr sz="6507"/>
            </a:lvl4pPr>
            <a:lvl5pPr>
              <a:defRPr sz="6507"/>
            </a:lvl5pPr>
            <a:lvl6pPr>
              <a:defRPr sz="6507"/>
            </a:lvl6pPr>
            <a:lvl7pPr>
              <a:defRPr sz="6507"/>
            </a:lvl7pPr>
            <a:lvl8pPr>
              <a:defRPr sz="6507"/>
            </a:lvl8pPr>
            <a:lvl9pPr>
              <a:defRPr sz="6507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0192" y="6335372"/>
            <a:ext cx="14082142" cy="20709089"/>
          </a:xfrm>
        </p:spPr>
        <p:txBody>
          <a:bodyPr/>
          <a:lstStyle>
            <a:lvl1pPr marL="0" indent="0">
              <a:buNone/>
              <a:defRPr sz="4527"/>
            </a:lvl1pPr>
            <a:lvl2pPr marL="1476743" indent="0">
              <a:buNone/>
              <a:defRPr sz="3890"/>
            </a:lvl2pPr>
            <a:lvl3pPr marL="2953488" indent="0">
              <a:buNone/>
              <a:defRPr sz="3183"/>
            </a:lvl3pPr>
            <a:lvl4pPr marL="4430233" indent="0">
              <a:buNone/>
              <a:defRPr sz="2900"/>
            </a:lvl4pPr>
            <a:lvl5pPr marL="5906976" indent="0">
              <a:buNone/>
              <a:defRPr sz="2900"/>
            </a:lvl5pPr>
            <a:lvl6pPr marL="7383720" indent="0">
              <a:buNone/>
              <a:defRPr sz="2900"/>
            </a:lvl6pPr>
            <a:lvl7pPr marL="8860465" indent="0">
              <a:buNone/>
              <a:defRPr sz="2900"/>
            </a:lvl7pPr>
            <a:lvl8pPr marL="10337209" indent="0">
              <a:buNone/>
              <a:defRPr sz="2900"/>
            </a:lvl8pPr>
            <a:lvl9pPr marL="11813954" indent="0">
              <a:buNone/>
              <a:defRPr sz="2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A404347-EC4B-6C74-AC54-406F496CB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1AC39-AD25-D841-87CA-B60971AF5FB6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9527F4E-0076-419B-A292-46E8522F8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C2FDB3-D3BE-8106-39BC-ABE8E17CF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76C596-BC16-3347-A0AA-45B741C5CA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033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839" y="21192649"/>
            <a:ext cx="25682258" cy="2501912"/>
          </a:xfrm>
        </p:spPr>
        <p:txBody>
          <a:bodyPr anchor="b"/>
          <a:lstStyle>
            <a:lvl1pPr algn="l">
              <a:defRPr sz="6507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9839" y="2705146"/>
            <a:ext cx="25682258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26"/>
            </a:lvl1pPr>
            <a:lvl2pPr marL="1476743" indent="0">
              <a:buNone/>
              <a:defRPr sz="8983"/>
            </a:lvl2pPr>
            <a:lvl3pPr marL="2953488" indent="0">
              <a:buNone/>
              <a:defRPr sz="7709"/>
            </a:lvl3pPr>
            <a:lvl4pPr marL="4430233" indent="0">
              <a:buNone/>
              <a:defRPr sz="6507"/>
            </a:lvl4pPr>
            <a:lvl5pPr marL="5906976" indent="0">
              <a:buNone/>
              <a:defRPr sz="6507"/>
            </a:lvl5pPr>
            <a:lvl6pPr marL="7383720" indent="0">
              <a:buNone/>
              <a:defRPr sz="6507"/>
            </a:lvl6pPr>
            <a:lvl7pPr marL="8860465" indent="0">
              <a:buNone/>
              <a:defRPr sz="6507"/>
            </a:lvl7pPr>
            <a:lvl8pPr marL="10337209" indent="0">
              <a:buNone/>
              <a:defRPr sz="6507"/>
            </a:lvl8pPr>
            <a:lvl9pPr marL="11813954" indent="0">
              <a:buNone/>
              <a:defRPr sz="6507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839" y="23694561"/>
            <a:ext cx="25682258" cy="3553130"/>
          </a:xfrm>
        </p:spPr>
        <p:txBody>
          <a:bodyPr/>
          <a:lstStyle>
            <a:lvl1pPr marL="0" indent="0">
              <a:buNone/>
              <a:defRPr sz="4527"/>
            </a:lvl1pPr>
            <a:lvl2pPr marL="1476743" indent="0">
              <a:buNone/>
              <a:defRPr sz="3890"/>
            </a:lvl2pPr>
            <a:lvl3pPr marL="2953488" indent="0">
              <a:buNone/>
              <a:defRPr sz="3183"/>
            </a:lvl3pPr>
            <a:lvl4pPr marL="4430233" indent="0">
              <a:buNone/>
              <a:defRPr sz="2900"/>
            </a:lvl4pPr>
            <a:lvl5pPr marL="5906976" indent="0">
              <a:buNone/>
              <a:defRPr sz="2900"/>
            </a:lvl5pPr>
            <a:lvl6pPr marL="7383720" indent="0">
              <a:buNone/>
              <a:defRPr sz="2900"/>
            </a:lvl6pPr>
            <a:lvl7pPr marL="8860465" indent="0">
              <a:buNone/>
              <a:defRPr sz="2900"/>
            </a:lvl7pPr>
            <a:lvl8pPr marL="10337209" indent="0">
              <a:buNone/>
              <a:defRPr sz="2900"/>
            </a:lvl8pPr>
            <a:lvl9pPr marL="11813954" indent="0">
              <a:buNone/>
              <a:defRPr sz="2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F02119C-73FB-BA0C-68C5-D3D4C6BFB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A4E2D-75E1-424E-8FE1-0C5F6DF8B3EA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4E5CBC2-19F3-1F14-9143-217FF2886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DF93839-ACFB-C069-3E51-938B8D42A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E27A4-4551-634D-9765-D83DC1B275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8428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DD3BE1E-8EC6-4559-500F-3BE9EEDC6A9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141200" y="1212672"/>
            <a:ext cx="38521367" cy="5044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4438F3E-E4CF-D977-A0E1-FECB7F9587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141200" y="7064929"/>
            <a:ext cx="38521367" cy="19979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580" tIns="208790" rIns="417580" bIns="2087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text styles</a:t>
            </a:r>
          </a:p>
          <a:p>
            <a:pPr lvl="1"/>
            <a:r>
              <a:rPr lang="en-GB" altLang="en-US" dirty="0"/>
              <a:t>Second level</a:t>
            </a:r>
          </a:p>
          <a:p>
            <a:pPr lvl="2"/>
            <a:r>
              <a:rPr lang="en-GB" altLang="en-US" dirty="0"/>
              <a:t>Third level</a:t>
            </a:r>
          </a:p>
          <a:p>
            <a:pPr lvl="3"/>
            <a:r>
              <a:rPr lang="en-GB" altLang="en-US" dirty="0"/>
              <a:t>Fourth level</a:t>
            </a:r>
          </a:p>
          <a:p>
            <a:pPr lvl="4"/>
            <a:r>
              <a:rPr lang="en-GB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584976-E765-9044-B369-3EAFBDE982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141198" y="28060968"/>
            <a:ext cx="9985525" cy="1611279"/>
          </a:xfrm>
          <a:prstGeom prst="rect">
            <a:avLst/>
          </a:prstGeom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389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F3D7EBF9-D009-104F-888C-9D4DEEF72C86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B16D2-10E5-AD4C-A95C-E8898B8D7A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624789" y="28060968"/>
            <a:ext cx="13554189" cy="1611279"/>
          </a:xfrm>
          <a:prstGeom prst="rect">
            <a:avLst/>
          </a:prstGeom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3890">
                <a:solidFill>
                  <a:srgbClr val="898989"/>
                </a:solidFill>
                <a:latin typeface="Calibri" pitchFamily="-107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AC06F3-6C20-5044-BD16-98CDCA9B5A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0677041" y="28060968"/>
            <a:ext cx="9985525" cy="1611279"/>
          </a:xfrm>
          <a:prstGeom prst="rect">
            <a:avLst/>
          </a:prstGeom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89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2958953-8674-A144-B688-7F70325DE09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475382" rtl="0" eaLnBrk="0" fontAlgn="base" hangingPunct="0">
        <a:spcBef>
          <a:spcPct val="0"/>
        </a:spcBef>
        <a:spcAft>
          <a:spcPct val="0"/>
        </a:spcAft>
        <a:defRPr sz="14216" b="1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1pPr>
      <a:lvl2pPr algn="ctr" defTabSz="1475382" rtl="0" eaLnBrk="0" fontAlgn="base" hangingPunct="0">
        <a:spcBef>
          <a:spcPct val="0"/>
        </a:spcBef>
        <a:spcAft>
          <a:spcPct val="0"/>
        </a:spcAft>
        <a:defRPr sz="14216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2pPr>
      <a:lvl3pPr algn="ctr" defTabSz="1475382" rtl="0" eaLnBrk="0" fontAlgn="base" hangingPunct="0">
        <a:spcBef>
          <a:spcPct val="0"/>
        </a:spcBef>
        <a:spcAft>
          <a:spcPct val="0"/>
        </a:spcAft>
        <a:defRPr sz="14216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3pPr>
      <a:lvl4pPr algn="ctr" defTabSz="1475382" rtl="0" eaLnBrk="0" fontAlgn="base" hangingPunct="0">
        <a:spcBef>
          <a:spcPct val="0"/>
        </a:spcBef>
        <a:spcAft>
          <a:spcPct val="0"/>
        </a:spcAft>
        <a:defRPr sz="14216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4pPr>
      <a:lvl5pPr algn="ctr" defTabSz="1475382" rtl="0" eaLnBrk="0" fontAlgn="base" hangingPunct="0">
        <a:spcBef>
          <a:spcPct val="0"/>
        </a:spcBef>
        <a:spcAft>
          <a:spcPct val="0"/>
        </a:spcAft>
        <a:defRPr sz="14216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5pPr>
      <a:lvl6pPr marL="457408" algn="ctr" defTabSz="1475462" rtl="0" fontAlgn="base">
        <a:spcBef>
          <a:spcPct val="0"/>
        </a:spcBef>
        <a:spcAft>
          <a:spcPct val="0"/>
        </a:spcAft>
        <a:defRPr sz="14216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6pPr>
      <a:lvl7pPr marL="914818" algn="ctr" defTabSz="1475462" rtl="0" fontAlgn="base">
        <a:spcBef>
          <a:spcPct val="0"/>
        </a:spcBef>
        <a:spcAft>
          <a:spcPct val="0"/>
        </a:spcAft>
        <a:defRPr sz="14216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7pPr>
      <a:lvl8pPr marL="1372226" algn="ctr" defTabSz="1475462" rtl="0" fontAlgn="base">
        <a:spcBef>
          <a:spcPct val="0"/>
        </a:spcBef>
        <a:spcAft>
          <a:spcPct val="0"/>
        </a:spcAft>
        <a:defRPr sz="14216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8pPr>
      <a:lvl9pPr marL="1829635" algn="ctr" defTabSz="1475462" rtl="0" fontAlgn="base">
        <a:spcBef>
          <a:spcPct val="0"/>
        </a:spcBef>
        <a:spcAft>
          <a:spcPct val="0"/>
        </a:spcAft>
        <a:defRPr sz="14216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1105975" indent="-1105975" algn="l" defTabSz="147538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26" b="0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1pPr>
      <a:lvl2pPr marL="2397215" indent="-921833" algn="l" defTabSz="147538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983" b="0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2pPr>
      <a:lvl3pPr marL="3690700" indent="-736568" algn="l" defTabSz="147538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9" b="0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3pPr>
      <a:lvl4pPr marL="5167204" indent="-736568" algn="l" defTabSz="147538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7" b="0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4pPr>
      <a:lvl5pPr marL="6644832" indent="-736568" algn="l" defTabSz="147538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7" b="0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5pPr>
      <a:lvl6pPr marL="8122093" indent="-738372" algn="l" defTabSz="1476743" rtl="0" eaLnBrk="1" latinLnBrk="0" hangingPunct="1">
        <a:spcBef>
          <a:spcPct val="20000"/>
        </a:spcBef>
        <a:buFont typeface="Arial"/>
        <a:buChar char="•"/>
        <a:defRPr sz="6507" kern="1200">
          <a:solidFill>
            <a:schemeClr val="tx1"/>
          </a:solidFill>
          <a:latin typeface="+mn-lt"/>
          <a:ea typeface="+mn-ea"/>
          <a:cs typeface="+mn-cs"/>
        </a:defRPr>
      </a:lvl6pPr>
      <a:lvl7pPr marL="9598837" indent="-738372" algn="l" defTabSz="1476743" rtl="0" eaLnBrk="1" latinLnBrk="0" hangingPunct="1">
        <a:spcBef>
          <a:spcPct val="20000"/>
        </a:spcBef>
        <a:buFont typeface="Arial"/>
        <a:buChar char="•"/>
        <a:defRPr sz="6507" kern="1200">
          <a:solidFill>
            <a:schemeClr val="tx1"/>
          </a:solidFill>
          <a:latin typeface="+mn-lt"/>
          <a:ea typeface="+mn-ea"/>
          <a:cs typeface="+mn-cs"/>
        </a:defRPr>
      </a:lvl7pPr>
      <a:lvl8pPr marL="11075582" indent="-738372" algn="l" defTabSz="1476743" rtl="0" eaLnBrk="1" latinLnBrk="0" hangingPunct="1">
        <a:spcBef>
          <a:spcPct val="20000"/>
        </a:spcBef>
        <a:buFont typeface="Arial"/>
        <a:buChar char="•"/>
        <a:defRPr sz="6507" kern="1200">
          <a:solidFill>
            <a:schemeClr val="tx1"/>
          </a:solidFill>
          <a:latin typeface="+mn-lt"/>
          <a:ea typeface="+mn-ea"/>
          <a:cs typeface="+mn-cs"/>
        </a:defRPr>
      </a:lvl8pPr>
      <a:lvl9pPr marL="12552325" indent="-738372" algn="l" defTabSz="1476743" rtl="0" eaLnBrk="1" latinLnBrk="0" hangingPunct="1">
        <a:spcBef>
          <a:spcPct val="20000"/>
        </a:spcBef>
        <a:buFont typeface="Arial"/>
        <a:buChar char="•"/>
        <a:defRPr sz="65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7674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743" algn="l" defTabSz="147674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3488" algn="l" defTabSz="147674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30233" algn="l" defTabSz="147674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6976" algn="l" defTabSz="147674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3720" algn="l" defTabSz="147674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60465" algn="l" defTabSz="147674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7209" algn="l" defTabSz="147674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13954" algn="l" defTabSz="147674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3F09AE3E-11AC-BCAE-6A0A-560B3DE4DC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1880000" cy="6412500"/>
          </a:xfrm>
          <a:prstGeom prst="rect">
            <a:avLst/>
          </a:prstGeom>
        </p:spPr>
      </p:pic>
      <p:sp>
        <p:nvSpPr>
          <p:cNvPr id="5" name="TextBox 8">
            <a:extLst>
              <a:ext uri="{FF2B5EF4-FFF2-40B4-BE49-F238E27FC236}">
                <a16:creationId xmlns:a16="http://schemas.microsoft.com/office/drawing/2014/main" id="{0A0F40D5-2330-2B7C-6CD7-31A8F9FF5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7064626"/>
            <a:ext cx="26108025" cy="139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342" tIns="64671" rIns="129342" bIns="6467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200" b="1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A0 poster Title – 82pt Noto Sans Bold</a:t>
            </a:r>
          </a:p>
        </p:txBody>
      </p:sp>
      <p:sp>
        <p:nvSpPr>
          <p:cNvPr id="6" name="TextBox 9">
            <a:extLst>
              <a:ext uri="{FF2B5EF4-FFF2-40B4-BE49-F238E27FC236}">
                <a16:creationId xmlns:a16="http://schemas.microsoft.com/office/drawing/2014/main" id="{DB138E05-C3D5-DF90-7D82-52A492518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9226801"/>
            <a:ext cx="26108025" cy="187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342" tIns="64671" rIns="129342" bIns="6467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5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Subhead – 45pt Noto Sans Regular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Paragraph – 34pt Noto Sans Regular</a:t>
            </a:r>
          </a:p>
        </p:txBody>
      </p:sp>
      <p:sp>
        <p:nvSpPr>
          <p:cNvPr id="7" name="TextBox 10">
            <a:extLst>
              <a:ext uri="{FF2B5EF4-FFF2-40B4-BE49-F238E27FC236}">
                <a16:creationId xmlns:a16="http://schemas.microsoft.com/office/drawing/2014/main" id="{89086A00-806B-2918-2375-496B62D7C9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2054138"/>
            <a:ext cx="8999621" cy="13734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9342" tIns="64671" rIns="129342" bIns="6467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Column 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chemeClr val="tx2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This research poster template can be edited to suit many purposes: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chemeClr val="tx2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3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You can resize the poster by selecting ‘page setup’ from the ‘File’ menu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3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Set the size of the document to suit – this version is defaulted at A0 size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3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The sized marque is set to fit the paper size (see above), you may also wish to adjust the font sizes (the current ones just serve as a guide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FEFF2B85-00EF-63E9-F166-717450926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02260" y="12054137"/>
            <a:ext cx="8999621" cy="10595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9342" tIns="64671" rIns="129342" bIns="6467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Column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</p:txBody>
      </p:sp>
      <p:sp>
        <p:nvSpPr>
          <p:cNvPr id="13" name="TextBox 10">
            <a:extLst>
              <a:ext uri="{FF2B5EF4-FFF2-40B4-BE49-F238E27FC236}">
                <a16:creationId xmlns:a16="http://schemas.microsoft.com/office/drawing/2014/main" id="{FFF61BC6-7DE9-6F42-9A76-D6A439B73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01881" y="12054137"/>
            <a:ext cx="8999621" cy="745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9342" tIns="64671" rIns="129342" bIns="6467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Column 3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5BB9DCDA-B1FA-E572-8082-80612230BC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23762" y="11932316"/>
            <a:ext cx="8999621" cy="745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9342" tIns="64671" rIns="129342" bIns="6467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Column 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400" dirty="0">
              <a:solidFill>
                <a:srgbClr val="00213B"/>
              </a:solidFill>
              <a:latin typeface="Arial" panose="020B0604020202020204" pitchFamily="34" charset="0"/>
            </a:endParaRP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1ED49A11-C5A7-45E6-4D96-438EF550F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8299361"/>
            <a:ext cx="10164763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9342" tIns="64671" rIns="129342" bIns="6467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26988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University of Glasgow, charity number SC004401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niversity colour palett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005398"/>
      </a:accent1>
      <a:accent2>
        <a:srgbClr val="A60367"/>
      </a:accent2>
      <a:accent3>
        <a:srgbClr val="405D18"/>
      </a:accent3>
      <a:accent4>
        <a:srgbClr val="7D2238"/>
      </a:accent4>
      <a:accent5>
        <a:srgbClr val="4DBBC6"/>
      </a:accent5>
      <a:accent6>
        <a:srgbClr val="F8D03E"/>
      </a:accent6>
      <a:hlink>
        <a:srgbClr val="A5A1C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112</Words>
  <Application>Microsoft Macintosh PowerPoint</Application>
  <PresentationFormat>Custom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Noto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Howard</dc:creator>
  <cp:lastModifiedBy>Pete Howard</cp:lastModifiedBy>
  <cp:revision>9</cp:revision>
  <cp:lastPrinted>2011-01-27T10:57:38Z</cp:lastPrinted>
  <dcterms:created xsi:type="dcterms:W3CDTF">2016-04-29T08:24:00Z</dcterms:created>
  <dcterms:modified xsi:type="dcterms:W3CDTF">2025-07-28T10:00:30Z</dcterms:modified>
</cp:coreProperties>
</file>