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0275213" cy="21275675"/>
  <p:notesSz cx="6858000" cy="9144000"/>
  <p:defaultTextStyle>
    <a:defPPr>
      <a:defRPr lang="en-US"/>
    </a:defPPr>
    <a:lvl1pPr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1470025" indent="-1014413"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2943225" indent="-2030413"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4416425" indent="-3048000"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5889625" indent="-4065588" algn="l" defTabSz="14700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01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39" d="100"/>
          <a:sy n="39" d="100"/>
        </p:scale>
        <p:origin x="1680" y="184"/>
      </p:cViewPr>
      <p:guideLst>
        <p:guide orient="horz" pos="6701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2" y="6609251"/>
            <a:ext cx="25733931" cy="456048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12056216"/>
            <a:ext cx="21192650" cy="54371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67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34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01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868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358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03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270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737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EC6DF-93B7-976F-55B7-6D5FEC2E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A2F87-5A2D-994F-A927-387B4946C878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05EDA-43C9-A38F-1B70-D99F5EB1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D6869-FB19-0893-B887-D57A60F6B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1E94A-15E3-6744-8CCF-7F4372941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320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701" userDrawn="1">
          <p15:clr>
            <a:srgbClr val="FBAE40"/>
          </p15:clr>
        </p15:guide>
        <p15:guide id="2" pos="953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A166C-BBFA-FBF3-B42C-AFD8070DA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6AFC6-690C-3F4A-8A2C-C8E59D939AFD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0FEED-B0F8-F303-D5F9-E4496CDB0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971F65-10BA-6E85-8089-AE0392E34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17907F-BED8-FE4F-B6A7-00DB7D82E1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798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41716" y="3762642"/>
            <a:ext cx="15931282" cy="8013837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42622" y="3762642"/>
            <a:ext cx="47294508" cy="8013837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AC5C5-8256-3A1D-EC75-24E6A90D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43F97-80DD-AC4F-B633-420415055C7E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84477-E12D-BD73-5CB7-7E22A86B1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B538F-C7E7-8FF9-8790-5F329CFA4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BA85A-6159-CB40-BEBA-4527D5E3D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65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02252-C903-4B83-7F04-DCC86E24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A5D836-F74D-CB4C-838B-5F945D9AECBD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15014B-2941-52E6-C15D-483F94ED0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4361B-A326-BEFE-5670-063DF5803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F9FBB-C5C1-914F-B37F-E0DC9EF81E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828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4" y="13671593"/>
            <a:ext cx="25733931" cy="4225586"/>
          </a:xfrm>
        </p:spPr>
        <p:txBody>
          <a:bodyPr anchor="t"/>
          <a:lstStyle>
            <a:lvl1pPr algn="l">
              <a:defRPr sz="12789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4" y="9017541"/>
            <a:ext cx="25733931" cy="4654053"/>
          </a:xfrm>
        </p:spPr>
        <p:txBody>
          <a:bodyPr anchor="b"/>
          <a:lstStyle>
            <a:lvl1pPr marL="0" indent="0">
              <a:buNone/>
              <a:defRPr sz="6465">
                <a:solidFill>
                  <a:schemeClr val="tx1">
                    <a:tint val="75000"/>
                  </a:schemeClr>
                </a:solidFill>
              </a:defRPr>
            </a:lvl1pPr>
            <a:lvl2pPr marL="1467168" indent="0">
              <a:buNone/>
              <a:defRPr sz="5762">
                <a:solidFill>
                  <a:schemeClr val="tx1">
                    <a:tint val="75000"/>
                  </a:schemeClr>
                </a:solidFill>
              </a:defRPr>
            </a:lvl2pPr>
            <a:lvl3pPr marL="293433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01505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4pPr>
            <a:lvl5pPr marL="5868673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5pPr>
            <a:lvl6pPr marL="7335841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6pPr>
            <a:lvl7pPr marL="8803010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7pPr>
            <a:lvl8pPr marL="10270178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8pPr>
            <a:lvl9pPr marL="11737346" indent="0">
              <a:buNone/>
              <a:defRPr sz="44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2ED90-2752-D74D-39DB-303EADF1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7B542-D07F-C748-8BC5-55C0FF397323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63907-D9EC-9A49-CCD8-CF336E484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EAA77-072C-FC46-DC45-6EC58F2AC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DE9B00-DB8E-A942-A453-BF00EE11F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798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2623" y="21915917"/>
            <a:ext cx="31610266" cy="61985103"/>
          </a:xfrm>
        </p:spPr>
        <p:txBody>
          <a:bodyPr/>
          <a:lstStyle>
            <a:lvl1pPr>
              <a:defRPr sz="8924"/>
            </a:lvl1pPr>
            <a:lvl2pPr>
              <a:defRPr sz="7659"/>
            </a:lvl2pPr>
            <a:lvl3pPr>
              <a:defRPr sz="6465"/>
            </a:lvl3pPr>
            <a:lvl4pPr>
              <a:defRPr sz="5762"/>
            </a:lvl4pPr>
            <a:lvl5pPr>
              <a:defRPr sz="5762"/>
            </a:lvl5pPr>
            <a:lvl6pPr>
              <a:defRPr sz="5762"/>
            </a:lvl6pPr>
            <a:lvl7pPr>
              <a:defRPr sz="5762"/>
            </a:lvl7pPr>
            <a:lvl8pPr>
              <a:defRPr sz="5762"/>
            </a:lvl8pPr>
            <a:lvl9pPr>
              <a:defRPr sz="576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657475" y="21915917"/>
            <a:ext cx="31615524" cy="61985103"/>
          </a:xfrm>
        </p:spPr>
        <p:txBody>
          <a:bodyPr/>
          <a:lstStyle>
            <a:lvl1pPr>
              <a:defRPr sz="8924"/>
            </a:lvl1pPr>
            <a:lvl2pPr>
              <a:defRPr sz="7659"/>
            </a:lvl2pPr>
            <a:lvl3pPr>
              <a:defRPr sz="6465"/>
            </a:lvl3pPr>
            <a:lvl4pPr>
              <a:defRPr sz="5762"/>
            </a:lvl4pPr>
            <a:lvl5pPr>
              <a:defRPr sz="5762"/>
            </a:lvl5pPr>
            <a:lvl6pPr>
              <a:defRPr sz="5762"/>
            </a:lvl6pPr>
            <a:lvl7pPr>
              <a:defRPr sz="5762"/>
            </a:lvl7pPr>
            <a:lvl8pPr>
              <a:defRPr sz="5762"/>
            </a:lvl8pPr>
            <a:lvl9pPr>
              <a:defRPr sz="5762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744263-3679-4605-ABD3-470E032A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BCA46-2763-A64A-BD42-2A6B4047BB77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27E2EB-2DF7-FCA9-53EB-7AE9A9083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88C571-B78A-2743-A084-87E62CA3F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234A4C-A059-A94C-8326-9BC1C4AA03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25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3" y="852014"/>
            <a:ext cx="27247691" cy="3545946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2" y="4762404"/>
            <a:ext cx="13376810" cy="1984743"/>
          </a:xfrm>
        </p:spPr>
        <p:txBody>
          <a:bodyPr anchor="b"/>
          <a:lstStyle>
            <a:lvl1pPr marL="0" indent="0">
              <a:buNone/>
              <a:defRPr sz="7659" b="1"/>
            </a:lvl1pPr>
            <a:lvl2pPr marL="1467168" indent="0">
              <a:buNone/>
              <a:defRPr sz="6465" b="1"/>
            </a:lvl2pPr>
            <a:lvl3pPr marL="2934336" indent="0">
              <a:buNone/>
              <a:defRPr sz="5762" b="1"/>
            </a:lvl3pPr>
            <a:lvl4pPr marL="4401505" indent="0">
              <a:buNone/>
              <a:defRPr sz="5200" b="1"/>
            </a:lvl4pPr>
            <a:lvl5pPr marL="5868673" indent="0">
              <a:buNone/>
              <a:defRPr sz="5200" b="1"/>
            </a:lvl5pPr>
            <a:lvl6pPr marL="7335841" indent="0">
              <a:buNone/>
              <a:defRPr sz="5200" b="1"/>
            </a:lvl6pPr>
            <a:lvl7pPr marL="8803010" indent="0">
              <a:buNone/>
              <a:defRPr sz="5200" b="1"/>
            </a:lvl7pPr>
            <a:lvl8pPr marL="10270178" indent="0">
              <a:buNone/>
              <a:defRPr sz="5200" b="1"/>
            </a:lvl8pPr>
            <a:lvl9pPr marL="11737346" indent="0">
              <a:buNone/>
              <a:defRPr sz="5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2" y="6747147"/>
            <a:ext cx="13376810" cy="12258139"/>
          </a:xfrm>
        </p:spPr>
        <p:txBody>
          <a:bodyPr/>
          <a:lstStyle>
            <a:lvl1pPr>
              <a:defRPr sz="7659"/>
            </a:lvl1pPr>
            <a:lvl2pPr>
              <a:defRPr sz="6465"/>
            </a:lvl2pPr>
            <a:lvl3pPr>
              <a:defRPr sz="5762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90" y="4762404"/>
            <a:ext cx="13382065" cy="1984743"/>
          </a:xfrm>
        </p:spPr>
        <p:txBody>
          <a:bodyPr anchor="b"/>
          <a:lstStyle>
            <a:lvl1pPr marL="0" indent="0">
              <a:buNone/>
              <a:defRPr sz="7659" b="1"/>
            </a:lvl1pPr>
            <a:lvl2pPr marL="1467168" indent="0">
              <a:buNone/>
              <a:defRPr sz="6465" b="1"/>
            </a:lvl2pPr>
            <a:lvl3pPr marL="2934336" indent="0">
              <a:buNone/>
              <a:defRPr sz="5762" b="1"/>
            </a:lvl3pPr>
            <a:lvl4pPr marL="4401505" indent="0">
              <a:buNone/>
              <a:defRPr sz="5200" b="1"/>
            </a:lvl4pPr>
            <a:lvl5pPr marL="5868673" indent="0">
              <a:buNone/>
              <a:defRPr sz="5200" b="1"/>
            </a:lvl5pPr>
            <a:lvl6pPr marL="7335841" indent="0">
              <a:buNone/>
              <a:defRPr sz="5200" b="1"/>
            </a:lvl6pPr>
            <a:lvl7pPr marL="8803010" indent="0">
              <a:buNone/>
              <a:defRPr sz="5200" b="1"/>
            </a:lvl7pPr>
            <a:lvl8pPr marL="10270178" indent="0">
              <a:buNone/>
              <a:defRPr sz="5200" b="1"/>
            </a:lvl8pPr>
            <a:lvl9pPr marL="11737346" indent="0">
              <a:buNone/>
              <a:defRPr sz="5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90" y="6747147"/>
            <a:ext cx="13382065" cy="12258139"/>
          </a:xfrm>
        </p:spPr>
        <p:txBody>
          <a:bodyPr/>
          <a:lstStyle>
            <a:lvl1pPr>
              <a:defRPr sz="7659"/>
            </a:lvl1pPr>
            <a:lvl2pPr>
              <a:defRPr sz="6465"/>
            </a:lvl2pPr>
            <a:lvl3pPr>
              <a:defRPr sz="5762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84CF039-469B-319E-33D5-015113862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CB3DC-B5E0-7547-A89A-F4F0BDD4C13F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D13D79-C45E-22B3-7C56-4545A80A7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34E7AFD-B6EE-BA05-ECED-D22A2F5C8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403AB-0F66-5046-B674-F9476948C4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6562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A93950C-D3FD-A27E-D11A-C5EFC34A0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AC753-6EA9-E549-8B0B-979A61627ABA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B118944-A5E8-BE0E-30C5-8E5D17BED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E5CAEFD-3BF5-C458-1842-CDB148FEC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3B580-209D-704D-B8FD-C726BB6F2F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34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3E41484-8019-B0FB-F522-BA94A3A57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DD7CE-095B-A241-B51F-F8F1714DBA2E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6BB22E1-C4C9-0549-6D99-54B9E1A85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96730D-ECD7-C5B4-2CA1-0F8E62DE6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15D7C-2E8A-5D41-B4BC-2F2667852C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902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2" y="847088"/>
            <a:ext cx="9960336" cy="3605045"/>
          </a:xfrm>
        </p:spPr>
        <p:txBody>
          <a:bodyPr anchor="b"/>
          <a:lstStyle>
            <a:lvl1pPr algn="l">
              <a:defRPr sz="6465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71" y="847088"/>
            <a:ext cx="16924685" cy="18158200"/>
          </a:xfrm>
        </p:spPr>
        <p:txBody>
          <a:bodyPr/>
          <a:lstStyle>
            <a:lvl1pPr>
              <a:defRPr sz="10259"/>
            </a:lvl1pPr>
            <a:lvl2pPr>
              <a:defRPr sz="8924"/>
            </a:lvl2pPr>
            <a:lvl3pPr>
              <a:defRPr sz="7659"/>
            </a:lvl3pPr>
            <a:lvl4pPr>
              <a:defRPr sz="6465"/>
            </a:lvl4pPr>
            <a:lvl5pPr>
              <a:defRPr sz="6465"/>
            </a:lvl5pPr>
            <a:lvl6pPr>
              <a:defRPr sz="6465"/>
            </a:lvl6pPr>
            <a:lvl7pPr>
              <a:defRPr sz="6465"/>
            </a:lvl7pPr>
            <a:lvl8pPr>
              <a:defRPr sz="6465"/>
            </a:lvl8pPr>
            <a:lvl9pPr>
              <a:defRPr sz="646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2" y="4452135"/>
            <a:ext cx="9960336" cy="14553154"/>
          </a:xfrm>
        </p:spPr>
        <p:txBody>
          <a:bodyPr/>
          <a:lstStyle>
            <a:lvl1pPr marL="0" indent="0">
              <a:buNone/>
              <a:defRPr sz="4497"/>
            </a:lvl1pPr>
            <a:lvl2pPr marL="1467168" indent="0">
              <a:buNone/>
              <a:defRPr sz="3865"/>
            </a:lvl2pPr>
            <a:lvl3pPr marL="2934336" indent="0">
              <a:buNone/>
              <a:defRPr sz="3162"/>
            </a:lvl3pPr>
            <a:lvl4pPr marL="4401505" indent="0">
              <a:buNone/>
              <a:defRPr sz="2881"/>
            </a:lvl4pPr>
            <a:lvl5pPr marL="5868673" indent="0">
              <a:buNone/>
              <a:defRPr sz="2881"/>
            </a:lvl5pPr>
            <a:lvl6pPr marL="7335841" indent="0">
              <a:buNone/>
              <a:defRPr sz="2881"/>
            </a:lvl6pPr>
            <a:lvl7pPr marL="8803010" indent="0">
              <a:buNone/>
              <a:defRPr sz="2881"/>
            </a:lvl7pPr>
            <a:lvl8pPr marL="10270178" indent="0">
              <a:buNone/>
              <a:defRPr sz="2881"/>
            </a:lvl8pPr>
            <a:lvl9pPr marL="11737346" indent="0">
              <a:buNone/>
              <a:defRPr sz="288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3AA50A-5FAB-2E1A-82D6-6A39B3C39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865BD-6E08-6346-87C4-6BEF864A906B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44D0B8-9403-8174-2C3B-654B3116F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23768E-F53F-95FA-6E49-1D18E7542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8A9B49-252A-BD41-A119-250882C7FD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910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5" y="14892972"/>
            <a:ext cx="18165128" cy="1758200"/>
          </a:xfrm>
        </p:spPr>
        <p:txBody>
          <a:bodyPr anchor="b"/>
          <a:lstStyle>
            <a:lvl1pPr algn="l">
              <a:defRPr sz="6465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5" y="1901021"/>
            <a:ext cx="18165128" cy="12765405"/>
          </a:xfrm>
        </p:spPr>
        <p:txBody>
          <a:bodyPr rtlCol="0">
            <a:normAutofit/>
          </a:bodyPr>
          <a:lstStyle>
            <a:lvl1pPr marL="0" indent="0">
              <a:buNone/>
              <a:defRPr sz="10259"/>
            </a:lvl1pPr>
            <a:lvl2pPr marL="1467168" indent="0">
              <a:buNone/>
              <a:defRPr sz="8924"/>
            </a:lvl2pPr>
            <a:lvl3pPr marL="2934336" indent="0">
              <a:buNone/>
              <a:defRPr sz="7659"/>
            </a:lvl3pPr>
            <a:lvl4pPr marL="4401505" indent="0">
              <a:buNone/>
              <a:defRPr sz="6465"/>
            </a:lvl4pPr>
            <a:lvl5pPr marL="5868673" indent="0">
              <a:buNone/>
              <a:defRPr sz="6465"/>
            </a:lvl5pPr>
            <a:lvl6pPr marL="7335841" indent="0">
              <a:buNone/>
              <a:defRPr sz="6465"/>
            </a:lvl6pPr>
            <a:lvl7pPr marL="8803010" indent="0">
              <a:buNone/>
              <a:defRPr sz="6465"/>
            </a:lvl7pPr>
            <a:lvl8pPr marL="10270178" indent="0">
              <a:buNone/>
              <a:defRPr sz="6465"/>
            </a:lvl8pPr>
            <a:lvl9pPr marL="11737346" indent="0">
              <a:buNone/>
              <a:defRPr sz="646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5" y="16651172"/>
            <a:ext cx="18165128" cy="2496935"/>
          </a:xfrm>
        </p:spPr>
        <p:txBody>
          <a:bodyPr/>
          <a:lstStyle>
            <a:lvl1pPr marL="0" indent="0">
              <a:buNone/>
              <a:defRPr sz="4497"/>
            </a:lvl1pPr>
            <a:lvl2pPr marL="1467168" indent="0">
              <a:buNone/>
              <a:defRPr sz="3865"/>
            </a:lvl2pPr>
            <a:lvl3pPr marL="2934336" indent="0">
              <a:buNone/>
              <a:defRPr sz="3162"/>
            </a:lvl3pPr>
            <a:lvl4pPr marL="4401505" indent="0">
              <a:buNone/>
              <a:defRPr sz="2881"/>
            </a:lvl4pPr>
            <a:lvl5pPr marL="5868673" indent="0">
              <a:buNone/>
              <a:defRPr sz="2881"/>
            </a:lvl5pPr>
            <a:lvl6pPr marL="7335841" indent="0">
              <a:buNone/>
              <a:defRPr sz="2881"/>
            </a:lvl6pPr>
            <a:lvl7pPr marL="8803010" indent="0">
              <a:buNone/>
              <a:defRPr sz="2881"/>
            </a:lvl7pPr>
            <a:lvl8pPr marL="10270178" indent="0">
              <a:buNone/>
              <a:defRPr sz="2881"/>
            </a:lvl8pPr>
            <a:lvl9pPr marL="11737346" indent="0">
              <a:buNone/>
              <a:defRPr sz="288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266833-617E-523D-600F-EACB33364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0663E-D3C8-B34E-9504-55D44B8ACE86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628866-03E0-858F-6D41-B3A24F4E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902A2D-6B28-3546-1071-1DDEF8F2B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F5935-F9FF-FC43-9785-C0D8A19B6B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675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D861EA8-FE3D-FB4F-93FD-6DA8AB8425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13535" y="852321"/>
            <a:ext cx="27248144" cy="354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A51582D-2081-514B-A47F-A704EE2F07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513535" y="4964436"/>
            <a:ext cx="27248144" cy="1404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84976-E765-9044-B369-3EAFBDE98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13535" y="19719408"/>
            <a:ext cx="7063916" cy="1132338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defTabSz="1471447" eaLnBrk="1" hangingPunct="1">
              <a:defRPr sz="3865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D74B139E-0FA2-F64A-855B-2D633D3449D2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B16D2-10E5-AD4C-A95C-E8898B8D7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43994" y="19719408"/>
            <a:ext cx="9587226" cy="1132338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ctr" defTabSz="1471447" eaLnBrk="1" hangingPunct="1">
              <a:defRPr sz="3865">
                <a:solidFill>
                  <a:srgbClr val="898989"/>
                </a:solidFill>
                <a:latin typeface="Calibri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C06F3-6C20-5044-BD16-98CDCA9B5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697764" y="19719408"/>
            <a:ext cx="7063914" cy="1132338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8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4835A25-975D-3345-AC0F-BA31E76362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465263" rtl="0" eaLnBrk="0" fontAlgn="base" hangingPunct="0">
        <a:spcBef>
          <a:spcPct val="0"/>
        </a:spcBef>
        <a:spcAft>
          <a:spcPct val="0"/>
        </a:spcAft>
        <a:defRPr sz="14100" b="1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algn="ctr" defTabSz="146526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2pPr>
      <a:lvl3pPr algn="ctr" defTabSz="146526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3pPr>
      <a:lvl4pPr algn="ctr" defTabSz="146526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4pPr>
      <a:lvl5pPr algn="ctr" defTabSz="1465263" rtl="0" eaLnBrk="0" fontAlgn="base" hangingPunct="0">
        <a:spcBef>
          <a:spcPct val="0"/>
        </a:spcBef>
        <a:spcAft>
          <a:spcPct val="0"/>
        </a:spcAft>
        <a:defRPr sz="141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5pPr>
      <a:lvl6pPr marL="454442" algn="ctr" defTabSz="1465894" rtl="0" fontAlgn="base">
        <a:spcBef>
          <a:spcPct val="0"/>
        </a:spcBef>
        <a:spcAft>
          <a:spcPct val="0"/>
        </a:spcAft>
        <a:defRPr sz="14124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908886" algn="ctr" defTabSz="1465894" rtl="0" fontAlgn="base">
        <a:spcBef>
          <a:spcPct val="0"/>
        </a:spcBef>
        <a:spcAft>
          <a:spcPct val="0"/>
        </a:spcAft>
        <a:defRPr sz="14124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1363328" algn="ctr" defTabSz="1465894" rtl="0" fontAlgn="base">
        <a:spcBef>
          <a:spcPct val="0"/>
        </a:spcBef>
        <a:spcAft>
          <a:spcPct val="0"/>
        </a:spcAft>
        <a:defRPr sz="14124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817771" algn="ctr" defTabSz="1465894" rtl="0" fontAlgn="base">
        <a:spcBef>
          <a:spcPct val="0"/>
        </a:spcBef>
        <a:spcAft>
          <a:spcPct val="0"/>
        </a:spcAft>
        <a:defRPr sz="14124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1098550" indent="-109855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2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marL="2381250" indent="-91440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9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2pPr>
      <a:lvl3pPr marL="3665538" indent="-73025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6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3pPr>
      <a:lvl4pPr marL="5132388" indent="-73025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4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4pPr>
      <a:lvl5pPr marL="6600825" indent="-730250" algn="l" defTabSz="14652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4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5pPr>
      <a:lvl6pPr marL="8069425" indent="-733584" algn="l" defTabSz="1467168" rtl="0" eaLnBrk="1" latinLnBrk="0" hangingPunct="1">
        <a:spcBef>
          <a:spcPct val="20000"/>
        </a:spcBef>
        <a:buFont typeface="Arial"/>
        <a:buChar char="•"/>
        <a:defRPr sz="6465" kern="1200">
          <a:solidFill>
            <a:schemeClr val="tx1"/>
          </a:solidFill>
          <a:latin typeface="+mn-lt"/>
          <a:ea typeface="+mn-ea"/>
          <a:cs typeface="+mn-cs"/>
        </a:defRPr>
      </a:lvl6pPr>
      <a:lvl7pPr marL="9536593" indent="-733584" algn="l" defTabSz="1467168" rtl="0" eaLnBrk="1" latinLnBrk="0" hangingPunct="1">
        <a:spcBef>
          <a:spcPct val="20000"/>
        </a:spcBef>
        <a:buFont typeface="Arial"/>
        <a:buChar char="•"/>
        <a:defRPr sz="6465" kern="1200">
          <a:solidFill>
            <a:schemeClr val="tx1"/>
          </a:solidFill>
          <a:latin typeface="+mn-lt"/>
          <a:ea typeface="+mn-ea"/>
          <a:cs typeface="+mn-cs"/>
        </a:defRPr>
      </a:lvl7pPr>
      <a:lvl8pPr marL="11003762" indent="-733584" algn="l" defTabSz="1467168" rtl="0" eaLnBrk="1" latinLnBrk="0" hangingPunct="1">
        <a:spcBef>
          <a:spcPct val="20000"/>
        </a:spcBef>
        <a:buFont typeface="Arial"/>
        <a:buChar char="•"/>
        <a:defRPr sz="6465" kern="1200">
          <a:solidFill>
            <a:schemeClr val="tx1"/>
          </a:solidFill>
          <a:latin typeface="+mn-lt"/>
          <a:ea typeface="+mn-ea"/>
          <a:cs typeface="+mn-cs"/>
        </a:defRPr>
      </a:lvl8pPr>
      <a:lvl9pPr marL="12470930" indent="-733584" algn="l" defTabSz="1467168" rtl="0" eaLnBrk="1" latinLnBrk="0" hangingPunct="1">
        <a:spcBef>
          <a:spcPct val="20000"/>
        </a:spcBef>
        <a:buFont typeface="Arial"/>
        <a:buChar char="•"/>
        <a:defRPr sz="64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1pPr>
      <a:lvl2pPr marL="1467168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2pPr>
      <a:lvl3pPr marL="2934336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3pPr>
      <a:lvl4pPr marL="4401505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4pPr>
      <a:lvl5pPr marL="5868673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5pPr>
      <a:lvl6pPr marL="7335841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6pPr>
      <a:lvl7pPr marL="8803010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7pPr>
      <a:lvl8pPr marL="10270178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8pPr>
      <a:lvl9pPr marL="11737346" algn="l" defTabSz="1467168" rtl="0" eaLnBrk="1" latinLnBrk="0" hangingPunct="1">
        <a:defRPr sz="57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8">
            <a:extLst>
              <a:ext uri="{FF2B5EF4-FFF2-40B4-BE49-F238E27FC236}">
                <a16:creationId xmlns:a16="http://schemas.microsoft.com/office/drawing/2014/main" id="{047EEF75-9834-13AF-001E-0B48EEC00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5933" y="4783044"/>
            <a:ext cx="18346738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000" b="1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A1 poster Title – 60pt Noto Sans Bold</a:t>
            </a:r>
          </a:p>
        </p:txBody>
      </p:sp>
      <p:sp>
        <p:nvSpPr>
          <p:cNvPr id="13315" name="TextBox 9">
            <a:extLst>
              <a:ext uri="{FF2B5EF4-FFF2-40B4-BE49-F238E27FC236}">
                <a16:creationId xmlns:a16="http://schemas.microsoft.com/office/drawing/2014/main" id="{44B9891D-D23B-4E4F-A43A-69D414B1F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5933" y="6302281"/>
            <a:ext cx="18346738" cy="1312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471447" eaLnBrk="1" hangingPunct="1">
              <a:spcBef>
                <a:spcPct val="0"/>
              </a:spcBef>
              <a:buNone/>
              <a:defRPr/>
            </a:pPr>
            <a:r>
              <a:rPr lang="en-US" altLang="en-US" sz="32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Subhead – 32pt Noto Sans Regular</a:t>
            </a: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paragraph – 24pt Noto Sans Regular</a:t>
            </a:r>
          </a:p>
        </p:txBody>
      </p:sp>
      <p:sp>
        <p:nvSpPr>
          <p:cNvPr id="13316" name="TextBox 10">
            <a:extLst>
              <a:ext uri="{FF2B5EF4-FFF2-40B4-BE49-F238E27FC236}">
                <a16:creationId xmlns:a16="http://schemas.microsoft.com/office/drawing/2014/main" id="{639304BF-FAF2-6947-9EC1-3C2133940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5933" y="8288243"/>
            <a:ext cx="8904288" cy="96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471447" eaLnBrk="1" hangingPunct="1">
              <a:spcBef>
                <a:spcPct val="0"/>
              </a:spcBef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1</a:t>
            </a: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This research poster template can be edited to suit many purposes:</a:t>
            </a: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471447" eaLnBrk="1" hangingPunct="1">
              <a:spcBef>
                <a:spcPct val="0"/>
              </a:spcBef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You can resize the poster by selecting ‘page setup’ from the ‘File’ menu</a:t>
            </a:r>
          </a:p>
          <a:p>
            <a:pPr defTabSz="1471447" eaLnBrk="1" hangingPunct="1">
              <a:spcBef>
                <a:spcPct val="0"/>
              </a:spcBef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Set the size of the document to suit – this version is defaulted at A1 size</a:t>
            </a:r>
          </a:p>
          <a:p>
            <a:pPr defTabSz="1471447" eaLnBrk="1" hangingPunct="1">
              <a:spcBef>
                <a:spcPct val="0"/>
              </a:spcBef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sized marque is set to fit the paper size (see above), you may also wish to adjust the font sizes (the current ones just serve as a guide</a:t>
            </a: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Box 11">
            <a:extLst>
              <a:ext uri="{FF2B5EF4-FFF2-40B4-BE49-F238E27FC236}">
                <a16:creationId xmlns:a16="http://schemas.microsoft.com/office/drawing/2014/main" id="{CFC65D62-AAE0-D943-A33B-18F18E108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15218" y="8288243"/>
            <a:ext cx="8904287" cy="708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471447" eaLnBrk="1" hangingPunct="1">
              <a:spcBef>
                <a:spcPct val="0"/>
              </a:spcBef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2</a:t>
            </a: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2">
            <a:extLst>
              <a:ext uri="{FF2B5EF4-FFF2-40B4-BE49-F238E27FC236}">
                <a16:creationId xmlns:a16="http://schemas.microsoft.com/office/drawing/2014/main" id="{D39B6300-F12C-58D5-CE4B-46642DA44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5933" y="20402002"/>
            <a:ext cx="7143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8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14700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University of Glasgow, charity number SC004401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DA0991F-08D6-7C5C-D30F-87A9365771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8316000" cy="4488750"/>
          </a:xfrm>
          <a:prstGeom prst="rect">
            <a:avLst/>
          </a:prstGeom>
        </p:spPr>
      </p:pic>
      <p:sp>
        <p:nvSpPr>
          <p:cNvPr id="4" name="TextBox 11">
            <a:extLst>
              <a:ext uri="{FF2B5EF4-FFF2-40B4-BE49-F238E27FC236}">
                <a16:creationId xmlns:a16="http://schemas.microsoft.com/office/drawing/2014/main" id="{88387D40-2F4C-2C2A-C1A8-06C3257635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62671" y="8288243"/>
            <a:ext cx="8904287" cy="7084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894" tIns="45447" rIns="90894" bIns="454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471447" eaLnBrk="1" hangingPunct="1">
              <a:spcBef>
                <a:spcPct val="0"/>
              </a:spcBef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3</a:t>
            </a: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400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471447" eaLnBrk="1" hangingPunct="1">
              <a:spcBef>
                <a:spcPct val="0"/>
              </a:spcBef>
              <a:buNone/>
              <a:defRPr/>
            </a:pPr>
            <a:endParaRPr lang="en-US" altLang="en-US" sz="2389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ity colour palett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398"/>
      </a:accent1>
      <a:accent2>
        <a:srgbClr val="A60367"/>
      </a:accent2>
      <a:accent3>
        <a:srgbClr val="405D18"/>
      </a:accent3>
      <a:accent4>
        <a:srgbClr val="7D2238"/>
      </a:accent4>
      <a:accent5>
        <a:srgbClr val="4DBBC6"/>
      </a:accent5>
      <a:accent6>
        <a:srgbClr val="F8D03E"/>
      </a:accent6>
      <a:hlink>
        <a:srgbClr val="A5A1C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110</Words>
  <Application>Microsoft Macintosh PowerPoint</Application>
  <PresentationFormat>Custom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Noto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Howard</dc:creator>
  <cp:lastModifiedBy>Pete Howard</cp:lastModifiedBy>
  <cp:revision>8</cp:revision>
  <cp:lastPrinted>2011-01-27T10:57:38Z</cp:lastPrinted>
  <dcterms:created xsi:type="dcterms:W3CDTF">2016-04-29T08:24:00Z</dcterms:created>
  <dcterms:modified xsi:type="dcterms:W3CDTF">2025-10-06T14:22:54Z</dcterms:modified>
</cp:coreProperties>
</file>