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9" r:id="rId11"/>
    <p:sldId id="270" r:id="rId12"/>
    <p:sldId id="271" r:id="rId13"/>
    <p:sldId id="272" r:id="rId14"/>
    <p:sldId id="273" r:id="rId15"/>
    <p:sldId id="280" r:id="rId16"/>
    <p:sldId id="278" r:id="rId17"/>
    <p:sldId id="279" r:id="rId18"/>
    <p:sldId id="275" r:id="rId19"/>
    <p:sldId id="274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>
        <p:scale>
          <a:sx n="62" d="100"/>
          <a:sy n="62" d="100"/>
        </p:scale>
        <p:origin x="-159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5B5C8D-CE23-4AB3-9DDA-4F1BEDB39CB9}" type="doc">
      <dgm:prSet loTypeId="urn:microsoft.com/office/officeart/2005/8/layout/process5" loCatId="process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102660B4-3DE5-477B-8151-F2C4B64515DA}">
      <dgm:prSet phldrT="[Text]" custT="1"/>
      <dgm:spPr/>
      <dgm:t>
        <a:bodyPr/>
        <a:lstStyle/>
        <a:p>
          <a:r>
            <a:rPr lang="en-GB" sz="2800" dirty="0" smtClean="0"/>
            <a:t>Planting</a:t>
          </a:r>
          <a:endParaRPr lang="en-GB" sz="2800" dirty="0"/>
        </a:p>
      </dgm:t>
    </dgm:pt>
    <dgm:pt modelId="{2A300649-5507-4DBD-B2E4-2B99B4EFE2C0}" type="parTrans" cxnId="{6C0D0B0D-6CD2-47E6-AB7A-AC829B2C9E53}">
      <dgm:prSet/>
      <dgm:spPr/>
      <dgm:t>
        <a:bodyPr/>
        <a:lstStyle/>
        <a:p>
          <a:endParaRPr lang="en-GB"/>
        </a:p>
      </dgm:t>
    </dgm:pt>
    <dgm:pt modelId="{DDCE3404-3389-4D5A-B135-AE2151EB2C59}" type="sibTrans" cxnId="{6C0D0B0D-6CD2-47E6-AB7A-AC829B2C9E53}">
      <dgm:prSet/>
      <dgm:spPr/>
      <dgm:t>
        <a:bodyPr/>
        <a:lstStyle/>
        <a:p>
          <a:endParaRPr lang="en-GB"/>
        </a:p>
      </dgm:t>
    </dgm:pt>
    <dgm:pt modelId="{17E248AD-B8EB-48BE-A2E1-6642E2415152}">
      <dgm:prSet phldrT="[Text]" custT="1"/>
      <dgm:spPr/>
      <dgm:t>
        <a:bodyPr/>
        <a:lstStyle/>
        <a:p>
          <a:r>
            <a:rPr lang="en-GB" sz="2800" dirty="0" smtClean="0"/>
            <a:t>Cutting</a:t>
          </a:r>
          <a:endParaRPr lang="en-GB" sz="2800" dirty="0"/>
        </a:p>
      </dgm:t>
    </dgm:pt>
    <dgm:pt modelId="{DA7AFA9E-3426-4232-B899-0635C689BBFC}" type="parTrans" cxnId="{34467C22-D043-421F-932D-C3DFDD0F79DC}">
      <dgm:prSet/>
      <dgm:spPr/>
      <dgm:t>
        <a:bodyPr/>
        <a:lstStyle/>
        <a:p>
          <a:endParaRPr lang="en-GB"/>
        </a:p>
      </dgm:t>
    </dgm:pt>
    <dgm:pt modelId="{6FC3DB4A-2D49-4689-976A-90B7C86FD5CE}" type="sibTrans" cxnId="{34467C22-D043-421F-932D-C3DFDD0F79DC}">
      <dgm:prSet/>
      <dgm:spPr/>
      <dgm:t>
        <a:bodyPr/>
        <a:lstStyle/>
        <a:p>
          <a:endParaRPr lang="en-GB"/>
        </a:p>
      </dgm:t>
    </dgm:pt>
    <dgm:pt modelId="{EE5DB88C-4987-4160-ADE2-D976FEBD3B30}">
      <dgm:prSet phldrT="[Text]" custT="1"/>
      <dgm:spPr/>
      <dgm:t>
        <a:bodyPr/>
        <a:lstStyle/>
        <a:p>
          <a:r>
            <a:rPr lang="en-GB" sz="2800" dirty="0" smtClean="0"/>
            <a:t>Crushing</a:t>
          </a:r>
          <a:endParaRPr lang="en-GB" sz="2800" dirty="0"/>
        </a:p>
      </dgm:t>
    </dgm:pt>
    <dgm:pt modelId="{69B4CE10-5781-48D9-89A4-8B2380D86BB0}" type="parTrans" cxnId="{169D1085-3B51-40CA-AD3B-A01D80BE678C}">
      <dgm:prSet/>
      <dgm:spPr/>
      <dgm:t>
        <a:bodyPr/>
        <a:lstStyle/>
        <a:p>
          <a:endParaRPr lang="en-GB"/>
        </a:p>
      </dgm:t>
    </dgm:pt>
    <dgm:pt modelId="{2BDF15B6-9CC9-4659-B3D9-C3DF1157E867}" type="sibTrans" cxnId="{169D1085-3B51-40CA-AD3B-A01D80BE678C}">
      <dgm:prSet/>
      <dgm:spPr/>
      <dgm:t>
        <a:bodyPr/>
        <a:lstStyle/>
        <a:p>
          <a:endParaRPr lang="en-GB"/>
        </a:p>
      </dgm:t>
    </dgm:pt>
    <dgm:pt modelId="{439B3897-F811-4A28-9F7A-423E1BC19C95}">
      <dgm:prSet phldrT="[Text]" custT="1"/>
      <dgm:spPr/>
      <dgm:t>
        <a:bodyPr/>
        <a:lstStyle/>
        <a:p>
          <a:r>
            <a:rPr lang="en-GB" sz="2800" dirty="0" smtClean="0"/>
            <a:t>Boiling</a:t>
          </a:r>
          <a:r>
            <a:rPr lang="en-GB" sz="4000" dirty="0" smtClean="0"/>
            <a:t> </a:t>
          </a:r>
          <a:endParaRPr lang="en-GB" sz="4000" dirty="0"/>
        </a:p>
      </dgm:t>
    </dgm:pt>
    <dgm:pt modelId="{AC821F88-D3FC-462A-990B-D4066CA6C281}" type="parTrans" cxnId="{58266FF0-1098-42D6-88ED-63822CFA58B5}">
      <dgm:prSet/>
      <dgm:spPr/>
      <dgm:t>
        <a:bodyPr/>
        <a:lstStyle/>
        <a:p>
          <a:endParaRPr lang="en-GB"/>
        </a:p>
      </dgm:t>
    </dgm:pt>
    <dgm:pt modelId="{5543DA89-1D81-467B-B305-5410130A18CD}" type="sibTrans" cxnId="{58266FF0-1098-42D6-88ED-63822CFA58B5}">
      <dgm:prSet/>
      <dgm:spPr/>
      <dgm:t>
        <a:bodyPr/>
        <a:lstStyle/>
        <a:p>
          <a:endParaRPr lang="en-GB"/>
        </a:p>
      </dgm:t>
    </dgm:pt>
    <dgm:pt modelId="{13987BF4-0BB4-4513-81E3-6B66ACC519A5}">
      <dgm:prSet phldrT="[Text]" custT="1"/>
      <dgm:spPr/>
      <dgm:t>
        <a:bodyPr/>
        <a:lstStyle/>
        <a:p>
          <a:r>
            <a:rPr lang="en-GB" sz="2800" dirty="0" smtClean="0"/>
            <a:t>Curing </a:t>
          </a:r>
          <a:r>
            <a:rPr lang="en-GB" sz="3300" dirty="0" smtClean="0"/>
            <a:t> </a:t>
          </a:r>
          <a:endParaRPr lang="en-GB" sz="3300" dirty="0"/>
        </a:p>
      </dgm:t>
    </dgm:pt>
    <dgm:pt modelId="{932BFD7D-4CA3-45DD-B3B5-1403F876AE72}" type="parTrans" cxnId="{CB8A6420-114C-46E0-8A27-E77C2EA0EE60}">
      <dgm:prSet/>
      <dgm:spPr/>
      <dgm:t>
        <a:bodyPr/>
        <a:lstStyle/>
        <a:p>
          <a:endParaRPr lang="en-GB"/>
        </a:p>
      </dgm:t>
    </dgm:pt>
    <dgm:pt modelId="{F4CEF78C-DE76-4168-860D-7C96C2B92AF5}" type="sibTrans" cxnId="{CB8A6420-114C-46E0-8A27-E77C2EA0EE60}">
      <dgm:prSet/>
      <dgm:spPr/>
      <dgm:t>
        <a:bodyPr/>
        <a:lstStyle/>
        <a:p>
          <a:endParaRPr lang="en-GB"/>
        </a:p>
      </dgm:t>
    </dgm:pt>
    <dgm:pt modelId="{BC5603E3-0894-411C-BBFF-7033914183A1}">
      <dgm:prSet phldrT="[Text]" custT="1"/>
      <dgm:spPr/>
      <dgm:t>
        <a:bodyPr/>
        <a:lstStyle/>
        <a:p>
          <a:r>
            <a:rPr lang="en-GB" sz="2800" dirty="0" smtClean="0"/>
            <a:t>Molasses </a:t>
          </a:r>
          <a:endParaRPr lang="en-GB" sz="2800" dirty="0"/>
        </a:p>
      </dgm:t>
    </dgm:pt>
    <dgm:pt modelId="{94B35B52-45C4-4FB1-A4B4-3BD4F38973CE}" type="parTrans" cxnId="{06E4A33C-9DC1-4879-9486-BF274F301D96}">
      <dgm:prSet/>
      <dgm:spPr/>
      <dgm:t>
        <a:bodyPr/>
        <a:lstStyle/>
        <a:p>
          <a:endParaRPr lang="en-GB"/>
        </a:p>
      </dgm:t>
    </dgm:pt>
    <dgm:pt modelId="{3FFEA2EA-3E00-4541-847D-8C3EA87D8068}" type="sibTrans" cxnId="{06E4A33C-9DC1-4879-9486-BF274F301D96}">
      <dgm:prSet/>
      <dgm:spPr/>
      <dgm:t>
        <a:bodyPr/>
        <a:lstStyle/>
        <a:p>
          <a:endParaRPr lang="en-GB"/>
        </a:p>
      </dgm:t>
    </dgm:pt>
    <dgm:pt modelId="{81E32339-26DE-4C7B-92A5-978ECC4A231A}">
      <dgm:prSet phldrT="[Text]" custT="1"/>
      <dgm:spPr/>
      <dgm:t>
        <a:bodyPr/>
        <a:lstStyle/>
        <a:p>
          <a:r>
            <a:rPr lang="en-GB" sz="2800" dirty="0" smtClean="0"/>
            <a:t>Rum</a:t>
          </a:r>
          <a:endParaRPr lang="en-GB" sz="2800" dirty="0"/>
        </a:p>
      </dgm:t>
    </dgm:pt>
    <dgm:pt modelId="{C1492034-A66E-4A6E-9B30-76E2052F88F7}" type="parTrans" cxnId="{3A6CC0CC-D00A-429B-A9FE-AF4E4AC4138F}">
      <dgm:prSet/>
      <dgm:spPr/>
      <dgm:t>
        <a:bodyPr/>
        <a:lstStyle/>
        <a:p>
          <a:endParaRPr lang="en-GB"/>
        </a:p>
      </dgm:t>
    </dgm:pt>
    <dgm:pt modelId="{29359CA8-2561-4AE4-9767-09CD52E4CB0B}" type="sibTrans" cxnId="{3A6CC0CC-D00A-429B-A9FE-AF4E4AC4138F}">
      <dgm:prSet/>
      <dgm:spPr/>
      <dgm:t>
        <a:bodyPr/>
        <a:lstStyle/>
        <a:p>
          <a:endParaRPr lang="en-GB"/>
        </a:p>
      </dgm:t>
    </dgm:pt>
    <dgm:pt modelId="{EE3BDC0D-7580-40D7-A516-3C56702A7A4B}">
      <dgm:prSet phldrT="[Text]"/>
      <dgm:spPr/>
      <dgm:t>
        <a:bodyPr/>
        <a:lstStyle/>
        <a:p>
          <a:r>
            <a:rPr lang="en-GB" dirty="0" smtClean="0"/>
            <a:t>SUGAR</a:t>
          </a:r>
          <a:endParaRPr lang="en-GB" dirty="0"/>
        </a:p>
      </dgm:t>
    </dgm:pt>
    <dgm:pt modelId="{562962AA-3959-4209-B464-4EB2D9A3A949}" type="parTrans" cxnId="{26FC49B5-B670-41A6-B8E0-BF2411A350D1}">
      <dgm:prSet/>
      <dgm:spPr/>
      <dgm:t>
        <a:bodyPr/>
        <a:lstStyle/>
        <a:p>
          <a:endParaRPr lang="en-GB"/>
        </a:p>
      </dgm:t>
    </dgm:pt>
    <dgm:pt modelId="{417479F9-3074-435E-94DA-0CBA8C8B40E3}" type="sibTrans" cxnId="{26FC49B5-B670-41A6-B8E0-BF2411A350D1}">
      <dgm:prSet/>
      <dgm:spPr/>
      <dgm:t>
        <a:bodyPr/>
        <a:lstStyle/>
        <a:p>
          <a:endParaRPr lang="en-GB"/>
        </a:p>
      </dgm:t>
    </dgm:pt>
    <dgm:pt modelId="{2DF766F1-FFA1-404F-98ED-40C43445A305}" type="pres">
      <dgm:prSet presAssocID="{4B5B5C8D-CE23-4AB3-9DDA-4F1BEDB39CB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9DA5307-9154-4066-9712-A93568FFA7BC}" type="pres">
      <dgm:prSet presAssocID="{102660B4-3DE5-477B-8151-F2C4B64515DA}" presName="node" presStyleLbl="node1" presStyleIdx="0" presStyleCnt="8" custLinFactNeighborX="-6973" custLinFactNeighborY="239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AD9EBBE-CEEA-4CAB-AE12-F566E0E6D17F}" type="pres">
      <dgm:prSet presAssocID="{DDCE3404-3389-4D5A-B135-AE2151EB2C59}" presName="sibTrans" presStyleLbl="sibTrans2D1" presStyleIdx="0" presStyleCnt="7"/>
      <dgm:spPr/>
      <dgm:t>
        <a:bodyPr/>
        <a:lstStyle/>
        <a:p>
          <a:endParaRPr lang="en-GB"/>
        </a:p>
      </dgm:t>
    </dgm:pt>
    <dgm:pt modelId="{F52FF5C4-BE05-4B9F-80C5-4AC8A39F31A5}" type="pres">
      <dgm:prSet presAssocID="{DDCE3404-3389-4D5A-B135-AE2151EB2C59}" presName="connectorText" presStyleLbl="sibTrans2D1" presStyleIdx="0" presStyleCnt="7"/>
      <dgm:spPr/>
      <dgm:t>
        <a:bodyPr/>
        <a:lstStyle/>
        <a:p>
          <a:endParaRPr lang="en-GB"/>
        </a:p>
      </dgm:t>
    </dgm:pt>
    <dgm:pt modelId="{FED59C44-0B1F-44FD-A8C6-14429275C9E7}" type="pres">
      <dgm:prSet presAssocID="{17E248AD-B8EB-48BE-A2E1-6642E2415152}" presName="node" presStyleLbl="node1" presStyleIdx="1" presStyleCnt="8" custLinFactNeighborX="273" custLinFactNeighborY="-1527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9779376-FA64-4533-9D7A-8FC790E237AF}" type="pres">
      <dgm:prSet presAssocID="{6FC3DB4A-2D49-4689-976A-90B7C86FD5CE}" presName="sibTrans" presStyleLbl="sibTrans2D1" presStyleIdx="1" presStyleCnt="7"/>
      <dgm:spPr/>
      <dgm:t>
        <a:bodyPr/>
        <a:lstStyle/>
        <a:p>
          <a:endParaRPr lang="en-GB"/>
        </a:p>
      </dgm:t>
    </dgm:pt>
    <dgm:pt modelId="{DE92DA05-5346-4773-ADAD-65DB9D6978BC}" type="pres">
      <dgm:prSet presAssocID="{6FC3DB4A-2D49-4689-976A-90B7C86FD5CE}" presName="connectorText" presStyleLbl="sibTrans2D1" presStyleIdx="1" presStyleCnt="7"/>
      <dgm:spPr/>
      <dgm:t>
        <a:bodyPr/>
        <a:lstStyle/>
        <a:p>
          <a:endParaRPr lang="en-GB"/>
        </a:p>
      </dgm:t>
    </dgm:pt>
    <dgm:pt modelId="{F3E5614B-8391-4916-A004-3EF933006188}" type="pres">
      <dgm:prSet presAssocID="{EE5DB88C-4987-4160-ADE2-D976FEBD3B30}" presName="node" presStyleLbl="node1" presStyleIdx="2" presStyleCnt="8" custLinFactNeighborX="881" custLinFactNeighborY="-956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F0BDA8-ACF9-4335-91A8-A90F4C3B242E}" type="pres">
      <dgm:prSet presAssocID="{2BDF15B6-9CC9-4659-B3D9-C3DF1157E867}" presName="sibTrans" presStyleLbl="sibTrans2D1" presStyleIdx="2" presStyleCnt="7"/>
      <dgm:spPr/>
      <dgm:t>
        <a:bodyPr/>
        <a:lstStyle/>
        <a:p>
          <a:endParaRPr lang="en-GB"/>
        </a:p>
      </dgm:t>
    </dgm:pt>
    <dgm:pt modelId="{14C0767F-81D1-401A-BA14-63A8F6DBEE47}" type="pres">
      <dgm:prSet presAssocID="{2BDF15B6-9CC9-4659-B3D9-C3DF1157E867}" presName="connectorText" presStyleLbl="sibTrans2D1" presStyleIdx="2" presStyleCnt="7"/>
      <dgm:spPr/>
      <dgm:t>
        <a:bodyPr/>
        <a:lstStyle/>
        <a:p>
          <a:endParaRPr lang="en-GB"/>
        </a:p>
      </dgm:t>
    </dgm:pt>
    <dgm:pt modelId="{4655D005-D569-47E8-81FD-595EFA7BCB13}" type="pres">
      <dgm:prSet presAssocID="{439B3897-F811-4A28-9F7A-423E1BC19C95}" presName="node" presStyleLbl="node1" presStyleIdx="3" presStyleCnt="8" custLinFactNeighborX="881" custLinFactNeighborY="-1618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099528-A0E8-46AF-AE89-FD18D18D8394}" type="pres">
      <dgm:prSet presAssocID="{5543DA89-1D81-467B-B305-5410130A18CD}" presName="sibTrans" presStyleLbl="sibTrans2D1" presStyleIdx="3" presStyleCnt="7"/>
      <dgm:spPr/>
      <dgm:t>
        <a:bodyPr/>
        <a:lstStyle/>
        <a:p>
          <a:endParaRPr lang="en-GB"/>
        </a:p>
      </dgm:t>
    </dgm:pt>
    <dgm:pt modelId="{B6F700F1-4658-4313-89B4-06B598D1AF6C}" type="pres">
      <dgm:prSet presAssocID="{5543DA89-1D81-467B-B305-5410130A18CD}" presName="connectorText" presStyleLbl="sibTrans2D1" presStyleIdx="3" presStyleCnt="7"/>
      <dgm:spPr/>
      <dgm:t>
        <a:bodyPr/>
        <a:lstStyle/>
        <a:p>
          <a:endParaRPr lang="en-GB"/>
        </a:p>
      </dgm:t>
    </dgm:pt>
    <dgm:pt modelId="{19E30F8E-008C-4FFA-8F1D-3AEEA8484606}" type="pres">
      <dgm:prSet presAssocID="{BC5603E3-0894-411C-BBFF-7033914183A1}" presName="node" presStyleLbl="node1" presStyleIdx="4" presStyleCnt="8" custLinFactNeighborX="15665" custLinFactNeighborY="-4035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85EADDC-83B1-4F33-9CC3-B5E9E0DD41F2}" type="pres">
      <dgm:prSet presAssocID="{3FFEA2EA-3E00-4541-847D-8C3EA87D8068}" presName="sibTrans" presStyleLbl="sibTrans2D1" presStyleIdx="4" presStyleCnt="7"/>
      <dgm:spPr/>
      <dgm:t>
        <a:bodyPr/>
        <a:lstStyle/>
        <a:p>
          <a:endParaRPr lang="en-GB"/>
        </a:p>
      </dgm:t>
    </dgm:pt>
    <dgm:pt modelId="{DA90CA81-20A0-42C0-A0B0-6D4C422F39A1}" type="pres">
      <dgm:prSet presAssocID="{3FFEA2EA-3E00-4541-847D-8C3EA87D8068}" presName="connectorText" presStyleLbl="sibTrans2D1" presStyleIdx="4" presStyleCnt="7"/>
      <dgm:spPr/>
      <dgm:t>
        <a:bodyPr/>
        <a:lstStyle/>
        <a:p>
          <a:endParaRPr lang="en-GB"/>
        </a:p>
      </dgm:t>
    </dgm:pt>
    <dgm:pt modelId="{CBAB734F-D5DA-4AA6-8C9C-20952C06DA35}" type="pres">
      <dgm:prSet presAssocID="{81E32339-26DE-4C7B-92A5-978ECC4A231A}" presName="node" presStyleLbl="node1" presStyleIdx="5" presStyleCnt="8" custLinFactNeighborX="40011" custLinFactNeighborY="9216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008A067-4AFA-4820-9C58-42CF56F33FD7}" type="pres">
      <dgm:prSet presAssocID="{29359CA8-2561-4AE4-9767-09CD52E4CB0B}" presName="sibTrans" presStyleLbl="sibTrans2D1" presStyleIdx="5" presStyleCnt="7"/>
      <dgm:spPr/>
      <dgm:t>
        <a:bodyPr/>
        <a:lstStyle/>
        <a:p>
          <a:endParaRPr lang="en-GB"/>
        </a:p>
      </dgm:t>
    </dgm:pt>
    <dgm:pt modelId="{939F2B3E-F11E-4AD4-A7B5-415D9D863E16}" type="pres">
      <dgm:prSet presAssocID="{29359CA8-2561-4AE4-9767-09CD52E4CB0B}" presName="connectorText" presStyleLbl="sibTrans2D1" presStyleIdx="5" presStyleCnt="7"/>
      <dgm:spPr/>
      <dgm:t>
        <a:bodyPr/>
        <a:lstStyle/>
        <a:p>
          <a:endParaRPr lang="en-GB"/>
        </a:p>
      </dgm:t>
    </dgm:pt>
    <dgm:pt modelId="{F176D6E6-F7DE-42E3-8B48-133E5D79DD81}" type="pres">
      <dgm:prSet presAssocID="{13987BF4-0BB4-4513-81E3-6B66ACC519A5}" presName="node" presStyleLbl="node1" presStyleIdx="6" presStyleCnt="8" custLinFactX="70122" custLinFactNeighborX="100000" custLinFactNeighborY="-221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49BB9D6-8603-478E-815E-D35512C9D25A}" type="pres">
      <dgm:prSet presAssocID="{F4CEF78C-DE76-4168-860D-7C96C2B92AF5}" presName="sibTrans" presStyleLbl="sibTrans2D1" presStyleIdx="6" presStyleCnt="7"/>
      <dgm:spPr/>
      <dgm:t>
        <a:bodyPr/>
        <a:lstStyle/>
        <a:p>
          <a:endParaRPr lang="en-GB"/>
        </a:p>
      </dgm:t>
    </dgm:pt>
    <dgm:pt modelId="{AF3D8376-9483-4173-8D44-5B94EDFB17D7}" type="pres">
      <dgm:prSet presAssocID="{F4CEF78C-DE76-4168-860D-7C96C2B92AF5}" presName="connectorText" presStyleLbl="sibTrans2D1" presStyleIdx="6" presStyleCnt="7"/>
      <dgm:spPr/>
      <dgm:t>
        <a:bodyPr/>
        <a:lstStyle/>
        <a:p>
          <a:endParaRPr lang="en-GB"/>
        </a:p>
      </dgm:t>
    </dgm:pt>
    <dgm:pt modelId="{A80DCDF3-CDDC-40C7-9CCE-B010BD7CFBF2}" type="pres">
      <dgm:prSet presAssocID="{EE3BDC0D-7580-40D7-A516-3C56702A7A4B}" presName="node" presStyleLbl="node1" presStyleIdx="7" presStyleCnt="8" custLinFactX="60233" custLinFactNeighborX="100000" custLinFactNeighborY="-824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4239188-B4C5-4EC0-8A33-477E0689FB1C}" type="presOf" srcId="{DDCE3404-3389-4D5A-B135-AE2151EB2C59}" destId="{FAD9EBBE-CEEA-4CAB-AE12-F566E0E6D17F}" srcOrd="0" destOrd="0" presId="urn:microsoft.com/office/officeart/2005/8/layout/process5"/>
    <dgm:cxn modelId="{34467C22-D043-421F-932D-C3DFDD0F79DC}" srcId="{4B5B5C8D-CE23-4AB3-9DDA-4F1BEDB39CB9}" destId="{17E248AD-B8EB-48BE-A2E1-6642E2415152}" srcOrd="1" destOrd="0" parTransId="{DA7AFA9E-3426-4232-B899-0635C689BBFC}" sibTransId="{6FC3DB4A-2D49-4689-976A-90B7C86FD5CE}"/>
    <dgm:cxn modelId="{B71D79AC-6C6C-4CCC-964D-797597947650}" type="presOf" srcId="{439B3897-F811-4A28-9F7A-423E1BC19C95}" destId="{4655D005-D569-47E8-81FD-595EFA7BCB13}" srcOrd="0" destOrd="0" presId="urn:microsoft.com/office/officeart/2005/8/layout/process5"/>
    <dgm:cxn modelId="{07D81819-5653-4AED-BF53-F1714BC50A59}" type="presOf" srcId="{29359CA8-2561-4AE4-9767-09CD52E4CB0B}" destId="{939F2B3E-F11E-4AD4-A7B5-415D9D863E16}" srcOrd="1" destOrd="0" presId="urn:microsoft.com/office/officeart/2005/8/layout/process5"/>
    <dgm:cxn modelId="{169D1085-3B51-40CA-AD3B-A01D80BE678C}" srcId="{4B5B5C8D-CE23-4AB3-9DDA-4F1BEDB39CB9}" destId="{EE5DB88C-4987-4160-ADE2-D976FEBD3B30}" srcOrd="2" destOrd="0" parTransId="{69B4CE10-5781-48D9-89A4-8B2380D86BB0}" sibTransId="{2BDF15B6-9CC9-4659-B3D9-C3DF1157E867}"/>
    <dgm:cxn modelId="{F2C11114-5927-4ECC-A833-3F333A2FDF0A}" type="presOf" srcId="{5543DA89-1D81-467B-B305-5410130A18CD}" destId="{25099528-A0E8-46AF-AE89-FD18D18D8394}" srcOrd="0" destOrd="0" presId="urn:microsoft.com/office/officeart/2005/8/layout/process5"/>
    <dgm:cxn modelId="{3A6CC0CC-D00A-429B-A9FE-AF4E4AC4138F}" srcId="{4B5B5C8D-CE23-4AB3-9DDA-4F1BEDB39CB9}" destId="{81E32339-26DE-4C7B-92A5-978ECC4A231A}" srcOrd="5" destOrd="0" parTransId="{C1492034-A66E-4A6E-9B30-76E2052F88F7}" sibTransId="{29359CA8-2561-4AE4-9767-09CD52E4CB0B}"/>
    <dgm:cxn modelId="{6C0D0B0D-6CD2-47E6-AB7A-AC829B2C9E53}" srcId="{4B5B5C8D-CE23-4AB3-9DDA-4F1BEDB39CB9}" destId="{102660B4-3DE5-477B-8151-F2C4B64515DA}" srcOrd="0" destOrd="0" parTransId="{2A300649-5507-4DBD-B2E4-2B99B4EFE2C0}" sibTransId="{DDCE3404-3389-4D5A-B135-AE2151EB2C59}"/>
    <dgm:cxn modelId="{D1C5BE46-5BA8-495A-A717-798E81C53214}" type="presOf" srcId="{3FFEA2EA-3E00-4541-847D-8C3EA87D8068}" destId="{785EADDC-83B1-4F33-9CC3-B5E9E0DD41F2}" srcOrd="0" destOrd="0" presId="urn:microsoft.com/office/officeart/2005/8/layout/process5"/>
    <dgm:cxn modelId="{847A8CC4-1B3C-4A0B-928B-5DEBF055378C}" type="presOf" srcId="{2BDF15B6-9CC9-4659-B3D9-C3DF1157E867}" destId="{2BF0BDA8-ACF9-4335-91A8-A90F4C3B242E}" srcOrd="0" destOrd="0" presId="urn:microsoft.com/office/officeart/2005/8/layout/process5"/>
    <dgm:cxn modelId="{FD42BC78-2ED5-43D8-9307-FF9ACDE6BB69}" type="presOf" srcId="{81E32339-26DE-4C7B-92A5-978ECC4A231A}" destId="{CBAB734F-D5DA-4AA6-8C9C-20952C06DA35}" srcOrd="0" destOrd="0" presId="urn:microsoft.com/office/officeart/2005/8/layout/process5"/>
    <dgm:cxn modelId="{FD0E9F90-6B6E-48F5-AD96-E8585909AEB7}" type="presOf" srcId="{DDCE3404-3389-4D5A-B135-AE2151EB2C59}" destId="{F52FF5C4-BE05-4B9F-80C5-4AC8A39F31A5}" srcOrd="1" destOrd="0" presId="urn:microsoft.com/office/officeart/2005/8/layout/process5"/>
    <dgm:cxn modelId="{837346C0-BFF7-4380-9754-42079D930D4B}" type="presOf" srcId="{6FC3DB4A-2D49-4689-976A-90B7C86FD5CE}" destId="{A9779376-FA64-4533-9D7A-8FC790E237AF}" srcOrd="0" destOrd="0" presId="urn:microsoft.com/office/officeart/2005/8/layout/process5"/>
    <dgm:cxn modelId="{AC31D186-D87E-43F8-B317-6E33FF574A78}" type="presOf" srcId="{29359CA8-2561-4AE4-9767-09CD52E4CB0B}" destId="{2008A067-4AFA-4820-9C58-42CF56F33FD7}" srcOrd="0" destOrd="0" presId="urn:microsoft.com/office/officeart/2005/8/layout/process5"/>
    <dgm:cxn modelId="{CB8A6420-114C-46E0-8A27-E77C2EA0EE60}" srcId="{4B5B5C8D-CE23-4AB3-9DDA-4F1BEDB39CB9}" destId="{13987BF4-0BB4-4513-81E3-6B66ACC519A5}" srcOrd="6" destOrd="0" parTransId="{932BFD7D-4CA3-45DD-B3B5-1403F876AE72}" sibTransId="{F4CEF78C-DE76-4168-860D-7C96C2B92AF5}"/>
    <dgm:cxn modelId="{13A2430B-8037-4D67-82E9-33DFA1BCB0D4}" type="presOf" srcId="{13987BF4-0BB4-4513-81E3-6B66ACC519A5}" destId="{F176D6E6-F7DE-42E3-8B48-133E5D79DD81}" srcOrd="0" destOrd="0" presId="urn:microsoft.com/office/officeart/2005/8/layout/process5"/>
    <dgm:cxn modelId="{E94E86B3-738A-4E64-9427-AE87C6E1A017}" type="presOf" srcId="{2BDF15B6-9CC9-4659-B3D9-C3DF1157E867}" destId="{14C0767F-81D1-401A-BA14-63A8F6DBEE47}" srcOrd="1" destOrd="0" presId="urn:microsoft.com/office/officeart/2005/8/layout/process5"/>
    <dgm:cxn modelId="{58266FF0-1098-42D6-88ED-63822CFA58B5}" srcId="{4B5B5C8D-CE23-4AB3-9DDA-4F1BEDB39CB9}" destId="{439B3897-F811-4A28-9F7A-423E1BC19C95}" srcOrd="3" destOrd="0" parTransId="{AC821F88-D3FC-462A-990B-D4066CA6C281}" sibTransId="{5543DA89-1D81-467B-B305-5410130A18CD}"/>
    <dgm:cxn modelId="{ABE4B502-6AB6-4181-A78A-9E9A5648E8C7}" type="presOf" srcId="{EE5DB88C-4987-4160-ADE2-D976FEBD3B30}" destId="{F3E5614B-8391-4916-A004-3EF933006188}" srcOrd="0" destOrd="0" presId="urn:microsoft.com/office/officeart/2005/8/layout/process5"/>
    <dgm:cxn modelId="{06E4A33C-9DC1-4879-9486-BF274F301D96}" srcId="{4B5B5C8D-CE23-4AB3-9DDA-4F1BEDB39CB9}" destId="{BC5603E3-0894-411C-BBFF-7033914183A1}" srcOrd="4" destOrd="0" parTransId="{94B35B52-45C4-4FB1-A4B4-3BD4F38973CE}" sibTransId="{3FFEA2EA-3E00-4541-847D-8C3EA87D8068}"/>
    <dgm:cxn modelId="{5798D4D8-1FC6-4AC5-A071-70D39363E08F}" type="presOf" srcId="{3FFEA2EA-3E00-4541-847D-8C3EA87D8068}" destId="{DA90CA81-20A0-42C0-A0B0-6D4C422F39A1}" srcOrd="1" destOrd="0" presId="urn:microsoft.com/office/officeart/2005/8/layout/process5"/>
    <dgm:cxn modelId="{3ADC7666-2606-43FD-BA57-71FA62440CBC}" type="presOf" srcId="{F4CEF78C-DE76-4168-860D-7C96C2B92AF5}" destId="{C49BB9D6-8603-478E-815E-D35512C9D25A}" srcOrd="0" destOrd="0" presId="urn:microsoft.com/office/officeart/2005/8/layout/process5"/>
    <dgm:cxn modelId="{20D124D2-CE46-44FB-A1C9-F2423C1D3B5A}" type="presOf" srcId="{4B5B5C8D-CE23-4AB3-9DDA-4F1BEDB39CB9}" destId="{2DF766F1-FFA1-404F-98ED-40C43445A305}" srcOrd="0" destOrd="0" presId="urn:microsoft.com/office/officeart/2005/8/layout/process5"/>
    <dgm:cxn modelId="{2CD4602D-AA56-4F65-9A7B-DC08EF5E2905}" type="presOf" srcId="{BC5603E3-0894-411C-BBFF-7033914183A1}" destId="{19E30F8E-008C-4FFA-8F1D-3AEEA8484606}" srcOrd="0" destOrd="0" presId="urn:microsoft.com/office/officeart/2005/8/layout/process5"/>
    <dgm:cxn modelId="{9F349514-2913-4778-8C82-6EB870AB5F34}" type="presOf" srcId="{102660B4-3DE5-477B-8151-F2C4B64515DA}" destId="{19DA5307-9154-4066-9712-A93568FFA7BC}" srcOrd="0" destOrd="0" presId="urn:microsoft.com/office/officeart/2005/8/layout/process5"/>
    <dgm:cxn modelId="{9388A1AC-4E31-495E-99E7-1E81601C9D5E}" type="presOf" srcId="{F4CEF78C-DE76-4168-860D-7C96C2B92AF5}" destId="{AF3D8376-9483-4173-8D44-5B94EDFB17D7}" srcOrd="1" destOrd="0" presId="urn:microsoft.com/office/officeart/2005/8/layout/process5"/>
    <dgm:cxn modelId="{1D3C37B9-2007-4F8C-B1D8-92DE210976DA}" type="presOf" srcId="{17E248AD-B8EB-48BE-A2E1-6642E2415152}" destId="{FED59C44-0B1F-44FD-A8C6-14429275C9E7}" srcOrd="0" destOrd="0" presId="urn:microsoft.com/office/officeart/2005/8/layout/process5"/>
    <dgm:cxn modelId="{366B815F-E3B5-4023-9799-12964E2CB49C}" type="presOf" srcId="{6FC3DB4A-2D49-4689-976A-90B7C86FD5CE}" destId="{DE92DA05-5346-4773-ADAD-65DB9D6978BC}" srcOrd="1" destOrd="0" presId="urn:microsoft.com/office/officeart/2005/8/layout/process5"/>
    <dgm:cxn modelId="{26FC49B5-B670-41A6-B8E0-BF2411A350D1}" srcId="{4B5B5C8D-CE23-4AB3-9DDA-4F1BEDB39CB9}" destId="{EE3BDC0D-7580-40D7-A516-3C56702A7A4B}" srcOrd="7" destOrd="0" parTransId="{562962AA-3959-4209-B464-4EB2D9A3A949}" sibTransId="{417479F9-3074-435E-94DA-0CBA8C8B40E3}"/>
    <dgm:cxn modelId="{A23A11E0-DDF9-4082-BFB0-CA1955905B68}" type="presOf" srcId="{EE3BDC0D-7580-40D7-A516-3C56702A7A4B}" destId="{A80DCDF3-CDDC-40C7-9CCE-B010BD7CFBF2}" srcOrd="0" destOrd="0" presId="urn:microsoft.com/office/officeart/2005/8/layout/process5"/>
    <dgm:cxn modelId="{CCA4E5CA-3A90-4CBE-9B59-0913DD50A451}" type="presOf" srcId="{5543DA89-1D81-467B-B305-5410130A18CD}" destId="{B6F700F1-4658-4313-89B4-06B598D1AF6C}" srcOrd="1" destOrd="0" presId="urn:microsoft.com/office/officeart/2005/8/layout/process5"/>
    <dgm:cxn modelId="{9A12E609-4A61-4B8E-A73A-2C707FE5FB53}" type="presParOf" srcId="{2DF766F1-FFA1-404F-98ED-40C43445A305}" destId="{19DA5307-9154-4066-9712-A93568FFA7BC}" srcOrd="0" destOrd="0" presId="urn:microsoft.com/office/officeart/2005/8/layout/process5"/>
    <dgm:cxn modelId="{8B307DC5-1B6B-4658-99BD-C0F93BDE129E}" type="presParOf" srcId="{2DF766F1-FFA1-404F-98ED-40C43445A305}" destId="{FAD9EBBE-CEEA-4CAB-AE12-F566E0E6D17F}" srcOrd="1" destOrd="0" presId="urn:microsoft.com/office/officeart/2005/8/layout/process5"/>
    <dgm:cxn modelId="{FBE65D88-79C3-4E2D-8D30-5AB80AA840E3}" type="presParOf" srcId="{FAD9EBBE-CEEA-4CAB-AE12-F566E0E6D17F}" destId="{F52FF5C4-BE05-4B9F-80C5-4AC8A39F31A5}" srcOrd="0" destOrd="0" presId="urn:microsoft.com/office/officeart/2005/8/layout/process5"/>
    <dgm:cxn modelId="{F865671F-C449-4893-B427-026748D650C7}" type="presParOf" srcId="{2DF766F1-FFA1-404F-98ED-40C43445A305}" destId="{FED59C44-0B1F-44FD-A8C6-14429275C9E7}" srcOrd="2" destOrd="0" presId="urn:microsoft.com/office/officeart/2005/8/layout/process5"/>
    <dgm:cxn modelId="{20A0E99C-7731-41DC-A50D-D5E526FA7980}" type="presParOf" srcId="{2DF766F1-FFA1-404F-98ED-40C43445A305}" destId="{A9779376-FA64-4533-9D7A-8FC790E237AF}" srcOrd="3" destOrd="0" presId="urn:microsoft.com/office/officeart/2005/8/layout/process5"/>
    <dgm:cxn modelId="{E1338C41-5E55-4ADC-BA27-9F715D90CF2E}" type="presParOf" srcId="{A9779376-FA64-4533-9D7A-8FC790E237AF}" destId="{DE92DA05-5346-4773-ADAD-65DB9D6978BC}" srcOrd="0" destOrd="0" presId="urn:microsoft.com/office/officeart/2005/8/layout/process5"/>
    <dgm:cxn modelId="{356BF228-4869-4303-AD03-FD2EB5E0A823}" type="presParOf" srcId="{2DF766F1-FFA1-404F-98ED-40C43445A305}" destId="{F3E5614B-8391-4916-A004-3EF933006188}" srcOrd="4" destOrd="0" presId="urn:microsoft.com/office/officeart/2005/8/layout/process5"/>
    <dgm:cxn modelId="{7C82FF10-9364-4324-8710-BF2AC3F201E2}" type="presParOf" srcId="{2DF766F1-FFA1-404F-98ED-40C43445A305}" destId="{2BF0BDA8-ACF9-4335-91A8-A90F4C3B242E}" srcOrd="5" destOrd="0" presId="urn:microsoft.com/office/officeart/2005/8/layout/process5"/>
    <dgm:cxn modelId="{669D7094-504B-4C5F-A757-F5B9A5A6C314}" type="presParOf" srcId="{2BF0BDA8-ACF9-4335-91A8-A90F4C3B242E}" destId="{14C0767F-81D1-401A-BA14-63A8F6DBEE47}" srcOrd="0" destOrd="0" presId="urn:microsoft.com/office/officeart/2005/8/layout/process5"/>
    <dgm:cxn modelId="{DA676C09-DF3C-42BA-88E2-9911DC3841D2}" type="presParOf" srcId="{2DF766F1-FFA1-404F-98ED-40C43445A305}" destId="{4655D005-D569-47E8-81FD-595EFA7BCB13}" srcOrd="6" destOrd="0" presId="urn:microsoft.com/office/officeart/2005/8/layout/process5"/>
    <dgm:cxn modelId="{C9ADB333-B704-435C-A7CA-CD526E2AE8BB}" type="presParOf" srcId="{2DF766F1-FFA1-404F-98ED-40C43445A305}" destId="{25099528-A0E8-46AF-AE89-FD18D18D8394}" srcOrd="7" destOrd="0" presId="urn:microsoft.com/office/officeart/2005/8/layout/process5"/>
    <dgm:cxn modelId="{091F8CFC-9B4F-4325-A414-B1B94FCAA6C7}" type="presParOf" srcId="{25099528-A0E8-46AF-AE89-FD18D18D8394}" destId="{B6F700F1-4658-4313-89B4-06B598D1AF6C}" srcOrd="0" destOrd="0" presId="urn:microsoft.com/office/officeart/2005/8/layout/process5"/>
    <dgm:cxn modelId="{D542A433-7732-48A0-9E58-F6257DE68631}" type="presParOf" srcId="{2DF766F1-FFA1-404F-98ED-40C43445A305}" destId="{19E30F8E-008C-4FFA-8F1D-3AEEA8484606}" srcOrd="8" destOrd="0" presId="urn:microsoft.com/office/officeart/2005/8/layout/process5"/>
    <dgm:cxn modelId="{C51B32B9-4F0C-4D66-8039-E9B8E9CFBA33}" type="presParOf" srcId="{2DF766F1-FFA1-404F-98ED-40C43445A305}" destId="{785EADDC-83B1-4F33-9CC3-B5E9E0DD41F2}" srcOrd="9" destOrd="0" presId="urn:microsoft.com/office/officeart/2005/8/layout/process5"/>
    <dgm:cxn modelId="{63BD3186-458B-49CF-AB82-94F725B6B6DD}" type="presParOf" srcId="{785EADDC-83B1-4F33-9CC3-B5E9E0DD41F2}" destId="{DA90CA81-20A0-42C0-A0B0-6D4C422F39A1}" srcOrd="0" destOrd="0" presId="urn:microsoft.com/office/officeart/2005/8/layout/process5"/>
    <dgm:cxn modelId="{CD2D5C3B-E230-46BF-B5E8-6DA2F54B137A}" type="presParOf" srcId="{2DF766F1-FFA1-404F-98ED-40C43445A305}" destId="{CBAB734F-D5DA-4AA6-8C9C-20952C06DA35}" srcOrd="10" destOrd="0" presId="urn:microsoft.com/office/officeart/2005/8/layout/process5"/>
    <dgm:cxn modelId="{5A535F33-0DFE-45E5-8EC6-3D2AF4DAFAF1}" type="presParOf" srcId="{2DF766F1-FFA1-404F-98ED-40C43445A305}" destId="{2008A067-4AFA-4820-9C58-42CF56F33FD7}" srcOrd="11" destOrd="0" presId="urn:microsoft.com/office/officeart/2005/8/layout/process5"/>
    <dgm:cxn modelId="{D3AEE94C-374A-4CD2-B801-1F677A98EFD8}" type="presParOf" srcId="{2008A067-4AFA-4820-9C58-42CF56F33FD7}" destId="{939F2B3E-F11E-4AD4-A7B5-415D9D863E16}" srcOrd="0" destOrd="0" presId="urn:microsoft.com/office/officeart/2005/8/layout/process5"/>
    <dgm:cxn modelId="{FB1CA848-E33E-471A-9DE0-327646BF5146}" type="presParOf" srcId="{2DF766F1-FFA1-404F-98ED-40C43445A305}" destId="{F176D6E6-F7DE-42E3-8B48-133E5D79DD81}" srcOrd="12" destOrd="0" presId="urn:microsoft.com/office/officeart/2005/8/layout/process5"/>
    <dgm:cxn modelId="{E9C4F421-432D-423C-B35E-C5F5949AB558}" type="presParOf" srcId="{2DF766F1-FFA1-404F-98ED-40C43445A305}" destId="{C49BB9D6-8603-478E-815E-D35512C9D25A}" srcOrd="13" destOrd="0" presId="urn:microsoft.com/office/officeart/2005/8/layout/process5"/>
    <dgm:cxn modelId="{71FA9A00-F9C1-4510-8A59-8705ECD6ED8E}" type="presParOf" srcId="{C49BB9D6-8603-478E-815E-D35512C9D25A}" destId="{AF3D8376-9483-4173-8D44-5B94EDFB17D7}" srcOrd="0" destOrd="0" presId="urn:microsoft.com/office/officeart/2005/8/layout/process5"/>
    <dgm:cxn modelId="{D5879F9F-2D19-4FF2-B89E-745586A864A1}" type="presParOf" srcId="{2DF766F1-FFA1-404F-98ED-40C43445A305}" destId="{A80DCDF3-CDDC-40C7-9CCE-B010BD7CFBF2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DA5307-9154-4066-9712-A93568FFA7BC}">
      <dsp:nvSpPr>
        <dsp:cNvPr id="0" name=""/>
        <dsp:cNvSpPr/>
      </dsp:nvSpPr>
      <dsp:spPr>
        <a:xfrm>
          <a:off x="72017" y="288034"/>
          <a:ext cx="1992367" cy="1195420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Planting</a:t>
          </a:r>
          <a:endParaRPr lang="en-GB" sz="2800" kern="1200" dirty="0"/>
        </a:p>
      </dsp:txBody>
      <dsp:txXfrm>
        <a:off x="72017" y="288034"/>
        <a:ext cx="1992367" cy="1195420"/>
      </dsp:txXfrm>
    </dsp:sp>
    <dsp:sp modelId="{FAD9EBBE-CEEA-4CAB-AE12-F566E0E6D17F}">
      <dsp:nvSpPr>
        <dsp:cNvPr id="0" name=""/>
        <dsp:cNvSpPr/>
      </dsp:nvSpPr>
      <dsp:spPr>
        <a:xfrm rot="21263553">
          <a:off x="2270274" y="496060"/>
          <a:ext cx="501295" cy="4941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100" kern="1200"/>
        </a:p>
      </dsp:txBody>
      <dsp:txXfrm rot="21263553">
        <a:off x="2270274" y="496060"/>
        <a:ext cx="501295" cy="494107"/>
      </dsp:txXfrm>
    </dsp:sp>
    <dsp:sp modelId="{FED59C44-0B1F-44FD-A8C6-14429275C9E7}">
      <dsp:nvSpPr>
        <dsp:cNvPr id="0" name=""/>
        <dsp:cNvSpPr/>
      </dsp:nvSpPr>
      <dsp:spPr>
        <a:xfrm>
          <a:off x="3005699" y="0"/>
          <a:ext cx="1992367" cy="1195420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2188"/>
            <a:satOff val="-1696"/>
            <a:lumOff val="41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Cutting</a:t>
          </a:r>
          <a:endParaRPr lang="en-GB" sz="2800" kern="1200" dirty="0"/>
        </a:p>
      </dsp:txBody>
      <dsp:txXfrm>
        <a:off x="3005699" y="0"/>
        <a:ext cx="1992367" cy="1195420"/>
      </dsp:txXfrm>
    </dsp:sp>
    <dsp:sp modelId="{A9779376-FA64-4533-9D7A-8FC790E237AF}">
      <dsp:nvSpPr>
        <dsp:cNvPr id="0" name=""/>
        <dsp:cNvSpPr/>
      </dsp:nvSpPr>
      <dsp:spPr>
        <a:xfrm>
          <a:off x="5176060" y="350656"/>
          <a:ext cx="428802" cy="4941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2518"/>
            <a:satOff val="-1950"/>
            <a:lumOff val="442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100" kern="1200"/>
        </a:p>
      </dsp:txBody>
      <dsp:txXfrm>
        <a:off x="5176060" y="350656"/>
        <a:ext cx="428802" cy="494107"/>
      </dsp:txXfrm>
    </dsp:sp>
    <dsp:sp modelId="{F3E5614B-8391-4916-A004-3EF933006188}">
      <dsp:nvSpPr>
        <dsp:cNvPr id="0" name=""/>
        <dsp:cNvSpPr/>
      </dsp:nvSpPr>
      <dsp:spPr>
        <a:xfrm>
          <a:off x="5807127" y="0"/>
          <a:ext cx="1992367" cy="1195420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4375"/>
            <a:satOff val="-3391"/>
            <a:lumOff val="82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Crushing</a:t>
          </a:r>
          <a:endParaRPr lang="en-GB" sz="2800" kern="1200" dirty="0"/>
        </a:p>
      </dsp:txBody>
      <dsp:txXfrm>
        <a:off x="5807127" y="0"/>
        <a:ext cx="1992367" cy="1195420"/>
      </dsp:txXfrm>
    </dsp:sp>
    <dsp:sp modelId="{2BF0BDA8-ACF9-4335-91A8-A90F4C3B242E}">
      <dsp:nvSpPr>
        <dsp:cNvPr id="0" name=""/>
        <dsp:cNvSpPr/>
      </dsp:nvSpPr>
      <dsp:spPr>
        <a:xfrm rot="5400000">
          <a:off x="6642810" y="1242115"/>
          <a:ext cx="321003" cy="4941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5035"/>
            <a:satOff val="-3900"/>
            <a:lumOff val="88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/>
        </a:p>
      </dsp:txBody>
      <dsp:txXfrm rot="5400000">
        <a:off x="6642810" y="1242115"/>
        <a:ext cx="321003" cy="494107"/>
      </dsp:txXfrm>
    </dsp:sp>
    <dsp:sp modelId="{4655D005-D569-47E8-81FD-595EFA7BCB13}">
      <dsp:nvSpPr>
        <dsp:cNvPr id="0" name=""/>
        <dsp:cNvSpPr/>
      </dsp:nvSpPr>
      <dsp:spPr>
        <a:xfrm>
          <a:off x="5807127" y="1801086"/>
          <a:ext cx="1992367" cy="1195420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6563"/>
            <a:satOff val="-5087"/>
            <a:lumOff val="123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Boiling</a:t>
          </a:r>
          <a:r>
            <a:rPr lang="en-GB" sz="4000" kern="1200" dirty="0" smtClean="0"/>
            <a:t> </a:t>
          </a:r>
          <a:endParaRPr lang="en-GB" sz="4000" kern="1200" dirty="0"/>
        </a:p>
      </dsp:txBody>
      <dsp:txXfrm>
        <a:off x="5807127" y="1801086"/>
        <a:ext cx="1992367" cy="1195420"/>
      </dsp:txXfrm>
    </dsp:sp>
    <dsp:sp modelId="{25099528-A0E8-46AF-AE89-FD18D18D8394}">
      <dsp:nvSpPr>
        <dsp:cNvPr id="0" name=""/>
        <dsp:cNvSpPr/>
      </dsp:nvSpPr>
      <dsp:spPr>
        <a:xfrm rot="11196363">
          <a:off x="5429441" y="2008155"/>
          <a:ext cx="268049" cy="4941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7553"/>
            <a:satOff val="-5851"/>
            <a:lumOff val="1326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100" kern="1200"/>
        </a:p>
      </dsp:txBody>
      <dsp:txXfrm rot="11196363">
        <a:off x="5429441" y="2008155"/>
        <a:ext cx="268049" cy="494107"/>
      </dsp:txXfrm>
    </dsp:sp>
    <dsp:sp modelId="{19E30F8E-008C-4FFA-8F1D-3AEEA8484606}">
      <dsp:nvSpPr>
        <dsp:cNvPr id="0" name=""/>
        <dsp:cNvSpPr/>
      </dsp:nvSpPr>
      <dsp:spPr>
        <a:xfrm>
          <a:off x="3312364" y="1512165"/>
          <a:ext cx="1992367" cy="1195420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8751"/>
            <a:satOff val="-6783"/>
            <a:lumOff val="164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Molasses </a:t>
          </a:r>
          <a:endParaRPr lang="en-GB" sz="2800" kern="1200" dirty="0"/>
        </a:p>
      </dsp:txBody>
      <dsp:txXfrm>
        <a:off x="3312364" y="1512165"/>
        <a:ext cx="1992367" cy="1195420"/>
      </dsp:txXfrm>
    </dsp:sp>
    <dsp:sp modelId="{785EADDC-83B1-4F33-9CC3-B5E9E0DD41F2}">
      <dsp:nvSpPr>
        <dsp:cNvPr id="0" name=""/>
        <dsp:cNvSpPr/>
      </dsp:nvSpPr>
      <dsp:spPr>
        <a:xfrm rot="8729479">
          <a:off x="2983056" y="2649082"/>
          <a:ext cx="363694" cy="4941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10070"/>
            <a:satOff val="-7801"/>
            <a:lumOff val="17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100" kern="1200"/>
        </a:p>
      </dsp:txBody>
      <dsp:txXfrm rot="8729479">
        <a:off x="2983056" y="2649082"/>
        <a:ext cx="363694" cy="494107"/>
      </dsp:txXfrm>
    </dsp:sp>
    <dsp:sp modelId="{CBAB734F-D5DA-4AA6-8C9C-20952C06DA35}">
      <dsp:nvSpPr>
        <dsp:cNvPr id="0" name=""/>
        <dsp:cNvSpPr/>
      </dsp:nvSpPr>
      <dsp:spPr>
        <a:xfrm>
          <a:off x="1008111" y="3096349"/>
          <a:ext cx="1992367" cy="1195420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10939"/>
            <a:satOff val="-8479"/>
            <a:lumOff val="205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Rum</a:t>
          </a:r>
          <a:endParaRPr lang="en-GB" sz="2800" kern="1200" dirty="0"/>
        </a:p>
      </dsp:txBody>
      <dsp:txXfrm>
        <a:off x="1008111" y="3096349"/>
        <a:ext cx="1992367" cy="1195420"/>
      </dsp:txXfrm>
    </dsp:sp>
    <dsp:sp modelId="{2008A067-4AFA-4820-9C58-42CF56F33FD7}">
      <dsp:nvSpPr>
        <dsp:cNvPr id="0" name=""/>
        <dsp:cNvSpPr/>
      </dsp:nvSpPr>
      <dsp:spPr>
        <a:xfrm rot="1106094">
          <a:off x="3123862" y="3876053"/>
          <a:ext cx="335157" cy="4941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12588"/>
            <a:satOff val="-9751"/>
            <a:lumOff val="2210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100" kern="1200"/>
        </a:p>
      </dsp:txBody>
      <dsp:txXfrm rot="1106094">
        <a:off x="3123862" y="3876053"/>
        <a:ext cx="335157" cy="494107"/>
      </dsp:txXfrm>
    </dsp:sp>
    <dsp:sp modelId="{F176D6E6-F7DE-42E3-8B48-133E5D79DD81}">
      <dsp:nvSpPr>
        <dsp:cNvPr id="0" name=""/>
        <dsp:cNvSpPr/>
      </dsp:nvSpPr>
      <dsp:spPr>
        <a:xfrm>
          <a:off x="3600401" y="3960443"/>
          <a:ext cx="1992367" cy="1195420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13126"/>
            <a:satOff val="-10174"/>
            <a:lumOff val="246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Curing </a:t>
          </a:r>
          <a:r>
            <a:rPr lang="en-GB" sz="3300" kern="1200" dirty="0" smtClean="0"/>
            <a:t> </a:t>
          </a:r>
          <a:endParaRPr lang="en-GB" sz="3300" kern="1200" dirty="0"/>
        </a:p>
      </dsp:txBody>
      <dsp:txXfrm>
        <a:off x="3600401" y="3960443"/>
        <a:ext cx="1992367" cy="1195420"/>
      </dsp:txXfrm>
    </dsp:sp>
    <dsp:sp modelId="{C49BB9D6-8603-478E-815E-D35512C9D25A}">
      <dsp:nvSpPr>
        <dsp:cNvPr id="0" name=""/>
        <dsp:cNvSpPr/>
      </dsp:nvSpPr>
      <dsp:spPr>
        <a:xfrm rot="21496886">
          <a:off x="5682425" y="4275277"/>
          <a:ext cx="216205" cy="4941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15105"/>
            <a:satOff val="-11701"/>
            <a:lumOff val="2652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100" kern="1200"/>
        </a:p>
      </dsp:txBody>
      <dsp:txXfrm rot="21496886">
        <a:off x="5682425" y="4275277"/>
        <a:ext cx="216205" cy="494107"/>
      </dsp:txXfrm>
    </dsp:sp>
    <dsp:sp modelId="{A80DCDF3-CDDC-40C7-9CCE-B010BD7CFBF2}">
      <dsp:nvSpPr>
        <dsp:cNvPr id="0" name=""/>
        <dsp:cNvSpPr/>
      </dsp:nvSpPr>
      <dsp:spPr>
        <a:xfrm>
          <a:off x="6000520" y="3888430"/>
          <a:ext cx="1992367" cy="1195420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15314"/>
            <a:satOff val="-11870"/>
            <a:lumOff val="2876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800" kern="1200" dirty="0" smtClean="0"/>
            <a:t>SUGAR</a:t>
          </a:r>
          <a:endParaRPr lang="en-GB" sz="3800" kern="1200" dirty="0"/>
        </a:p>
      </dsp:txBody>
      <dsp:txXfrm>
        <a:off x="6000520" y="3888430"/>
        <a:ext cx="1992367" cy="11954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DA5CEC-94CF-4B79-B081-5DB575D77B81}" type="datetimeFigureOut">
              <a:rPr lang="en-GB" smtClean="0"/>
              <a:pPr/>
              <a:t>06/03/2014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C0E7D-2688-40C1-A7A5-E58CE3EFFC6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52153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C0E7D-2688-40C1-A7A5-E58CE3EFFC68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9124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83BD15-8932-45F7-ADA3-C4717490E252}" type="datetimeFigureOut">
              <a:rPr lang="en-GB" smtClean="0"/>
              <a:pPr/>
              <a:t>06/03/2014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8A67AAE-72A3-4ADF-9CAC-47117741B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BD15-8932-45F7-ADA3-C4717490E252}" type="datetimeFigureOut">
              <a:rPr lang="en-GB" smtClean="0"/>
              <a:pPr/>
              <a:t>06/03/2014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7AAE-72A3-4ADF-9CAC-47117741B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BD15-8932-45F7-ADA3-C4717490E252}" type="datetimeFigureOut">
              <a:rPr lang="en-GB" smtClean="0"/>
              <a:pPr/>
              <a:t>06/03/2014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7AAE-72A3-4ADF-9CAC-47117741B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83BD15-8932-45F7-ADA3-C4717490E252}" type="datetimeFigureOut">
              <a:rPr lang="en-GB" smtClean="0"/>
              <a:pPr/>
              <a:t>06/03/2014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7AAE-72A3-4ADF-9CAC-47117741B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83BD15-8932-45F7-ADA3-C4717490E252}" type="datetimeFigureOut">
              <a:rPr lang="en-GB" smtClean="0"/>
              <a:pPr/>
              <a:t>06/03/2014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8A67AAE-72A3-4ADF-9CAC-47117741B400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3BD15-8932-45F7-ADA3-C4717490E252}" type="datetimeFigureOut">
              <a:rPr lang="en-GB" smtClean="0"/>
              <a:pPr/>
              <a:t>06/03/2014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8A67AAE-72A3-4ADF-9CAC-47117741B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83BD15-8932-45F7-ADA3-C4717490E252}" type="datetimeFigureOut">
              <a:rPr lang="en-GB" smtClean="0"/>
              <a:pPr/>
              <a:t>06/03/2014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8A67AAE-72A3-4ADF-9CAC-47117741B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BD15-8932-45F7-ADA3-C4717490E252}" type="datetimeFigureOut">
              <a:rPr lang="en-GB" smtClean="0"/>
              <a:pPr/>
              <a:t>06/03/2014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7AAE-72A3-4ADF-9CAC-47117741B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83BD15-8932-45F7-ADA3-C4717490E252}" type="datetimeFigureOut">
              <a:rPr lang="en-GB" smtClean="0"/>
              <a:pPr/>
              <a:t>06/03/2014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8A67AAE-72A3-4ADF-9CAC-47117741B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83BD15-8932-45F7-ADA3-C4717490E252}" type="datetimeFigureOut">
              <a:rPr lang="en-GB" smtClean="0"/>
              <a:pPr/>
              <a:t>06/03/2014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8A67AAE-72A3-4ADF-9CAC-47117741B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83BD15-8932-45F7-ADA3-C4717490E252}" type="datetimeFigureOut">
              <a:rPr lang="en-GB" smtClean="0"/>
              <a:pPr/>
              <a:t>06/03/2014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8A67AAE-72A3-4ADF-9CAC-47117741B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83BD15-8932-45F7-ADA3-C4717490E252}" type="datetimeFigureOut">
              <a:rPr lang="en-GB" smtClean="0"/>
              <a:pPr/>
              <a:t>06/03/2014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8A67AAE-72A3-4ADF-9CAC-47117741B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OZ0kmgU39U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frm=1&amp;source=images&amp;cd=&amp;cad=rja&amp;docid=iqY026iNR0lQuM&amp;tbnid=ixAHuI4XzfzOQM:&amp;ved=0CAUQjRw&amp;url=http://www.heavensabovefireworks.com/&amp;ei=f8UVU63XO8yu7AbslYCADQ&amp;bvm=bv.62286460,d.bGQ&amp;psig=AFQjCNEBfzfd8sddY9e6pI5G-5k-EHI6-w&amp;ust=1394022141525709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google.co.uk/url?sa=i&amp;rct=j&amp;q=&amp;esrc=s&amp;source=images&amp;cd=&amp;cad=rja&amp;uact=8&amp;docid=S9sWFh9ebFkvyM&amp;tbnid=YgL6QCk4ONmIoM:&amp;ved=0CAUQjRw&amp;url=http%3A%2F%2Fwww.turq.com%2Fcaribbeanandcentralamerica%2Fmap.php&amp;ei=428YU9q6N-aS7AaJsoDICQ&amp;bvm=bv.62577051,d.ZGU&amp;psig=AFQjCNEqd3kPFKJnH3CuTm_nAo35CV350g&amp;ust=139419680733646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.uk/url?sa=i&amp;rct=j&amp;q=&amp;esrc=s&amp;source=images&amp;cd=&amp;cad=rja&amp;uact=8&amp;docid=wUL5kY4e0ABnzM&amp;tbnid=t9HWX865KyWFEM:&amp;ved=0CAUQjRw&amp;url=http%3A%2F%2Fwww.fantompowa.net%2FFlame%2Fblackheath_slavery.htm&amp;ei=6m4YU9_QA4iN7Qai34D4CA&amp;bvm=bv.62577051,d.ZGU&amp;psig=AFQjCNHJlj5U7ycLwKmyicyOjtIIb6Rfpw&amp;ust=139419654366920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Layout" Target="../diagrams/layout1.xml"/><Relationship Id="rId7" Type="http://schemas.openxmlformats.org/officeDocument/2006/relationships/hyperlink" Target="http://www.google.co.uk/url?sa=i&amp;rct=j&amp;q=&amp;esrc=s&amp;source=images&amp;cd=&amp;cad=rja&amp;uact=8&amp;docid=R0pcDMQx7p0w6M&amp;tbnid=uZ_Y25-Ws4NMUM:&amp;ved=0CAUQjRw&amp;url=http%3A%2F%2Fcommons.wikimedia.org%2Fwiki%2FFile%3AAppleton_Estate_Jamaica_Rum-with_glass.jpg&amp;ei=im8YU6KMG-7A7AaomYGICQ&amp;bvm=bv.62577051,d.ZGU&amp;psig=AFQjCNFg70F0_6UML1e2KFPO0-6GjMygpw&amp;ust=1394196735075810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8062912" cy="1470025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Slavery and the sugar plantation </a:t>
            </a:r>
            <a:endParaRPr lang="en-GB" sz="7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4" descr="http://www.liverpoolmuseums.org.uk/ism/slavery/archaeology/graphics/university-virginia-plantation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212976"/>
            <a:ext cx="8135888" cy="32849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Grace\Pictures\millionai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8216" y="153506"/>
            <a:ext cx="5973111" cy="594928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64228" y="610278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http://</a:t>
            </a:r>
            <a:r>
              <a:rPr lang="en-GB" dirty="0">
                <a:hlinkClick r:id="rId3"/>
              </a:rPr>
              <a:t>www.youtube.com/watch?v=IOZ0kmgU39U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Grace\Pictures\millionaire 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ounded Rectangular Callout 4"/>
          <p:cNvSpPr/>
          <p:nvPr/>
        </p:nvSpPr>
        <p:spPr>
          <a:xfrm>
            <a:off x="179512" y="332656"/>
            <a:ext cx="3168352" cy="1800200"/>
          </a:xfrm>
          <a:prstGeom prst="wedgeRoundRectCallout">
            <a:avLst>
              <a:gd name="adj1" fmla="val 90613"/>
              <a:gd name="adj2" fmla="val 11720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39552" y="476672"/>
            <a:ext cx="244827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alibri" pitchFamily="34" charset="0"/>
                <a:cs typeface="Calibri" pitchFamily="34" charset="0"/>
              </a:rPr>
              <a:t>You’re on £125,000 with all life lines still left to use.........Ready for your next question?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95536" y="2857500"/>
            <a:ext cx="7772400" cy="11430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Question 13: </a:t>
            </a:r>
          </a:p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How was sugar made?</a:t>
            </a:r>
            <a:endParaRPr kumimoji="0" lang="en-US" sz="6000" b="0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838200" y="2971800"/>
            <a:ext cx="7772400" cy="1143000"/>
          </a:xfrm>
          <a:prstGeom prst="rect">
            <a:avLst/>
          </a:prstGeom>
        </p:spPr>
        <p:txBody>
          <a:bodyPr vert="horz" anchor="ctr">
            <a:normAutofit fontScale="92500" lnSpcReduction="10000"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0" b="0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539552" y="4725144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827584" y="2708920"/>
            <a:ext cx="4356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baseline="10000" dirty="0" smtClean="0">
                <a:solidFill>
                  <a:srgbClr val="FF9900"/>
                </a:solidFill>
                <a:latin typeface="Arial" charset="0"/>
              </a:rPr>
              <a:t>A</a:t>
            </a:r>
            <a:endParaRPr lang="en-GB" sz="5400" dirty="0"/>
          </a:p>
        </p:txBody>
      </p:sp>
      <p:sp>
        <p:nvSpPr>
          <p:cNvPr id="22" name="Rectangle 21"/>
          <p:cNvSpPr/>
          <p:nvPr/>
        </p:nvSpPr>
        <p:spPr>
          <a:xfrm>
            <a:off x="827584" y="4653136"/>
            <a:ext cx="4356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baseline="10000" dirty="0">
                <a:solidFill>
                  <a:srgbClr val="FF9900"/>
                </a:solidFill>
                <a:latin typeface="Arial" charset="0"/>
              </a:rPr>
              <a:t>C</a:t>
            </a:r>
            <a:endParaRPr lang="en-GB" sz="5400" dirty="0"/>
          </a:p>
        </p:txBody>
      </p:sp>
      <p:sp>
        <p:nvSpPr>
          <p:cNvPr id="23" name="Rectangle 22"/>
          <p:cNvSpPr/>
          <p:nvPr/>
        </p:nvSpPr>
        <p:spPr>
          <a:xfrm>
            <a:off x="755576" y="5661248"/>
            <a:ext cx="4356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baseline="10000" dirty="0">
                <a:solidFill>
                  <a:srgbClr val="FF9900"/>
                </a:solidFill>
                <a:latin typeface="Arial" charset="0"/>
              </a:rPr>
              <a:t>D</a:t>
            </a:r>
            <a:endParaRPr lang="en-GB" sz="5400" dirty="0"/>
          </a:p>
        </p:txBody>
      </p:sp>
      <p:sp>
        <p:nvSpPr>
          <p:cNvPr id="26" name="Rectangle 25"/>
          <p:cNvSpPr/>
          <p:nvPr/>
        </p:nvSpPr>
        <p:spPr>
          <a:xfrm>
            <a:off x="827584" y="3717032"/>
            <a:ext cx="4356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baseline="10000" dirty="0">
                <a:solidFill>
                  <a:srgbClr val="FF9900"/>
                </a:solidFill>
                <a:latin typeface="Arial" charset="0"/>
              </a:rPr>
              <a:t>B</a:t>
            </a:r>
            <a:endParaRPr lang="en-GB" sz="5400" dirty="0"/>
          </a:p>
        </p:txBody>
      </p:sp>
      <p:sp>
        <p:nvSpPr>
          <p:cNvPr id="2" name="Rectangle 1"/>
          <p:cNvSpPr/>
          <p:nvPr/>
        </p:nvSpPr>
        <p:spPr>
          <a:xfrm>
            <a:off x="1216659" y="440204"/>
            <a:ext cx="694123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4632" lvl="0" algn="ctr">
              <a:spcBef>
                <a:spcPct val="0"/>
              </a:spcBef>
              <a:defRPr/>
            </a:pPr>
            <a:r>
              <a:rPr lang="en-US" sz="60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How </a:t>
            </a:r>
            <a:r>
              <a:rPr lang="en-US" sz="60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was </a:t>
            </a:r>
            <a:r>
              <a:rPr lang="en-US" sz="60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sugar made?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03648" y="4990355"/>
            <a:ext cx="6930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Calibri" pitchFamily="34" charset="0"/>
                <a:cs typeface="Calibri" pitchFamily="34" charset="0"/>
              </a:rPr>
              <a:t>Planting -&gt; Cutting -&gt; Crushing -&gt; Boiling -&gt; Molasses -&gt; Rum -&gt; Curing -&gt; SUGAR  </a:t>
            </a:r>
            <a:endParaRPr lang="en-GB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63254" y="3008411"/>
            <a:ext cx="6930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Calibri" pitchFamily="34" charset="0"/>
                <a:cs typeface="Calibri" pitchFamily="34" charset="0"/>
              </a:rPr>
              <a:t>Boiling -&gt; Cutting -&gt; Crushing -&gt; Planting -&gt; Molasses -&gt; Curing -&gt; Ru</a:t>
            </a:r>
            <a:r>
              <a:rPr lang="en-GB" sz="1600" dirty="0">
                <a:latin typeface="Calibri" pitchFamily="34" charset="0"/>
                <a:cs typeface="Calibri" pitchFamily="34" charset="0"/>
              </a:rPr>
              <a:t>m</a:t>
            </a:r>
            <a:r>
              <a:rPr lang="en-GB" sz="1600" dirty="0" smtClean="0">
                <a:latin typeface="Calibri" pitchFamily="34" charset="0"/>
                <a:cs typeface="Calibri" pitchFamily="34" charset="0"/>
              </a:rPr>
              <a:t> -&gt; SUGAR  </a:t>
            </a:r>
            <a:endParaRPr lang="en-GB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68344" y="4024808"/>
            <a:ext cx="6930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Calibri" pitchFamily="34" charset="0"/>
                <a:cs typeface="Calibri" pitchFamily="34" charset="0"/>
              </a:rPr>
              <a:t>Planting -&gt; Crushing-&gt; Cutting -&gt; Boiling -&gt; Curing -&gt; Rum -&gt;  Molasses -&gt; SUGAR  </a:t>
            </a:r>
            <a:endParaRPr lang="en-GB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263254" y="5969023"/>
            <a:ext cx="6930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Calibri" pitchFamily="34" charset="0"/>
                <a:cs typeface="Calibri" pitchFamily="34" charset="0"/>
              </a:rPr>
              <a:t>Planting -&gt; Cutting -&gt; Crushing -&gt; Molasses -&gt; Boiling -&gt; Rum -&gt; Curing -&gt; SUGAR  </a:t>
            </a:r>
            <a:endParaRPr lang="en-GB" sz="1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race\Pictures\millionaire 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ounded Rectangular Callout 4"/>
          <p:cNvSpPr/>
          <p:nvPr/>
        </p:nvSpPr>
        <p:spPr>
          <a:xfrm>
            <a:off x="179512" y="332656"/>
            <a:ext cx="3168352" cy="1800200"/>
          </a:xfrm>
          <a:prstGeom prst="wedgeRoundRectCallout">
            <a:avLst>
              <a:gd name="adj1" fmla="val 90613"/>
              <a:gd name="adj2" fmla="val 11720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39552" y="476672"/>
            <a:ext cx="244827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alibri" pitchFamily="34" charset="0"/>
                <a:cs typeface="Calibri" pitchFamily="34" charset="0"/>
              </a:rPr>
              <a:t>Congratulations. You’re now on £250,000. Here’s your next question.....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5800" y="2819400"/>
            <a:ext cx="7772400" cy="1143000"/>
          </a:xfrm>
          <a:prstGeom prst="rect">
            <a:avLst/>
          </a:prstGeom>
        </p:spPr>
        <p:txBody>
          <a:bodyPr vert="horz" anchor="ctr">
            <a:normAutofit fontScale="92500" lnSpcReduction="10000"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0" b="0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09600" y="2971800"/>
            <a:ext cx="7772400" cy="11430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Question 14</a:t>
            </a:r>
          </a:p>
          <a:p>
            <a:pPr marL="484632" lvl="0" algn="ctr">
              <a:spcBef>
                <a:spcPct val="0"/>
              </a:spcBef>
              <a:defRPr/>
            </a:pPr>
            <a:r>
              <a:rPr lang="en-US" sz="40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What did the slaves use to cut down the sugar cane?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539552" y="4725144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827584" y="2708920"/>
            <a:ext cx="4356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baseline="10000" dirty="0" smtClean="0">
                <a:solidFill>
                  <a:srgbClr val="FF9900"/>
                </a:solidFill>
                <a:latin typeface="Arial" charset="0"/>
              </a:rPr>
              <a:t>A</a:t>
            </a:r>
            <a:endParaRPr lang="en-GB" sz="5400" dirty="0"/>
          </a:p>
        </p:txBody>
      </p:sp>
      <p:sp>
        <p:nvSpPr>
          <p:cNvPr id="17" name="Rectangle 16"/>
          <p:cNvSpPr/>
          <p:nvPr/>
        </p:nvSpPr>
        <p:spPr>
          <a:xfrm>
            <a:off x="827584" y="4653136"/>
            <a:ext cx="4356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baseline="10000" dirty="0">
                <a:solidFill>
                  <a:srgbClr val="FF9900"/>
                </a:solidFill>
                <a:latin typeface="Arial" charset="0"/>
              </a:rPr>
              <a:t>C</a:t>
            </a:r>
            <a:endParaRPr lang="en-GB" sz="5400" dirty="0"/>
          </a:p>
        </p:txBody>
      </p:sp>
      <p:sp>
        <p:nvSpPr>
          <p:cNvPr id="18" name="Rectangle 17"/>
          <p:cNvSpPr/>
          <p:nvPr/>
        </p:nvSpPr>
        <p:spPr>
          <a:xfrm>
            <a:off x="755576" y="5661248"/>
            <a:ext cx="4356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baseline="10000" dirty="0">
                <a:solidFill>
                  <a:srgbClr val="FF9900"/>
                </a:solidFill>
                <a:latin typeface="Arial" charset="0"/>
              </a:rPr>
              <a:t>D</a:t>
            </a:r>
            <a:endParaRPr lang="en-GB" sz="5400" dirty="0"/>
          </a:p>
        </p:txBody>
      </p:sp>
      <p:sp>
        <p:nvSpPr>
          <p:cNvPr id="19" name="Rectangle 18"/>
          <p:cNvSpPr/>
          <p:nvPr/>
        </p:nvSpPr>
        <p:spPr>
          <a:xfrm>
            <a:off x="827584" y="3717032"/>
            <a:ext cx="4356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baseline="10000" dirty="0">
                <a:solidFill>
                  <a:srgbClr val="FF9900"/>
                </a:solidFill>
                <a:latin typeface="Arial" charset="0"/>
              </a:rPr>
              <a:t>B</a:t>
            </a:r>
            <a:endParaRPr lang="en-GB" sz="5400" dirty="0"/>
          </a:p>
        </p:txBody>
      </p:sp>
      <p:sp>
        <p:nvSpPr>
          <p:cNvPr id="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8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727443" y="844614"/>
            <a:ext cx="763718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4632" lvl="0" algn="ctr">
              <a:spcBef>
                <a:spcPct val="0"/>
              </a:spcBef>
              <a:defRPr/>
            </a:pPr>
            <a:r>
              <a:rPr lang="en-US" sz="40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What did the slaves use to cut down the sugar cane?</a:t>
            </a:r>
            <a:endParaRPr lang="en-US" sz="4000" dirty="0">
              <a:ln w="6350">
                <a:solidFill>
                  <a:schemeClr val="accent1">
                    <a:shade val="43000"/>
                  </a:schemeClr>
                </a:solidFill>
              </a:ln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5938247"/>
            <a:ext cx="502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Calibri" pitchFamily="34" charset="0"/>
                <a:cs typeface="Calibri" pitchFamily="34" charset="0"/>
              </a:rPr>
              <a:t>Bill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37559" y="4996234"/>
            <a:ext cx="4812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Calibri" pitchFamily="34" charset="0"/>
                <a:cs typeface="Calibri" pitchFamily="34" charset="0"/>
              </a:rPr>
              <a:t>Sill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56876" y="3978642"/>
            <a:ext cx="7646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Calibri" pitchFamily="34" charset="0"/>
                <a:cs typeface="Calibri" pitchFamily="34" charset="0"/>
              </a:rPr>
              <a:t>Harry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03648" y="3015734"/>
            <a:ext cx="62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Calibri" pitchFamily="34" charset="0"/>
                <a:cs typeface="Calibri" pitchFamily="34" charset="0"/>
              </a:rPr>
              <a:t>Tom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race\Pictures\millionaire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ounded Rectangular Callout 4"/>
          <p:cNvSpPr/>
          <p:nvPr/>
        </p:nvSpPr>
        <p:spPr>
          <a:xfrm>
            <a:off x="179512" y="332656"/>
            <a:ext cx="3168352" cy="1800200"/>
          </a:xfrm>
          <a:prstGeom prst="wedgeRoundRectCallout">
            <a:avLst>
              <a:gd name="adj1" fmla="val 90613"/>
              <a:gd name="adj2" fmla="val 11720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95536" y="476672"/>
            <a:ext cx="266429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alibri" pitchFamily="34" charset="0"/>
                <a:cs typeface="Calibri" pitchFamily="34" charset="0"/>
              </a:rPr>
              <a:t>That’s £500,000.....Can you answer the final question to win yourselves £1 million??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85800" y="2819400"/>
            <a:ext cx="7772400" cy="1143000"/>
          </a:xfrm>
          <a:prstGeom prst="rect">
            <a:avLst/>
          </a:prstGeom>
        </p:spPr>
        <p:txBody>
          <a:bodyPr vert="horz" anchor="ctr">
            <a:normAutofit fontScale="92500" lnSpcReduction="10000"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0" b="0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39552" y="2933700"/>
            <a:ext cx="7772400" cy="11430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Question 15</a:t>
            </a:r>
          </a:p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+mj-ea"/>
                <a:cs typeface="Calibri" pitchFamily="34" charset="0"/>
              </a:rPr>
              <a:t>What was Act 82? </a:t>
            </a:r>
            <a:endParaRPr kumimoji="0" lang="en-US" sz="6600" b="0" i="0" u="none" strike="noStrike" kern="1200" cap="none" spc="0" normalizeH="0" baseline="0" noProof="0" dirty="0" smtClean="0">
              <a:ln w="6350">
                <a:solidFill>
                  <a:schemeClr val="accent1">
                    <a:shade val="43000"/>
                  </a:schemeClr>
                </a:solidFill>
              </a:ln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539552" y="4725144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27584" y="2708920"/>
            <a:ext cx="4356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baseline="10000" dirty="0" smtClean="0">
                <a:solidFill>
                  <a:srgbClr val="FF9900"/>
                </a:solidFill>
                <a:latin typeface="Arial" charset="0"/>
              </a:rPr>
              <a:t>A</a:t>
            </a:r>
            <a:endParaRPr lang="en-GB" sz="5400" dirty="0"/>
          </a:p>
        </p:txBody>
      </p:sp>
      <p:sp>
        <p:nvSpPr>
          <p:cNvPr id="12" name="Rectangle 11"/>
          <p:cNvSpPr/>
          <p:nvPr/>
        </p:nvSpPr>
        <p:spPr>
          <a:xfrm>
            <a:off x="827584" y="4653136"/>
            <a:ext cx="4356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baseline="10000" dirty="0">
                <a:solidFill>
                  <a:srgbClr val="FF9900"/>
                </a:solidFill>
                <a:latin typeface="Arial" charset="0"/>
              </a:rPr>
              <a:t>C</a:t>
            </a:r>
            <a:endParaRPr lang="en-GB" sz="5400" dirty="0"/>
          </a:p>
        </p:txBody>
      </p:sp>
      <p:sp>
        <p:nvSpPr>
          <p:cNvPr id="13" name="Rectangle 12"/>
          <p:cNvSpPr/>
          <p:nvPr/>
        </p:nvSpPr>
        <p:spPr>
          <a:xfrm>
            <a:off x="755576" y="5661248"/>
            <a:ext cx="4356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baseline="10000" dirty="0">
                <a:solidFill>
                  <a:srgbClr val="FF9900"/>
                </a:solidFill>
                <a:latin typeface="Arial" charset="0"/>
              </a:rPr>
              <a:t>D</a:t>
            </a:r>
            <a:endParaRPr lang="en-GB" sz="5400" dirty="0"/>
          </a:p>
        </p:txBody>
      </p:sp>
      <p:sp>
        <p:nvSpPr>
          <p:cNvPr id="14" name="Rectangle 13"/>
          <p:cNvSpPr/>
          <p:nvPr/>
        </p:nvSpPr>
        <p:spPr>
          <a:xfrm>
            <a:off x="827584" y="3717032"/>
            <a:ext cx="4356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baseline="10000" dirty="0">
                <a:solidFill>
                  <a:srgbClr val="FF9900"/>
                </a:solidFill>
                <a:latin typeface="Arial" charset="0"/>
              </a:rPr>
              <a:t>B</a:t>
            </a:r>
            <a:endParaRPr lang="en-GB" sz="5400" dirty="0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312003" y="786080"/>
            <a:ext cx="838094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84632" lvl="0" algn="ctr">
              <a:spcBef>
                <a:spcPct val="0"/>
              </a:spcBef>
              <a:defRPr/>
            </a:pPr>
            <a:r>
              <a:rPr lang="en-US" sz="80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What was Act 82?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55311" y="3968234"/>
            <a:ext cx="63641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Calibri" pitchFamily="34" charset="0"/>
                <a:cs typeface="Calibri" pitchFamily="34" charset="0"/>
              </a:rPr>
              <a:t>A master “may flog a negro of his own for drinking rum…..” 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03648" y="3000345"/>
            <a:ext cx="6358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Calibri" pitchFamily="34" charset="0"/>
                <a:cs typeface="Calibri" pitchFamily="34" charset="0"/>
              </a:rPr>
              <a:t>A master “may imprison his slave for stealing Molasses……”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03648" y="4981545"/>
            <a:ext cx="53757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Calibri" pitchFamily="34" charset="0"/>
                <a:cs typeface="Calibri" pitchFamily="34" charset="0"/>
              </a:rPr>
              <a:t>A master “may wilfully kill a negro of his own……” 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76036" y="5845314"/>
            <a:ext cx="68610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Calibri" pitchFamily="34" charset="0"/>
                <a:cs typeface="Calibri" pitchFamily="34" charset="0"/>
              </a:rPr>
              <a:t>A master “present their slaves with a bottle of rum at the end of</a:t>
            </a:r>
          </a:p>
          <a:p>
            <a:r>
              <a:rPr lang="en-GB" sz="2000" dirty="0" smtClean="0">
                <a:latin typeface="Calibri" pitchFamily="34" charset="0"/>
                <a:cs typeface="Calibri" pitchFamily="34" charset="0"/>
              </a:rPr>
              <a:t> every month…..”  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Learning Intentions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Today I will learn about 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sugar plantations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and 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what the slaves in them did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I will know I’ve been                                     if I can: </a:t>
            </a:r>
          </a:p>
          <a:p>
            <a:pPr>
              <a:buFont typeface="Wingdings" pitchFamily="2" charset="2"/>
              <a:buChar char="Ø"/>
            </a:pPr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r>
              <a:rPr lang="en-GB" dirty="0" smtClean="0">
                <a:solidFill>
                  <a:srgbClr val="92D050"/>
                </a:solidFill>
                <a:latin typeface="Calibri" pitchFamily="34" charset="0"/>
                <a:cs typeface="Calibri" pitchFamily="34" charset="0"/>
              </a:rPr>
              <a:t>Gather information 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on sugar plantations from both written and visual sources.</a:t>
            </a:r>
          </a:p>
          <a:p>
            <a:r>
              <a:rPr lang="en-GB" dirty="0" smtClean="0">
                <a:solidFill>
                  <a:srgbClr val="92D050"/>
                </a:solidFill>
                <a:latin typeface="Calibri" pitchFamily="34" charset="0"/>
                <a:cs typeface="Calibri" pitchFamily="34" charset="0"/>
              </a:rPr>
              <a:t>Discuss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the relationship between slaves and masters. </a:t>
            </a:r>
          </a:p>
          <a:p>
            <a:pPr marL="64008" indent="0">
              <a:buNone/>
            </a:pPr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endParaRPr lang="en-GB" dirty="0"/>
          </a:p>
        </p:txBody>
      </p:sp>
      <p:sp>
        <p:nvSpPr>
          <p:cNvPr id="4" name="Explosion 1 3"/>
          <p:cNvSpPr/>
          <p:nvPr/>
        </p:nvSpPr>
        <p:spPr>
          <a:xfrm>
            <a:off x="4067944" y="2564904"/>
            <a:ext cx="3240360" cy="1656184"/>
          </a:xfrm>
          <a:prstGeom prst="irregularSeal1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0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successful</a:t>
            </a:r>
            <a:endParaRPr lang="en-GB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3685" b="3590"/>
          <a:stretch/>
        </p:blipFill>
        <p:spPr>
          <a:xfrm>
            <a:off x="24095" y="2893109"/>
            <a:ext cx="9143999" cy="188821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195736" y="3212976"/>
            <a:ext cx="4680520" cy="5760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CLASS …….</a:t>
            </a:r>
            <a:endParaRPr lang="en-GB" sz="4400" dirty="0"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32228" y="3933056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S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AutoShape 4" descr="data:image/jpeg;base64,/9j/4AAQSkZJRgABAQAAAQABAAD/2wCEAAkGBhQSERUUEhQWFRQVGRgaGBgYGBwaGhwbHR8ZHhgeHRgdHCYfHhsjGxgXHy8gJCcpLCwtGx4xNTAqNSYrLCkBCQoKDgwOGg8PGiwkHyUvKioqLC4sLCwsLS8sLCwtLywqLCwsLCwsLCwvLy0uLCwvLCwsLC0sLCwsLSwsLCwsLP/AABEIAKgBKwMBIgACEQEDEQH/xAAcAAACAgMBAQAAAAAAAAAAAAAFBgAEAQMHAgj/xABKEAACAQIDBQUECAMFBgQHAAABAgMEEQASIQUGMUFREyJhcYEHIzKRFDNCUmJygqGSorEVJENTwWOywtHS8HODk6MWFyU0RNPx/8QAGQEAAwEBAQAAAAAAAAAAAAAAAQIDBAAF/8QAMxEAAQMCBAMHBAEEAwAAAAAAAQACEQMhEjFB8ARhwRMiUXGBkbEyodHh8SNCQ4IFFDP/2gAMAwEAAhEDEQA/ABvtZ9rczzyUlHIYoYiUd0NnkYaMAw1CA3GnHU3sQMclkkLEliSTxJNz88ZlkLEk6kkknxPHHjG4NDbJVMTExMEoKYmJiYC5TExMTBhcpjNsYwc3b28KUswijdzbvSKGAHMAHQX64BkCwlOxoc6CYQQrjGOmbS2DT10CPGqQV0iGRYE+GVAbAgHRHNmIUfEByuMc2kjINjxHHHMdiFk9WkaZ5K7sDZ30iphi/wAx1U+V+8fRbnG/ezan0isnl5M5y+CjRR8gMXNykKvPMASYoJMttTnktGlh175PphdbHC5KTJqxiYmJjoSKAYIbc2O1LIInILhVLgfZJF8viRex8b4ubk7NE9fTRsLqZFLflXvN+ynFfeevM9XNIftSMf3wt8UJwO6SheJiYv02z1CdrMbIbhVHxuRxt0UHQsfIXOmCbJQJWNkbHkqZVjiUksQPAXNrk8AMOm14YYCKpDniiQJTKNE7QEpe/EkFWmOnErxuMB93dpm8soARKeFzGi8A72jQ9S3vL5jc6csbdtIPoXYDjRuubrmmB7T+F0C+njhYk33uy1MADSRuEqMc7aDUngLkk+tzfDjvPGuzqcUUbBppAr1TjQjmkXkupI6nFPcSmVHkrJReOkXOAeDSnSFf4rt+nC9tCtaaRpHN2ckknqccbu8vlQFhKr4mJiYZTUxb2Rs8zzxQjjI6p/EQP9cVMP3sn3Zd6papxkp4BIxc82CNYIPtEHU24WwrzhaSiBOSWN51Q1cqwqAisURR0XQeZNr+eK1RsOaNc0kZQfjspPkrEE+gw3VW1mCzHZlOUSLWaotml1PEv9gE30W2EaaZmYsxLMdSSbk+pwGyR4fP6VajQCV4xMTExRRUxMW46Udi0jfeCL5/Ex9AAP1DFTARUxMTEwUEw7q7+VdBIrQStkB1iYkxsOhS9h5ixHXH1Du1vhBWUsVQrqgkW5VmF1IJDA+TAi/Pjj49xcg2vKihVdgo4AH1xN7AUZVQ4xiHExdBTExnEwYXLFsTG+lqSjXFj1BF1I6Ecxi3W0CmMTRX7MnKyk3Mb8QCeakXKt4EcRqIRiUOxbooIj9a7L+VM1vE94aeV8VMMu4BpzWRpVR9pHIRGRcixY2zacxxxzjAlPTbicAhO09jtDlNw8b6pIuqsOfkw5qdRjXsqiM00cS8XdVHqQMMtRGlNVT0MxvTNIVzc42BISUeI+0BxW46Wm6O78ybQZAhaWBZWAFtWCnIb8LZipvwtbALu5PJVNKHxzuhu39rXrXeJiqxsFiI5JHZY7eijFre5VnWKtQAduCJQOAmW2fTkGur/qPTAra+79RTyGOaJ0ca2I5HgQRoR4jBjdqglqYZqRVuxyyoOFipyvqdB3GuSfu4Di1oDgcvhOwOeXMdqqFNOYaIlSVaaZbEcQIhfT9Ug/hx53mhDGOoUWWpXOQOAkBKyjw7wzW6OMGdqbMpIkjhmqmZ411EMedQzEse+zqG420FtBrjQaBWop0SQSCFlmTQqwDWSUFTw/w20uO7xwGOGaDqTgI5JSxMZIxLYpCyJu9mYy1M0v8Ak01Q3qVyD93wqTm7Hzw5bhwEUu0ZR/kpGPOSRf8AoOF1dm9mS06soX7JBVmPIeA6nl52xEEY3ei0dmTTBA1PRe9j7LUlGmNkZgqLexdiQPMICdW9Brwr7cMnbustg6MUKgWC5dMoHJRbTGqqrXkfMTqLBQNAoHAKOQGDvtBUNWdqvCoihm9ZEUt/Nmw0EOupmCLLZurIsVLUTvqFeIKOrgOyA+GfIx8FwP2DIZGnjJuZopOPNk96PUmO3rj3XHJQQR31kkllYeQRE/bMfXGNx0vtCm4ACRSxPAINZL+GQNjhYF27JyYLW+HVXNuyfR6KnpRo0n94m63f6oHyjANvxHCtgxvdUs9bOW4iRlA5AKcqgeAAAwHwGiAkfnHhZTExLYL7A2SshaSYlaeKxkYcT91F/G3AdBc8sE2uUgE2VjYOxown0mruKdScqA2aZh9hei/eblw44aN29uTVk1S1gkcNLIERe7HGGyqLchxOuFq8u0qlUUBI1FlH2Iol4nyA1J4k+Jw0bFqVeGtpqQWhSEDMbKXYyJmlc8AAAbDgo0889TK+fwFopfUI8fdB6CsaHZlT2T3LVEaMV4MpjmBFjxBucKs1C6C7jLfk2jfw8beNsNUG0Y4aKpjp2zOrwsZSOJ96pyKR3QMwsx115YT3kLEkkkniTqT64uEtQiArFRs5kijlawWXPk6kKbE26XuPQ4q4O7xC0FEOX0cn5yzHAikpGkbKgufkLcySdAB1OCpEK9tNckFOnMq0h83aw/kRD64r0WyJZRmVe4OLsQqDzdrL6Xwc3hkhgnKhRNJGsceukSlEVT3eLm4OpIHgcAa3akkxHaOWtoB9lR0VRoo8AMLfRMQAbqyaKBPrJi5+7Etx/GxA+QOMGtpwO7TknrJKx/ZAuBuJgwllX3r4z/8Ajxj8rSA/u5/pjUWi+7IPDMp/fKMVcTBIQWcTExnF4QWMTGbY9ZMNhXLzgjsXaIik74zROMsqfeU9PxA2YHkQMDwuNqU5tfHEBM2ZsrO3NkmnlKXzKQGRxwdG1Rh5jlyNxyxXoJykiMOKsD8jjo26G7ElZSDtIFYQMezeZmjjMbfWLmBBOVu8OPxNgq25WyrWmniibrDJI4B8nU3+eMb+JYO6R7LWOHM4mpL3wEbV87PmYmRsqJoTc82sbDyBOCybwyLSSMkYhmiVIn7t37MsDGSz3bTKUPmmD+0PZvJLPJLs+qhlc30vklUHja+l+VwQcVo9hVQjMNbFJ2gzBHOvaJbvxF9QxsS6a6MtuYxEVGFoB5LYB33Qd+t0O2BvZUV0T0byydvYvTOGIYsouYiRxVgNByYDGW32kpmSkSUy3bLUSNZw+bRkXMD7tR/EQTwthbpGagZpFt2wbLEelrFnHmLAfmPTFLbSr9Jd00V++o6ZxcD0Jt6Yt2bS4xlooY3sEHObq5tDbMTO6T00ZsxGeImJ9Dbhqn8owV3T2bHJMOxZnjYNHIrrlZUkUoxuLobZs3EHThipWbOjitPUjM0qq8cAJBa4F2c8VS99Bq3gNcU6LbUk06KfguAI1GVBfog09ePjjpJZLN+SJOB5x38Fb2juytLRF5l9/NIyoDfuJGbMbdWe48l8cKfZnHVParWq1clO1uzjVFJ5qTrIQfzFiRjTR7r0lchWkVonhys7uxKtHezsfuuvxWHEXtwwjK+EAvGd13/UFQS2y8bmRyU2yqiVDaWolhjS3xKO/Zh0JOZQfAnBmPYRqoGSaSSpVdCzRNmiPDtIZCSZYg2jrpcagYxLt2no6IuiidjUELmuqL2cahcoGpyq1gTbW5wuUPtLdJhJ2MJ69y7FToy5zdtVJHHEGmo84mhawxjGYCUE2puiYIpzJdZoJY4yvIhg5zX/AEC3gcZ21SZ6ChmvylhbwyOWH8jjDtvFtWnqaaWJwU7NogkiagwkOYGKk3IGex10utumF7Z+ynl2dUUyWkdJopYsuuYSDs2y8+IjBHji4q5F3j9is1Xh4MtFoSttmW6U46Rkn9UkhH8uXGNlv2cM0nMqIlPi/wAX8isP1Y17ZFnVfuxxr6hRf9741VEhEcactXPmdP6KMXiQF57pDzOitbzSZ5+0/wA1I5D5sozfzZsCgMW6qTNHEeahl+TFh+zj5YM7lbNQyNUTi8FKA7Dk7/4afqYXPgrY5xwNlAtLnQNUa2Lu3HSRxyVMay1UwzRQP8CJxzyjnprbgALm/DAfeveH6SRHGqiKPhkQJmPNyqi2vLoLDE29t0y53Yntp7lz0Qm6qOl9CfC3jg57JtotDJOzKGgCqZFKhs51WOMXHFmb9jjNBaDWfchaHRIpM91TXZrQU60sdhUVKiSoY6COK2ZVY8lt329BytjUNqpHR1cNOO57oNIR3pDmJJPRe7ovz1wY9qkXYOTCSY6smRpLgk2J91caWQggjmfIYRKeW0Eo6tH+2f8A54pTbibiOp67C5xFM4W+HReaKWyTL95B8wyH+l8UsXtjqpmRZL5GOVrcbHQ28cbm2DIagwxo0jX0CAsSDwI8LEa4qSJv5qGAlmIeSv7ahzU1CxNlELAnyll0HU/96YHU0pkdIUGVHdVtza5ABY8/LgOQw8bR3ZiipKX6fOsRiEq9lFaSQ3fNa47q/EL3JOvDA/Ym2qKOojWmowxzA9pOxd9NbhRZRw6YljxZCVR1MyEqbakz1MzAfFI5/mOKTREcQR6YfNnVm1qvMaZWRAdTFEEX+Vbk+V8bJN1a9r/SawIB8QeR3IH/AIaBvlgGqAe8R7z0S9kXE4ZPoue4mHOu3Rp4295Uyn8tKw/dmA/bA59mUF7fSZx506//ALcMKrXZT7H8IGi8ZhLuJhro9y45wWhrI8iWztKjxgX8bMCfC9zj0+wokOVYe2A/xPpMShvEKCbDwvgGq2d9YQFJxSrbBHZGyRK1ncRqOJIJJ6AKNScGoN7YY9IqGmXxdTK3qXY3+WGDZ3tCEaqwpqbtONxCgy8bBbAa+OHq1agHdb9wrUKLHGSQeS20HsugZAxqHiJ5zRKgtyIBkzEemNc3sikYn6PUU09uSyWb+EjG2bfamnJ+kUmp4tFI6N8iWH7Y8pQUshzUtY0MnJJxbXwlT/VRjEKlcXcfsvRwUwIA6/tKe1d0ainPvYmUDTNa6/xC4/fDVCIqajgSUBlZe3aLhnkY+7zcwiRqp049oRzOCx2lVRZUrEZg9lWojIcG+gDEXSVfwtr4jHnebdtKmpezCFI7J2l7xFUsgAF+7JpbJ/Qa4Lq5cIqZeITNpsF2hLK751ElRGxu6qbCJRZSnAoFGgBUkWGL8nssrJJmVAFjucjSsFLJxBy/ETa19OIOJUbzJRXjoouzYaNM4BmPkeCDwX5nFFN7JyIakSMZYXyMbnUG7Rm/8anwAw4xxLBASuH9pTDDuo6yuyVyghtREkjZT0LWCj1OHWj25LFEBUVLMBos6xlgDyEliyMPOx6HChv7u+9VNFOkgjhqI1ezsbByO+FjF2JJBOgxV2QtHs85jWTPIBYpEqhTfir5iwI43U38QMZQMQF5PgAiQHi4TDvjuzSTLHLMEiLjKtRASYyeOsZFrHU6EEajW2KNJuDBS061lQy1McYtGqXyuczFcxtcKOY9MNe581FVxukEJMLsTLG8l0jPEFV5A20II4EdMG67atIIWtrFCB8GqixyFSoI4ZrleBHXBcXARNlB1nQAd/G4Xz7vHO9a/arF3izghAbW4g87fFx8MbvZ7shf7QgEpFlbOQpvYIM5uQCLWXrjpm1t2qaupm+iSxZl1Ma54lsL6mMZrHXjYjxGFPY2601KaiVxolO6q6MsiguQvFPwlzwBxXtx2ZZlveidzG1HA6oLvLSmSpd5TZM2ftL3DK+qlAON7Gw872scNHs8naRnihQhZIZFVLi2XugszfeJ5/hIHTAHZQFdGaRBaRLtT3Op/wAxCTzNs48QRzww7r7PambPNMKdHUgR8ZCqqxU5eQ594i5xKoThDXZ73yWumWgEBea72ZlqaOL6XTqyvI1ix4tlFswFtAoGFHavszqqbvShRDxMynPH81ub9Bh22nSUDaXrG7z95VBHxG+g5X8ceKV6mAXoZlnj1zQSx5GKniCjXD38Gv4YFLiXtESpVKWIyR9twk6k2rTRqB2ckwy9k5d8gK3BHcW50ubd77IwZ3I23TLVdn2DwMysuZJC63FmXuOL3zItu9i3tCH6SrPSwRRyKpMtK8MemXi0ZygleN1JuPHC3Q7STtFlelAKMpLwsy2ykWurZl1t4Y0SHtNvv/C65ACq7z7A7WR5qWRZkJLFVBEiA/eiOth1Fx4jHjdvYdPV54Hdkqm7sDXHZkgABG5gsQQD1tizVbHX6QxppbspLKre7k6rlN8rcRwN/DAqaRjJeS8c6n47ZbkfeHJvxfPri4cS2Ad9Qs9SiC7ENUMbZ7gtHlbOrWIsbjiDp5jDHtJPo1JFTWIJAnqBqLsw92h8lt6s2D28TvM1PUhiiTqTOqHKO0j+uvbiWADAn7wwuVG9VQWYSN2oZizJKO0W55AHVbfhIwA91QjkkbRay+96JXmkLMSeJw91FWKDZ8Ua3FRKO1P4cwspPO4Q93oWY8QMXqD2cpUCGdbRZwZDTM13aNeJj5kNbKA2vicI28NfJNUPJJ8TE3HQcAvgANLeGKGKzg3QXPQKGB1CXm+8007r1CV9G+z5mVJI7y08h0Gb7aMehFjfwOPG7GwmWHakU8dpI4FNiNQRIuo+fEYV9hRSmdDCLupuOgtxJPALbjfS2O6brVMMgkSM9pVfR3Ecg1Vl4qgJ+IxsLBiOA5WGI8Q7syWjI38jPVLSGMBx0XLNi7mrCPpO0G7KJMpEQ+ukv8IA+wDa9zy1tibd35bIFpFFPEy5SE+Mhe6A8nxN3QvE43b47CrC3fim7NL+8dGAYnVnYnqeF+QAwpFxHoBnYcyO6PJTx4c/lh2AVO8658NAnqg0e6335opT0kk1OpdxGgke8khsNQnAcWNxwAOHP2cbBp2lDgNIilryy3VCQpJCRg6gDUsxNhyuRhR3f2PNXuQzMI1IaSVvhRADmNzoOQA62w9Ha9PBQzSJdkN6aFEuoCizSHORmYt3czWHE4jxDnfQ3PkmpMxwT7nfqge+3tEeocwU6hIVOVAuh8LWsAD0GF/ZbEzhSSyQhpJDmPeKAk69L2UefjjzTbUYk9nBCnQlc1vEtITaw54ed26iKio5auoijlZgixqY0UMSSQQgUN2d04se9bhbDnDSbhA/lc5uK826Ja2Nu/VzA1E9Q1LTkkmWR2F/yIDmc+Wnjhm2btaiQNl7apij0eaoAIJPBUja4LHkLG3G+Fes2m20pGnrHaOJPiKm4A+yiIdAx4AX042tjSNtPUEJCBS00QsMurAc+8dS7cTa1+emFqMLh3tPYdSUKdja872Uy1m/zEKho6WnhBJVSCHPAX7NNSdBqVGNDbw0R1anGbn3Kca+Td4euuNexo6QKXFOohGjVNQ73Y8xGFIJbwX1IxXm2vsTMf7nUHxExF/Sxt8ziYa1zrMPpbqrDuDMfb5WuDYVDSkNPUvPKPsU9lQH/wAVhc+i+uC9LvtA7IibPjl1sBJmkkt+a/8ApbwwQb2VwVbf3OqjVh8cbMZMp5ZZVADX8RfzwNf2axxuY/7RphJqMpzqb8xcjjimKnVGIkk/HslptLThDflMzUSyLmWHZ6qASySKvaIBxv2RNx4i3iBge+ydmyfG9NGTwMEsy/yyRsvXpihNuolAwWSRZKniBnkiVRyysE77dbEAcNTif/CUkxElIkUsrAkoHjcprYsVBAN+Rtl6gHGTDB+o/C1BlsWiPbA3VeKVHoqxJoy6l484DZb3N0Js2mB20643Mc8BgJJJUqRG5PFiOKt+Jb24WthfoYyqSykFJoBIJBw+MMqMF5EOcpA6rhi3L3sqZ2WmYLURn7MgDZR1DEGwHTyHPHVGENk3hOGkZXQCs2J2xEaKzFh7sjvEAcQSNCvjy8OGPezt34qZ8krmWV7ARQi9mBut3IIvccgePHHSaGSkjlMMMYXMSrBrlWYA91tc8drGw1GF7eLcxsyNTA5ZLBGzjusfsF72NzwPA8OOmJtruuyYCrjZIkX5q5W0tRUUEZSlLSI7plclmyNZgfiGhObTw4YR59jyo395pkgRRqTEVPOwUXGZzrYD1sNcMW7mw6pqepiCSXLxSKcrd2xYPbqQDwHTBtto1kKFJYmZVsUhkXPnS4HeYgjMD3u7qAW4ADBacEwkl2QIzy+/NCtj7wwUVKT2fZxzuYSFN3Kge9cseLLcKLaXzWxq3ZoJY6111kidGjfMPdPmUmIlgbEN3GHPU4YKvdSnqSvdemEItlI92wzE92RtULMW48temAtXtSos0GQxPTtG8cVjqqEFMvXu9oCefdxwdiEBFkOBGp39lVr9jEqamhJjdBd41e9rWJZGB5HivLiNDoS2bVGtpR2h+jTyv3Zx3BKVGl7d7Uu2qgjQkjG3Z+xlo6x6gn3TMbk6R5Gvoqn4iVbj8IuQM3DFPe2iaGo7PtCsCKGklBu7BrkKG6ngFFgLdBhMU2zjVMKYeQPUb9lt2fsgUsvaVNmkiIPaygJY8iAl2c2sVzN0NsGK+SNpUnpkjyzFS8sgF1L20GmrG4sLkm+ngq7J2s+05BR9keyUe7dLloQBzJ+JTwIOtzcdMOlFuwqiGnncADRIoyCQVJZWLkjv2IvYchyGA4EGHZ2QL2MM69PGEuV+0Q4VPo7zu+quxKKfvELe4XxJ88V6aroYfrxHLL9yLOI1Pi1yW9LDDfvHLSU0ESSxllAZAjOQ5VWOlwwGUnX5aaYDbqVtE7yOKGONIlzl83anjYLZr6sTythdLjfrKR3EOIkTHnv7Ji2TtSRkMhhigzKOzZiiMeAHxXYi2lzjZLUBo6mCakXux53VDbOdLWZVF9Nb8rYSNobWrKmaZV95nydlljFsuccbrcWAsc3DDzsjZsgrp3LR6i17jMBdLCy8BZeJN/AYnkRBUXMAGJ0eOuhCTardyiliEyU5RQoDCWSRSAugI4l1sBwGKp3doZlAMcz2OjiQCy9Azi5A6Nbw6Y6RtueBFOeVImdtHCZjcAXvob6Hj0wn7TlnpmIhOc2vaNowSDqCE7MEg+F8DHUabH7rRRe14y95XjZ279H9HmgIcKnfCvIMwaxGjC4sV+YHDAem9nsDwVEjQzI0eUoS4kVrkg2y5b2t154c03tdKaBpwT2oJZmAumpVbiwBBsdTbjjfsuZ4Y5XcFWZWaMo91Krax1NtSwtpwvhm1HNMT47zRxOuY1EX8DeOq5ntqjlKllVWzBI1uXjISMCwALAG1k+EnnikNkwV/wBc6R1K2zNeRQw/2haNh2nC2ve4cdSw7S23VgCSKWRFXSQspK34m6kkG/DTmCNMaoN6ZKi2bs1f/JdEZ5bDQoTZlfllY/lvwxqpVH4ZH76p6jQbEJbrd2XWIx0xIi+0wXNn6F2S5C9AVAHidcdM9mW6slHEe0TK7LpIbal7kKvMKoAYnmx8MJVF7RIw5VYJIGzalHLOeXB9VPXIVJ8cObbSYSUnYyM650lka9jaRrHtIxwUj7Y7vUC98O51QCH+ay1GtI7tkG3klRL1cclQQTllSE5FElrknMCcr6kd3rhJrNs0tQ2tIiyE6ZnYBj4lcoUk9BY/hwYpN+GgrJYpmcRlmjexNrXIvlPwutrhl+RxYpGqBVNHLDFUkEdiSi+8vqjiQC+QL3ib6aDAAcwS4aZzCqAx1p90M21tFUhFFHFaRsplWItYNrljCm+q316sTjftDYcNNTU6VjG8aM5gU2Ys7EnO32e6FGmunLDbJDQU4Pf7KqkGj5s1uRszHuC9wCTc25YEbU3QOd5p07ZMgVLM1wAAM1hqSbG1rjUm/DE+1iBcDPnKcMb+ktx70CFO07KKOG/uolRbyEaXZmBbIOZJ14DnYdVbYetgOfKrNKS8gFgEjQWJA5DOQAOoGNlfsczHMhAFh3bXlAGgAjHEW4WsMEJp6XZ0Co0YnmJLFHOgbTV1GhtbRLm2pOvDS002wWCXFZHiq4mbN1QKPYdTWhUpomFOl8mYhVJ5sWNgXbwvyA0GDlDuDOiBpqeR0XVIRp2h+/I5sFQ9BqbDhxxRm9ptWO8ZcrWASNAEVRyJCgei+p8Vjam2Z5z2kkruTxux4+V+fHF8FZxiwHqfwseKm0Wvv4TBtzYG0qhgZYwFUWRBJEqovIKufQYFf/A1Z/kn+NP+rAInHnFgx4sCPb9rKXA3M+/6TTHXz1DpDTq4VT3I0uxv942F2c82PkLAAY7Jutu9USIkm0xEkkQ9zK7Dtg2oUOODAG5GY3BXHPINsGCMSBfo8N/c06Eh5SD8c0mjMiniTa50UAXI37UeaWngMsip2ueZ2c2BuckYVQCxAVCQFBAz4jU70CIG9+a9SnTJGd95Jz2b7Mql3aOSVRSkEgqe0DMTxuSGDcy2nlhU3+d6CUQ0wMaWVu1B70mXQd4cFW1go5gnjfHQdg1K7LpIUkZpGnJc/ZyIFzGy3NjlF7eOuBVXtVJk992McMxDQVCoM2c2+KJw2VrCzMLA6HvYyB7QQ43VwajiZy0tHrv0S7sWsG045L5RWmJo2voKhbEg2/zlZVP4gOuLG727706IGPZAOhma12Z7grGg6Lzvzv4Y2bPqKkVIjDtHHGSzPmzaJxJbQaE/AABewIxf2vtKKsaOpvJljkVZIlcLkOa6vqpuCNTbx8cTqPLxAsM/FaA3s+fTe9FmfaDNtiWKGMJbtmd9dbI5uzdM2XG2n2/HS1ksABmRmzyh7lVT4wUTgSBazcSbY90W1KV9pVEYjkDD6QzMJBZrK4bu5ehIAvYXxak2bCifTI5MjzwRxI04GVbKt3zA/FZALgaHhhA0TlCzdpMB2UAbhX62olMrLHIWkysJCWNo0ys0UijQENlUMQDY2HHAOHfUUcY7O7lhmBc3eQE2DkfYVmNlXiRck6a39wQCuV2jl7K6loxmBjc/AWNmFn95w4ZsCNpbBLNUSNC5nhnV7rqHSzCOy24KwTQdRjrC5RaGk4Tlbe8vute8W+lUk6w08js5OoHezM2osDfSxC25EHDVUbWhpYov7TERnYWKxqO6rfEG1tl4XA0PTAnZcEOz4u1mYfSkGXM9yI85Z1QlQe9qbm2gIGOZ71JVTOZmvKjnSRDnS/IXHA+BscUpAPcB9yueGm8QPYn9byTB7UBOzwsGzxkdmDHfIHVmW2W3dOUKSuCm+k4NNTTuSYjdXQcXY62vyABIDcsugOK26NdmMALHWWLOrcPeKYpLg8xLEjD8wxr2ps2T+yHLXJBDqDxsHcEjpo4+WA495rTofn+FRtt+atVO1f7MoLxFb1V+yKCwWEcCefaMSbk66AYF7kbbLPH2rE5KiIqxNyvaZlPmtwt9dL+d7O8ciVVK9Mts9FFA8fUpkUTD0Yq3zwq7qV2RmHGwDgE21jdH9TYHTFWUwaROqlJLsPjKdvaHSPJS05UEsJJkPM/GSuvS7W9VwM2Psp0oAnZySNPJmYRgnuR3VAzKObZ9B04jDrthWWhJTuhamRDcAsFfhlJBt3srDyGOab5bcndkVZHyr7sgMdJE0fhxuSG9fDE24qkMFhmmAH1HQn5TrsLZ1ayspieniQowCpxUZs+n2mPdGuGig22GrZ4WjMOQOwYXAazKSSpFiTb4vPHI6jeJ4KZ4o5GzxtGCwY3LESZzfoCFUeWH7Y+9830qrjdi8aRkhX1APZsx0PIkYgaJFyLb+ZCas0zFsvL8ofvrROaenZW7RArMzi9rs1gcvEaAccUNhOK2H6K7e+S5gfn1MZ/CeIvwPngtX7YgMsQSQ0swhjGusBDKGKMupA7x6jXF3ZGz1gz1IiVKjK2SNSCjELmMsVjqLEDKOBv0sA0w3CfRTc4nzRDaW7DNCgaVUaJFAVrt3bkEFRrY3TBShoj3IRaWmyMvEaBBlIN7HVidRzAxSoZJJqyFjbvw2k8HyK3y7ykevTG7ZDpGKlM9ljyR3JsC5JuSb826aWJxMCb6IOe4tub+WU2trI0QHacck894wzxglHjF7ovAjLwDKQCG525c0/8A+Vk7TzBzIoUExvkJEjaZQDyJBvfBraW9FRE7MhyPC5SVANCNcjEcwR3T4gdcMVJVdvSfSkmeMRt3wCSVHFlA56kZegax0GKU31KY7q01ARGUWSHsPdySrnUyjJUREd8lQZBcL3gTcSqNQx+LLY66m9tzZqRVySw1KKyBO6ZETIALdnY3uAoANxrh/pNqQVAWcoCAQraWkzP3EYkAAgqXvf0tjke+uzGdmmQhySTnXhIvMkcpVuMynUizdTjS1xqPgmFJtwSR6I/vBuPFU1UkkbXLSHMqSwsVJPd7rMpsbi3Pl0uzQbB7Cl+jq8g7NSXkMZv2Z1aJJFJscxubE89LDHPdmVTU8ktewJbKixLrZndFzHxCi58yvTFLau26imkUU00igktcNqZCe8rciV0XobE88OGOqQA7cJSIGPw+6Yafcl6moz9rDLGCCwVshCjguRgCAFHLkNMWdt73yUkrA07iMk2WbMAePeFrAHyOmmuN+0d9xDBGtQiymX60eHHusLMMx7wueCjGKKqSb3tPOwisQKeXvI72uFsRwFxcWPnrjOZMOeJAXElxIRWgqqGUo7wCGrZLhc5Di/Blc6doRqA2vDW+Be83sy7Ze1VwZQCymQCNjx+tW9uI+sFgT8Q54pVJhj/vO0oexmZj2YUl1cj/ABHjue4Db4WAbpbjoffGUgNVN20F+5VQG7Rk8iD9kjQxOADilNr2mW75BTe7MTI53XOa/dqojdllUK4OudgNfMnHum3ZqSDaJnRuJjtIB0JyE2tjo21tmvMkdkMsb/VTQ5ly/hD8VQ2NkfSNrj4SGCwdg1cDZxJCUU6mVkV1P3Xsc6Np18jjeKxcMwsDqQBkSUkTQlWKsCCNCDxGNdsdbO0KWeEGueBstldlLylT9kq2XOLgf5hFxgS+52x2OZNqlFPBTCzEethf5YLa+L6gVN9EtyWKreNWkBeVaiViLWizKv3VTPlsBwvr4AcSx7HpYKvaLvIkhSlAzktmDCKyIoW17swGlzfXCTsXdR4Z4pKphBZs4jYEzMF731Q1HD7VvXDdtfa42VQrFGL1FX72RnsWVT8AsNAbEkjX4jxxOo1s4aeZXoU67nMl4gIrtbbeeR3OWWYLUMFXvCO6MACDqzcBbgPHHN13inWZjNZ1fSRJCBmH9VYciNR8waNLtqRu2LMfqnAA0AzFRoBpzxRpKou6q7XUkA31sCdSL4elw3Zgh0FLV4tr4DJC62u1AlCiNITHNYs5FzGp0iLqOJ0Ae3EZGGuL2y92JYTFJSnNDNpMHsVQq2t76ZNCVbn6i6Fu12tXVSspEdPa0xc+7WLgFPjawW2txpjqu0q0U9LSpCRLSgMLXJ7SNSuua2kqWzhfBumMVSng7uu8+auauOMHj+VppNn09NXSlFZ2eKeUzsQVVbC4RRofiXVuNx1wke0HbUlTT0LMCC4msv8A5hVR46Ko8cNdMxFPPADmd6d5IZbfFTswyKT1BJv006DCVXvkjjlcn+7LlQHh2pSJl+TOz/ow9EYXA6/r+FwYCCZWabbxocqxEH6PJHntweQ5jML9AFEY8ATzx2dOzPYVqklp41iDAad7VHcfhIF/HHAd3NmfSIlV2yoZ3eV+kcUYLnz74A8SMdT3T3qWupZ4COzQMI47H4I3skZH5ZAgv+I4auwCw99+qkSagDtwdhLvtBqc8sYUe7q4TYWtaUMSdOvarb9WEHdfeKalnDwuVIIuORHRhwI88O3tNqX7GCYDK0chPCxDmxb/AN1Jcc72iwWpYpor95fAOMwHpe3pjRwzQ6nEZyhVeQ5s6fGwut7Fr46ztHhQJU3YmP7Mj3Ey9mfstmiY5Tobmx5Y8UaH6VX0zNznyi2uV1e2nKzdmQMIe5+2WiqsyNYCznxCG7DT8BkHqcdQqapf7QykAVCxob2+vVcpY3GvaAofBl8RrirUuzJA81qZU73K43ySHuztNVrFbs8y/BIzsT3GGRtBYcDwIPDBWnqo6OcRy01O0zMyIoQ3UG6qW7+pa405A/Kt/ZZovpEqyZ6cMY2UgZjIrXWNxyAIz3GjADqQAW264zVcM/2pljc25sDlfy7yHFMON1so+4VpAHM76rs289XHJsx2kYxhmiYlQXAZlRhoTfLYjhjkNVQurZwVlSSzpIhzIZYwTrzDMoa6kA3Ix0rfM/8A0yrjS1l7DL4Ae7PyMZ+eOKUO33p2PZnmMykXDAcmB0IvY+HLD8M3G0lqy420h3sp6BboJQIZGbVu0i+VpL/6Y6QkYaSrkjIUtSqz3Oqs0Qvb8JzDythA2ns+MwyS098uaIshNygZWN780NwAeR0Pi27KlBmLaBZYY/O3Yw8fw3OF4q4kbyVaN6gHLqgvtHjeOr48EQacBlVVt+2D26+3pGCUwBkULGihfjEkhzlkbiCLG/Kw164Ab7yRyTsYSzAs2p65mvbDRuPs7sY4VsBUVbDvHjHAPjbwZlv6W64R8Gg2c0j24XzyXSNrulOjsl2lky3YcwoN7chfIQbcyOVsJXtFr1ioFkjbWskE3kMosPQk4G717fZ+0bMQS8hQcviWJAP0K5xq9sVOiQU6If8A7cdkwv8Aayq1/W7fLGehTDntnKbIOZ2QE5wSfZaaGc1iw1K95mtTVY9O5IegyrcnkUOGJNvLRtSU8f1bZ7ki+cs2VXPKzAcOSt4YRNwq9IIykxsldeHjbIguO0/9QqPJXxZ3njtW9iSb00aw+BKqqhv3LfpxoqUv6kDK6ai/G0AroSSilmjCD3MsmSZeOTQLCfBRbOCepHLFbd3ZgoY6mont3ZSovYgBOLqp0LkMFX82ANJvOjrHUhWexFNKt9Tcgwswtr3Qw/MuCntPqmSnpYiSY0UO9x8TAe7B6kaA+RxmwuDsJ3vRPUbiIA1z9N+0IFvdvnIZO1BARFsq2BAkP2Dpa6anxAHXFPcra8c+Y1kS9ml27ZFEbq1rElhZToQOF7svTCjtOs/wDck6sOfat0/ZPQ4ubZqRTUkcC5leTvSAnkOHlmbMfILjf2AwhoFzryWZ9UTawATBtTdeapnvA4mhqHCZrWMRHJ1+xlAOvAgHXFOs2fGsrF3/ALnRHKBf6xuSrbiWPeJ5D0wd3XmkooI+5nqasKGViQFpRxY9GK3N+SgYUfaDKt4hT60hU9k17lj/AIhf/aX0I/LythaYJeGTbf30CR78LS6M975LZP7TGlLrUxCpic/C5sVHLIVAK2HDjir9LaK82zZLJbvplUSoOYca50/ELjrbCiTj3DMykMpKsOBBsR6429iwZfpeeaznfVvyTjsnfQksr6CTSWJmJglHqbxPfUMNAeg452zRtH7+ndmABQlgM2UDWKZdQWC6g6q6i41XC01Qs3x2ST740VvzDkfxDTqOeN9Nt6eGXM7M5sEdXJIZBaynwAAsRw0IwuCD3fZHtLXV/ZhjdmZBlRlKzxanKptd06qpAa3FfEa4CV1C0UjI3FTb/kfIjXFvacQjdZ6dj2bm6/eRvtIw6jlyIIw07N34ouyQVFMzygWZly2NtFsDw7oGmOJcDiYJTh1NzcLzEaofuVAZakSSMbsWGZjcgWvK5J+5GSfMjpgXvdt01dVJLwW9kX7qDRR6ADDNTtRUkEziZ6l8nYKEHZp39ZMrtdj3VIJyjR8KFRta591FHEPwjM38blmv5WwzJdULwOQ0/am98MDAq1MGyvYEhlte34lPH0wR2PsEyMhfQObKt7FupvyQakt4G3hqpU7pmmuyg2VST3342/KOJ9Bz0w21GyOxN5JO5f7sYtcAcgdF8geuGcXH6UGhrYLvQflFt4d5QUWmp7LTxniot2j83PMjpe9h43x1XYW8aUmyKBZYxIs3as3VUUsxYHqP34c8cBvjoe/m0uzo6GnGhWljB/8AMtI39FHriNSkIbTHjsq1OqSS52l/ldEjprGRoCrRToXpJQe4MzRh4GHBcwCrbhpy1wke02mMcIsdJJ3lI4fEiqlx1CobnqWxW9lm9GklDOxMMovHqQUlzLlynlmNvUDxw57R2OtVBMtSbfazDU51uLjpmFmK9TNwIxkJ7CqCcltY7tqZ8ct7+VzI1vY7LjVdGnklufwDstPVlH8OD3sjqEE0qyyZRLC8YFuJJBB81tm9MLe9VA0UVMhOZQjsGXVSGkexB9PMcDgfuvXdnVQknTtFB8icp/YnHoYA+mSNZKzl/Z1Ax3gAuqe02MybPaQizCVWkFuD99JR/wCoAw/8THKa3vQQyDiuaJv0nMv8r2/Tjr9PnrKKWGSxklif1liIST1JEDEdQxxxmniukqc1AcDxU2P8rE+mI8KYBb4FDiM7aj9rZs+YCdbnKpYKT0Dd0n5E46RtqV3k2TUREl+zERIPB4mKtr4Xv5Y5Njq0tQIti51+sWS69VjqFuT4EsrL5X64PFC7YzNk3CPkkuyBlbd99rCnqNBnp3Fp4+GZpAHZvAn4lPIrblqsJR5aumhvmQSoY34Zo5GVlP8AXTkSRyxQ3or2MpZjcSqp690gMvqL/wBeuCG5lQJ3hVj36aQOvjETdx+lrMPzNibGFtGeS1dp/W7PyhPu2qoPQVhXRniDnXTSdr/sw+eOHO1zfHWaOo7TZ78Bmgqh6qYmv6hScckbDcAMIcOaz/8AInvCMr9EXo6tkj7RTqrIljwIIkNiOYtpbHQ6B1FRTtl90YIiLamwSnBB8iB53xy6G/ZMeQdNPEh7f0OOhbCqCjwnKTlos/HjYLb0BFvTC8W20+fwEeDqd4Dl1Qvd8iapdpvqEzSyeQOijoWYhfXww17K2w0jioYgGWURoOAVAwZ7DkMkaL5E4RK+rNPRrEPrKgiWTwXXsl+V3t+IdMEtgz5pKONdckUruPxN2h/pkGJ1qWIYtPwOpVWVxJad3t+Ub+tqqSOQ915Ycx6ZR2ki/OXjgJtiveqetRjdpZUkQeIcr/uyD5YvVFflqZZx/gRSuF5K7sYkHysfTCVs6sKu8hPwo3zbur8i2b9ODQp92RoB77hdxNUCoQfL01RXZ5Eu0YIwbxROijxSPVj65Wb1wzb1V61NMtdl78hMMh4EOtwreOaNjfxGE/dVshnl/wAuB7fme0Y/Z2+WD2xZy8bUEi2eWItGf9qhZox4EjtV8cwxWq3vA+EfkqHDvgFx12N8ls9nFWVklZrdmVVRfh2xYGnsOodSb8gDgxtnavaVMtNLqiBNSbZJEVES56M2jeB8MCNl7JVZKanlbIkZE9RbRgTY2PTKuRQDzY48b57xZJmaBVXtmaQsVBJ1K2ub/aDnTkRjM5oq1e7rl/K2UnGmzFU3OiBbF2WWqiJswyE52+62upPhZm/TglseFaysaoqL/RoSCQB8QGkUa+JAA8gcHE2ik1CGmAV5/dtIigMNfiYD4lIyKdL/ABWPI26TYYgkpaAsFAZJqmQc7suVV637ij/+4d1cmZscvys54cZgy2558gqntM200c0rZgss47MKPsQL3beGcj+EDrhBoK66PA5uj95fwyDgR4H4T5g8se96NomeqmkJvmdreVzb0tpgVjTTp4WAHNYa9SX2yFllhrjYtUwQx37hIYjxAIB68CcaicTFFnUxYWfMAr8vhbmPDxXw5cvGviYK5bhKVDLybiOWnAjx8fE404yW0xjHFcrLVZyKnJSx9Wyi/wAlGNmy6HtpAt8q6lmPBVGrMfIYp4LMexpQPt1Gp8IlNgP1OCf0jDvMCAmpgTJyC0bY2gJHsgyxIMsa9FHXxPEnqTjRRdnmPbZ8uVrZLXzWOS+bTLmtfnbFa+JgQAICDnFxkr0Bhq9pk39+Kcoo4U/hjQH+mFzZ0OaaNfvOo+ZAwT33qM+0Kpv9tIB5AkD+mFzePI9EQYafRB4pSpuDY47Vuvt9KuFJJAuZ/dTa2vKADmI4WcAN+YN9/HERhk3M232UhhYnsqiyPbiLnusPxKdRifEU+0ZzCvw1XA++RTZvMVhdaWZfcFO433HzMcw6Aggsv/IY53X0pikK8CDp/oR/XHU9/wDZ30miSUELNAFSZfvELmRh4MrG3mB0xzPtO2isfrIhofvJzHmvHyv0wvDu7s+h/K08U7H3SL5j8dQuhbubZyyzMNcjJUop5iRCZQP0ux8wMK29ECQbTcrrFKQ4tpdJlubeQcj0xV2VWlZqZwdbBD+LIxsvquRfXBXfOgzpEVuXhc0xP3l+Onb1jY/LCgYKs6ERveqQux07Zgpd2VQrdpJR7uM6jhmbkg87a9BfDfsDaAq6etiYjPLTu4HABoGDqAOXu2sB+HClt+p7wRPqwAw8SwBY+puPIDpgz7NqmNatFkIAkJiv4So8Z+TFDh6gluM56JQ8MPZNy1PjvRBdrSF4oHP+Xk/gJH9MuLO5VWI6tGPALJcdR2b5h8sVq6MiDLcHspnX5gW9O6cVtkz5JL/hcfNGH+uKZsIHNLMVmuPL8Lo+7lIBSShW1U1aXPMNAWRh+lP3xy1sdJ9ng7SB2zd5CVynxhmW59Co/TjmzjXEqBhzwm4l2JjD59FuRz2bDlmQnzAe39Th/wB3JhmLG5Vdnd/wFwpt/wB8cc/SX3bL1ZD8g4/4sOVDUmOnntqDQRKfDPIv+pJwOIbiACXh3Q4eXVKO064zStIeLHh0HIDwAsMM26E4+ku1yojpuPD4RHf5m/zwn4ct1JRatky3OVFUfmfh/KPlhq9qZA8kOGJdVBPj+1p2hUgUs7rcdtLHGAeJEaXf+Z1wq9poR1t/3++C+8NQSIVOl0MhHjKzP/ulB6YCjFKfdbv0Uqz8Tp3e6YdlRn6GwFrzTAfpiUu3pdx8sHNnxinqPpDXZ0Hba8UjW2S/RnbIPAHrwzu/SBIo5nt2dLGZXB+08rN2a28Qq38BgdFMZVHaM16mQySH/Yx3J+bZreKjGV5xk+Gu/IL0KcMpt1Jy36wr+9NUqtdCc1Y6VBJ+yjaqvjZi5PkuFdpmqJMo17xIvp3Lajw0UfPF/au2jOjSFQMjFF8EfUAflAYeGYYrbBIiV6jmgsB4kHLf1sR+U9MUYMLZ1UK1TG7CDb8fuUUeuzVnZqfdxqVa3AAC8jD9VyPJcMU1ek8CQuc08eWdraXivfsrjXuKc9uV2HLChsKBUXtJScjXZhzMaEaX/HJlX0OBybadan6QPiz5rcvFfIjTywhpSbafKdvEYGYXa/BVGU3J88ecXts06rKcnwNZ0/K2o9Rw9DijjSDIlYHiHEKYmJiYKRTExMTHLlMTExMcVy2Qx5mC9Tb5437TqQ8hK/CLKn5VFl/YY0MCjEHQgkeR4HGvDEXlNNoUxMTEwClRDd1b1dOOs0X++uNW15s88rfekc/NjjZsCTLVQt92RD8iD/piixub4XVGbLGPStYi2POJhwbILp1NtRZQjzGyPHHBPppZo1Mcvmkja+BTCPtem+i1Tqp+rbTn6eI5eIxb2PtcrNkIzRyoiOvVezCtb8VtR4quL+9dFmp1cqO1hbsZmXUNZR2b/ldApB52bGZo7N0aHe/RbC7tG8xdLU0uUgoSADmXwvbTzBFvTD1BVGajkVgO0kiUi3+ZCpMZ/VTsy+anpjnd8NG6W1ipNxcxKHHiI2JZfWJ5v2w1ZpLZGiWhUh19UvzvdE/DdfS+Yf7xxt2POqSBm5C48CtmHzK29cW9q0IikqIeSMGQ9Vvp81cH0wLpWAdc3C4v5X1/bFZDgo5OTNvbShJ6yNAMhZJRbob8PD3mFXDfttdKdh3hLSmO/Ux3B9QUH7YUDidE92+9FWvmDvx6p39l8vvZBa490T/Flt6hzhMqRZ2HQn+uGb2b1BWrtfusoJ/S6EfuML+1oss8q9HcfInCttVdzhFxmi3zWtVHZseeZLeVnv8A0GGsz5aOew+KmpFP8ZP/AA4UFBynpcX/AHt/rhmrZMtHIv3kovlllb+pGDU08x8pKZv6HqlqA95dL6jT1w07DziiqJEtmeZB6Krt/V1wrU8mVgemuGnYiOtLCfsNOzN4hQn/AEtjqv070ujQMOnz+EG3lkBqXA4R5Yx5RqE/4cDY0uQBxJsPXEkckknUnU+uCG7dPnqoR+IHroveP9MPOFvkpfU6yZ97W7OKOmj1aRlJseSjs4x46Lm/UeuBm0Kvs0lyG4IFPEfwJYyEfmax9TjdXVzNVySXBECkpfmTZY9Ot2U/pwI2q+Z0hFrRLkP5tTIT+ot6DGem2wB8zv2W6u+HuI0sN+6oyEWUC9+J8zw/a2C1ZCQkFOuhkyuw8TcLf+Y+AI6Yo7PUyzqTYd4EnkBcf0xeoEWWV5HJWMG176hANdeuQZfNhizjdZGCd+6m2KlUhWJDcsQxPRFuIl9QWc/mGAWN9fVdpIz2tmJIA4Ach6CwxowzRAS1HS5WpZs0SjnGSP0nUfI5vnirjIbGMECEhMqYmJiY5BTExMTBXKYmJi3BsmV1DKhKngQPTHFcupe1n2STpPJV0cbSwyku6ILvGx1bujUoTc6cLkEWAOOSSRlSQwII4gix+WJiYnScTYolecTExMUKC9RvYgjljziYmOXKYmJiY5cvYmIYMDYi1j4jh/TDrsOT6Qqqe726vA/3bm5p2PSzBo/ABeusxMRrfSSrUjDkm1dK0bsjizKSCPEYu7C2n2DlrX4G3W3xDyKF19RjGJig7zROqR3dcY0RbeYKZIpFJIePsmPiihAfWMxt64V8TEwtL6d+KpW+qfVNge1JTvxSKe3HgHRGYepz/LCtMlmI6Ej5YxiY5gid7zXPMtG/H8I5uPIBWx3NrhwPPKco+dsVN5h/e576e8c/M3/1xMTCf5fTqm/wf7dFRSTuEdSp+Wb/AJ4YdqzAUlhxYUn8sT3/AHOM4mHdmElPXyKW4XsfQ/uCP9cNkLZKONidBBOQvizMgP8A7n7YmJhamg5pqP8Ad5dQlDBzdWPvSvwyRMAb2sXsv+6XxMTDVPphDh//AFb5rds+cIodxfvmYk8xH3Yx6yE/LAIyXzMx7x/qeP7X+eJiY5guUr3HCB6q3SqFhd795rKo873PyDD1wTrNnJFR3EimRrXjJsygHvEDgbvYXB4JiYmOOYRb9JO9UuYmJiYooqYmJiYC5TExMTBXKYmJiY5cmHdXcOr2hIqwRNkJ1lYERqOpe1j5C5PTH1Du1ufBR0sVOqK4jWxZlF2JJLE+bEm3LhiYmM1RxJhMF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85725" y="-1355725"/>
            <a:ext cx="5038725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6" descr="data:image/jpeg;base64,/9j/4AAQSkZJRgABAQAAAQABAAD/2wCEAAkGBhQSERUUEhQWFRQVGRgaGBgYGBwaGhwbHR8ZHhgeHRgdHCYfHhsjGxgXHy8gJCcpLCwtGx4xNTAqNSYrLCkBCQoKDgwOGg8PGiwkHyUvKioqLC4sLCwsLS8sLCwtLywqLCwsLCwsLCwvLy0uLCwvLCwsLC0sLCwsLSwsLCwsLP/AABEIAKgBKwMBIgACEQEDEQH/xAAcAAACAgMBAQAAAAAAAAAAAAAFBgAEAQMHAgj/xABKEAACAQIDBQUECAMFBgQHAAABAgMEEQASIQUGMUFREyJhcYEHIzKRFDNCUmJygqGSorEVJENTwWOywtHS8HODk6MWFyU0RNPx/8QAGQEAAwEBAQAAAAAAAAAAAAAAAQIDBAAF/8QAMxEAAQMCBAMHBAEEAwAAAAAAAQACEQMhEjFB8ARhwRMiUXGBkbEyodHh8SNCQ4IFFDP/2gAMAwEAAhEDEQA/ABvtZ9rczzyUlHIYoYiUd0NnkYaMAw1CA3GnHU3sQMclkkLEliSTxJNz88ZlkLEk6kkknxPHHjG4NDbJVMTExMEoKYmJiYC5TExMTBhcpjNsYwc3b28KUswijdzbvSKGAHMAHQX64BkCwlOxoc6CYQQrjGOmbS2DT10CPGqQV0iGRYE+GVAbAgHRHNmIUfEByuMc2kjINjxHHHMdiFk9WkaZ5K7sDZ30iphi/wAx1U+V+8fRbnG/ezan0isnl5M5y+CjRR8gMXNykKvPMASYoJMttTnktGlh175PphdbHC5KTJqxiYmJjoSKAYIbc2O1LIInILhVLgfZJF8viRex8b4ubk7NE9fTRsLqZFLflXvN+ynFfeevM9XNIftSMf3wt8UJwO6SheJiYv02z1CdrMbIbhVHxuRxt0UHQsfIXOmCbJQJWNkbHkqZVjiUksQPAXNrk8AMOm14YYCKpDniiQJTKNE7QEpe/EkFWmOnErxuMB93dpm8soARKeFzGi8A72jQ9S3vL5jc6csbdtIPoXYDjRuubrmmB7T+F0C+njhYk33uy1MADSRuEqMc7aDUngLkk+tzfDjvPGuzqcUUbBppAr1TjQjmkXkupI6nFPcSmVHkrJReOkXOAeDSnSFf4rt+nC9tCtaaRpHN2ckknqccbu8vlQFhKr4mJiYZTUxb2Rs8zzxQjjI6p/EQP9cVMP3sn3Zd6papxkp4BIxc82CNYIPtEHU24WwrzhaSiBOSWN51Q1cqwqAisURR0XQeZNr+eK1RsOaNc0kZQfjspPkrEE+gw3VW1mCzHZlOUSLWaotml1PEv9gE30W2EaaZmYsxLMdSSbk+pwGyR4fP6VajQCV4xMTExRRUxMW46Udi0jfeCL5/Ex9AAP1DFTARUxMTEwUEw7q7+VdBIrQStkB1iYkxsOhS9h5ixHXH1Du1vhBWUsVQrqgkW5VmF1IJDA+TAi/Pjj49xcg2vKihVdgo4AH1xN7AUZVQ4xiHExdBTExnEwYXLFsTG+lqSjXFj1BF1I6Ecxi3W0CmMTRX7MnKyk3Mb8QCeakXKt4EcRqIRiUOxbooIj9a7L+VM1vE94aeV8VMMu4BpzWRpVR9pHIRGRcixY2zacxxxzjAlPTbicAhO09jtDlNw8b6pIuqsOfkw5qdRjXsqiM00cS8XdVHqQMMtRGlNVT0MxvTNIVzc42BISUeI+0BxW46Wm6O78ybQZAhaWBZWAFtWCnIb8LZipvwtbALu5PJVNKHxzuhu39rXrXeJiqxsFiI5JHZY7eijFre5VnWKtQAduCJQOAmW2fTkGur/qPTAra+79RTyGOaJ0ca2I5HgQRoR4jBjdqglqYZqRVuxyyoOFipyvqdB3GuSfu4Di1oDgcvhOwOeXMdqqFNOYaIlSVaaZbEcQIhfT9Ug/hx53mhDGOoUWWpXOQOAkBKyjw7wzW6OMGdqbMpIkjhmqmZ411EMedQzEse+zqG420FtBrjQaBWop0SQSCFlmTQqwDWSUFTw/w20uO7xwGOGaDqTgI5JSxMZIxLYpCyJu9mYy1M0v8Ak01Q3qVyD93wqTm7Hzw5bhwEUu0ZR/kpGPOSRf8AoOF1dm9mS06soX7JBVmPIeA6nl52xEEY3ei0dmTTBA1PRe9j7LUlGmNkZgqLexdiQPMICdW9Brwr7cMnbustg6MUKgWC5dMoHJRbTGqqrXkfMTqLBQNAoHAKOQGDvtBUNWdqvCoihm9ZEUt/Nmw0EOupmCLLZurIsVLUTvqFeIKOrgOyA+GfIx8FwP2DIZGnjJuZopOPNk96PUmO3rj3XHJQQR31kkllYeQRE/bMfXGNx0vtCm4ACRSxPAINZL+GQNjhYF27JyYLW+HVXNuyfR6KnpRo0n94m63f6oHyjANvxHCtgxvdUs9bOW4iRlA5AKcqgeAAAwHwGiAkfnHhZTExLYL7A2SshaSYlaeKxkYcT91F/G3AdBc8sE2uUgE2VjYOxown0mruKdScqA2aZh9hei/eblw44aN29uTVk1S1gkcNLIERe7HGGyqLchxOuFq8u0qlUUBI1FlH2Iol4nyA1J4k+Jw0bFqVeGtpqQWhSEDMbKXYyJmlc8AAAbDgo0889TK+fwFopfUI8fdB6CsaHZlT2T3LVEaMV4MpjmBFjxBucKs1C6C7jLfk2jfw8beNsNUG0Y4aKpjp2zOrwsZSOJ96pyKR3QMwsx115YT3kLEkkkniTqT64uEtQiArFRs5kijlawWXPk6kKbE26XuPQ4q4O7xC0FEOX0cn5yzHAikpGkbKgufkLcySdAB1OCpEK9tNckFOnMq0h83aw/kRD64r0WyJZRmVe4OLsQqDzdrL6Xwc3hkhgnKhRNJGsceukSlEVT3eLm4OpIHgcAa3akkxHaOWtoB9lR0VRoo8AMLfRMQAbqyaKBPrJi5+7Etx/GxA+QOMGtpwO7TknrJKx/ZAuBuJgwllX3r4z/8Ajxj8rSA/u5/pjUWi+7IPDMp/fKMVcTBIQWcTExnF4QWMTGbY9ZMNhXLzgjsXaIik74zROMsqfeU9PxA2YHkQMDwuNqU5tfHEBM2ZsrO3NkmnlKXzKQGRxwdG1Rh5jlyNxyxXoJykiMOKsD8jjo26G7ElZSDtIFYQMezeZmjjMbfWLmBBOVu8OPxNgq25WyrWmniibrDJI4B8nU3+eMb+JYO6R7LWOHM4mpL3wEbV87PmYmRsqJoTc82sbDyBOCybwyLSSMkYhmiVIn7t37MsDGSz3bTKUPmmD+0PZvJLPJLs+qhlc30vklUHja+l+VwQcVo9hVQjMNbFJ2gzBHOvaJbvxF9QxsS6a6MtuYxEVGFoB5LYB33Qd+t0O2BvZUV0T0byydvYvTOGIYsouYiRxVgNByYDGW32kpmSkSUy3bLUSNZw+bRkXMD7tR/EQTwthbpGagZpFt2wbLEelrFnHmLAfmPTFLbSr9Jd00V++o6ZxcD0Jt6Yt2bS4xlooY3sEHObq5tDbMTO6T00ZsxGeImJ9Dbhqn8owV3T2bHJMOxZnjYNHIrrlZUkUoxuLobZs3EHThipWbOjitPUjM0qq8cAJBa4F2c8VS99Bq3gNcU6LbUk06KfguAI1GVBfog09ePjjpJZLN+SJOB5x38Fb2juytLRF5l9/NIyoDfuJGbMbdWe48l8cKfZnHVParWq1clO1uzjVFJ5qTrIQfzFiRjTR7r0lchWkVonhys7uxKtHezsfuuvxWHEXtwwjK+EAvGd13/UFQS2y8bmRyU2yqiVDaWolhjS3xKO/Zh0JOZQfAnBmPYRqoGSaSSpVdCzRNmiPDtIZCSZYg2jrpcagYxLt2no6IuiidjUELmuqL2cahcoGpyq1gTbW5wuUPtLdJhJ2MJ69y7FToy5zdtVJHHEGmo84mhawxjGYCUE2puiYIpzJdZoJY4yvIhg5zX/AEC3gcZ21SZ6ChmvylhbwyOWH8jjDtvFtWnqaaWJwU7NogkiagwkOYGKk3IGex10utumF7Z+ynl2dUUyWkdJopYsuuYSDs2y8+IjBHji4q5F3j9is1Xh4MtFoSttmW6U46Rkn9UkhH8uXGNlv2cM0nMqIlPi/wAX8isP1Y17ZFnVfuxxr6hRf9741VEhEcactXPmdP6KMXiQF57pDzOitbzSZ5+0/wA1I5D5sozfzZsCgMW6qTNHEeahl+TFh+zj5YM7lbNQyNUTi8FKA7Dk7/4afqYXPgrY5xwNlAtLnQNUa2Lu3HSRxyVMay1UwzRQP8CJxzyjnprbgALm/DAfeveH6SRHGqiKPhkQJmPNyqi2vLoLDE29t0y53Yntp7lz0Qm6qOl9CfC3jg57JtotDJOzKGgCqZFKhs51WOMXHFmb9jjNBaDWfchaHRIpM91TXZrQU60sdhUVKiSoY6COK2ZVY8lt329BytjUNqpHR1cNOO57oNIR3pDmJJPRe7ovz1wY9qkXYOTCSY6smRpLgk2J91caWQggjmfIYRKeW0Eo6tH+2f8A54pTbibiOp67C5xFM4W+HReaKWyTL95B8wyH+l8UsXtjqpmRZL5GOVrcbHQ28cbm2DIagwxo0jX0CAsSDwI8LEa4qSJv5qGAlmIeSv7ahzU1CxNlELAnyll0HU/96YHU0pkdIUGVHdVtza5ABY8/LgOQw8bR3ZiipKX6fOsRiEq9lFaSQ3fNa47q/EL3JOvDA/Ym2qKOojWmowxzA9pOxd9NbhRZRw6YljxZCVR1MyEqbakz1MzAfFI5/mOKTREcQR6YfNnVm1qvMaZWRAdTFEEX+Vbk+V8bJN1a9r/SawIB8QeR3IH/AIaBvlgGqAe8R7z0S9kXE4ZPoue4mHOu3Rp4295Uyn8tKw/dmA/bA59mUF7fSZx506//ALcMKrXZT7H8IGi8ZhLuJhro9y45wWhrI8iWztKjxgX8bMCfC9zj0+wokOVYe2A/xPpMShvEKCbDwvgGq2d9YQFJxSrbBHZGyRK1ncRqOJIJJ6AKNScGoN7YY9IqGmXxdTK3qXY3+WGDZ3tCEaqwpqbtONxCgy8bBbAa+OHq1agHdb9wrUKLHGSQeS20HsugZAxqHiJ5zRKgtyIBkzEemNc3sikYn6PUU09uSyWb+EjG2bfamnJ+kUmp4tFI6N8iWH7Y8pQUshzUtY0MnJJxbXwlT/VRjEKlcXcfsvRwUwIA6/tKe1d0ainPvYmUDTNa6/xC4/fDVCIqajgSUBlZe3aLhnkY+7zcwiRqp049oRzOCx2lVRZUrEZg9lWojIcG+gDEXSVfwtr4jHnebdtKmpezCFI7J2l7xFUsgAF+7JpbJ/Qa4Lq5cIqZeITNpsF2hLK751ElRGxu6qbCJRZSnAoFGgBUkWGL8nssrJJmVAFjucjSsFLJxBy/ETa19OIOJUbzJRXjoouzYaNM4BmPkeCDwX5nFFN7JyIakSMZYXyMbnUG7Rm/8anwAw4xxLBASuH9pTDDuo6yuyVyghtREkjZT0LWCj1OHWj25LFEBUVLMBos6xlgDyEliyMPOx6HChv7u+9VNFOkgjhqI1ezsbByO+FjF2JJBOgxV2QtHs85jWTPIBYpEqhTfir5iwI43U38QMZQMQF5PgAiQHi4TDvjuzSTLHLMEiLjKtRASYyeOsZFrHU6EEajW2KNJuDBS061lQy1McYtGqXyuczFcxtcKOY9MNe581FVxukEJMLsTLG8l0jPEFV5A20II4EdMG67atIIWtrFCB8GqixyFSoI4ZrleBHXBcXARNlB1nQAd/G4Xz7vHO9a/arF3izghAbW4g87fFx8MbvZ7shf7QgEpFlbOQpvYIM5uQCLWXrjpm1t2qaupm+iSxZl1Ma54lsL6mMZrHXjYjxGFPY2601KaiVxolO6q6MsiguQvFPwlzwBxXtx2ZZlveidzG1HA6oLvLSmSpd5TZM2ftL3DK+qlAON7Gw872scNHs8naRnihQhZIZFVLi2XugszfeJ5/hIHTAHZQFdGaRBaRLtT3Op/wAxCTzNs48QRzww7r7PambPNMKdHUgR8ZCqqxU5eQ594i5xKoThDXZ73yWumWgEBea72ZlqaOL6XTqyvI1ix4tlFswFtAoGFHavszqqbvShRDxMynPH81ub9Bh22nSUDaXrG7z95VBHxG+g5X8ceKV6mAXoZlnj1zQSx5GKniCjXD38Gv4YFLiXtESpVKWIyR9twk6k2rTRqB2ckwy9k5d8gK3BHcW50ubd77IwZ3I23TLVdn2DwMysuZJC63FmXuOL3zItu9i3tCH6SrPSwRRyKpMtK8MemXi0ZygleN1JuPHC3Q7STtFlelAKMpLwsy2ykWurZl1t4Y0SHtNvv/C65ACq7z7A7WR5qWRZkJLFVBEiA/eiOth1Fx4jHjdvYdPV54Hdkqm7sDXHZkgABG5gsQQD1tizVbHX6QxppbspLKre7k6rlN8rcRwN/DAqaRjJeS8c6n47ZbkfeHJvxfPri4cS2Ad9Qs9SiC7ENUMbZ7gtHlbOrWIsbjiDp5jDHtJPo1JFTWIJAnqBqLsw92h8lt6s2D28TvM1PUhiiTqTOqHKO0j+uvbiWADAn7wwuVG9VQWYSN2oZizJKO0W55AHVbfhIwA91QjkkbRay+96JXmkLMSeJw91FWKDZ8Ua3FRKO1P4cwspPO4Q93oWY8QMXqD2cpUCGdbRZwZDTM13aNeJj5kNbKA2vicI28NfJNUPJJ8TE3HQcAvgANLeGKGKzg3QXPQKGB1CXm+8007r1CV9G+z5mVJI7y08h0Gb7aMehFjfwOPG7GwmWHakU8dpI4FNiNQRIuo+fEYV9hRSmdDCLupuOgtxJPALbjfS2O6brVMMgkSM9pVfR3Ecg1Vl4qgJ+IxsLBiOA5WGI8Q7syWjI38jPVLSGMBx0XLNi7mrCPpO0G7KJMpEQ+ukv8IA+wDa9zy1tibd35bIFpFFPEy5SE+Mhe6A8nxN3QvE43b47CrC3fim7NL+8dGAYnVnYnqeF+QAwpFxHoBnYcyO6PJTx4c/lh2AVO8658NAnqg0e6335opT0kk1OpdxGgke8khsNQnAcWNxwAOHP2cbBp2lDgNIilryy3VCQpJCRg6gDUsxNhyuRhR3f2PNXuQzMI1IaSVvhRADmNzoOQA62w9Ha9PBQzSJdkN6aFEuoCizSHORmYt3czWHE4jxDnfQ3PkmpMxwT7nfqge+3tEeocwU6hIVOVAuh8LWsAD0GF/ZbEzhSSyQhpJDmPeKAk69L2UefjjzTbUYk9nBCnQlc1vEtITaw54ed26iKio5auoijlZgixqY0UMSSQQgUN2d04se9bhbDnDSbhA/lc5uK826Ja2Nu/VzA1E9Q1LTkkmWR2F/yIDmc+Wnjhm2btaiQNl7apij0eaoAIJPBUja4LHkLG3G+Fes2m20pGnrHaOJPiKm4A+yiIdAx4AX042tjSNtPUEJCBS00QsMurAc+8dS7cTa1+emFqMLh3tPYdSUKdja872Uy1m/zEKho6WnhBJVSCHPAX7NNSdBqVGNDbw0R1anGbn3Kca+Td4euuNexo6QKXFOohGjVNQ73Y8xGFIJbwX1IxXm2vsTMf7nUHxExF/Sxt8ziYa1zrMPpbqrDuDMfb5WuDYVDSkNPUvPKPsU9lQH/wAVhc+i+uC9LvtA7IibPjl1sBJmkkt+a/8ApbwwQb2VwVbf3OqjVh8cbMZMp5ZZVADX8RfzwNf2axxuY/7RphJqMpzqb8xcjjimKnVGIkk/HslptLThDflMzUSyLmWHZ6qASySKvaIBxv2RNx4i3iBge+ydmyfG9NGTwMEsy/yyRsvXpihNuolAwWSRZKniBnkiVRyysE77dbEAcNTif/CUkxElIkUsrAkoHjcprYsVBAN+Rtl6gHGTDB+o/C1BlsWiPbA3VeKVHoqxJoy6l484DZb3N0Js2mB20643Mc8BgJJJUqRG5PFiOKt+Jb24WthfoYyqSykFJoBIJBw+MMqMF5EOcpA6rhi3L3sqZ2WmYLURn7MgDZR1DEGwHTyHPHVGENk3hOGkZXQCs2J2xEaKzFh7sjvEAcQSNCvjy8OGPezt34qZ8krmWV7ARQi9mBut3IIvccgePHHSaGSkjlMMMYXMSrBrlWYA91tc8drGw1GF7eLcxsyNTA5ZLBGzjusfsF72NzwPA8OOmJtruuyYCrjZIkX5q5W0tRUUEZSlLSI7plclmyNZgfiGhObTw4YR59jyo395pkgRRqTEVPOwUXGZzrYD1sNcMW7mw6pqepiCSXLxSKcrd2xYPbqQDwHTBtto1kKFJYmZVsUhkXPnS4HeYgjMD3u7qAW4ADBacEwkl2QIzy+/NCtj7wwUVKT2fZxzuYSFN3Kge9cseLLcKLaXzWxq3ZoJY6111kidGjfMPdPmUmIlgbEN3GHPU4YKvdSnqSvdemEItlI92wzE92RtULMW48temAtXtSos0GQxPTtG8cVjqqEFMvXu9oCefdxwdiEBFkOBGp39lVr9jEqamhJjdBd41e9rWJZGB5HivLiNDoS2bVGtpR2h+jTyv3Zx3BKVGl7d7Uu2qgjQkjG3Z+xlo6x6gn3TMbk6R5Gvoqn4iVbj8IuQM3DFPe2iaGo7PtCsCKGklBu7BrkKG6ngFFgLdBhMU2zjVMKYeQPUb9lt2fsgUsvaVNmkiIPaygJY8iAl2c2sVzN0NsGK+SNpUnpkjyzFS8sgF1L20GmrG4sLkm+ngq7J2s+05BR9keyUe7dLloQBzJ+JTwIOtzcdMOlFuwqiGnncADRIoyCQVJZWLkjv2IvYchyGA4EGHZ2QL2MM69PGEuV+0Q4VPo7zu+quxKKfvELe4XxJ88V6aroYfrxHLL9yLOI1Pi1yW9LDDfvHLSU0ESSxllAZAjOQ5VWOlwwGUnX5aaYDbqVtE7yOKGONIlzl83anjYLZr6sTythdLjfrKR3EOIkTHnv7Ji2TtSRkMhhigzKOzZiiMeAHxXYi2lzjZLUBo6mCakXux53VDbOdLWZVF9Nb8rYSNobWrKmaZV95nydlljFsuccbrcWAsc3DDzsjZsgrp3LR6i17jMBdLCy8BZeJN/AYnkRBUXMAGJ0eOuhCTardyiliEyU5RQoDCWSRSAugI4l1sBwGKp3doZlAMcz2OjiQCy9Azi5A6Nbw6Y6RtueBFOeVImdtHCZjcAXvob6Hj0wn7TlnpmIhOc2vaNowSDqCE7MEg+F8DHUabH7rRRe14y95XjZ279H9HmgIcKnfCvIMwaxGjC4sV+YHDAem9nsDwVEjQzI0eUoS4kVrkg2y5b2t154c03tdKaBpwT2oJZmAumpVbiwBBsdTbjjfsuZ4Y5XcFWZWaMo91Krax1NtSwtpwvhm1HNMT47zRxOuY1EX8DeOq5ntqjlKllVWzBI1uXjISMCwALAG1k+EnnikNkwV/wBc6R1K2zNeRQw/2haNh2nC2ve4cdSw7S23VgCSKWRFXSQspK34m6kkG/DTmCNMaoN6ZKi2bs1f/JdEZ5bDQoTZlfllY/lvwxqpVH4ZH76p6jQbEJbrd2XWIx0xIi+0wXNn6F2S5C9AVAHidcdM9mW6slHEe0TK7LpIbal7kKvMKoAYnmx8MJVF7RIw5VYJIGzalHLOeXB9VPXIVJ8cObbSYSUnYyM650lka9jaRrHtIxwUj7Y7vUC98O51QCH+ay1GtI7tkG3klRL1cclQQTllSE5FElrknMCcr6kd3rhJrNs0tQ2tIiyE6ZnYBj4lcoUk9BY/hwYpN+GgrJYpmcRlmjexNrXIvlPwutrhl+RxYpGqBVNHLDFUkEdiSi+8vqjiQC+QL3ib6aDAAcwS4aZzCqAx1p90M21tFUhFFHFaRsplWItYNrljCm+q316sTjftDYcNNTU6VjG8aM5gU2Ys7EnO32e6FGmunLDbJDQU4Pf7KqkGj5s1uRszHuC9wCTc25YEbU3QOd5p07ZMgVLM1wAAM1hqSbG1rjUm/DE+1iBcDPnKcMb+ktx70CFO07KKOG/uolRbyEaXZmBbIOZJ14DnYdVbYetgOfKrNKS8gFgEjQWJA5DOQAOoGNlfsczHMhAFh3bXlAGgAjHEW4WsMEJp6XZ0Co0YnmJLFHOgbTV1GhtbRLm2pOvDS002wWCXFZHiq4mbN1QKPYdTWhUpomFOl8mYhVJ5sWNgXbwvyA0GDlDuDOiBpqeR0XVIRp2h+/I5sFQ9BqbDhxxRm9ptWO8ZcrWASNAEVRyJCgei+p8Vjam2Z5z2kkruTxux4+V+fHF8FZxiwHqfwseKm0Wvv4TBtzYG0qhgZYwFUWRBJEqovIKufQYFf/A1Z/kn+NP+rAInHnFgx4sCPb9rKXA3M+/6TTHXz1DpDTq4VT3I0uxv942F2c82PkLAAY7Jutu9USIkm0xEkkQ9zK7Dtg2oUOODAG5GY3BXHPINsGCMSBfo8N/c06Eh5SD8c0mjMiniTa50UAXI37UeaWngMsip2ueZ2c2BuckYVQCxAVCQFBAz4jU70CIG9+a9SnTJGd95Jz2b7Mql3aOSVRSkEgqe0DMTxuSGDcy2nlhU3+d6CUQ0wMaWVu1B70mXQd4cFW1go5gnjfHQdg1K7LpIUkZpGnJc/ZyIFzGy3NjlF7eOuBVXtVJk992McMxDQVCoM2c2+KJw2VrCzMLA6HvYyB7QQ43VwajiZy0tHrv0S7sWsG045L5RWmJo2voKhbEg2/zlZVP4gOuLG727706IGPZAOhma12Z7grGg6Lzvzv4Y2bPqKkVIjDtHHGSzPmzaJxJbQaE/AABewIxf2vtKKsaOpvJljkVZIlcLkOa6vqpuCNTbx8cTqPLxAsM/FaA3s+fTe9FmfaDNtiWKGMJbtmd9dbI5uzdM2XG2n2/HS1ksABmRmzyh7lVT4wUTgSBazcSbY90W1KV9pVEYjkDD6QzMJBZrK4bu5ehIAvYXxak2bCifTI5MjzwRxI04GVbKt3zA/FZALgaHhhA0TlCzdpMB2UAbhX62olMrLHIWkysJCWNo0ys0UijQENlUMQDY2HHAOHfUUcY7O7lhmBc3eQE2DkfYVmNlXiRck6a39wQCuV2jl7K6loxmBjc/AWNmFn95w4ZsCNpbBLNUSNC5nhnV7rqHSzCOy24KwTQdRjrC5RaGk4Tlbe8vute8W+lUk6w08js5OoHezM2osDfSxC25EHDVUbWhpYov7TERnYWKxqO6rfEG1tl4XA0PTAnZcEOz4u1mYfSkGXM9yI85Z1QlQe9qbm2gIGOZ71JVTOZmvKjnSRDnS/IXHA+BscUpAPcB9yueGm8QPYn9byTB7UBOzwsGzxkdmDHfIHVmW2W3dOUKSuCm+k4NNTTuSYjdXQcXY62vyABIDcsugOK26NdmMALHWWLOrcPeKYpLg8xLEjD8wxr2ps2T+yHLXJBDqDxsHcEjpo4+WA495rTofn+FRtt+atVO1f7MoLxFb1V+yKCwWEcCefaMSbk66AYF7kbbLPH2rE5KiIqxNyvaZlPmtwt9dL+d7O8ciVVK9Mts9FFA8fUpkUTD0Yq3zwq7qV2RmHGwDgE21jdH9TYHTFWUwaROqlJLsPjKdvaHSPJS05UEsJJkPM/GSuvS7W9VwM2Psp0oAnZySNPJmYRgnuR3VAzKObZ9B04jDrthWWhJTuhamRDcAsFfhlJBt3srDyGOab5bcndkVZHyr7sgMdJE0fhxuSG9fDE24qkMFhmmAH1HQn5TrsLZ1ayspieniQowCpxUZs+n2mPdGuGig22GrZ4WjMOQOwYXAazKSSpFiTb4vPHI6jeJ4KZ4o5GzxtGCwY3LESZzfoCFUeWH7Y+9830qrjdi8aRkhX1APZsx0PIkYgaJFyLb+ZCas0zFsvL8ofvrROaenZW7RArMzi9rs1gcvEaAccUNhOK2H6K7e+S5gfn1MZ/CeIvwPngtX7YgMsQSQ0swhjGusBDKGKMupA7x6jXF3ZGz1gz1IiVKjK2SNSCjELmMsVjqLEDKOBv0sA0w3CfRTc4nzRDaW7DNCgaVUaJFAVrt3bkEFRrY3TBShoj3IRaWmyMvEaBBlIN7HVidRzAxSoZJJqyFjbvw2k8HyK3y7ykevTG7ZDpGKlM9ljyR3JsC5JuSb826aWJxMCb6IOe4tub+WU2trI0QHacck894wzxglHjF7ovAjLwDKQCG525c0/8A+Vk7TzBzIoUExvkJEjaZQDyJBvfBraW9FRE7MhyPC5SVANCNcjEcwR3T4gdcMVJVdvSfSkmeMRt3wCSVHFlA56kZegax0GKU31KY7q01ARGUWSHsPdySrnUyjJUREd8lQZBcL3gTcSqNQx+LLY66m9tzZqRVySw1KKyBO6ZETIALdnY3uAoANxrh/pNqQVAWcoCAQraWkzP3EYkAAgqXvf0tjke+uzGdmmQhySTnXhIvMkcpVuMynUizdTjS1xqPgmFJtwSR6I/vBuPFU1UkkbXLSHMqSwsVJPd7rMpsbi3Pl0uzQbB7Cl+jq8g7NSXkMZv2Z1aJJFJscxubE89LDHPdmVTU8ktewJbKixLrZndFzHxCi58yvTFLau26imkUU00igktcNqZCe8rciV0XobE88OGOqQA7cJSIGPw+6Yafcl6moz9rDLGCCwVshCjguRgCAFHLkNMWdt73yUkrA07iMk2WbMAePeFrAHyOmmuN+0d9xDBGtQiymX60eHHusLMMx7wueCjGKKqSb3tPOwisQKeXvI72uFsRwFxcWPnrjOZMOeJAXElxIRWgqqGUo7wCGrZLhc5Di/Blc6doRqA2vDW+Be83sy7Ze1VwZQCymQCNjx+tW9uI+sFgT8Q54pVJhj/vO0oexmZj2YUl1cj/ABHjue4Db4WAbpbjoffGUgNVN20F+5VQG7Rk8iD9kjQxOADilNr2mW75BTe7MTI53XOa/dqojdllUK4OudgNfMnHum3ZqSDaJnRuJjtIB0JyE2tjo21tmvMkdkMsb/VTQ5ly/hD8VQ2NkfSNrj4SGCwdg1cDZxJCUU6mVkV1P3Xsc6Np18jjeKxcMwsDqQBkSUkTQlWKsCCNCDxGNdsdbO0KWeEGueBstldlLylT9kq2XOLgf5hFxgS+52x2OZNqlFPBTCzEethf5YLa+L6gVN9EtyWKreNWkBeVaiViLWizKv3VTPlsBwvr4AcSx7HpYKvaLvIkhSlAzktmDCKyIoW17swGlzfXCTsXdR4Z4pKphBZs4jYEzMF731Q1HD7VvXDdtfa42VQrFGL1FX72RnsWVT8AsNAbEkjX4jxxOo1s4aeZXoU67nMl4gIrtbbeeR3OWWYLUMFXvCO6MACDqzcBbgPHHN13inWZjNZ1fSRJCBmH9VYciNR8waNLtqRu2LMfqnAA0AzFRoBpzxRpKou6q7XUkA31sCdSL4elw3Zgh0FLV4tr4DJC62u1AlCiNITHNYs5FzGp0iLqOJ0Ae3EZGGuL2y92JYTFJSnNDNpMHsVQq2t76ZNCVbn6i6Fu12tXVSspEdPa0xc+7WLgFPjawW2txpjqu0q0U9LSpCRLSgMLXJ7SNSuua2kqWzhfBumMVSng7uu8+auauOMHj+VppNn09NXSlFZ2eKeUzsQVVbC4RRofiXVuNx1wke0HbUlTT0LMCC4msv8A5hVR46Ko8cNdMxFPPADmd6d5IZbfFTswyKT1BJv006DCVXvkjjlcn+7LlQHh2pSJl+TOz/ow9EYXA6/r+FwYCCZWabbxocqxEH6PJHntweQ5jML9AFEY8ATzx2dOzPYVqklp41iDAad7VHcfhIF/HHAd3NmfSIlV2yoZ3eV+kcUYLnz74A8SMdT3T3qWupZ4COzQMI47H4I3skZH5ZAgv+I4auwCw99+qkSagDtwdhLvtBqc8sYUe7q4TYWtaUMSdOvarb9WEHdfeKalnDwuVIIuORHRhwI88O3tNqX7GCYDK0chPCxDmxb/AN1Jcc72iwWpYpor95fAOMwHpe3pjRwzQ6nEZyhVeQ5s6fGwut7Fr46ztHhQJU3YmP7Mj3Ey9mfstmiY5Tobmx5Y8UaH6VX0zNznyi2uV1e2nKzdmQMIe5+2WiqsyNYCznxCG7DT8BkHqcdQqapf7QykAVCxob2+vVcpY3GvaAofBl8RrirUuzJA81qZU73K43ySHuztNVrFbs8y/BIzsT3GGRtBYcDwIPDBWnqo6OcRy01O0zMyIoQ3UG6qW7+pa405A/Kt/ZZovpEqyZ6cMY2UgZjIrXWNxyAIz3GjADqQAW264zVcM/2pljc25sDlfy7yHFMON1so+4VpAHM76rs289XHJsx2kYxhmiYlQXAZlRhoTfLYjhjkNVQurZwVlSSzpIhzIZYwTrzDMoa6kA3Ix0rfM/8A0yrjS1l7DL4Ae7PyMZ+eOKUO33p2PZnmMykXDAcmB0IvY+HLD8M3G0lqy420h3sp6BboJQIZGbVu0i+VpL/6Y6QkYaSrkjIUtSqz3Oqs0Qvb8JzDythA2ns+MwyS098uaIshNygZWN780NwAeR0Pi27KlBmLaBZYY/O3Yw8fw3OF4q4kbyVaN6gHLqgvtHjeOr48EQacBlVVt+2D26+3pGCUwBkULGihfjEkhzlkbiCLG/Kw164Ab7yRyTsYSzAs2p65mvbDRuPs7sY4VsBUVbDvHjHAPjbwZlv6W64R8Gg2c0j24XzyXSNrulOjsl2lky3YcwoN7chfIQbcyOVsJXtFr1ioFkjbWskE3kMosPQk4G717fZ+0bMQS8hQcviWJAP0K5xq9sVOiQU6If8A7cdkwv8Aayq1/W7fLGehTDntnKbIOZ2QE5wSfZaaGc1iw1K95mtTVY9O5IegyrcnkUOGJNvLRtSU8f1bZ7ki+cs2VXPKzAcOSt4YRNwq9IIykxsldeHjbIguO0/9QqPJXxZ3njtW9iSb00aw+BKqqhv3LfpxoqUv6kDK6ai/G0AroSSilmjCD3MsmSZeOTQLCfBRbOCepHLFbd3ZgoY6mont3ZSovYgBOLqp0LkMFX82ANJvOjrHUhWexFNKt9Tcgwswtr3Qw/MuCntPqmSnpYiSY0UO9x8TAe7B6kaA+RxmwuDsJ3vRPUbiIA1z9N+0IFvdvnIZO1BARFsq2BAkP2Dpa6anxAHXFPcra8c+Y1kS9ml27ZFEbq1rElhZToQOF7svTCjtOs/wDck6sOfat0/ZPQ4ubZqRTUkcC5leTvSAnkOHlmbMfILjf2AwhoFzryWZ9UTawATBtTdeapnvA4mhqHCZrWMRHJ1+xlAOvAgHXFOs2fGsrF3/ALnRHKBf6xuSrbiWPeJ5D0wd3XmkooI+5nqasKGViQFpRxY9GK3N+SgYUfaDKt4hT60hU9k17lj/AIhf/aX0I/LythaYJeGTbf30CR78LS6M975LZP7TGlLrUxCpic/C5sVHLIVAK2HDjir9LaK82zZLJbvplUSoOYca50/ELjrbCiTj3DMykMpKsOBBsR6429iwZfpeeaznfVvyTjsnfQksr6CTSWJmJglHqbxPfUMNAeg452zRtH7+ndmABQlgM2UDWKZdQWC6g6q6i41XC01Qs3x2ST740VvzDkfxDTqOeN9Nt6eGXM7M5sEdXJIZBaynwAAsRw0IwuCD3fZHtLXV/ZhjdmZBlRlKzxanKptd06qpAa3FfEa4CV1C0UjI3FTb/kfIjXFvacQjdZ6dj2bm6/eRvtIw6jlyIIw07N34ouyQVFMzygWZly2NtFsDw7oGmOJcDiYJTh1NzcLzEaofuVAZakSSMbsWGZjcgWvK5J+5GSfMjpgXvdt01dVJLwW9kX7qDRR6ADDNTtRUkEziZ6l8nYKEHZp39ZMrtdj3VIJyjR8KFRta591FHEPwjM38blmv5WwzJdULwOQ0/am98MDAq1MGyvYEhlte34lPH0wR2PsEyMhfQObKt7FupvyQakt4G3hqpU7pmmuyg2VST3342/KOJ9Bz0w21GyOxN5JO5f7sYtcAcgdF8geuGcXH6UGhrYLvQflFt4d5QUWmp7LTxniot2j83PMjpe9h43x1XYW8aUmyKBZYxIs3as3VUUsxYHqP34c8cBvjoe/m0uzo6GnGhWljB/8AMtI39FHriNSkIbTHjsq1OqSS52l/ldEjprGRoCrRToXpJQe4MzRh4GHBcwCrbhpy1wke02mMcIsdJJ3lI4fEiqlx1CobnqWxW9lm9GklDOxMMovHqQUlzLlynlmNvUDxw57R2OtVBMtSbfazDU51uLjpmFmK9TNwIxkJ7CqCcltY7tqZ8ct7+VzI1vY7LjVdGnklufwDstPVlH8OD3sjqEE0qyyZRLC8YFuJJBB81tm9MLe9VA0UVMhOZQjsGXVSGkexB9PMcDgfuvXdnVQknTtFB8icp/YnHoYA+mSNZKzl/Z1Ax3gAuqe02MybPaQizCVWkFuD99JR/wCoAw/8THKa3vQQyDiuaJv0nMv8r2/Tjr9PnrKKWGSxklif1liIST1JEDEdQxxxmniukqc1AcDxU2P8rE+mI8KYBb4FDiM7aj9rZs+YCdbnKpYKT0Dd0n5E46RtqV3k2TUREl+zERIPB4mKtr4Xv5Y5Njq0tQIti51+sWS69VjqFuT4EsrL5X64PFC7YzNk3CPkkuyBlbd99rCnqNBnp3Fp4+GZpAHZvAn4lPIrblqsJR5aumhvmQSoY34Zo5GVlP8AXTkSRyxQ3or2MpZjcSqp690gMvqL/wBeuCG5lQJ3hVj36aQOvjETdx+lrMPzNibGFtGeS1dp/W7PyhPu2qoPQVhXRniDnXTSdr/sw+eOHO1zfHWaOo7TZ78Bmgqh6qYmv6hScckbDcAMIcOaz/8AInvCMr9EXo6tkj7RTqrIljwIIkNiOYtpbHQ6B1FRTtl90YIiLamwSnBB8iB53xy6G/ZMeQdNPEh7f0OOhbCqCjwnKTlos/HjYLb0BFvTC8W20+fwEeDqd4Dl1Qvd8iapdpvqEzSyeQOijoWYhfXww17K2w0jioYgGWURoOAVAwZ7DkMkaL5E4RK+rNPRrEPrKgiWTwXXsl+V3t+IdMEtgz5pKONdckUruPxN2h/pkGJ1qWIYtPwOpVWVxJad3t+Ub+tqqSOQ915Ycx6ZR2ki/OXjgJtiveqetRjdpZUkQeIcr/uyD5YvVFflqZZx/gRSuF5K7sYkHysfTCVs6sKu8hPwo3zbur8i2b9ODQp92RoB77hdxNUCoQfL01RXZ5Eu0YIwbxROijxSPVj65Wb1wzb1V61NMtdl78hMMh4EOtwreOaNjfxGE/dVshnl/wAuB7fme0Y/Z2+WD2xZy8bUEi2eWItGf9qhZox4EjtV8cwxWq3vA+EfkqHDvgFx12N8ls9nFWVklZrdmVVRfh2xYGnsOodSb8gDgxtnavaVMtNLqiBNSbZJEVES56M2jeB8MCNl7JVZKanlbIkZE9RbRgTY2PTKuRQDzY48b57xZJmaBVXtmaQsVBJ1K2ub/aDnTkRjM5oq1e7rl/K2UnGmzFU3OiBbF2WWqiJswyE52+62upPhZm/TglseFaysaoqL/RoSCQB8QGkUa+JAA8gcHE2ik1CGmAV5/dtIigMNfiYD4lIyKdL/ABWPI26TYYgkpaAsFAZJqmQc7suVV637ij/+4d1cmZscvys54cZgy2558gqntM200c0rZgss47MKPsQL3beGcj+EDrhBoK66PA5uj95fwyDgR4H4T5g8se96NomeqmkJvmdreVzb0tpgVjTTp4WAHNYa9SX2yFllhrjYtUwQx37hIYjxAIB68CcaicTFFnUxYWfMAr8vhbmPDxXw5cvGviYK5bhKVDLybiOWnAjx8fE404yW0xjHFcrLVZyKnJSx9Wyi/wAlGNmy6HtpAt8q6lmPBVGrMfIYp4LMexpQPt1Gp8IlNgP1OCf0jDvMCAmpgTJyC0bY2gJHsgyxIMsa9FHXxPEnqTjRRdnmPbZ8uVrZLXzWOS+bTLmtfnbFa+JgQAICDnFxkr0Bhq9pk39+Kcoo4U/hjQH+mFzZ0OaaNfvOo+ZAwT33qM+0Kpv9tIB5AkD+mFzePI9EQYafRB4pSpuDY47Vuvt9KuFJJAuZ/dTa2vKADmI4WcAN+YN9/HERhk3M232UhhYnsqiyPbiLnusPxKdRifEU+0ZzCvw1XA++RTZvMVhdaWZfcFO433HzMcw6Aggsv/IY53X0pikK8CDp/oR/XHU9/wDZ30miSUELNAFSZfvELmRh4MrG3mB0xzPtO2isfrIhofvJzHmvHyv0wvDu7s+h/K08U7H3SL5j8dQuhbubZyyzMNcjJUop5iRCZQP0ux8wMK29ECQbTcrrFKQ4tpdJlubeQcj0xV2VWlZqZwdbBD+LIxsvquRfXBXfOgzpEVuXhc0xP3l+Onb1jY/LCgYKs6ERveqQux07Zgpd2VQrdpJR7uM6jhmbkg87a9BfDfsDaAq6etiYjPLTu4HABoGDqAOXu2sB+HClt+p7wRPqwAw8SwBY+puPIDpgz7NqmNatFkIAkJiv4So8Z+TFDh6gluM56JQ8MPZNy1PjvRBdrSF4oHP+Xk/gJH9MuLO5VWI6tGPALJcdR2b5h8sVq6MiDLcHspnX5gW9O6cVtkz5JL/hcfNGH+uKZsIHNLMVmuPL8Lo+7lIBSShW1U1aXPMNAWRh+lP3xy1sdJ9ng7SB2zd5CVynxhmW59Co/TjmzjXEqBhzwm4l2JjD59FuRz2bDlmQnzAe39Th/wB3JhmLG5Vdnd/wFwpt/wB8cc/SX3bL1ZD8g4/4sOVDUmOnntqDQRKfDPIv+pJwOIbiACXh3Q4eXVKO064zStIeLHh0HIDwAsMM26E4+ku1yojpuPD4RHf5m/zwn4ct1JRatky3OVFUfmfh/KPlhq9qZA8kOGJdVBPj+1p2hUgUs7rcdtLHGAeJEaXf+Z1wq9poR1t/3++C+8NQSIVOl0MhHjKzP/ulB6YCjFKfdbv0Uqz8Tp3e6YdlRn6GwFrzTAfpiUu3pdx8sHNnxinqPpDXZ0Hba8UjW2S/RnbIPAHrwzu/SBIo5nt2dLGZXB+08rN2a28Qq38BgdFMZVHaM16mQySH/Yx3J+bZreKjGV5xk+Gu/IL0KcMpt1Jy36wr+9NUqtdCc1Y6VBJ+yjaqvjZi5PkuFdpmqJMo17xIvp3Lajw0UfPF/au2jOjSFQMjFF8EfUAflAYeGYYrbBIiV6jmgsB4kHLf1sR+U9MUYMLZ1UK1TG7CDb8fuUUeuzVnZqfdxqVa3AAC8jD9VyPJcMU1ek8CQuc08eWdraXivfsrjXuKc9uV2HLChsKBUXtJScjXZhzMaEaX/HJlX0OBybadan6QPiz5rcvFfIjTywhpSbafKdvEYGYXa/BVGU3J88ecXts06rKcnwNZ0/K2o9Rw9DijjSDIlYHiHEKYmJiYKRTExMTHLlMTExMcVy2Qx5mC9Tb5437TqQ8hK/CLKn5VFl/YY0MCjEHQgkeR4HGvDEXlNNoUxMTEwClRDd1b1dOOs0X++uNW15s88rfekc/NjjZsCTLVQt92RD8iD/piixub4XVGbLGPStYi2POJhwbILp1NtRZQjzGyPHHBPppZo1Mcvmkja+BTCPtem+i1Tqp+rbTn6eI5eIxb2PtcrNkIzRyoiOvVezCtb8VtR4quL+9dFmp1cqO1hbsZmXUNZR2b/ldApB52bGZo7N0aHe/RbC7tG8xdLU0uUgoSADmXwvbTzBFvTD1BVGajkVgO0kiUi3+ZCpMZ/VTsy+anpjnd8NG6W1ipNxcxKHHiI2JZfWJ5v2w1ZpLZGiWhUh19UvzvdE/DdfS+Yf7xxt2POqSBm5C48CtmHzK29cW9q0IikqIeSMGQ9Vvp81cH0wLpWAdc3C4v5X1/bFZDgo5OTNvbShJ6yNAMhZJRbob8PD3mFXDfttdKdh3hLSmO/Ux3B9QUH7YUDidE92+9FWvmDvx6p39l8vvZBa490T/Flt6hzhMqRZ2HQn+uGb2b1BWrtfusoJ/S6EfuML+1oss8q9HcfInCttVdzhFxmi3zWtVHZseeZLeVnv8A0GGsz5aOew+KmpFP8ZP/AA4UFBynpcX/AHt/rhmrZMtHIv3kovlllb+pGDU08x8pKZv6HqlqA95dL6jT1w07DziiqJEtmeZB6Krt/V1wrU8mVgemuGnYiOtLCfsNOzN4hQn/AEtjqv070ujQMOnz+EG3lkBqXA4R5Yx5RqE/4cDY0uQBxJsPXEkckknUnU+uCG7dPnqoR+IHroveP9MPOFvkpfU6yZ97W7OKOmj1aRlJseSjs4x46Lm/UeuBm0Kvs0lyG4IFPEfwJYyEfmax9TjdXVzNVySXBECkpfmTZY9Ot2U/pwI2q+Z0hFrRLkP5tTIT+ot6DGem2wB8zv2W6u+HuI0sN+6oyEWUC9+J8zw/a2C1ZCQkFOuhkyuw8TcLf+Y+AI6Yo7PUyzqTYd4EnkBcf0xeoEWWV5HJWMG176hANdeuQZfNhizjdZGCd+6m2KlUhWJDcsQxPRFuIl9QWc/mGAWN9fVdpIz2tmJIA4Ach6CwxowzRAS1HS5WpZs0SjnGSP0nUfI5vnirjIbGMECEhMqYmJiY5BTExMTBXKYmJi3BsmV1DKhKngQPTHFcupe1n2STpPJV0cbSwyku6ILvGx1bujUoTc6cLkEWAOOSSRlSQwII4gix+WJiYnScTYolecTExMUKC9RvYgjljziYmOXKYmJiY5cvYmIYMDYi1j4jh/TDrsOT6Qqqe726vA/3bm5p2PSzBo/ABeusxMRrfSSrUjDkm1dK0bsjizKSCPEYu7C2n2DlrX4G3W3xDyKF19RjGJig7zROqR3dcY0RbeYKZIpFJIePsmPiihAfWMxt64V8TEwtL6d+KpW+qfVNge1JTvxSKe3HgHRGYepz/LCtMlmI6Ej5YxiY5gid7zXPMtG/H8I5uPIBWx3NrhwPPKco+dsVN5h/e576e8c/M3/1xMTCf5fTqm/wf7dFRSTuEdSp+Wb/AJ4YdqzAUlhxYUn8sT3/AHOM4mHdmElPXyKW4XsfQ/uCP9cNkLZKONidBBOQvizMgP8A7n7YmJhamg5pqP8Ad5dQlDBzdWPvSvwyRMAb2sXsv+6XxMTDVPphDh//AFb5rds+cIodxfvmYk8xH3Yx6yE/LAIyXzMx7x/qeP7X+eJiY5guUr3HCB6q3SqFhd795rKo873PyDD1wTrNnJFR3EimRrXjJsygHvEDgbvYXB4JiYmOOYRb9JO9UuYmJiYooqYmJiYC5TExMTBXKYmJiY5cmHdXcOr2hIqwRNkJ1lYERqOpe1j5C5PTH1Du1ufBR0sVOqK4jWxZlF2JJLE+bEm3LhiYmM1RxJhMF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38125" y="-1203325"/>
            <a:ext cx="5038725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122152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Calibri" pitchFamily="34" charset="0"/>
                <a:cs typeface="Calibri" pitchFamily="34" charset="0"/>
              </a:rPr>
              <a:t>There were many different types of </a:t>
            </a:r>
            <a:r>
              <a:rPr lang="en-GB" sz="2400" dirty="0" smtClean="0">
                <a:solidFill>
                  <a:srgbClr val="92D050"/>
                </a:solidFill>
                <a:latin typeface="Calibri" pitchFamily="34" charset="0"/>
                <a:cs typeface="Calibri" pitchFamily="34" charset="0"/>
              </a:rPr>
              <a:t>plantations 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in the Caribbean during the slave trade.</a:t>
            </a:r>
          </a:p>
          <a:p>
            <a:pPr>
              <a:buNone/>
            </a:pPr>
            <a:endParaRPr lang="en-GB" sz="24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GB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GB" sz="2400" dirty="0" smtClean="0">
                <a:latin typeface="Calibri" pitchFamily="34" charset="0"/>
                <a:cs typeface="Calibri" pitchFamily="34" charset="0"/>
              </a:rPr>
              <a:t>Slaves (owned by the French and English)  produced different products on each plantation – like </a:t>
            </a:r>
            <a:r>
              <a:rPr lang="en-GB" sz="24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cotton, coffee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and </a:t>
            </a:r>
            <a:r>
              <a:rPr lang="en-GB" sz="24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rice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endParaRPr lang="en-GB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GB" sz="2400" dirty="0" smtClean="0">
                <a:latin typeface="Calibri" pitchFamily="34" charset="0"/>
                <a:cs typeface="Calibri" pitchFamily="34" charset="0"/>
              </a:rPr>
              <a:t>BUT, what was the main crop produced on plantations throughout the 18</a:t>
            </a:r>
            <a:r>
              <a:rPr lang="en-GB" sz="2400" baseline="30000" dirty="0" smtClean="0">
                <a:latin typeface="Calibri" pitchFamily="34" charset="0"/>
                <a:cs typeface="Calibri" pitchFamily="34" charset="0"/>
              </a:rPr>
              <a:t>th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, 19</a:t>
            </a:r>
            <a:r>
              <a:rPr lang="en-GB" sz="2400" baseline="30000" dirty="0" smtClean="0">
                <a:latin typeface="Calibri" pitchFamily="34" charset="0"/>
                <a:cs typeface="Calibri" pitchFamily="34" charset="0"/>
              </a:rPr>
              <a:t>th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and 20</a:t>
            </a:r>
            <a:r>
              <a:rPr lang="en-GB" sz="2400" baseline="30000" dirty="0" smtClean="0">
                <a:latin typeface="Calibri" pitchFamily="34" charset="0"/>
                <a:cs typeface="Calibri" pitchFamily="34" charset="0"/>
              </a:rPr>
              <a:t>th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centuries? </a:t>
            </a:r>
            <a:endParaRPr lang="en-GB" sz="24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GB" sz="2400" u="sng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GB" sz="2400" u="sng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en-GB" sz="2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 </a:t>
            </a:r>
            <a:r>
              <a:rPr lang="en-GB" sz="2400" u="sng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HINT</a:t>
            </a:r>
            <a:r>
              <a:rPr lang="en-GB" sz="2400" u="sng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GB" sz="2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it goes in your tea........</a:t>
            </a:r>
          </a:p>
          <a:p>
            <a:endParaRPr lang="en-GB" sz="2400" dirty="0" smtClean="0">
              <a:latin typeface="Calibri" pitchFamily="34" charset="0"/>
              <a:cs typeface="Calibri" pitchFamily="34" charset="0"/>
            </a:endParaRPr>
          </a:p>
          <a:p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endParaRPr lang="en-GB" dirty="0" smtClean="0"/>
          </a:p>
          <a:p>
            <a:endParaRPr lang="en-GB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9458" name="Picture 2" descr="http://www.turq.com/maps/caribandcentralamerica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4077072"/>
            <a:ext cx="3779912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4160"/>
          </a:xfrm>
        </p:spPr>
        <p:txBody>
          <a:bodyPr/>
          <a:lstStyle/>
          <a:p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r>
              <a:rPr lang="en-GB" dirty="0" smtClean="0">
                <a:solidFill>
                  <a:srgbClr val="92D050"/>
                </a:solidFill>
                <a:latin typeface="Calibri" pitchFamily="34" charset="0"/>
                <a:cs typeface="Calibri" pitchFamily="34" charset="0"/>
              </a:rPr>
              <a:t>Why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would the Europeans want sugar? </a:t>
            </a:r>
          </a:p>
          <a:p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r>
              <a:rPr lang="en-GB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What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would they use it for? </a:t>
            </a:r>
            <a:endParaRPr lang="en-GB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8436" name="Picture 4" descr="http://www.fantompowa.net/Flame/slaves.antigu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3068960"/>
            <a:ext cx="4978685" cy="36071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dirty="0" smtClean="0">
                <a:solidFill>
                  <a:schemeClr val="tx1"/>
                </a:solidFill>
              </a:rPr>
              <a:t>TASK</a:t>
            </a:r>
            <a:endParaRPr lang="en-GB" sz="6000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Program Files (x86)\Microsoft Office\MEDIA\CAGCAT10\j023413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1690" y="4653136"/>
            <a:ext cx="1817097" cy="193224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308304" y="3645024"/>
            <a:ext cx="16250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15 MINUTES</a:t>
            </a:r>
            <a:endParaRPr lang="en-GB" sz="2800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In your group, look at the three images in front of you......</a:t>
            </a:r>
          </a:p>
          <a:p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pPr marL="578358" indent="-514350">
              <a:buFont typeface="+mj-lt"/>
              <a:buAutoNum type="arabicPeriod"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What is </a:t>
            </a:r>
            <a:r>
              <a:rPr lang="en-GB" dirty="0" smtClean="0">
                <a:solidFill>
                  <a:srgbClr val="92D050"/>
                </a:solidFill>
                <a:latin typeface="Calibri" pitchFamily="34" charset="0"/>
                <a:cs typeface="Calibri" pitchFamily="34" charset="0"/>
              </a:rPr>
              <a:t>going on 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in the pictures? </a:t>
            </a:r>
          </a:p>
          <a:p>
            <a:pPr marL="578358" indent="-514350">
              <a:buFont typeface="+mj-lt"/>
              <a:buAutoNum type="arabicPeriod"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What do </a:t>
            </a:r>
            <a:r>
              <a:rPr lang="en-GB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the conditions 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look like? </a:t>
            </a:r>
          </a:p>
          <a:p>
            <a:pPr marL="578358" indent="-514350">
              <a:buFont typeface="+mj-lt"/>
              <a:buAutoNum type="arabicPeriod"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What are the slaves </a:t>
            </a:r>
            <a:r>
              <a:rPr lang="en-GB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doing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? </a:t>
            </a:r>
          </a:p>
          <a:p>
            <a:pPr marL="578358" indent="-514350">
              <a:buFont typeface="+mj-lt"/>
              <a:buAutoNum type="arabicPeriod"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How do you think the slaves </a:t>
            </a: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feel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?</a:t>
            </a:r>
          </a:p>
          <a:p>
            <a:pPr marL="578358" indent="-514350">
              <a:buFont typeface="+mj-lt"/>
              <a:buAutoNum type="arabicPeriod"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Could you think of a </a:t>
            </a:r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modern day headline</a:t>
            </a:r>
          </a:p>
          <a:p>
            <a:pPr marL="578358" indent="-514350">
              <a:buNone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      to go on a newspaper about the image?</a:t>
            </a:r>
          </a:p>
          <a:p>
            <a:pPr marL="578358" indent="-514350">
              <a:buNone/>
            </a:pPr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pPr marL="578358" indent="-514350">
              <a:buNone/>
            </a:pPr>
            <a:r>
              <a:rPr lang="en-GB" dirty="0" smtClean="0">
                <a:latin typeface="Calibri" pitchFamily="34" charset="0"/>
                <a:cs typeface="Calibri" pitchFamily="34" charset="0"/>
              </a:rPr>
              <a:t>Remember to write your answers down.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How was sugar produced? </a:t>
            </a:r>
            <a:endParaRPr lang="en-GB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809123261"/>
              </p:ext>
            </p:extLst>
          </p:nvPr>
        </p:nvGraphicFramePr>
        <p:xfrm>
          <a:off x="539552" y="1412776"/>
          <a:ext cx="79928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6386" name="Picture 2" descr="http://upload.wikimedia.org/wikipedia/commons/f/f8/Appleton_Estate_Jamaica_Rum-with_glass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512" y="4581128"/>
            <a:ext cx="1203514" cy="20627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How dangerous do you think it was to produce sugar?</a:t>
            </a:r>
            <a:endParaRPr lang="en-GB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3" descr="http://www.liverpoolmuseums.org.uk/ism/slavery/archaeology/graphics/weatheralls-antigua-182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72816"/>
            <a:ext cx="540060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940152" y="2060848"/>
            <a:ext cx="26642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latin typeface="Calibri" pitchFamily="34" charset="0"/>
                <a:cs typeface="Calibri" pitchFamily="34" charset="0"/>
              </a:rPr>
              <a:t>"The story of sugar was not all sweetness.” </a:t>
            </a:r>
          </a:p>
        </p:txBody>
      </p:sp>
      <p:pic>
        <p:nvPicPr>
          <p:cNvPr id="6" name="Picture 5" descr="http://www.liverpoolmuseums.org.uk/ism/slavery/archaeology/graphics/plantation-works-copper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3284984"/>
            <a:ext cx="2915816" cy="32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83568" y="542670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000" b="1" dirty="0" smtClean="0">
                <a:latin typeface="Calibri" pitchFamily="34" charset="0"/>
                <a:cs typeface="Calibri" pitchFamily="34" charset="0"/>
              </a:rPr>
              <a:t>“If a </a:t>
            </a:r>
            <a:r>
              <a:rPr lang="en-GB" sz="2000" b="1" dirty="0" err="1" smtClean="0">
                <a:latin typeface="Calibri" pitchFamily="34" charset="0"/>
                <a:cs typeface="Calibri" pitchFamily="34" charset="0"/>
              </a:rPr>
              <a:t>Boyler</a:t>
            </a:r>
            <a:r>
              <a:rPr lang="en-GB" sz="2000" b="1" dirty="0" smtClean="0">
                <a:latin typeface="Calibri" pitchFamily="34" charset="0"/>
                <a:cs typeface="Calibri" pitchFamily="34" charset="0"/>
              </a:rPr>
              <a:t> gets any part into the scalding Sugar, it sticks like </a:t>
            </a:r>
            <a:r>
              <a:rPr lang="en-GB" sz="2000" b="1" dirty="0" err="1" smtClean="0">
                <a:latin typeface="Calibri" pitchFamily="34" charset="0"/>
                <a:cs typeface="Calibri" pitchFamily="34" charset="0"/>
              </a:rPr>
              <a:t>Glew</a:t>
            </a:r>
            <a:r>
              <a:rPr lang="en-GB" sz="2000" b="1" dirty="0" smtClean="0">
                <a:latin typeface="Calibri" pitchFamily="34" charset="0"/>
                <a:cs typeface="Calibri" pitchFamily="34" charset="0"/>
              </a:rPr>
              <a:t>, or Birdlime, and 'tis hard to save either Limb or Life." </a:t>
            </a:r>
            <a:endParaRPr lang="en-GB" sz="20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Calibri" pitchFamily="34" charset="0"/>
                <a:cs typeface="Calibri" pitchFamily="34" charset="0"/>
              </a:rPr>
              <a:t>Think about what we have already discussed about </a:t>
            </a:r>
            <a:r>
              <a:rPr lang="en-GB" sz="2400" dirty="0" smtClean="0">
                <a:solidFill>
                  <a:srgbClr val="92D050"/>
                </a:solidFill>
                <a:latin typeface="Calibri" pitchFamily="34" charset="0"/>
                <a:cs typeface="Calibri" pitchFamily="34" charset="0"/>
              </a:rPr>
              <a:t>how sugar was made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GB" sz="2400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what the conditions were like 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for slaves and </a:t>
            </a:r>
            <a:r>
              <a:rPr lang="en-GB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what slaves were made to do. </a:t>
            </a:r>
          </a:p>
          <a:p>
            <a:endParaRPr lang="en-GB" sz="2400" dirty="0" smtClean="0">
              <a:solidFill>
                <a:schemeClr val="accent3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GB" sz="2400" dirty="0" smtClean="0">
                <a:latin typeface="Calibri" pitchFamily="34" charset="0"/>
                <a:cs typeface="Calibri" pitchFamily="34" charset="0"/>
              </a:rPr>
              <a:t>Think now about </a:t>
            </a:r>
            <a:r>
              <a:rPr lang="en-GB" sz="24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how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these conditions </a:t>
            </a:r>
            <a:r>
              <a:rPr lang="en-GB" sz="24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affected the </a:t>
            </a:r>
          </a:p>
          <a:p>
            <a:pPr>
              <a:buNone/>
            </a:pPr>
            <a:r>
              <a:rPr lang="en-GB" sz="2400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      relationship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between slaves and their owners</a:t>
            </a:r>
          </a:p>
          <a:p>
            <a:endParaRPr lang="en-GB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GB" sz="2400" dirty="0" smtClean="0">
                <a:latin typeface="Calibri" pitchFamily="34" charset="0"/>
                <a:cs typeface="Calibri" pitchFamily="34" charset="0"/>
              </a:rPr>
              <a:t>Look at the primary quotes and secondary historians </a:t>
            </a:r>
          </a:p>
          <a:p>
            <a:pPr marL="64008" indent="0">
              <a:buNone/>
            </a:pPr>
            <a:r>
              <a:rPr lang="en-GB" sz="2400" dirty="0" smtClean="0">
                <a:latin typeface="Calibri" pitchFamily="34" charset="0"/>
                <a:cs typeface="Calibri" pitchFamily="34" charset="0"/>
              </a:rPr>
              <a:t>      quotes on your worksheet. </a:t>
            </a:r>
          </a:p>
          <a:p>
            <a:endParaRPr lang="en-GB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GB" sz="2400" dirty="0" smtClean="0">
                <a:latin typeface="Calibri" pitchFamily="34" charset="0"/>
                <a:cs typeface="Calibri" pitchFamily="34" charset="0"/>
              </a:rPr>
              <a:t>Answer the questions in your textbook. </a:t>
            </a:r>
            <a:endParaRPr lang="en-GB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11560" y="188640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tx1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TASK</a:t>
            </a:r>
            <a:endParaRPr kumimoji="0" lang="en-GB" sz="60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tx1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 descr="C:\Program Files (x86)\Microsoft Office\MEDIA\CAGCAT10\j023413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1690" y="4653136"/>
            <a:ext cx="1817097" cy="193224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308304" y="3645024"/>
            <a:ext cx="16250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20 MINUTES</a:t>
            </a:r>
            <a:endParaRPr lang="en-GB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www.liverpoolmuseums.org.uk/ism/slavery/archaeology/graphics/carting-canes-mil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268760"/>
            <a:ext cx="7272808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223</TotalTime>
  <Words>573</Words>
  <Application>Microsoft Office PowerPoint</Application>
  <PresentationFormat>On-screen Show (4:3)</PresentationFormat>
  <Paragraphs>106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Verve</vt:lpstr>
      <vt:lpstr>Slavery and the sugar plantation </vt:lpstr>
      <vt:lpstr>Learning Intentions </vt:lpstr>
      <vt:lpstr>Slide 3</vt:lpstr>
      <vt:lpstr>Slide 4</vt:lpstr>
      <vt:lpstr>TASK</vt:lpstr>
      <vt:lpstr>How was sugar produced? </vt:lpstr>
      <vt:lpstr>How dangerous do you think it was to produce sugar?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Grace</dc:creator>
  <cp:lastModifiedBy>Grace</cp:lastModifiedBy>
  <cp:revision>25</cp:revision>
  <dcterms:created xsi:type="dcterms:W3CDTF">2014-02-26T14:56:23Z</dcterms:created>
  <dcterms:modified xsi:type="dcterms:W3CDTF">2014-03-06T12:56:20Z</dcterms:modified>
</cp:coreProperties>
</file>