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17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31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0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2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76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84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78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813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15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17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38CB3-9F88-4E34-A197-FC0A959E042A}" type="datetimeFigureOut">
              <a:rPr lang="en-GB" smtClean="0"/>
              <a:t>26/08/2015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D11F-D4E8-41CA-9276-1A942C52C9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797" y="4264391"/>
            <a:ext cx="3986014" cy="2404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0"/>
            <a:ext cx="9144000" cy="996950"/>
            <a:chOff x="0" y="1"/>
            <a:chExt cx="9144000" cy="996950"/>
          </a:xfrm>
        </p:grpSpPr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0" y="1"/>
              <a:ext cx="9144000" cy="996950"/>
            </a:xfrm>
            <a:prstGeom prst="rect">
              <a:avLst/>
            </a:prstGeom>
            <a:solidFill>
              <a:srgbClr val="0021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sz="1400">
                <a:cs typeface="Arial" panose="020B0604020202020204" pitchFamily="34" charset="0"/>
              </a:endParaRPr>
            </a:p>
          </p:txBody>
        </p:sp>
        <p:pic>
          <p:nvPicPr>
            <p:cNvPr id="6" name="Picture 5" descr="UoG_keyline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240" y="182742"/>
              <a:ext cx="1968500" cy="622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4138416" y="62628"/>
              <a:ext cx="45133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smtClean="0">
                  <a:solidFill>
                    <a:schemeClr val="bg1"/>
                  </a:solidFill>
                </a:rPr>
                <a:t>Joseph Crisp</a:t>
              </a:r>
            </a:p>
            <a:p>
              <a:r>
                <a:rPr lang="en-GB" sz="1600" dirty="0" smtClean="0">
                  <a:solidFill>
                    <a:schemeClr val="accent5"/>
                  </a:solidFill>
                </a:rPr>
                <a:t>J.crisp.1@research.gla.ac.uk</a:t>
              </a:r>
            </a:p>
            <a:p>
              <a:r>
                <a:rPr lang="en-GB" sz="1600" dirty="0" smtClean="0">
                  <a:solidFill>
                    <a:schemeClr val="bg1"/>
                  </a:solidFill>
                </a:rPr>
                <a:t>Supervisors: Rowland Kao, Ruth Zadoks</a:t>
              </a:r>
              <a:endParaRPr lang="en-GB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1956" y="1165049"/>
            <a:ext cx="2331812" cy="132343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WGS and Bovine TB</a:t>
            </a:r>
            <a:endParaRPr lang="en-GB" sz="40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684909"/>
            <a:ext cx="3532467" cy="156891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79" y="4509120"/>
            <a:ext cx="3021162" cy="165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977112"/>
            <a:ext cx="871152" cy="58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04">
            <a:off x="551829" y="6196010"/>
            <a:ext cx="842117" cy="371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30861" y="1563484"/>
            <a:ext cx="882278" cy="471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82348" y="5992550"/>
            <a:ext cx="614428" cy="33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9811">
            <a:off x="8519266" y="1585416"/>
            <a:ext cx="406065" cy="55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642" y="4565502"/>
            <a:ext cx="379716" cy="331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269" y="1056335"/>
            <a:ext cx="2724058" cy="3236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692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Crisp</dc:creator>
  <cp:lastModifiedBy>Joseph Crisp</cp:lastModifiedBy>
  <cp:revision>7</cp:revision>
  <dcterms:created xsi:type="dcterms:W3CDTF">2015-08-26T11:07:45Z</dcterms:created>
  <dcterms:modified xsi:type="dcterms:W3CDTF">2015-08-26T11:59:19Z</dcterms:modified>
</cp:coreProperties>
</file>