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media/image1.jpeg" ContentType="image/jpeg"/>
  <Override PartName="/ppt/media/image2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2"/>
          <p:cNvGrpSpPr/>
          <p:nvPr/>
        </p:nvGrpSpPr>
        <p:grpSpPr>
          <a:xfrm>
            <a:off x="0" y="4494"/>
            <a:ext cx="13766800" cy="9754550"/>
            <a:chOff x="0" y="0"/>
            <a:chExt cx="13766800" cy="9754548"/>
          </a:xfrm>
        </p:grpSpPr>
        <p:pic>
          <p:nvPicPr>
            <p:cNvPr id="30" name="Slide background faded.jpg"/>
            <p:cNvPicPr/>
            <p:nvPr/>
          </p:nvPicPr>
          <p:blipFill>
            <a:blip r:embed="rId2">
              <a:alphaModFix amt="50000"/>
              <a:extLst/>
            </a:blip>
            <a:stretch>
              <a:fillRect/>
            </a:stretch>
          </p:blipFill>
          <p:spPr>
            <a:xfrm>
              <a:off x="0" y="0"/>
              <a:ext cx="13766800" cy="97446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" name="Logo blue white.jp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0464800" y="7577405"/>
              <a:ext cx="2540000" cy="21771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3" name="Shape 33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2400"/>
              </a:spcBef>
              <a:buClr>
                <a:srgbClr val="5E5E5E"/>
              </a:buClr>
              <a:buSzTx/>
              <a:buNone/>
              <a:def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317500" indent="0">
              <a:spcBef>
                <a:spcPts val="2400"/>
              </a:spcBef>
              <a:buClr>
                <a:srgbClr val="5E5E5E"/>
              </a:buClr>
              <a:buSzPct val="100000"/>
              <a:def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762000" indent="0">
              <a:spcBef>
                <a:spcPts val="2400"/>
              </a:spcBef>
              <a:buClr>
                <a:srgbClr val="5E5E5E"/>
              </a:buClr>
              <a:buSzPct val="100000"/>
              <a:def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206500" indent="0">
              <a:spcBef>
                <a:spcPts val="2400"/>
              </a:spcBef>
              <a:buClr>
                <a:srgbClr val="5E5E5E"/>
              </a:buClr>
              <a:buSzPct val="100000"/>
              <a:def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1651000" indent="0">
              <a:spcBef>
                <a:spcPts val="2400"/>
              </a:spcBef>
              <a:buClr>
                <a:srgbClr val="5E5E5E"/>
              </a:buClr>
              <a:buSzPct val="100000"/>
              <a:def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4200"/>
              <a:t>Body Level One</a:t>
            </a:r>
            <a:endParaRPr sz="4200"/>
          </a:p>
          <a:p>
            <a:pPr lvl="1">
              <a:defRPr sz="1800"/>
            </a:pPr>
            <a:r>
              <a:rPr sz="4200"/>
              <a:t>Body Level Two</a:t>
            </a:r>
            <a:endParaRPr sz="4200"/>
          </a:p>
          <a:p>
            <a:pPr lvl="2">
              <a:defRPr sz="1800"/>
            </a:pPr>
            <a:r>
              <a:rPr sz="4200"/>
              <a:t>Body Level Three</a:t>
            </a:r>
            <a:endParaRPr sz="4200"/>
          </a:p>
          <a:p>
            <a:pPr lvl="3">
              <a:defRPr sz="1800"/>
            </a:pPr>
            <a:r>
              <a:rPr sz="4200"/>
              <a:t>Body Level Four</a:t>
            </a:r>
            <a:endParaRPr sz="4200"/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spd="med" advClick="1"/>
  <p:txStyles>
    <p:titleStyle>
      <a:lvl1pPr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Graham Hamilton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0">
              <a:defRPr sz="1800"/>
            </a:pPr>
            <a:r>
              <a:rPr sz="4200"/>
              <a:t>Lead Bioinformatician - Glasgow Polyomics</a:t>
            </a:r>
            <a:endParaRPr sz="4200"/>
          </a:p>
          <a:p>
            <a:pPr lvl="0">
              <a:defRPr sz="1800"/>
            </a:pPr>
            <a:r>
              <a:rPr sz="4200"/>
              <a:t>Transcriptomics and Genomics</a:t>
            </a:r>
            <a:endParaRPr sz="4200"/>
          </a:p>
          <a:p>
            <a:pPr lvl="0">
              <a:defRPr sz="1800"/>
            </a:pPr>
            <a:r>
              <a:rPr sz="4200"/>
              <a:t>Research Interest - Triplet repeat dynamics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