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0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73" autoAdjust="0"/>
  </p:normalViewPr>
  <p:slideViewPr>
    <p:cSldViewPr>
      <p:cViewPr varScale="1">
        <p:scale>
          <a:sx n="92" d="100"/>
          <a:sy n="92" d="100"/>
        </p:scale>
        <p:origin x="1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0551A-E18A-4BCB-95EC-2F33E112FC7C}" type="datetimeFigureOut">
              <a:rPr lang="en-GB" smtClean="0"/>
              <a:t>21/08/2015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FB032-D3F3-42A0-B732-B6F08D75E3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17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 smtClean="0">
              <a:solidFill>
                <a:srgbClr val="9933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B3EEB-D749-4365-85E6-23483530BB5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1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Autofit/>
          </a:bodyPr>
          <a:lstStyle>
            <a:lvl1pPr algn="ctr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28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038F6-5ABA-E34B-ACD9-3A56EC1E1DC3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F4314-E115-4541-9702-0FD496A07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48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CF255-F9C0-3E4E-A3B0-91189C832E6B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1BE5A-A983-314C-8ED4-9AE417782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CAE7E-8EFB-1245-BE22-25B645EB9D72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595A-9216-E343-AEDF-21F5495D1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53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852E4-D416-4A4D-AAB6-D91271A032FC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5B1BF-4126-464B-BDA0-561947856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15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3A5E9-3E5C-904E-B9F4-15870439CD17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987B2-AE62-F44C-BE01-1608B032C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73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82296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1924-B330-C648-9B8B-43862660211D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6353-74CF-B74B-B18B-23E1CF9EA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0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152400"/>
            <a:ext cx="571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16CF0D-7B0C-5C4D-9CCD-D300DE320234}" type="datetime1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78F22A-28D6-A149-935A-0331A5F1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E8DF36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E8DF36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E8DF36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E8DF36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ts val="15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763688" y="5661248"/>
            <a:ext cx="5256584" cy="1030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1124744"/>
            <a:ext cx="9144000" cy="47525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08920"/>
            <a:ext cx="3021822" cy="321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" y="152182"/>
            <a:ext cx="5715000" cy="646331"/>
          </a:xfrm>
        </p:spPr>
        <p:txBody>
          <a:bodyPr/>
          <a:lstStyle/>
          <a:p>
            <a:r>
              <a:rPr lang="en-GB" dirty="0" smtClean="0"/>
              <a:t>Sam Lycett - </a:t>
            </a:r>
            <a:r>
              <a:rPr lang="en-GB" dirty="0" err="1" smtClean="0"/>
              <a:t>Phylodynamics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36680"/>
            <a:ext cx="4320480" cy="344059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4" t="7244" r="10929" b="10969"/>
          <a:stretch/>
        </p:blipFill>
        <p:spPr>
          <a:xfrm>
            <a:off x="241921" y="3934467"/>
            <a:ext cx="1881807" cy="1814581"/>
          </a:xfrm>
          <a:prstGeom prst="rect">
            <a:avLst/>
          </a:prstGeom>
        </p:spPr>
      </p:pic>
      <p:sp>
        <p:nvSpPr>
          <p:cNvPr id="27" name="Content Placeholder 4"/>
          <p:cNvSpPr txBox="1">
            <a:spLocks/>
          </p:cNvSpPr>
          <p:nvPr/>
        </p:nvSpPr>
        <p:spPr>
          <a:xfrm>
            <a:off x="179512" y="894109"/>
            <a:ext cx="4316288" cy="49831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ts val="15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GB" sz="2800" dirty="0" smtClean="0"/>
              <a:t>Interests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Inferring transmission patterns using sequence and epidemiological data</a:t>
            </a: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b</a:t>
            </a:r>
            <a:r>
              <a:rPr lang="en-GB" sz="2000" dirty="0" smtClean="0"/>
              <a:t>etween locations and host species</a:t>
            </a:r>
          </a:p>
        </p:txBody>
      </p:sp>
      <p:sp>
        <p:nvSpPr>
          <p:cNvPr id="28" name="Content Placeholder 10"/>
          <p:cNvSpPr txBox="1">
            <a:spLocks/>
          </p:cNvSpPr>
          <p:nvPr/>
        </p:nvSpPr>
        <p:spPr>
          <a:xfrm>
            <a:off x="4648200" y="894109"/>
            <a:ext cx="4388296" cy="49831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ts val="15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GB" sz="2800" dirty="0" smtClean="0"/>
              <a:t>Questions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GB" sz="2000" dirty="0" smtClean="0"/>
              <a:t>Sources, routes and speed of spread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GB" sz="2000" dirty="0" smtClean="0"/>
              <a:t>Cross species transmission rates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GB" sz="2000" dirty="0" smtClean="0"/>
              <a:t>Predicting hot spots and future risk areas</a:t>
            </a:r>
          </a:p>
          <a:p>
            <a:pPr>
              <a:spcBef>
                <a:spcPts val="0"/>
              </a:spcBef>
            </a:pP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2592227" y="6126163"/>
            <a:ext cx="395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Samantha.Lycett@ed.ac.uk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592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slin Powerpoint 2014 theme">
  <a:themeElements>
    <a:clrScheme name="Roslin Colours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FB34B"/>
      </a:accent1>
      <a:accent2>
        <a:srgbClr val="E4650F"/>
      </a:accent2>
      <a:accent3>
        <a:srgbClr val="67BDE6"/>
      </a:accent3>
      <a:accent4>
        <a:srgbClr val="CE3286"/>
      </a:accent4>
      <a:accent5>
        <a:srgbClr val="FFFF00"/>
      </a:accent5>
      <a:accent6>
        <a:srgbClr val="FF0000"/>
      </a:accent6>
      <a:hlink>
        <a:srgbClr val="E4650F"/>
      </a:hlink>
      <a:folHlink>
        <a:srgbClr val="E465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4011</TotalTime>
  <Words>39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Roslin Powerpoint 2014 theme</vt:lpstr>
      <vt:lpstr>Sam Lycett - Phylodynamics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LYCETT Samantha</dc:creator>
  <cp:lastModifiedBy>LYCETT Samantha</cp:lastModifiedBy>
  <cp:revision>24</cp:revision>
  <dcterms:created xsi:type="dcterms:W3CDTF">2015-08-18T11:31:40Z</dcterms:created>
  <dcterms:modified xsi:type="dcterms:W3CDTF">2015-08-21T06:53:16Z</dcterms:modified>
</cp:coreProperties>
</file>