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LBAUER Lukas" initials="ML" lastIdx="0" clrIdx="0">
    <p:extLst>
      <p:ext uri="{19B8F6BF-5375-455C-9EA6-DF929625EA0E}">
        <p15:presenceInfo xmlns:p15="http://schemas.microsoft.com/office/powerpoint/2012/main" userId="S-1-5-21-861567501-1417001333-682003330-55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73" autoAdjust="0"/>
  </p:normalViewPr>
  <p:slideViewPr>
    <p:cSldViewPr>
      <p:cViewPr varScale="1">
        <p:scale>
          <a:sx n="84" d="100"/>
          <a:sy n="84" d="100"/>
        </p:scale>
        <p:origin x="3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38F6-5ABA-E34B-ACD9-3A56EC1E1DC3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4314-E115-4541-9702-0FD496A0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F255-F9C0-3E4E-A3B0-91189C832E6B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BE5A-A983-314C-8ED4-9AE41778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AE7E-8EFB-1245-BE22-25B645EB9D72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595A-9216-E343-AEDF-21F5495D1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52E4-D416-4A4D-AAB6-D91271A032FC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B1BF-4126-464B-BDA0-561947856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A5E9-3E5C-904E-B9F4-15870439CD17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87B2-AE62-F44C-BE01-1608B032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924-B330-C648-9B8B-43862660211D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6353-74CF-B74B-B18B-23E1CF9EA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1524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16CF0D-7B0C-5C4D-9CCD-D300DE320234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78F22A-28D6-A149-935A-0331A5F12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5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68">
            <a:off x="5936943" y="1978968"/>
            <a:ext cx="3108856" cy="1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55"/>
            <a:ext cx="7016080" cy="830997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Role of Host-Pathogen Genetics in early </a:t>
            </a:r>
            <a:r>
              <a:rPr lang="en-GB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bTB</a:t>
            </a:r>
            <a:r>
              <a:rPr lang="en-GB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Lukas </a:t>
            </a:r>
            <a:r>
              <a:rPr lang="en-GB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Mühlbauer</a:t>
            </a:r>
            <a:r>
              <a:rPr lang="en-GB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PhD Student, Glass/Hope Group</a:t>
            </a:r>
            <a:endParaRPr lang="en-GB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GB" sz="2900" dirty="0" smtClean="0"/>
              <a:t>What causes variation in </a:t>
            </a:r>
            <a:r>
              <a:rPr lang="en-GB" sz="2900" dirty="0" smtClean="0"/>
              <a:t>cattle </a:t>
            </a:r>
            <a:r>
              <a:rPr lang="en-GB" sz="2900" dirty="0" err="1" smtClean="0"/>
              <a:t>bTB</a:t>
            </a:r>
            <a:r>
              <a:rPr lang="en-GB" sz="2900" dirty="0" smtClean="0"/>
              <a:t> </a:t>
            </a:r>
            <a:r>
              <a:rPr lang="en-GB" sz="2900" dirty="0" smtClean="0"/>
              <a:t>susceptibility and </a:t>
            </a:r>
            <a:r>
              <a:rPr lang="en-GB" sz="2900" i="1" dirty="0" smtClean="0"/>
              <a:t>M. bovis</a:t>
            </a:r>
            <a:r>
              <a:rPr lang="en-GB" sz="2900" dirty="0"/>
              <a:t> </a:t>
            </a:r>
            <a:r>
              <a:rPr lang="en-GB" sz="2900" dirty="0" smtClean="0"/>
              <a:t>virulence/pathogenicity?</a:t>
            </a:r>
            <a:r>
              <a:rPr lang="en-GB" sz="2900" dirty="0" smtClean="0"/>
              <a:t> </a:t>
            </a:r>
            <a:endParaRPr lang="en-GB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15" y="2479278"/>
            <a:ext cx="2727493" cy="1852035"/>
          </a:xfrm>
          <a:prstGeom prst="rect">
            <a:avLst/>
          </a:prstGeom>
          <a:effectLst>
            <a:outerShdw blurRad="76200" dist="1651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0762" y="2204864"/>
            <a:ext cx="4888913" cy="3400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Study of susceptibility-associated genes (i.e. identified from GWAS data, literature review, RNA-</a:t>
            </a:r>
            <a:r>
              <a:rPr lang="en-GB" dirty="0" err="1" smtClean="0">
                <a:solidFill>
                  <a:schemeClr val="tx1"/>
                </a:solidFill>
              </a:rPr>
              <a:t>seq</a:t>
            </a:r>
            <a:r>
              <a:rPr lang="en-GB" dirty="0" smtClean="0">
                <a:solidFill>
                  <a:schemeClr val="tx1"/>
                </a:solidFill>
              </a:rPr>
              <a:t> data)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Macrophage-</a:t>
            </a:r>
            <a:r>
              <a:rPr lang="en-GB" sz="2000" i="1" dirty="0" smtClean="0">
                <a:solidFill>
                  <a:schemeClr val="tx1"/>
                </a:solidFill>
              </a:rPr>
              <a:t>M. bovis</a:t>
            </a:r>
            <a:r>
              <a:rPr lang="en-GB" sz="2000" dirty="0" smtClean="0">
                <a:solidFill>
                  <a:schemeClr val="tx1"/>
                </a:solidFill>
              </a:rPr>
              <a:t> interactions during gene knockdown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Study of </a:t>
            </a:r>
            <a:r>
              <a:rPr lang="en-GB" i="1" dirty="0" smtClean="0">
                <a:solidFill>
                  <a:schemeClr val="tx1"/>
                </a:solidFill>
              </a:rPr>
              <a:t>M. bovis </a:t>
            </a:r>
            <a:r>
              <a:rPr lang="en-GB" dirty="0" smtClean="0">
                <a:solidFill>
                  <a:schemeClr val="tx1"/>
                </a:solidFill>
              </a:rPr>
              <a:t>strains with differences in pathology severity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7200" y="4435491"/>
            <a:ext cx="3427170" cy="1297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tx1"/>
                </a:solidFill>
              </a:rPr>
              <a:t>Workshop aims: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Getting to know other people in the field and their work</a:t>
            </a:r>
          </a:p>
          <a:p>
            <a:pPr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slin Powerpoint 2014 theme">
  <a:themeElements>
    <a:clrScheme name="Roslin Colours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FB34B"/>
      </a:accent1>
      <a:accent2>
        <a:srgbClr val="E4650F"/>
      </a:accent2>
      <a:accent3>
        <a:srgbClr val="67BDE6"/>
      </a:accent3>
      <a:accent4>
        <a:srgbClr val="CE3286"/>
      </a:accent4>
      <a:accent5>
        <a:srgbClr val="FFFF00"/>
      </a:accent5>
      <a:accent6>
        <a:srgbClr val="FF0000"/>
      </a:accent6>
      <a:hlink>
        <a:srgbClr val="E4650F"/>
      </a:hlink>
      <a:folHlink>
        <a:srgbClr val="E465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</TotalTime>
  <Words>70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Roslin Powerpoint 2014 theme</vt:lpstr>
      <vt:lpstr>Role of Host-Pathogen Genetics in early bTB Lukas Mühlbauer, PhD Student, Glass/Hope Group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MUHLBAUER Lukas</dc:creator>
  <cp:lastModifiedBy>MUHLBAUER Lukas</cp:lastModifiedBy>
  <cp:revision>7</cp:revision>
  <dcterms:created xsi:type="dcterms:W3CDTF">2015-09-02T14:17:23Z</dcterms:created>
  <dcterms:modified xsi:type="dcterms:W3CDTF">2015-09-02T15:12:17Z</dcterms:modified>
</cp:coreProperties>
</file>