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305" r:id="rId5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66E"/>
    <a:srgbClr val="92D050"/>
    <a:srgbClr val="7030A0"/>
    <a:srgbClr val="CC0000"/>
    <a:srgbClr val="336600"/>
    <a:srgbClr val="CC0099"/>
    <a:srgbClr val="66CC00"/>
    <a:srgbClr val="7F7F00"/>
    <a:srgbClr val="99CF41"/>
    <a:srgbClr val="004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1" autoAdjust="0"/>
    <p:restoredTop sz="94675" autoAdjust="0"/>
  </p:normalViewPr>
  <p:slideViewPr>
    <p:cSldViewPr snapToGrid="0">
      <p:cViewPr>
        <p:scale>
          <a:sx n="80" d="100"/>
          <a:sy n="80" d="100"/>
        </p:scale>
        <p:origin x="-161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4DBA0-AD6D-4B16-88A3-3667A199BD0E}" type="datetime1">
              <a:rPr lang="en-GB"/>
              <a:pPr/>
              <a:t>31/08/2015</a:t>
            </a:fld>
            <a:endParaRPr lang="en-GB"/>
          </a:p>
        </p:txBody>
      </p:sp>
      <p:sp>
        <p:nvSpPr>
          <p:cNvPr id="13316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621F4C-B5B6-4CBE-9374-A20E40EC7E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513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57" y="1259457"/>
            <a:ext cx="7556739" cy="715992"/>
          </a:xfrm>
        </p:spPr>
        <p:txBody>
          <a:bodyPr lIns="0" tIns="0" rIns="0" bIns="0">
            <a:noAutofit/>
          </a:bodyPr>
          <a:lstStyle>
            <a:lvl1pPr>
              <a:defRPr kern="100" spc="0" baseline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704" y="3871078"/>
            <a:ext cx="5866034" cy="143198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cap="all" baseline="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ts val="0"/>
              </a:spcBef>
              <a:defRPr cap="all" baseline="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ts val="0"/>
              </a:spcBef>
              <a:defRPr cap="all" baseline="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ts val="0"/>
              </a:spcBef>
              <a:defRPr cap="all" baseline="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ts val="0"/>
              </a:spcBef>
              <a:defRPr cap="all" baseline="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768000" y="3744000"/>
            <a:ext cx="1800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457200"/>
            <a:ext cx="7729268" cy="71599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5992" y="1371600"/>
            <a:ext cx="7737895" cy="420969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457200"/>
            <a:ext cx="7729268" cy="71599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5992" y="1371600"/>
            <a:ext cx="5842463" cy="421990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768000" y="3744000"/>
            <a:ext cx="1800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457200"/>
            <a:ext cx="7729268" cy="71599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5992" y="1371601"/>
            <a:ext cx="5842463" cy="421990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732000" y="1368000"/>
            <a:ext cx="1800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6768000" y="3744000"/>
            <a:ext cx="1800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457200"/>
            <a:ext cx="7729268" cy="71599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5993" y="1371600"/>
            <a:ext cx="3683480" cy="420969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761780" y="1362974"/>
            <a:ext cx="3692107" cy="421831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457200"/>
            <a:ext cx="7729268" cy="71599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5993" y="1371600"/>
            <a:ext cx="7737894" cy="196682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707366" y="3519577"/>
            <a:ext cx="7746521" cy="206171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47" y="276045"/>
            <a:ext cx="3053751" cy="1173193"/>
          </a:xfrm>
        </p:spPr>
        <p:txBody>
          <a:bodyPr/>
          <a:lstStyle>
            <a:lvl1pPr>
              <a:defRPr sz="2200" b="1" kern="100" baseline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39947" y="1544128"/>
            <a:ext cx="3053751" cy="413205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kern="0" baseline="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05213" y="276225"/>
            <a:ext cx="5113337" cy="5401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295" y="4873924"/>
            <a:ext cx="5581290" cy="448573"/>
          </a:xfrm>
        </p:spPr>
        <p:txBody>
          <a:bodyPr/>
          <a:lstStyle>
            <a:lvl1pPr>
              <a:defRPr sz="2200"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85669" y="5322498"/>
            <a:ext cx="5589916" cy="621102"/>
          </a:xfrm>
        </p:spPr>
        <p:txBody>
          <a:bodyPr>
            <a:normAutofit/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93876" y="638354"/>
            <a:ext cx="5581710" cy="42273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257" y="1259457"/>
            <a:ext cx="7470475" cy="7159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257" y="3778370"/>
            <a:ext cx="7479102" cy="18029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7" name="Picture 15" descr="AG MASTER LOGO RGB PP"/>
          <p:cNvPicPr>
            <a:picLocks noChangeAspect="1" noChangeArrowheads="1"/>
          </p:cNvPicPr>
          <p:nvPr/>
        </p:nvPicPr>
        <p:blipFill>
          <a:blip r:embed="rId10" cstate="print"/>
          <a:srcRect b="34380"/>
          <a:stretch>
            <a:fillRect/>
          </a:stretch>
        </p:blipFill>
        <p:spPr bwMode="auto">
          <a:xfrm>
            <a:off x="669925" y="6055260"/>
            <a:ext cx="2101850" cy="6683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73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400" indent="-273600" algn="l" defTabSz="914400" rtl="0" eaLnBrk="1" latinLnBrk="0" hangingPunct="1">
        <a:spcBef>
          <a:spcPts val="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800" indent="-2628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200" indent="-2628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71437"/>
            <a:ext cx="9424988" cy="675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1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esearch_White">
  <a:themeElements>
    <a:clrScheme name="white">
      <a:dk1>
        <a:srgbClr val="000000"/>
      </a:dk1>
      <a:lt1>
        <a:srgbClr val="FFFFFF"/>
      </a:lt1>
      <a:dk2>
        <a:srgbClr val="5F5F00"/>
      </a:dk2>
      <a:lt2>
        <a:srgbClr val="66CC00"/>
      </a:lt2>
      <a:accent1>
        <a:srgbClr val="7F7F00"/>
      </a:accent1>
      <a:accent2>
        <a:srgbClr val="0042C7"/>
      </a:accent2>
      <a:accent3>
        <a:srgbClr val="FF0000"/>
      </a:accent3>
      <a:accent4>
        <a:srgbClr val="74EB00"/>
      </a:accent4>
      <a:accent5>
        <a:srgbClr val="3A5E93"/>
      </a:accent5>
      <a:accent6>
        <a:srgbClr val="5CB900"/>
      </a:accent6>
      <a:hlink>
        <a:srgbClr val="FF0C0C"/>
      </a:hlink>
      <a:folHlink>
        <a:srgbClr val="00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9B2D15EAD044085A1E9A37738540D" ma:contentTypeVersion="3" ma:contentTypeDescription="Create a new document." ma:contentTypeScope="" ma:versionID="4687a7670a2b7209f85e32a5e7085ba0">
  <xsd:schema xmlns:xsd="http://www.w3.org/2001/XMLSchema" xmlns:p="http://schemas.microsoft.com/office/2006/metadata/properties" xmlns:ns2="97a7bb59-9db0-4aa8-8ca3-615041273386" targetNamespace="http://schemas.microsoft.com/office/2006/metadata/properties" ma:root="true" ma:fieldsID="fd5988e010eed579f76cf47eb34ec15a" ns2:_="">
    <xsd:import namespace="97a7bb59-9db0-4aa8-8ca3-615041273386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ublished" minOccurs="0"/>
                <xsd:element ref="ns2:Publication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7a7bb59-9db0-4aa8-8ca3-615041273386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  <xsd:element name="Published" ma:index="9" nillable="true" ma:displayName="Published" ma:internalName="Published">
      <xsd:simpleType>
        <xsd:restriction base="dms:Boolean"/>
      </xsd:simpleType>
    </xsd:element>
    <xsd:element name="Publication_x0020_Date" ma:index="10" nillable="true" ma:displayName="Publication Date" ma:format="DateOnly" ma:internalName="Publicat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ed xmlns="97a7bb59-9db0-4aa8-8ca3-615041273386" xsi:nil="true"/>
    <Description0 xmlns="97a7bb59-9db0-4aa8-8ca3-615041273386" xsi:nil="true"/>
    <Publication_x0020_Date xmlns="97a7bb59-9db0-4aa8-8ca3-6150412733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8DD03-B853-49DD-B3B9-9C45B624B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a7bb59-9db0-4aa8-8ca3-6150412733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93D49D7-ED17-49CB-B835-09DC63611C9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97a7bb59-9db0-4aa8-8ca3-61504127338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43B2FA-C0AA-4D83-B4C5-3339C37B9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AgResearch_White</Template>
  <TotalTime>3365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AgResearch_White</vt:lpstr>
      <vt:lpstr>PowerPoint Presentation</vt:lpstr>
    </vt:vector>
  </TitlesOfParts>
  <Company>AgResearch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Price-Carter, Marian</dc:creator>
  <cp:lastModifiedBy>Price-Carter, Marian</cp:lastModifiedBy>
  <cp:revision>97</cp:revision>
  <cp:lastPrinted>2010-01-19T20:05:21Z</cp:lastPrinted>
  <dcterms:created xsi:type="dcterms:W3CDTF">2014-08-31T07:53:42Z</dcterms:created>
  <dcterms:modified xsi:type="dcterms:W3CDTF">2015-08-31T12:59:49Z</dcterms:modified>
</cp:coreProperties>
</file>