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3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9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5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5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2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0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6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4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3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2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557AC-9D0D-4AF6-8D2C-405EC6FED2C7}" type="datetimeFigureOut">
              <a:rPr lang="en-US" smtClean="0"/>
              <a:t>03/09/15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E6DA0-0ACB-4A15-A78A-6FE91530A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7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6" Type="http://schemas.openxmlformats.org/officeDocument/2006/relationships/image" Target="../media/image3.png"/><Relationship Id="rId7" Type="http://schemas.microsoft.com/office/2007/relationships/hdphoto" Target="../media/hdphoto3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95" y="1789112"/>
            <a:ext cx="2152650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1524000"/>
            <a:ext cx="28956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95" y="-152400"/>
            <a:ext cx="2749550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Can a high resolution (forensic type) WGS analysis routinely be done, even in high volume labs?  We think </a:t>
            </a:r>
            <a:r>
              <a:rPr lang="en-US" sz="3200" b="1" dirty="0" smtClean="0"/>
              <a:t>YES!</a:t>
            </a:r>
            <a:endParaRPr lang="en-US" sz="3200" b="1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4362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Requires reference within ~1000 SNPs</a:t>
            </a:r>
          </a:p>
          <a:p>
            <a:r>
              <a:rPr lang="en-US" sz="2800" dirty="0" smtClean="0"/>
              <a:t>Requires high depth of coverage (~70X)</a:t>
            </a:r>
          </a:p>
          <a:p>
            <a:r>
              <a:rPr lang="en-US" sz="2800" dirty="0" smtClean="0"/>
              <a:t>Requires defining SNPs and group specific filters.</a:t>
            </a:r>
            <a:endParaRPr lang="en-US" sz="2800" dirty="0"/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422029" y="3342481"/>
            <a:ext cx="8379069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Let’s commit to sharing WGS that characterize our countries: </a:t>
            </a:r>
            <a:r>
              <a:rPr lang="en-US" sz="2800" i="1" dirty="0" smtClean="0"/>
              <a:t>A high quality international database</a:t>
            </a:r>
            <a:endParaRPr lang="en-US" sz="2800" i="1" dirty="0"/>
          </a:p>
        </p:txBody>
      </p:sp>
      <p:sp>
        <p:nvSpPr>
          <p:cNvPr id="20" name="Content Placeholder 14"/>
          <p:cNvSpPr txBox="1">
            <a:spLocks/>
          </p:cNvSpPr>
          <p:nvPr/>
        </p:nvSpPr>
        <p:spPr>
          <a:xfrm>
            <a:off x="422029" y="4343400"/>
            <a:ext cx="8558694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USDA has 3000+ WGS sequences, but 150 characterize isolates recovered in the USA “USDA Elite”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578227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/>
              <a:t>Suelee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Robbe-Austerman</a:t>
            </a:r>
            <a:endParaRPr lang="en-US" sz="3000" b="1" dirty="0" smtClean="0"/>
          </a:p>
          <a:p>
            <a:r>
              <a:rPr lang="en-US" sz="2400" b="1" dirty="0" smtClean="0"/>
              <a:t>National Veterinary Services Laboratories, APHIS, USDA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2397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93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Can a high resolution (forensic type) WGS analysis routinely be done, even in high volume labs?  We think YES!</vt:lpstr>
    </vt:vector>
  </TitlesOfParts>
  <Company>USDA APHIS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and should replace all other TB genotyping methods with a high resolution (forensic) WGS analysis</dc:title>
  <dc:creator>Robbe Austerman, Suelee - APHIS</dc:creator>
  <cp:lastModifiedBy>Salvador</cp:lastModifiedBy>
  <cp:revision>11</cp:revision>
  <dcterms:created xsi:type="dcterms:W3CDTF">2015-08-20T04:14:36Z</dcterms:created>
  <dcterms:modified xsi:type="dcterms:W3CDTF">2015-09-03T00:03:58Z</dcterms:modified>
</cp:coreProperties>
</file>