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144000" cy="6858000" type="screen4x3"/>
  <p:notesSz cx="7086600" cy="10210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nle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91" d="100"/>
          <a:sy n="91" d="100"/>
        </p:scale>
        <p:origin x="-21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866" y="-84"/>
      </p:cViewPr>
      <p:guideLst>
        <p:guide orient="horz" pos="3216"/>
        <p:guide pos="22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2095FB83-0279-427D-9AE6-9554F548C6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832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49813"/>
            <a:ext cx="5197475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defTabSz="989013">
              <a:defRPr sz="13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9699625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824" tIns="49412" rIns="98824" bIns="49412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B9D24417-7FA5-4A0E-838A-90A96E592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18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C270A6-4ECA-469F-A2B1-C39E68613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04E0F-B57F-444D-9E5B-FAC0AF610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F8E79-FC6C-41F3-B672-67AE439EC1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52ABC74-2B7F-4364-95A7-050CCA382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7B4A7-3AD9-436B-80A0-E76880DBF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7C9DB-5C7C-49F2-81D4-853EBBE06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AA833-F606-4A9E-9748-294043E94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A11A5-3C78-4E60-A4A1-5E06701C5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25030-3A85-41BC-A0C3-C3103B114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1540F-B21F-42A9-8368-0D553286C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3F6D2-2472-4D60-88EE-E576DB9636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97658-A852-4CF8-8B78-EFB276B04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2591D425-222C-4CA2-BFF9-65888FE3EB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892480" cy="1143000"/>
          </a:xfrm>
        </p:spPr>
        <p:txBody>
          <a:bodyPr/>
          <a:lstStyle/>
          <a:p>
            <a:pPr algn="l"/>
            <a:r>
              <a:rPr lang="en-GB" sz="2400" b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Robin Skuce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– PI @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AgriFood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and Biosciences Institute (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Afbi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Belfast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908720"/>
            <a:ext cx="8136904" cy="4114800"/>
          </a:xfrm>
        </p:spPr>
        <p:txBody>
          <a:bodyPr/>
          <a:lstStyle/>
          <a:p>
            <a:r>
              <a:rPr lang="en-GB" sz="1400" dirty="0" err="1" smtClean="0">
                <a:latin typeface="Calibri" pitchFamily="34" charset="0"/>
                <a:cs typeface="Calibri" pitchFamily="34" charset="0"/>
              </a:rPr>
              <a:t>Afbi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 - the major science service and research provider for DARD(NI)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Bacteriology Branch: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Experimental infection models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TB cellular immunology, </a:t>
            </a:r>
            <a:r>
              <a:rPr lang="en-GB" sz="1200" dirty="0" err="1" smtClean="0">
                <a:latin typeface="Calibri" pitchFamily="34" charset="0"/>
                <a:cs typeface="Calibri" pitchFamily="34" charset="0"/>
              </a:rPr>
              <a:t>IFNg</a:t>
            </a:r>
            <a:r>
              <a:rPr lang="en-GB" sz="1200" dirty="0" smtClean="0">
                <a:latin typeface="Calibri" pitchFamily="34" charset="0"/>
                <a:cs typeface="Calibri" pitchFamily="34" charset="0"/>
              </a:rPr>
              <a:t>, sub-unit vaccine/adjuvant, co-infections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Badger sett survey, ecology, genetics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PI – mostly bovine TB molecular biology, molecular and genetic epidemiology research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Lab confirmation of field and abattoir diagnosis in Statutory TB, RTA and TVR studies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Developed and validated molecular epidemiology tools (MLVA) to investigate bovine TB epidemiology, population structure and evolution (collaboration with APHA)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Molecular typing surveillance = all TB cases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Investigating 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the impact of host and pathogen genetic variation on bovine TB susceptibility (</a:t>
            </a:r>
            <a:r>
              <a:rPr lang="en-GB" sz="1400" dirty="0" err="1" smtClean="0">
                <a:latin typeface="Calibri" pitchFamily="34" charset="0"/>
                <a:cs typeface="Calibri" pitchFamily="34" charset="0"/>
              </a:rPr>
              <a:t>Roslin</a:t>
            </a:r>
            <a:r>
              <a:rPr lang="en-GB" sz="1400" dirty="0" smtClean="0">
                <a:latin typeface="Calibri" pitchFamily="34" charset="0"/>
                <a:cs typeface="Calibri" pitchFamily="34" charset="0"/>
              </a:rPr>
              <a:t>-led). Prospects for genetic and genomic selection.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Investigating bovine TB transmission dynamics using molecular typing, mathematical modelling and bacterial-whole genome sequencing (Glasgow-led)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DARD-led Badger Test, Vaccinate or Remove (TVR) study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This symposium? 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To better understand the potential and limitations of (genome) epidemiology to understand how TB </a:t>
            </a:r>
            <a:r>
              <a:rPr lang="en-GB" sz="1200" smtClean="0">
                <a:latin typeface="Calibri" pitchFamily="34" charset="0"/>
                <a:cs typeface="Calibri" pitchFamily="34" charset="0"/>
              </a:rPr>
              <a:t>persists and spreads </a:t>
            </a:r>
            <a:r>
              <a:rPr lang="en-GB" sz="1200" dirty="0" smtClean="0">
                <a:latin typeface="Calibri" pitchFamily="34" charset="0"/>
                <a:cs typeface="Calibri" pitchFamily="34" charset="0"/>
              </a:rPr>
              <a:t>in the landscape</a:t>
            </a:r>
          </a:p>
          <a:p>
            <a:pPr lvl="1"/>
            <a:r>
              <a:rPr lang="en-GB" sz="1200" dirty="0" smtClean="0">
                <a:latin typeface="Calibri" pitchFamily="34" charset="0"/>
                <a:cs typeface="Calibri" pitchFamily="34" charset="0"/>
              </a:rPr>
              <a:t>Translation to interventions?</a:t>
            </a: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9" descr="9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373216"/>
            <a:ext cx="2664296" cy="12931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39752" y="6381328"/>
            <a:ext cx="15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alibri" pitchFamily="34" charset="0"/>
              </a:rPr>
              <a:t>The enemy...</a:t>
            </a:r>
            <a:r>
              <a:rPr lang="en-GB" sz="1200" i="1" dirty="0" smtClean="0">
                <a:latin typeface="Calibri" pitchFamily="34" charset="0"/>
              </a:rPr>
              <a:t>M. </a:t>
            </a:r>
            <a:r>
              <a:rPr lang="en-GB" sz="1200" i="1" dirty="0" err="1" smtClean="0">
                <a:latin typeface="Calibri" pitchFamily="34" charset="0"/>
              </a:rPr>
              <a:t>bovis</a:t>
            </a:r>
            <a:r>
              <a:rPr lang="en-GB" sz="1200" i="1" dirty="0" smtClean="0">
                <a:latin typeface="Calibri" pitchFamily="34" charset="0"/>
              </a:rPr>
              <a:t> </a:t>
            </a:r>
            <a:endParaRPr lang="en-GB" sz="12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BI Corporate Template">
  <a:themeElements>
    <a:clrScheme name="AFBI Corporat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BI Corporate Template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AFBI Corpora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AFBI Corporate Template</Template>
  <TotalTime>3249</TotalTime>
  <Words>194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AFBI Corporate Template</vt:lpstr>
      <vt:lpstr>Robin Skuce – PI @AgriFood and Biosciences Institute (Afbi), Belfast</vt:lpstr>
    </vt:vector>
  </TitlesOfParts>
  <Company>DARDNI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MeehanR</dc:creator>
  <cp:lastModifiedBy>Robin Skuce</cp:lastModifiedBy>
  <cp:revision>670</cp:revision>
  <dcterms:created xsi:type="dcterms:W3CDTF">2008-02-11T10:34:56Z</dcterms:created>
  <dcterms:modified xsi:type="dcterms:W3CDTF">2015-09-07T11:38:41Z</dcterms:modified>
</cp:coreProperties>
</file>