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7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3" autoAdjust="0"/>
  </p:normalViewPr>
  <p:slideViewPr>
    <p:cSldViewPr>
      <p:cViewPr varScale="1">
        <p:scale>
          <a:sx n="122" d="100"/>
          <a:sy n="122" d="100"/>
        </p:scale>
        <p:origin x="12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EC7C6-0352-4529-BBA7-30EBACF22091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6C9CA-AFF6-4A8A-944E-AF43F0863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19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noAutofit/>
          </a:bodyPr>
          <a:lstStyle>
            <a:lvl1pPr algn="ctr"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528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038F6-5ABA-E34B-ACD9-3A56EC1E1DC3}" type="datetime1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F4314-E115-4541-9702-0FD496A07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48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CF255-F9C0-3E4E-A3B0-91189C832E6B}" type="datetime1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1BE5A-A983-314C-8ED4-9AE417782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041775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CAE7E-8EFB-1245-BE22-25B645EB9D72}" type="datetime1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595A-9216-E343-AEDF-21F5495D1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53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852E4-D416-4A4D-AAB6-D91271A032FC}" type="datetime1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5B1BF-4126-464B-BDA0-561947856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15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3A5E9-3E5C-904E-B9F4-15870439CD17}" type="datetime1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987B2-AE62-F44C-BE01-1608B032C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73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8229600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71924-B330-C648-9B8B-43862660211D}" type="datetime1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96353-74CF-B74B-B18B-23E1CF9EA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00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152400"/>
            <a:ext cx="5715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C16CF0D-7B0C-5C4D-9CCD-D300DE320234}" type="datetime1">
              <a:rPr lang="en-US"/>
              <a:pPr>
                <a:defRPr/>
              </a:pPr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A78F22A-28D6-A149-935A-0331A5F1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E8DF36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E8DF36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E8DF36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E8DF36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ts val="15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0" y="-4568"/>
            <a:ext cx="9144000" cy="179049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ts val="15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76" y="133956"/>
            <a:ext cx="2720340" cy="1228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Breeding for </a:t>
            </a:r>
            <a:r>
              <a:rPr lang="en-GB" dirty="0" err="1" smtClean="0">
                <a:solidFill>
                  <a:schemeClr val="bg1"/>
                </a:solidFill>
              </a:rPr>
              <a:t>bTB</a:t>
            </a:r>
            <a:r>
              <a:rPr lang="en-GB" dirty="0" smtClean="0">
                <a:solidFill>
                  <a:schemeClr val="bg1"/>
                </a:solidFill>
              </a:rPr>
              <a:t> resistance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83" y="133956"/>
            <a:ext cx="6408712" cy="1062796"/>
          </a:xfrm>
        </p:spPr>
        <p:txBody>
          <a:bodyPr/>
          <a:lstStyle/>
          <a:p>
            <a:pPr marL="0" indent="0">
              <a:buNone/>
            </a:pPr>
            <a:r>
              <a:rPr lang="en-GB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Samantha Wilkinson (PhD)</a:t>
            </a:r>
          </a:p>
          <a:p>
            <a:pPr marL="0" indent="0">
              <a:buNone/>
            </a:pPr>
            <a:r>
              <a:rPr lang="en-GB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Fellow</a:t>
            </a:r>
          </a:p>
          <a:p>
            <a:endParaRPr lang="en-GB" sz="2400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35603"/>
            <a:ext cx="1645920" cy="1122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79512" y="1479189"/>
            <a:ext cx="8697004" cy="101370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Genomic selection for bovine tuberculosis resistance in </a:t>
            </a:r>
            <a:r>
              <a:rPr lang="en-GB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dairy cattle</a:t>
            </a:r>
            <a:endParaRPr lang="en-GB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 descr="Sequence trace SNP.bmp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2120" y="5377024"/>
            <a:ext cx="1428750" cy="1240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394" y="5465368"/>
            <a:ext cx="1571625" cy="1063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79512" y="2715384"/>
            <a:ext cx="8697004" cy="2749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ts val="15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/>
              <a:t>Dissecting the genetic basis of variation in phenotypic traits</a:t>
            </a:r>
          </a:p>
          <a:p>
            <a:pPr lvl="1"/>
            <a:r>
              <a:rPr lang="en-GB" sz="2000" dirty="0" smtClean="0"/>
              <a:t>Identify genomic regions underlying resistance to disease</a:t>
            </a:r>
          </a:p>
          <a:p>
            <a:pPr lvl="1"/>
            <a:r>
              <a:rPr lang="en-GB" sz="2000" dirty="0" smtClean="0"/>
              <a:t>Identify causal/linked mutations </a:t>
            </a:r>
          </a:p>
          <a:p>
            <a:pPr lvl="1"/>
            <a:r>
              <a:rPr lang="en-GB" sz="2000" dirty="0" smtClean="0"/>
              <a:t>Breeding for </a:t>
            </a:r>
            <a:r>
              <a:rPr lang="en-GB" sz="2000" dirty="0" err="1" smtClean="0"/>
              <a:t>bTB</a:t>
            </a:r>
            <a:r>
              <a:rPr lang="en-GB" sz="2000" dirty="0" smtClean="0"/>
              <a:t> resistance</a:t>
            </a:r>
            <a:endParaRPr lang="en-GB" sz="2000" dirty="0"/>
          </a:p>
          <a:p>
            <a:r>
              <a:rPr lang="en-GB" sz="2400" dirty="0" smtClean="0"/>
              <a:t>Questions</a:t>
            </a:r>
          </a:p>
          <a:p>
            <a:pPr lvl="1"/>
            <a:r>
              <a:rPr lang="en-GB" sz="2000" dirty="0" smtClean="0"/>
              <a:t>Virulence of pathogen strains?  Any interaction with host genetics?</a:t>
            </a:r>
          </a:p>
        </p:txBody>
      </p:sp>
    </p:spTree>
    <p:extLst>
      <p:ext uri="{BB962C8B-B14F-4D97-AF65-F5344CB8AC3E}">
        <p14:creationId xmlns:p14="http://schemas.microsoft.com/office/powerpoint/2010/main" val="2267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slin Powerpoint 2014 theme">
  <a:themeElements>
    <a:clrScheme name="Roslin Colours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FB34B"/>
      </a:accent1>
      <a:accent2>
        <a:srgbClr val="E4650F"/>
      </a:accent2>
      <a:accent3>
        <a:srgbClr val="67BDE6"/>
      </a:accent3>
      <a:accent4>
        <a:srgbClr val="CE3286"/>
      </a:accent4>
      <a:accent5>
        <a:srgbClr val="FFFF00"/>
      </a:accent5>
      <a:accent6>
        <a:srgbClr val="FF0000"/>
      </a:accent6>
      <a:hlink>
        <a:srgbClr val="E4650F"/>
      </a:hlink>
      <a:folHlink>
        <a:srgbClr val="E4650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</TotalTime>
  <Words>55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Roslin Powerpoint 2014 theme</vt:lpstr>
      <vt:lpstr>Breeding for bTB resistance</vt:lpstr>
    </vt:vector>
  </TitlesOfParts>
  <Company>University of Edinburgh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Breeding for bTB resistance</dc:title>
  <dc:creator>WILKINSON Samantha</dc:creator>
  <cp:lastModifiedBy>WILKINSON Samantha</cp:lastModifiedBy>
  <cp:revision>7</cp:revision>
  <dcterms:created xsi:type="dcterms:W3CDTF">2015-08-14T11:58:54Z</dcterms:created>
  <dcterms:modified xsi:type="dcterms:W3CDTF">2015-09-02T14:26:04Z</dcterms:modified>
</cp:coreProperties>
</file>