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93" y="-82"/>
      </p:cViewPr>
      <p:guideLst>
        <p:guide orient="horz" pos="33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ACF72-5878-4E75-ABDD-5521EFC074F8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E668D-4024-43E5-A7BF-2722DE1164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195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E668D-4024-43E5-A7BF-2722DE11647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10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05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13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76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39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8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96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0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65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6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98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91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2CF9-E261-4E9C-A862-60C673E01AA0}" type="datetimeFigureOut">
              <a:rPr lang="en-GB" smtClean="0"/>
              <a:t>30/08/2015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F8782-BC00-48D2-8DF0-80EABA6016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38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Ruth Zadoks – Molecular Epidemiology</a:t>
            </a:r>
            <a:br>
              <a:rPr lang="en-GB" sz="3600" dirty="0" smtClean="0"/>
            </a:br>
            <a:r>
              <a:rPr lang="en-GB" sz="3600" dirty="0" smtClean="0"/>
              <a:t>IBAHCM, University of Glasgow</a:t>
            </a:r>
            <a:endParaRPr lang="en-GB" sz="36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322" y="1772816"/>
            <a:ext cx="4807353" cy="3600400"/>
          </a:xfrm>
        </p:spPr>
      </p:pic>
      <p:pic>
        <p:nvPicPr>
          <p:cNvPr id="10" name="Picture 9" descr="240px_Fresh_tilapia"/>
          <p:cNvPicPr>
            <a:picLocks noChangeAspect="1" noChangeArrowheads="1"/>
          </p:cNvPicPr>
          <p:nvPr/>
        </p:nvPicPr>
        <p:blipFill>
          <a:blip r:embed="rId4" cstate="print"/>
          <a:srcRect t="27202" r="10376"/>
          <a:stretch>
            <a:fillRect/>
          </a:stretch>
        </p:blipFill>
        <p:spPr bwMode="auto">
          <a:xfrm>
            <a:off x="7452320" y="1772816"/>
            <a:ext cx="1240753" cy="15121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6" name="Picture 2" descr="http://www.westflight.co.uk/images/lleyns-ew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505882"/>
            <a:ext cx="1240753" cy="186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323528" y="1772816"/>
            <a:ext cx="1512168" cy="360087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>
                <a:solidFill>
                  <a:schemeClr val="tx1"/>
                </a:solidFill>
              </a:rPr>
              <a:t>S. aureus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MRSA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GBS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i="1" dirty="0" err="1" smtClean="0">
                <a:solidFill>
                  <a:schemeClr val="tx1"/>
                </a:solidFill>
              </a:rPr>
              <a:t>Klebsiella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r>
              <a:rPr lang="en-GB" i="1" dirty="0" err="1" smtClean="0">
                <a:solidFill>
                  <a:schemeClr val="tx1"/>
                </a:solidFill>
              </a:rPr>
              <a:t>Pasteurella</a:t>
            </a:r>
            <a:endParaRPr lang="en-GB" i="1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MAP</a:t>
            </a:r>
          </a:p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bTB</a:t>
            </a:r>
            <a:endParaRPr lang="en-GB" b="1" dirty="0" smtClean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….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www.moredun.org.uk/sites/default/files/news/firth-fluk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6914" y="5626636"/>
            <a:ext cx="1445395" cy="96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2214615" y="5623997"/>
            <a:ext cx="6461841" cy="96038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C00000"/>
                </a:solidFill>
              </a:rPr>
              <a:t>Liver fluke, rumen fluke, sheep scab, BVDV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77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Ruth Zadoks – Molecular Epidemiology IBAHCM, University of Glasgow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Ruth Zadoks – Molecular Epidemiology IBAHCM, University of Glasgow</dc:title>
  <dc:creator>Ruth Zadoks</dc:creator>
  <cp:lastModifiedBy>Ruth Zadoks</cp:lastModifiedBy>
  <cp:revision>1</cp:revision>
  <dcterms:created xsi:type="dcterms:W3CDTF">2015-08-30T10:38:49Z</dcterms:created>
  <dcterms:modified xsi:type="dcterms:W3CDTF">2015-08-30T10:47:45Z</dcterms:modified>
</cp:coreProperties>
</file>