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404050" cy="43205400"/>
  <p:notesSz cx="6669088" cy="9926638"/>
  <p:defaultTextStyle>
    <a:defPPr>
      <a:defRPr lang="en-US"/>
    </a:defPPr>
    <a:lvl1pPr marL="0" algn="l" defTabSz="417577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7889" algn="l" defTabSz="417577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5778" algn="l" defTabSz="417577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3665" algn="l" defTabSz="417577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1554" algn="l" defTabSz="417577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39441" algn="l" defTabSz="417577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7330" algn="l" defTabSz="417577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5219" algn="l" defTabSz="417577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3107" algn="l" defTabSz="4175778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Robert Heggie" initials="" lastIdx="0" clrIdx="6"/>
  <p:cmAuthor id="1" name="Olivia Wu" initials="OW" lastIdx="1" clrIdx="0">
    <p:extLst/>
  </p:cmAuthor>
  <p:cmAuthor id="2" name="Olivia Wu" initials="OW [2]" lastIdx="1" clrIdx="1">
    <p:extLst/>
  </p:cmAuthor>
  <p:cmAuthor id="3" name="Olivia Wu" initials="OW [3]" lastIdx="1" clrIdx="2">
    <p:extLst/>
  </p:cmAuthor>
  <p:cmAuthor id="4" name="Olivia Wu" initials="OW [4]" lastIdx="1" clrIdx="3">
    <p:extLst/>
  </p:cmAuthor>
  <p:cmAuthor id="5" name="Olivia Wu" initials="OW [5]" lastIdx="0" clrIdx="4">
    <p:extLst/>
  </p:cmAuthor>
  <p:cmAuthor id="6" name="Olivia Wu" initials="OW [6]" lastIdx="1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7674" autoAdjust="0"/>
  </p:normalViewPr>
  <p:slideViewPr>
    <p:cSldViewPr>
      <p:cViewPr varScale="1">
        <p:scale>
          <a:sx n="18" d="100"/>
          <a:sy n="18" d="100"/>
        </p:scale>
        <p:origin x="12" y="120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7806072820092571E-2"/>
          <c:y val="6.5761581542705422E-2"/>
          <c:w val="0.94956731249270476"/>
          <c:h val="0.92014680020374651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Sheet1!$A$1:$B$1</c:f>
              <c:strCache>
                <c:ptCount val="1"/>
                <c:pt idx="0">
                  <c:v>Incremental cost Incremental QALYs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Sheet1!$B$2:$B$1000</c:f>
              <c:numCache>
                <c:formatCode>General</c:formatCode>
                <c:ptCount val="999"/>
                <c:pt idx="0">
                  <c:v>3.9678999999999999E-2</c:v>
                </c:pt>
                <c:pt idx="1">
                  <c:v>1.8745999999999999E-2</c:v>
                </c:pt>
                <c:pt idx="2">
                  <c:v>9.1210000000000006E-3</c:v>
                </c:pt>
                <c:pt idx="3">
                  <c:v>3.4730999999999998E-2</c:v>
                </c:pt>
                <c:pt idx="6">
                  <c:v>1.3768000000000001E-2</c:v>
                </c:pt>
                <c:pt idx="7">
                  <c:v>2.2512999999999998E-2</c:v>
                </c:pt>
                <c:pt idx="8">
                  <c:v>1.6308E-2</c:v>
                </c:pt>
                <c:pt idx="9">
                  <c:v>1.8511E-2</c:v>
                </c:pt>
                <c:pt idx="10">
                  <c:v>2.9361000000000002E-2</c:v>
                </c:pt>
                <c:pt idx="11">
                  <c:v>2.5579000000000001E-2</c:v>
                </c:pt>
                <c:pt idx="12">
                  <c:v>3.1995000000000003E-2</c:v>
                </c:pt>
                <c:pt idx="13">
                  <c:v>9.1970000000000003E-3</c:v>
                </c:pt>
                <c:pt idx="14">
                  <c:v>2.2601E-2</c:v>
                </c:pt>
                <c:pt idx="15">
                  <c:v>1.3501000000000001E-2</c:v>
                </c:pt>
                <c:pt idx="16">
                  <c:v>2.93E-2</c:v>
                </c:pt>
                <c:pt idx="17">
                  <c:v>1.3878E-2</c:v>
                </c:pt>
                <c:pt idx="18">
                  <c:v>2.1534999999999999E-2</c:v>
                </c:pt>
                <c:pt idx="19">
                  <c:v>2.7415999999999999E-2</c:v>
                </c:pt>
                <c:pt idx="20">
                  <c:v>1.4659E-2</c:v>
                </c:pt>
                <c:pt idx="21">
                  <c:v>9.0539999999999995E-3</c:v>
                </c:pt>
                <c:pt idx="23">
                  <c:v>9.1680000000000008E-3</c:v>
                </c:pt>
                <c:pt idx="25">
                  <c:v>2.7536999999999999E-2</c:v>
                </c:pt>
                <c:pt idx="26">
                  <c:v>2.6838000000000001E-2</c:v>
                </c:pt>
                <c:pt idx="27">
                  <c:v>2.8597999999999998E-2</c:v>
                </c:pt>
                <c:pt idx="28">
                  <c:v>3.4216000000000003E-2</c:v>
                </c:pt>
                <c:pt idx="29">
                  <c:v>1.3991E-2</c:v>
                </c:pt>
                <c:pt idx="30">
                  <c:v>4.1191999999999999E-2</c:v>
                </c:pt>
                <c:pt idx="31">
                  <c:v>3.1491999999999999E-2</c:v>
                </c:pt>
                <c:pt idx="32">
                  <c:v>1.4794E-2</c:v>
                </c:pt>
                <c:pt idx="33">
                  <c:v>1.7440000000000001E-2</c:v>
                </c:pt>
                <c:pt idx="34">
                  <c:v>2.3134999999999999E-2</c:v>
                </c:pt>
                <c:pt idx="35">
                  <c:v>1.7056999999999999E-2</c:v>
                </c:pt>
                <c:pt idx="36">
                  <c:v>1.1668E-2</c:v>
                </c:pt>
                <c:pt idx="37">
                  <c:v>2.0173E-2</c:v>
                </c:pt>
                <c:pt idx="38">
                  <c:v>3.1342000000000002E-2</c:v>
                </c:pt>
                <c:pt idx="39">
                  <c:v>1.5741999999999999E-2</c:v>
                </c:pt>
                <c:pt idx="40">
                  <c:v>3.4644000000000001E-2</c:v>
                </c:pt>
                <c:pt idx="41">
                  <c:v>1.1866E-2</c:v>
                </c:pt>
                <c:pt idx="42">
                  <c:v>2.3910000000000001E-2</c:v>
                </c:pt>
                <c:pt idx="43">
                  <c:v>2.4754000000000002E-2</c:v>
                </c:pt>
                <c:pt idx="45">
                  <c:v>3.8219000000000003E-2</c:v>
                </c:pt>
                <c:pt idx="46">
                  <c:v>1.8874999999999999E-2</c:v>
                </c:pt>
                <c:pt idx="47">
                  <c:v>1.8582999999999999E-2</c:v>
                </c:pt>
                <c:pt idx="48">
                  <c:v>2.2405999999999999E-2</c:v>
                </c:pt>
                <c:pt idx="49">
                  <c:v>1.1165E-2</c:v>
                </c:pt>
                <c:pt idx="50">
                  <c:v>1.7916999999999999E-2</c:v>
                </c:pt>
                <c:pt idx="51">
                  <c:v>2.3864E-2</c:v>
                </c:pt>
                <c:pt idx="52">
                  <c:v>2.1443E-2</c:v>
                </c:pt>
                <c:pt idx="53">
                  <c:v>1.7742000000000001E-2</c:v>
                </c:pt>
                <c:pt idx="54">
                  <c:v>2.4923000000000001E-2</c:v>
                </c:pt>
                <c:pt idx="55">
                  <c:v>3.8903E-2</c:v>
                </c:pt>
                <c:pt idx="56">
                  <c:v>1.8495000000000001E-2</c:v>
                </c:pt>
                <c:pt idx="57">
                  <c:v>2.1801000000000001E-2</c:v>
                </c:pt>
                <c:pt idx="58">
                  <c:v>1.3797E-2</c:v>
                </c:pt>
                <c:pt idx="59">
                  <c:v>8.2579999999999997E-3</c:v>
                </c:pt>
                <c:pt idx="60">
                  <c:v>2.2367999999999999E-2</c:v>
                </c:pt>
                <c:pt idx="61">
                  <c:v>2.0167000000000001E-2</c:v>
                </c:pt>
                <c:pt idx="62">
                  <c:v>3.4719E-2</c:v>
                </c:pt>
                <c:pt idx="63">
                  <c:v>1.9262000000000001E-2</c:v>
                </c:pt>
                <c:pt idx="64">
                  <c:v>1.4276E-2</c:v>
                </c:pt>
                <c:pt idx="65">
                  <c:v>2.5486999999999999E-2</c:v>
                </c:pt>
                <c:pt idx="66">
                  <c:v>3.0263999999999999E-2</c:v>
                </c:pt>
                <c:pt idx="67">
                  <c:v>2.664E-2</c:v>
                </c:pt>
                <c:pt idx="68">
                  <c:v>1.6473000000000002E-2</c:v>
                </c:pt>
                <c:pt idx="69">
                  <c:v>1.0658000000000001E-2</c:v>
                </c:pt>
                <c:pt idx="70">
                  <c:v>2.3393000000000001E-2</c:v>
                </c:pt>
                <c:pt idx="71">
                  <c:v>1.4885000000000001E-2</c:v>
                </c:pt>
                <c:pt idx="72">
                  <c:v>3.4688999999999998E-2</c:v>
                </c:pt>
                <c:pt idx="73">
                  <c:v>3.1625E-2</c:v>
                </c:pt>
                <c:pt idx="75">
                  <c:v>2.1295000000000001E-2</c:v>
                </c:pt>
                <c:pt idx="76">
                  <c:v>1.3053E-2</c:v>
                </c:pt>
                <c:pt idx="77">
                  <c:v>2.3033999999999999E-2</c:v>
                </c:pt>
                <c:pt idx="78">
                  <c:v>2.1441000000000002E-2</c:v>
                </c:pt>
                <c:pt idx="79">
                  <c:v>1.8933999999999999E-2</c:v>
                </c:pt>
                <c:pt idx="80">
                  <c:v>1.2841999999999999E-2</c:v>
                </c:pt>
                <c:pt idx="81">
                  <c:v>1.5424999999999999E-2</c:v>
                </c:pt>
                <c:pt idx="82">
                  <c:v>1.3249E-2</c:v>
                </c:pt>
                <c:pt idx="84">
                  <c:v>2.001E-2</c:v>
                </c:pt>
                <c:pt idx="85">
                  <c:v>1.5789999999999998E-2</c:v>
                </c:pt>
                <c:pt idx="86">
                  <c:v>2.1453E-2</c:v>
                </c:pt>
                <c:pt idx="87">
                  <c:v>1.8276000000000001E-2</c:v>
                </c:pt>
                <c:pt idx="88">
                  <c:v>1.8783999999999999E-2</c:v>
                </c:pt>
                <c:pt idx="89">
                  <c:v>2.9503999999999999E-2</c:v>
                </c:pt>
                <c:pt idx="91">
                  <c:v>1.7486000000000002E-2</c:v>
                </c:pt>
                <c:pt idx="92">
                  <c:v>9.3550000000000005E-3</c:v>
                </c:pt>
                <c:pt idx="94">
                  <c:v>3.8151999999999998E-2</c:v>
                </c:pt>
                <c:pt idx="95">
                  <c:v>4.3250999999999998E-2</c:v>
                </c:pt>
                <c:pt idx="96">
                  <c:v>3.5486999999999998E-2</c:v>
                </c:pt>
                <c:pt idx="97">
                  <c:v>1.4397E-2</c:v>
                </c:pt>
                <c:pt idx="98">
                  <c:v>3.3438000000000002E-2</c:v>
                </c:pt>
                <c:pt idx="101">
                  <c:v>1.6895E-2</c:v>
                </c:pt>
                <c:pt idx="102">
                  <c:v>2.9139000000000002E-2</c:v>
                </c:pt>
                <c:pt idx="103">
                  <c:v>1.6778999999999999E-2</c:v>
                </c:pt>
                <c:pt idx="104">
                  <c:v>1.6400000000000001E-2</c:v>
                </c:pt>
                <c:pt idx="106">
                  <c:v>2.4799999999999999E-2</c:v>
                </c:pt>
                <c:pt idx="107">
                  <c:v>2.1819999999999999E-2</c:v>
                </c:pt>
                <c:pt idx="108">
                  <c:v>1.8422999999999998E-2</c:v>
                </c:pt>
                <c:pt idx="109">
                  <c:v>2.7824000000000002E-2</c:v>
                </c:pt>
                <c:pt idx="110">
                  <c:v>2.214E-2</c:v>
                </c:pt>
                <c:pt idx="111">
                  <c:v>1.3146E-2</c:v>
                </c:pt>
                <c:pt idx="112">
                  <c:v>2.2200999999999999E-2</c:v>
                </c:pt>
                <c:pt idx="113">
                  <c:v>3.3555000000000001E-2</c:v>
                </c:pt>
                <c:pt idx="115">
                  <c:v>3.7647E-2</c:v>
                </c:pt>
                <c:pt idx="116">
                  <c:v>1.8266000000000001E-2</c:v>
                </c:pt>
                <c:pt idx="117">
                  <c:v>2.4926E-2</c:v>
                </c:pt>
                <c:pt idx="119">
                  <c:v>1.3481E-2</c:v>
                </c:pt>
                <c:pt idx="120">
                  <c:v>1.8216E-2</c:v>
                </c:pt>
                <c:pt idx="122">
                  <c:v>3.1400999999999998E-2</c:v>
                </c:pt>
                <c:pt idx="123">
                  <c:v>1.6435999999999999E-2</c:v>
                </c:pt>
                <c:pt idx="124">
                  <c:v>1.7155E-2</c:v>
                </c:pt>
                <c:pt idx="125">
                  <c:v>3.1502000000000002E-2</c:v>
                </c:pt>
                <c:pt idx="126">
                  <c:v>1.3056999999999999E-2</c:v>
                </c:pt>
                <c:pt idx="127">
                  <c:v>1.6064999999999999E-2</c:v>
                </c:pt>
                <c:pt idx="128">
                  <c:v>1.9158000000000001E-2</c:v>
                </c:pt>
                <c:pt idx="130">
                  <c:v>2.6546E-2</c:v>
                </c:pt>
                <c:pt idx="131">
                  <c:v>9.5670000000000009E-3</c:v>
                </c:pt>
                <c:pt idx="132">
                  <c:v>1.7557E-2</c:v>
                </c:pt>
                <c:pt idx="133">
                  <c:v>1.6129999999999999E-2</c:v>
                </c:pt>
                <c:pt idx="134">
                  <c:v>6.1407999999999997E-2</c:v>
                </c:pt>
                <c:pt idx="135">
                  <c:v>1.2751E-2</c:v>
                </c:pt>
                <c:pt idx="136">
                  <c:v>1.5381000000000001E-2</c:v>
                </c:pt>
                <c:pt idx="137">
                  <c:v>1.4017999999999999E-2</c:v>
                </c:pt>
                <c:pt idx="138">
                  <c:v>1.8027999999999999E-2</c:v>
                </c:pt>
                <c:pt idx="139">
                  <c:v>8.8120000000000004E-3</c:v>
                </c:pt>
                <c:pt idx="140">
                  <c:v>3.3699E-2</c:v>
                </c:pt>
                <c:pt idx="141">
                  <c:v>2.8709999999999999E-2</c:v>
                </c:pt>
                <c:pt idx="143">
                  <c:v>2.1687000000000001E-2</c:v>
                </c:pt>
                <c:pt idx="144">
                  <c:v>3.5185000000000001E-2</c:v>
                </c:pt>
                <c:pt idx="145">
                  <c:v>1.7500000000000002E-2</c:v>
                </c:pt>
                <c:pt idx="146">
                  <c:v>2.7746E-2</c:v>
                </c:pt>
                <c:pt idx="147">
                  <c:v>1.3075E-2</c:v>
                </c:pt>
                <c:pt idx="148">
                  <c:v>2.349E-2</c:v>
                </c:pt>
                <c:pt idx="149">
                  <c:v>4.7850000000000002E-3</c:v>
                </c:pt>
                <c:pt idx="150">
                  <c:v>3.9513E-2</c:v>
                </c:pt>
                <c:pt idx="151">
                  <c:v>2.1399000000000001E-2</c:v>
                </c:pt>
                <c:pt idx="152">
                  <c:v>1.9924999999999998E-2</c:v>
                </c:pt>
                <c:pt idx="153">
                  <c:v>2.2638999999999999E-2</c:v>
                </c:pt>
                <c:pt idx="154">
                  <c:v>1.8769000000000001E-2</c:v>
                </c:pt>
                <c:pt idx="155">
                  <c:v>1.2081E-2</c:v>
                </c:pt>
                <c:pt idx="157">
                  <c:v>2.6286E-2</c:v>
                </c:pt>
                <c:pt idx="158">
                  <c:v>1.4759E-2</c:v>
                </c:pt>
                <c:pt idx="159">
                  <c:v>8.6440000000000006E-3</c:v>
                </c:pt>
                <c:pt idx="160">
                  <c:v>2.4518000000000002E-2</c:v>
                </c:pt>
                <c:pt idx="161">
                  <c:v>1.2661E-2</c:v>
                </c:pt>
                <c:pt idx="162">
                  <c:v>2.708E-2</c:v>
                </c:pt>
                <c:pt idx="163">
                  <c:v>2.3961E-2</c:v>
                </c:pt>
                <c:pt idx="164">
                  <c:v>1.5127E-2</c:v>
                </c:pt>
                <c:pt idx="165">
                  <c:v>2.5225999999999998E-2</c:v>
                </c:pt>
                <c:pt idx="166">
                  <c:v>1.0069E-2</c:v>
                </c:pt>
                <c:pt idx="167">
                  <c:v>2.9798000000000002E-2</c:v>
                </c:pt>
                <c:pt idx="168">
                  <c:v>2.4119000000000002E-2</c:v>
                </c:pt>
                <c:pt idx="169">
                  <c:v>1.9810999999999999E-2</c:v>
                </c:pt>
                <c:pt idx="170">
                  <c:v>1.6184E-2</c:v>
                </c:pt>
                <c:pt idx="171">
                  <c:v>2.5649000000000002E-2</c:v>
                </c:pt>
                <c:pt idx="172">
                  <c:v>2.1343999999999998E-2</c:v>
                </c:pt>
                <c:pt idx="173">
                  <c:v>1.8317E-2</c:v>
                </c:pt>
                <c:pt idx="174">
                  <c:v>1.2524E-2</c:v>
                </c:pt>
                <c:pt idx="175">
                  <c:v>1.5969000000000001E-2</c:v>
                </c:pt>
                <c:pt idx="176">
                  <c:v>1.6272999999999999E-2</c:v>
                </c:pt>
                <c:pt idx="177">
                  <c:v>3.5316E-2</c:v>
                </c:pt>
                <c:pt idx="178">
                  <c:v>2.2013000000000001E-2</c:v>
                </c:pt>
                <c:pt idx="179">
                  <c:v>3.9225000000000003E-2</c:v>
                </c:pt>
                <c:pt idx="180">
                  <c:v>1.8107999999999999E-2</c:v>
                </c:pt>
                <c:pt idx="181">
                  <c:v>1.4321E-2</c:v>
                </c:pt>
                <c:pt idx="182">
                  <c:v>3.1731000000000002E-2</c:v>
                </c:pt>
                <c:pt idx="183">
                  <c:v>2.4087000000000001E-2</c:v>
                </c:pt>
                <c:pt idx="184">
                  <c:v>1.9424E-2</c:v>
                </c:pt>
                <c:pt idx="186">
                  <c:v>1.6728E-2</c:v>
                </c:pt>
                <c:pt idx="187">
                  <c:v>2.044E-2</c:v>
                </c:pt>
                <c:pt idx="188">
                  <c:v>2.504E-2</c:v>
                </c:pt>
                <c:pt idx="189">
                  <c:v>1.2888999999999999E-2</c:v>
                </c:pt>
                <c:pt idx="190">
                  <c:v>1.6806000000000001E-2</c:v>
                </c:pt>
                <c:pt idx="191">
                  <c:v>2.0191000000000001E-2</c:v>
                </c:pt>
                <c:pt idx="192">
                  <c:v>1.3551000000000001E-2</c:v>
                </c:pt>
                <c:pt idx="193">
                  <c:v>3.8181E-2</c:v>
                </c:pt>
                <c:pt idx="194">
                  <c:v>1.401E-2</c:v>
                </c:pt>
                <c:pt idx="195">
                  <c:v>1.5533E-2</c:v>
                </c:pt>
                <c:pt idx="196">
                  <c:v>1.5259E-2</c:v>
                </c:pt>
                <c:pt idx="197">
                  <c:v>3.6894999999999997E-2</c:v>
                </c:pt>
                <c:pt idx="198">
                  <c:v>1.6071999999999999E-2</c:v>
                </c:pt>
                <c:pt idx="199">
                  <c:v>1.0588E-2</c:v>
                </c:pt>
                <c:pt idx="200">
                  <c:v>2.0556999999999999E-2</c:v>
                </c:pt>
                <c:pt idx="201">
                  <c:v>1.5810999999999999E-2</c:v>
                </c:pt>
                <c:pt idx="203">
                  <c:v>4.7694E-2</c:v>
                </c:pt>
                <c:pt idx="204">
                  <c:v>2.8334000000000002E-2</c:v>
                </c:pt>
                <c:pt idx="205">
                  <c:v>2.9353000000000001E-2</c:v>
                </c:pt>
                <c:pt idx="206">
                  <c:v>3.4995999999999999E-2</c:v>
                </c:pt>
                <c:pt idx="208">
                  <c:v>1.592E-2</c:v>
                </c:pt>
                <c:pt idx="209">
                  <c:v>4.0954999999999998E-2</c:v>
                </c:pt>
                <c:pt idx="210">
                  <c:v>1.0322E-2</c:v>
                </c:pt>
                <c:pt idx="211">
                  <c:v>2.7210999999999999E-2</c:v>
                </c:pt>
                <c:pt idx="212">
                  <c:v>8.1049999999999994E-3</c:v>
                </c:pt>
                <c:pt idx="213">
                  <c:v>1.8534999999999999E-2</c:v>
                </c:pt>
                <c:pt idx="214">
                  <c:v>3.5591999999999999E-2</c:v>
                </c:pt>
                <c:pt idx="215">
                  <c:v>2.1134E-2</c:v>
                </c:pt>
                <c:pt idx="216">
                  <c:v>2.3323E-2</c:v>
                </c:pt>
                <c:pt idx="217">
                  <c:v>1.5885E-2</c:v>
                </c:pt>
                <c:pt idx="218">
                  <c:v>2.4698000000000001E-2</c:v>
                </c:pt>
                <c:pt idx="219">
                  <c:v>1.6389999999999998E-2</c:v>
                </c:pt>
                <c:pt idx="220">
                  <c:v>2.3983999999999998E-2</c:v>
                </c:pt>
                <c:pt idx="221">
                  <c:v>2.1111000000000001E-2</c:v>
                </c:pt>
                <c:pt idx="222">
                  <c:v>3.8942999999999998E-2</c:v>
                </c:pt>
                <c:pt idx="223">
                  <c:v>4.3376999999999999E-2</c:v>
                </c:pt>
                <c:pt idx="224">
                  <c:v>1.0989000000000001E-2</c:v>
                </c:pt>
                <c:pt idx="225">
                  <c:v>2.3075999999999999E-2</c:v>
                </c:pt>
                <c:pt idx="226">
                  <c:v>2.069E-2</c:v>
                </c:pt>
                <c:pt idx="227">
                  <c:v>2.3732E-2</c:v>
                </c:pt>
                <c:pt idx="229">
                  <c:v>1.5798E-2</c:v>
                </c:pt>
                <c:pt idx="230">
                  <c:v>2.181E-2</c:v>
                </c:pt>
                <c:pt idx="231">
                  <c:v>1.1512E-2</c:v>
                </c:pt>
                <c:pt idx="232">
                  <c:v>1.5072E-2</c:v>
                </c:pt>
                <c:pt idx="234">
                  <c:v>2.1950999999999998E-2</c:v>
                </c:pt>
                <c:pt idx="236">
                  <c:v>2.1573999999999999E-2</c:v>
                </c:pt>
                <c:pt idx="237">
                  <c:v>1.2624E-2</c:v>
                </c:pt>
                <c:pt idx="239">
                  <c:v>1.5963999999999999E-2</c:v>
                </c:pt>
                <c:pt idx="240">
                  <c:v>2.4958000000000001E-2</c:v>
                </c:pt>
                <c:pt idx="241">
                  <c:v>2.0969999999999999E-2</c:v>
                </c:pt>
                <c:pt idx="243">
                  <c:v>2.8374E-2</c:v>
                </c:pt>
                <c:pt idx="244">
                  <c:v>2.3279000000000001E-2</c:v>
                </c:pt>
                <c:pt idx="245">
                  <c:v>1.2217E-2</c:v>
                </c:pt>
                <c:pt idx="247">
                  <c:v>1.6292000000000001E-2</c:v>
                </c:pt>
                <c:pt idx="248">
                  <c:v>1.0588E-2</c:v>
                </c:pt>
                <c:pt idx="249">
                  <c:v>1.6177E-2</c:v>
                </c:pt>
                <c:pt idx="250">
                  <c:v>1.4709E-2</c:v>
                </c:pt>
                <c:pt idx="251">
                  <c:v>2.0164999999999999E-2</c:v>
                </c:pt>
                <c:pt idx="252">
                  <c:v>1.5054E-2</c:v>
                </c:pt>
                <c:pt idx="253">
                  <c:v>1.8620000000000001E-2</c:v>
                </c:pt>
                <c:pt idx="254">
                  <c:v>2.4160000000000001E-2</c:v>
                </c:pt>
                <c:pt idx="255">
                  <c:v>3.0433999999999999E-2</c:v>
                </c:pt>
                <c:pt idx="256">
                  <c:v>2.6360000000000001E-2</c:v>
                </c:pt>
                <c:pt idx="257">
                  <c:v>3.4453999999999999E-2</c:v>
                </c:pt>
                <c:pt idx="258">
                  <c:v>1.5906E-2</c:v>
                </c:pt>
                <c:pt idx="259">
                  <c:v>1.831E-2</c:v>
                </c:pt>
                <c:pt idx="260">
                  <c:v>2.3212E-2</c:v>
                </c:pt>
                <c:pt idx="261">
                  <c:v>1.8038999999999999E-2</c:v>
                </c:pt>
                <c:pt idx="263">
                  <c:v>3.1926999999999997E-2</c:v>
                </c:pt>
                <c:pt idx="264">
                  <c:v>2.0688000000000002E-2</c:v>
                </c:pt>
                <c:pt idx="265">
                  <c:v>1.6618999999999998E-2</c:v>
                </c:pt>
                <c:pt idx="266">
                  <c:v>2.2232999999999999E-2</c:v>
                </c:pt>
                <c:pt idx="267">
                  <c:v>2.5603000000000001E-2</c:v>
                </c:pt>
                <c:pt idx="268">
                  <c:v>4.0139000000000001E-2</c:v>
                </c:pt>
                <c:pt idx="269">
                  <c:v>1.7321E-2</c:v>
                </c:pt>
                <c:pt idx="270">
                  <c:v>2.4294E-2</c:v>
                </c:pt>
                <c:pt idx="271">
                  <c:v>2.6017999999999999E-2</c:v>
                </c:pt>
                <c:pt idx="272">
                  <c:v>2.9201999999999999E-2</c:v>
                </c:pt>
                <c:pt idx="273">
                  <c:v>1.9636000000000001E-2</c:v>
                </c:pt>
                <c:pt idx="274">
                  <c:v>3.6394000000000003E-2</c:v>
                </c:pt>
                <c:pt idx="275">
                  <c:v>3.5579E-2</c:v>
                </c:pt>
                <c:pt idx="276">
                  <c:v>1.6316000000000001E-2</c:v>
                </c:pt>
                <c:pt idx="277">
                  <c:v>1.1964000000000001E-2</c:v>
                </c:pt>
                <c:pt idx="278">
                  <c:v>1.6986000000000001E-2</c:v>
                </c:pt>
                <c:pt idx="279">
                  <c:v>2.3258000000000001E-2</c:v>
                </c:pt>
                <c:pt idx="280">
                  <c:v>2.3349000000000002E-2</c:v>
                </c:pt>
                <c:pt idx="282">
                  <c:v>2.3278E-2</c:v>
                </c:pt>
                <c:pt idx="283">
                  <c:v>3.1753000000000003E-2</c:v>
                </c:pt>
                <c:pt idx="284">
                  <c:v>1.4083999999999999E-2</c:v>
                </c:pt>
                <c:pt idx="285">
                  <c:v>2.2983E-2</c:v>
                </c:pt>
                <c:pt idx="286">
                  <c:v>3.1186999999999999E-2</c:v>
                </c:pt>
                <c:pt idx="287">
                  <c:v>2.0372999999999999E-2</c:v>
                </c:pt>
                <c:pt idx="288">
                  <c:v>1.9727999999999999E-2</c:v>
                </c:pt>
                <c:pt idx="289">
                  <c:v>9.0659999999999994E-3</c:v>
                </c:pt>
                <c:pt idx="290">
                  <c:v>1.7846000000000001E-2</c:v>
                </c:pt>
                <c:pt idx="291">
                  <c:v>4.0027E-2</c:v>
                </c:pt>
                <c:pt idx="292">
                  <c:v>2.7937E-2</c:v>
                </c:pt>
                <c:pt idx="293">
                  <c:v>1.6378E-2</c:v>
                </c:pt>
                <c:pt idx="294">
                  <c:v>1.1939999999999999E-2</c:v>
                </c:pt>
                <c:pt idx="295">
                  <c:v>1.7521999999999999E-2</c:v>
                </c:pt>
                <c:pt idx="296">
                  <c:v>3.5290000000000002E-2</c:v>
                </c:pt>
                <c:pt idx="297">
                  <c:v>1.4896E-2</c:v>
                </c:pt>
                <c:pt idx="298">
                  <c:v>3.7318999999999998E-2</c:v>
                </c:pt>
                <c:pt idx="299">
                  <c:v>3.0053E-2</c:v>
                </c:pt>
                <c:pt idx="300">
                  <c:v>1.6990000000000002E-2</c:v>
                </c:pt>
                <c:pt idx="301">
                  <c:v>2.1146999999999999E-2</c:v>
                </c:pt>
                <c:pt idx="302">
                  <c:v>1.451E-2</c:v>
                </c:pt>
                <c:pt idx="303">
                  <c:v>2.6623000000000001E-2</c:v>
                </c:pt>
                <c:pt idx="304">
                  <c:v>1.5570000000000001E-2</c:v>
                </c:pt>
                <c:pt idx="305">
                  <c:v>2.8067999999999999E-2</c:v>
                </c:pt>
                <c:pt idx="306">
                  <c:v>1.7003000000000001E-2</c:v>
                </c:pt>
                <c:pt idx="307">
                  <c:v>3.9033999999999999E-2</c:v>
                </c:pt>
                <c:pt idx="308">
                  <c:v>1.3023E-2</c:v>
                </c:pt>
                <c:pt idx="309">
                  <c:v>3.0342000000000001E-2</c:v>
                </c:pt>
                <c:pt idx="310">
                  <c:v>1.0886E-2</c:v>
                </c:pt>
                <c:pt idx="311">
                  <c:v>3.3087999999999999E-2</c:v>
                </c:pt>
                <c:pt idx="312">
                  <c:v>2.3016000000000002E-2</c:v>
                </c:pt>
                <c:pt idx="313">
                  <c:v>2.4226999999999999E-2</c:v>
                </c:pt>
                <c:pt idx="314">
                  <c:v>1.5862000000000001E-2</c:v>
                </c:pt>
                <c:pt idx="315">
                  <c:v>2.8913000000000001E-2</c:v>
                </c:pt>
                <c:pt idx="316">
                  <c:v>1.9578999999999999E-2</c:v>
                </c:pt>
                <c:pt idx="317">
                  <c:v>2.3394999999999999E-2</c:v>
                </c:pt>
                <c:pt idx="318">
                  <c:v>2.9683999999999999E-2</c:v>
                </c:pt>
                <c:pt idx="319">
                  <c:v>8.0239999999999999E-3</c:v>
                </c:pt>
                <c:pt idx="320">
                  <c:v>1.1089999999999999E-2</c:v>
                </c:pt>
                <c:pt idx="321">
                  <c:v>1.7558000000000001E-2</c:v>
                </c:pt>
                <c:pt idx="322">
                  <c:v>1.7312999999999999E-2</c:v>
                </c:pt>
                <c:pt idx="323">
                  <c:v>2.5857000000000002E-2</c:v>
                </c:pt>
                <c:pt idx="324">
                  <c:v>1.6875999999999999E-2</c:v>
                </c:pt>
                <c:pt idx="325">
                  <c:v>1.6990999999999999E-2</c:v>
                </c:pt>
                <c:pt idx="326">
                  <c:v>1.9193000000000002E-2</c:v>
                </c:pt>
                <c:pt idx="327">
                  <c:v>1.4981E-2</c:v>
                </c:pt>
                <c:pt idx="328">
                  <c:v>1.1851E-2</c:v>
                </c:pt>
                <c:pt idx="330">
                  <c:v>1.8685E-2</c:v>
                </c:pt>
                <c:pt idx="331">
                  <c:v>9.7059999999999994E-3</c:v>
                </c:pt>
                <c:pt idx="332">
                  <c:v>2.1666000000000001E-2</c:v>
                </c:pt>
                <c:pt idx="333">
                  <c:v>2.2190999999999999E-2</c:v>
                </c:pt>
                <c:pt idx="334">
                  <c:v>2.1961999999999999E-2</c:v>
                </c:pt>
                <c:pt idx="335">
                  <c:v>2.6941E-2</c:v>
                </c:pt>
                <c:pt idx="336">
                  <c:v>1.3393E-2</c:v>
                </c:pt>
                <c:pt idx="337">
                  <c:v>1.0513E-2</c:v>
                </c:pt>
                <c:pt idx="338">
                  <c:v>2.3525999999999998E-2</c:v>
                </c:pt>
                <c:pt idx="340">
                  <c:v>2.4427999999999998E-2</c:v>
                </c:pt>
                <c:pt idx="341">
                  <c:v>1.7964000000000001E-2</c:v>
                </c:pt>
                <c:pt idx="342">
                  <c:v>1.7273E-2</c:v>
                </c:pt>
                <c:pt idx="343">
                  <c:v>1.2753E-2</c:v>
                </c:pt>
                <c:pt idx="344">
                  <c:v>2.7262999999999999E-2</c:v>
                </c:pt>
                <c:pt idx="345">
                  <c:v>1.2455000000000001E-2</c:v>
                </c:pt>
                <c:pt idx="346">
                  <c:v>2.3615000000000001E-2</c:v>
                </c:pt>
                <c:pt idx="347">
                  <c:v>2.0081000000000002E-2</c:v>
                </c:pt>
                <c:pt idx="348">
                  <c:v>2.4923000000000001E-2</c:v>
                </c:pt>
                <c:pt idx="349">
                  <c:v>1.3504E-2</c:v>
                </c:pt>
                <c:pt idx="350">
                  <c:v>1.6878000000000001E-2</c:v>
                </c:pt>
                <c:pt idx="351">
                  <c:v>1.8797000000000001E-2</c:v>
                </c:pt>
                <c:pt idx="352">
                  <c:v>2.0541E-2</c:v>
                </c:pt>
                <c:pt idx="353">
                  <c:v>1.1985000000000001E-2</c:v>
                </c:pt>
                <c:pt idx="354">
                  <c:v>2.2582000000000001E-2</c:v>
                </c:pt>
                <c:pt idx="355">
                  <c:v>1.1082E-2</c:v>
                </c:pt>
                <c:pt idx="357">
                  <c:v>1.9681000000000001E-2</c:v>
                </c:pt>
                <c:pt idx="358">
                  <c:v>1.5923E-2</c:v>
                </c:pt>
                <c:pt idx="359">
                  <c:v>1.4459E-2</c:v>
                </c:pt>
                <c:pt idx="361">
                  <c:v>1.9081000000000001E-2</c:v>
                </c:pt>
                <c:pt idx="362">
                  <c:v>1.1573999999999999E-2</c:v>
                </c:pt>
                <c:pt idx="363">
                  <c:v>1.5407000000000001E-2</c:v>
                </c:pt>
                <c:pt idx="364">
                  <c:v>2.1647E-2</c:v>
                </c:pt>
                <c:pt idx="365">
                  <c:v>2.3743E-2</c:v>
                </c:pt>
                <c:pt idx="366">
                  <c:v>2.4903000000000002E-2</c:v>
                </c:pt>
                <c:pt idx="367">
                  <c:v>2.6505999999999998E-2</c:v>
                </c:pt>
                <c:pt idx="368">
                  <c:v>2.1260999999999999E-2</c:v>
                </c:pt>
                <c:pt idx="369">
                  <c:v>3.2023000000000003E-2</c:v>
                </c:pt>
                <c:pt idx="370">
                  <c:v>2.9205999999999999E-2</c:v>
                </c:pt>
                <c:pt idx="371">
                  <c:v>3.0921000000000001E-2</c:v>
                </c:pt>
                <c:pt idx="372">
                  <c:v>2.0183E-2</c:v>
                </c:pt>
                <c:pt idx="373">
                  <c:v>2.0523E-2</c:v>
                </c:pt>
                <c:pt idx="375">
                  <c:v>2.7264E-2</c:v>
                </c:pt>
                <c:pt idx="376">
                  <c:v>2.4121E-2</c:v>
                </c:pt>
                <c:pt idx="377">
                  <c:v>1.3906999999999999E-2</c:v>
                </c:pt>
                <c:pt idx="378">
                  <c:v>3.8123999999999998E-2</c:v>
                </c:pt>
                <c:pt idx="379">
                  <c:v>1.9720999999999999E-2</c:v>
                </c:pt>
                <c:pt idx="380">
                  <c:v>1.7443E-2</c:v>
                </c:pt>
                <c:pt idx="381">
                  <c:v>1.7897E-2</c:v>
                </c:pt>
                <c:pt idx="382">
                  <c:v>2.3588999999999999E-2</c:v>
                </c:pt>
                <c:pt idx="384">
                  <c:v>1.0324E-2</c:v>
                </c:pt>
                <c:pt idx="385">
                  <c:v>2.7345000000000001E-2</c:v>
                </c:pt>
                <c:pt idx="387">
                  <c:v>2.3581000000000001E-2</c:v>
                </c:pt>
                <c:pt idx="388">
                  <c:v>2.5562999999999999E-2</c:v>
                </c:pt>
                <c:pt idx="390">
                  <c:v>3.3445999999999997E-2</c:v>
                </c:pt>
                <c:pt idx="391">
                  <c:v>2.8368999999999998E-2</c:v>
                </c:pt>
                <c:pt idx="392">
                  <c:v>1.3605000000000001E-2</c:v>
                </c:pt>
                <c:pt idx="393">
                  <c:v>3.5706000000000002E-2</c:v>
                </c:pt>
                <c:pt idx="396">
                  <c:v>1.4041E-2</c:v>
                </c:pt>
                <c:pt idx="398">
                  <c:v>1.2148000000000001E-2</c:v>
                </c:pt>
                <c:pt idx="399">
                  <c:v>2.6617999999999999E-2</c:v>
                </c:pt>
                <c:pt idx="400">
                  <c:v>2.7494000000000001E-2</c:v>
                </c:pt>
                <c:pt idx="401">
                  <c:v>2.3716999999999998E-2</c:v>
                </c:pt>
                <c:pt idx="402">
                  <c:v>2.7542000000000001E-2</c:v>
                </c:pt>
                <c:pt idx="404">
                  <c:v>9.1199999999999996E-3</c:v>
                </c:pt>
                <c:pt idx="407">
                  <c:v>3.2774999999999999E-2</c:v>
                </c:pt>
                <c:pt idx="408">
                  <c:v>1.3004E-2</c:v>
                </c:pt>
                <c:pt idx="409">
                  <c:v>1.7562000000000001E-2</c:v>
                </c:pt>
                <c:pt idx="410">
                  <c:v>3.1607999999999997E-2</c:v>
                </c:pt>
                <c:pt idx="411">
                  <c:v>1.2201999999999999E-2</c:v>
                </c:pt>
                <c:pt idx="412">
                  <c:v>2.0643999999999999E-2</c:v>
                </c:pt>
                <c:pt idx="413">
                  <c:v>3.2203000000000002E-2</c:v>
                </c:pt>
                <c:pt idx="414">
                  <c:v>1.8263000000000001E-2</c:v>
                </c:pt>
                <c:pt idx="415">
                  <c:v>1.2978E-2</c:v>
                </c:pt>
                <c:pt idx="417">
                  <c:v>3.9608999999999998E-2</c:v>
                </c:pt>
                <c:pt idx="418">
                  <c:v>2.9111999999999999E-2</c:v>
                </c:pt>
                <c:pt idx="419">
                  <c:v>1.9252999999999999E-2</c:v>
                </c:pt>
                <c:pt idx="420">
                  <c:v>1.7942E-2</c:v>
                </c:pt>
                <c:pt idx="421">
                  <c:v>2.4878000000000001E-2</c:v>
                </c:pt>
                <c:pt idx="422">
                  <c:v>1.1377E-2</c:v>
                </c:pt>
                <c:pt idx="423">
                  <c:v>2.0472000000000001E-2</c:v>
                </c:pt>
                <c:pt idx="424">
                  <c:v>1.4775999999999999E-2</c:v>
                </c:pt>
                <c:pt idx="425">
                  <c:v>1.0399E-2</c:v>
                </c:pt>
                <c:pt idx="426">
                  <c:v>2.0594999999999999E-2</c:v>
                </c:pt>
                <c:pt idx="427">
                  <c:v>2.5333999999999999E-2</c:v>
                </c:pt>
                <c:pt idx="428">
                  <c:v>2.6107000000000002E-2</c:v>
                </c:pt>
                <c:pt idx="429">
                  <c:v>2.8827999999999999E-2</c:v>
                </c:pt>
                <c:pt idx="430">
                  <c:v>1.8960999999999999E-2</c:v>
                </c:pt>
                <c:pt idx="431">
                  <c:v>2.2619E-2</c:v>
                </c:pt>
                <c:pt idx="432">
                  <c:v>1.7595E-2</c:v>
                </c:pt>
                <c:pt idx="433">
                  <c:v>2.741E-2</c:v>
                </c:pt>
                <c:pt idx="434">
                  <c:v>2.1336999999999998E-2</c:v>
                </c:pt>
                <c:pt idx="435">
                  <c:v>2.7923E-2</c:v>
                </c:pt>
                <c:pt idx="436">
                  <c:v>2.7392E-2</c:v>
                </c:pt>
                <c:pt idx="437">
                  <c:v>3.5171000000000001E-2</c:v>
                </c:pt>
                <c:pt idx="438">
                  <c:v>2.1770000000000001E-2</c:v>
                </c:pt>
                <c:pt idx="439">
                  <c:v>1.3913999999999999E-2</c:v>
                </c:pt>
                <c:pt idx="440">
                  <c:v>3.0745999999999999E-2</c:v>
                </c:pt>
                <c:pt idx="442">
                  <c:v>1.4840000000000001E-2</c:v>
                </c:pt>
                <c:pt idx="443">
                  <c:v>1.5266999999999999E-2</c:v>
                </c:pt>
                <c:pt idx="444">
                  <c:v>2.2630999999999998E-2</c:v>
                </c:pt>
                <c:pt idx="445">
                  <c:v>1.8352E-2</c:v>
                </c:pt>
                <c:pt idx="446">
                  <c:v>1.3110999999999999E-2</c:v>
                </c:pt>
                <c:pt idx="447">
                  <c:v>2.4265999999999999E-2</c:v>
                </c:pt>
                <c:pt idx="448">
                  <c:v>1.8811000000000001E-2</c:v>
                </c:pt>
                <c:pt idx="449">
                  <c:v>2.196E-2</c:v>
                </c:pt>
                <c:pt idx="450">
                  <c:v>2.3379E-2</c:v>
                </c:pt>
                <c:pt idx="452">
                  <c:v>2.0726999999999999E-2</c:v>
                </c:pt>
                <c:pt idx="453">
                  <c:v>2.1585E-2</c:v>
                </c:pt>
                <c:pt idx="454">
                  <c:v>1.9373999999999999E-2</c:v>
                </c:pt>
                <c:pt idx="455">
                  <c:v>2.6245999999999998E-2</c:v>
                </c:pt>
                <c:pt idx="456">
                  <c:v>2.6336999999999999E-2</c:v>
                </c:pt>
                <c:pt idx="457">
                  <c:v>2.6856000000000001E-2</c:v>
                </c:pt>
                <c:pt idx="458">
                  <c:v>1.8988999999999999E-2</c:v>
                </c:pt>
                <c:pt idx="459">
                  <c:v>2.6807000000000001E-2</c:v>
                </c:pt>
                <c:pt idx="460">
                  <c:v>2.5287E-2</c:v>
                </c:pt>
                <c:pt idx="461">
                  <c:v>3.9439000000000002E-2</c:v>
                </c:pt>
                <c:pt idx="462">
                  <c:v>1.2309E-2</c:v>
                </c:pt>
                <c:pt idx="463">
                  <c:v>2.2527999999999999E-2</c:v>
                </c:pt>
                <c:pt idx="464">
                  <c:v>2.146E-2</c:v>
                </c:pt>
                <c:pt idx="465">
                  <c:v>3.7380999999999998E-2</c:v>
                </c:pt>
                <c:pt idx="466">
                  <c:v>1.4109E-2</c:v>
                </c:pt>
                <c:pt idx="468">
                  <c:v>1.5239000000000001E-2</c:v>
                </c:pt>
                <c:pt idx="469">
                  <c:v>1.8655000000000001E-2</c:v>
                </c:pt>
                <c:pt idx="470">
                  <c:v>1.0704E-2</c:v>
                </c:pt>
                <c:pt idx="471">
                  <c:v>3.3561000000000001E-2</c:v>
                </c:pt>
                <c:pt idx="472">
                  <c:v>1.8731999999999999E-2</c:v>
                </c:pt>
                <c:pt idx="474">
                  <c:v>2.0947E-2</c:v>
                </c:pt>
                <c:pt idx="475">
                  <c:v>2.0347000000000001E-2</c:v>
                </c:pt>
                <c:pt idx="476">
                  <c:v>2.1496999999999999E-2</c:v>
                </c:pt>
                <c:pt idx="477">
                  <c:v>9.3159999999999996E-3</c:v>
                </c:pt>
                <c:pt idx="478">
                  <c:v>2.9056999999999999E-2</c:v>
                </c:pt>
                <c:pt idx="480">
                  <c:v>2.1336999999999998E-2</c:v>
                </c:pt>
                <c:pt idx="481">
                  <c:v>2.3293999999999999E-2</c:v>
                </c:pt>
                <c:pt idx="482">
                  <c:v>2.1330999999999999E-2</c:v>
                </c:pt>
                <c:pt idx="483">
                  <c:v>2.1158E-2</c:v>
                </c:pt>
                <c:pt idx="484">
                  <c:v>4.8527000000000001E-2</c:v>
                </c:pt>
                <c:pt idx="485">
                  <c:v>1.8005E-2</c:v>
                </c:pt>
                <c:pt idx="486">
                  <c:v>2.2013000000000001E-2</c:v>
                </c:pt>
                <c:pt idx="487">
                  <c:v>1.9462E-2</c:v>
                </c:pt>
                <c:pt idx="488">
                  <c:v>2.4326E-2</c:v>
                </c:pt>
                <c:pt idx="489">
                  <c:v>2.3141999999999999E-2</c:v>
                </c:pt>
                <c:pt idx="490">
                  <c:v>2.315E-2</c:v>
                </c:pt>
                <c:pt idx="491">
                  <c:v>3.4617000000000002E-2</c:v>
                </c:pt>
                <c:pt idx="492">
                  <c:v>2.9554E-2</c:v>
                </c:pt>
                <c:pt idx="493">
                  <c:v>2.2069999999999999E-2</c:v>
                </c:pt>
                <c:pt idx="494">
                  <c:v>1.9608E-2</c:v>
                </c:pt>
                <c:pt idx="495">
                  <c:v>3.3287999999999998E-2</c:v>
                </c:pt>
                <c:pt idx="496">
                  <c:v>1.4706E-2</c:v>
                </c:pt>
                <c:pt idx="498">
                  <c:v>1.7042000000000002E-2</c:v>
                </c:pt>
                <c:pt idx="499">
                  <c:v>1.3759E-2</c:v>
                </c:pt>
                <c:pt idx="500">
                  <c:v>1.9134000000000002E-2</c:v>
                </c:pt>
                <c:pt idx="501">
                  <c:v>1.4179000000000001E-2</c:v>
                </c:pt>
                <c:pt idx="502">
                  <c:v>1.3011999999999999E-2</c:v>
                </c:pt>
                <c:pt idx="503">
                  <c:v>2.0181000000000001E-2</c:v>
                </c:pt>
                <c:pt idx="504">
                  <c:v>2.3016999999999999E-2</c:v>
                </c:pt>
                <c:pt idx="505">
                  <c:v>3.3493000000000002E-2</c:v>
                </c:pt>
                <c:pt idx="506">
                  <c:v>3.6007999999999998E-2</c:v>
                </c:pt>
                <c:pt idx="507">
                  <c:v>9.6939999999999995E-3</c:v>
                </c:pt>
                <c:pt idx="508">
                  <c:v>1.5793000000000001E-2</c:v>
                </c:pt>
                <c:pt idx="509">
                  <c:v>1.3233999999999999E-2</c:v>
                </c:pt>
                <c:pt idx="510">
                  <c:v>2.0521000000000001E-2</c:v>
                </c:pt>
                <c:pt idx="511">
                  <c:v>4.9632000000000003E-2</c:v>
                </c:pt>
                <c:pt idx="513">
                  <c:v>2.3354E-2</c:v>
                </c:pt>
                <c:pt idx="514">
                  <c:v>2.0043999999999999E-2</c:v>
                </c:pt>
                <c:pt idx="515">
                  <c:v>8.7480000000000006E-3</c:v>
                </c:pt>
                <c:pt idx="516">
                  <c:v>3.3153000000000002E-2</c:v>
                </c:pt>
                <c:pt idx="517">
                  <c:v>2.0823000000000001E-2</c:v>
                </c:pt>
                <c:pt idx="518">
                  <c:v>3.6367999999999998E-2</c:v>
                </c:pt>
                <c:pt idx="520">
                  <c:v>1.2404999999999999E-2</c:v>
                </c:pt>
                <c:pt idx="521">
                  <c:v>1.7812999999999999E-2</c:v>
                </c:pt>
                <c:pt idx="522">
                  <c:v>4.0634999999999998E-2</c:v>
                </c:pt>
                <c:pt idx="523">
                  <c:v>2.5208999999999999E-2</c:v>
                </c:pt>
                <c:pt idx="524">
                  <c:v>1.2729000000000001E-2</c:v>
                </c:pt>
                <c:pt idx="527">
                  <c:v>1.4725E-2</c:v>
                </c:pt>
                <c:pt idx="528">
                  <c:v>1.9480999999999998E-2</c:v>
                </c:pt>
                <c:pt idx="530">
                  <c:v>2.7234999999999999E-2</c:v>
                </c:pt>
                <c:pt idx="531">
                  <c:v>2.6505000000000001E-2</c:v>
                </c:pt>
                <c:pt idx="532">
                  <c:v>2.6494E-2</c:v>
                </c:pt>
                <c:pt idx="533">
                  <c:v>2.5766000000000001E-2</c:v>
                </c:pt>
                <c:pt idx="534">
                  <c:v>2.0750000000000001E-2</c:v>
                </c:pt>
                <c:pt idx="535">
                  <c:v>1.8304000000000001E-2</c:v>
                </c:pt>
                <c:pt idx="536">
                  <c:v>4.0129999999999999E-2</c:v>
                </c:pt>
                <c:pt idx="537">
                  <c:v>2.8051E-2</c:v>
                </c:pt>
                <c:pt idx="538">
                  <c:v>1.4508999999999999E-2</c:v>
                </c:pt>
                <c:pt idx="540">
                  <c:v>2.5574E-2</c:v>
                </c:pt>
                <c:pt idx="541">
                  <c:v>1.8259000000000001E-2</c:v>
                </c:pt>
                <c:pt idx="542">
                  <c:v>1.5037E-2</c:v>
                </c:pt>
                <c:pt idx="544">
                  <c:v>1.7476999999999999E-2</c:v>
                </c:pt>
                <c:pt idx="545">
                  <c:v>3.5769000000000002E-2</c:v>
                </c:pt>
                <c:pt idx="546">
                  <c:v>3.2777000000000001E-2</c:v>
                </c:pt>
                <c:pt idx="547">
                  <c:v>2.0976999999999999E-2</c:v>
                </c:pt>
                <c:pt idx="548">
                  <c:v>1.0536E-2</c:v>
                </c:pt>
                <c:pt idx="549">
                  <c:v>1.9786000000000002E-2</c:v>
                </c:pt>
                <c:pt idx="550">
                  <c:v>1.2123999999999999E-2</c:v>
                </c:pt>
                <c:pt idx="552">
                  <c:v>2.2409999999999999E-2</c:v>
                </c:pt>
                <c:pt idx="553">
                  <c:v>2.1963E-2</c:v>
                </c:pt>
                <c:pt idx="554">
                  <c:v>2.2960999999999999E-2</c:v>
                </c:pt>
                <c:pt idx="555">
                  <c:v>2.1911E-2</c:v>
                </c:pt>
                <c:pt idx="556">
                  <c:v>4.4327999999999999E-2</c:v>
                </c:pt>
                <c:pt idx="558">
                  <c:v>1.8064E-2</c:v>
                </c:pt>
                <c:pt idx="559">
                  <c:v>1.7343000000000001E-2</c:v>
                </c:pt>
                <c:pt idx="560">
                  <c:v>1.2005E-2</c:v>
                </c:pt>
                <c:pt idx="561">
                  <c:v>1.9436999999999999E-2</c:v>
                </c:pt>
                <c:pt idx="562">
                  <c:v>1.9487999999999998E-2</c:v>
                </c:pt>
                <c:pt idx="563">
                  <c:v>3.5270999999999997E-2</c:v>
                </c:pt>
                <c:pt idx="566">
                  <c:v>1.3896E-2</c:v>
                </c:pt>
                <c:pt idx="567">
                  <c:v>1.635E-2</c:v>
                </c:pt>
                <c:pt idx="568">
                  <c:v>1.5308E-2</c:v>
                </c:pt>
                <c:pt idx="569">
                  <c:v>1.5852999999999999E-2</c:v>
                </c:pt>
                <c:pt idx="570">
                  <c:v>3.3617000000000001E-2</c:v>
                </c:pt>
                <c:pt idx="571">
                  <c:v>4.1232999999999999E-2</c:v>
                </c:pt>
                <c:pt idx="572">
                  <c:v>2.6598E-2</c:v>
                </c:pt>
                <c:pt idx="573">
                  <c:v>2.4101999999999998E-2</c:v>
                </c:pt>
                <c:pt idx="574">
                  <c:v>2.4229000000000001E-2</c:v>
                </c:pt>
                <c:pt idx="576">
                  <c:v>1.9359999999999999E-2</c:v>
                </c:pt>
                <c:pt idx="577">
                  <c:v>2.2314000000000001E-2</c:v>
                </c:pt>
                <c:pt idx="578">
                  <c:v>3.0886E-2</c:v>
                </c:pt>
                <c:pt idx="579">
                  <c:v>2.5211000000000001E-2</c:v>
                </c:pt>
                <c:pt idx="580">
                  <c:v>2.4480999999999999E-2</c:v>
                </c:pt>
                <c:pt idx="581">
                  <c:v>3.8178999999999998E-2</c:v>
                </c:pt>
                <c:pt idx="582">
                  <c:v>2.9912999999999999E-2</c:v>
                </c:pt>
                <c:pt idx="583">
                  <c:v>2.043E-2</c:v>
                </c:pt>
                <c:pt idx="584">
                  <c:v>1.4880000000000001E-2</c:v>
                </c:pt>
                <c:pt idx="585">
                  <c:v>1.5037E-2</c:v>
                </c:pt>
                <c:pt idx="586">
                  <c:v>2.3258000000000001E-2</c:v>
                </c:pt>
                <c:pt idx="587">
                  <c:v>1.5907000000000001E-2</c:v>
                </c:pt>
                <c:pt idx="588">
                  <c:v>2.6263000000000002E-2</c:v>
                </c:pt>
                <c:pt idx="589">
                  <c:v>1.3721000000000001E-2</c:v>
                </c:pt>
                <c:pt idx="590">
                  <c:v>2.7102999999999999E-2</c:v>
                </c:pt>
                <c:pt idx="591">
                  <c:v>2.811E-2</c:v>
                </c:pt>
                <c:pt idx="592">
                  <c:v>2.6974000000000001E-2</c:v>
                </c:pt>
                <c:pt idx="593">
                  <c:v>1.0614999999999999E-2</c:v>
                </c:pt>
                <c:pt idx="594">
                  <c:v>5.4510000000000003E-2</c:v>
                </c:pt>
                <c:pt idx="595">
                  <c:v>2.0448999999999998E-2</c:v>
                </c:pt>
                <c:pt idx="596">
                  <c:v>2.5644E-2</c:v>
                </c:pt>
                <c:pt idx="597">
                  <c:v>2.3990000000000001E-2</c:v>
                </c:pt>
                <c:pt idx="598">
                  <c:v>2.3612999999999999E-2</c:v>
                </c:pt>
                <c:pt idx="599">
                  <c:v>1.0012999999999999E-2</c:v>
                </c:pt>
                <c:pt idx="600">
                  <c:v>1.6233999999999998E-2</c:v>
                </c:pt>
                <c:pt idx="601">
                  <c:v>2.6248E-2</c:v>
                </c:pt>
                <c:pt idx="602">
                  <c:v>6.8630000000000002E-3</c:v>
                </c:pt>
                <c:pt idx="603">
                  <c:v>2.8006E-2</c:v>
                </c:pt>
                <c:pt idx="605">
                  <c:v>2.1333999999999999E-2</c:v>
                </c:pt>
                <c:pt idx="606">
                  <c:v>2.5229000000000001E-2</c:v>
                </c:pt>
                <c:pt idx="607">
                  <c:v>2.1569999999999999E-2</c:v>
                </c:pt>
                <c:pt idx="608">
                  <c:v>1.1841000000000001E-2</c:v>
                </c:pt>
                <c:pt idx="609">
                  <c:v>1.061E-2</c:v>
                </c:pt>
                <c:pt idx="610">
                  <c:v>2.5149000000000001E-2</c:v>
                </c:pt>
                <c:pt idx="611">
                  <c:v>1.464E-2</c:v>
                </c:pt>
                <c:pt idx="612">
                  <c:v>2.1506999999999998E-2</c:v>
                </c:pt>
                <c:pt idx="613">
                  <c:v>2.2707999999999999E-2</c:v>
                </c:pt>
                <c:pt idx="614">
                  <c:v>1.8123E-2</c:v>
                </c:pt>
                <c:pt idx="615">
                  <c:v>2.0476000000000001E-2</c:v>
                </c:pt>
                <c:pt idx="616">
                  <c:v>1.6329E-2</c:v>
                </c:pt>
                <c:pt idx="617">
                  <c:v>2.3373999999999999E-2</c:v>
                </c:pt>
                <c:pt idx="618">
                  <c:v>2.1432E-2</c:v>
                </c:pt>
                <c:pt idx="619">
                  <c:v>2.3326E-2</c:v>
                </c:pt>
                <c:pt idx="620">
                  <c:v>1.9082999999999999E-2</c:v>
                </c:pt>
                <c:pt idx="621">
                  <c:v>2.0034E-2</c:v>
                </c:pt>
                <c:pt idx="623">
                  <c:v>2.2918000000000001E-2</c:v>
                </c:pt>
                <c:pt idx="624">
                  <c:v>1.7902000000000001E-2</c:v>
                </c:pt>
                <c:pt idx="627">
                  <c:v>2.2800999999999998E-2</c:v>
                </c:pt>
                <c:pt idx="628">
                  <c:v>1.0770999999999999E-2</c:v>
                </c:pt>
                <c:pt idx="629">
                  <c:v>1.1979999999999999E-2</c:v>
                </c:pt>
                <c:pt idx="630">
                  <c:v>2.1859E-2</c:v>
                </c:pt>
                <c:pt idx="631">
                  <c:v>1.7746000000000001E-2</c:v>
                </c:pt>
                <c:pt idx="632">
                  <c:v>2.5819000000000002E-2</c:v>
                </c:pt>
                <c:pt idx="633">
                  <c:v>2.1638999999999999E-2</c:v>
                </c:pt>
                <c:pt idx="634">
                  <c:v>2.6359E-2</c:v>
                </c:pt>
                <c:pt idx="635">
                  <c:v>2.5649000000000002E-2</c:v>
                </c:pt>
                <c:pt idx="636">
                  <c:v>1.5672999999999999E-2</c:v>
                </c:pt>
                <c:pt idx="637">
                  <c:v>2.3261E-2</c:v>
                </c:pt>
                <c:pt idx="638">
                  <c:v>1.7288000000000001E-2</c:v>
                </c:pt>
                <c:pt idx="639">
                  <c:v>2.6019E-2</c:v>
                </c:pt>
                <c:pt idx="640">
                  <c:v>1.9816E-2</c:v>
                </c:pt>
                <c:pt idx="641">
                  <c:v>1.525E-2</c:v>
                </c:pt>
                <c:pt idx="642">
                  <c:v>2.3611E-2</c:v>
                </c:pt>
                <c:pt idx="643">
                  <c:v>1.3942E-2</c:v>
                </c:pt>
                <c:pt idx="644">
                  <c:v>1.3257E-2</c:v>
                </c:pt>
                <c:pt idx="645">
                  <c:v>2.8056999999999999E-2</c:v>
                </c:pt>
                <c:pt idx="646">
                  <c:v>2.6589000000000002E-2</c:v>
                </c:pt>
                <c:pt idx="647">
                  <c:v>2.7116000000000001E-2</c:v>
                </c:pt>
                <c:pt idx="648">
                  <c:v>3.5681999999999998E-2</c:v>
                </c:pt>
                <c:pt idx="649">
                  <c:v>2.3702999999999998E-2</c:v>
                </c:pt>
                <c:pt idx="650">
                  <c:v>1.5918999999999999E-2</c:v>
                </c:pt>
                <c:pt idx="652">
                  <c:v>3.3160000000000002E-2</c:v>
                </c:pt>
                <c:pt idx="653">
                  <c:v>2.8250000000000001E-2</c:v>
                </c:pt>
                <c:pt idx="654">
                  <c:v>2.7924000000000001E-2</c:v>
                </c:pt>
                <c:pt idx="655">
                  <c:v>2.5128999999999999E-2</c:v>
                </c:pt>
                <c:pt idx="656">
                  <c:v>2.2391000000000001E-2</c:v>
                </c:pt>
                <c:pt idx="657">
                  <c:v>2.1285999999999999E-2</c:v>
                </c:pt>
                <c:pt idx="658">
                  <c:v>1.9518000000000001E-2</c:v>
                </c:pt>
                <c:pt idx="659">
                  <c:v>1.367E-2</c:v>
                </c:pt>
                <c:pt idx="660">
                  <c:v>1.7193E-2</c:v>
                </c:pt>
                <c:pt idx="661">
                  <c:v>1.8327E-2</c:v>
                </c:pt>
                <c:pt idx="662">
                  <c:v>1.8339999999999999E-2</c:v>
                </c:pt>
                <c:pt idx="663">
                  <c:v>3.3022999999999997E-2</c:v>
                </c:pt>
                <c:pt idx="664">
                  <c:v>3.3189000000000003E-2</c:v>
                </c:pt>
                <c:pt idx="665">
                  <c:v>1.6681999999999999E-2</c:v>
                </c:pt>
                <c:pt idx="666">
                  <c:v>2.6584E-2</c:v>
                </c:pt>
                <c:pt idx="667">
                  <c:v>2.4917000000000002E-2</c:v>
                </c:pt>
                <c:pt idx="668">
                  <c:v>2.4967E-2</c:v>
                </c:pt>
                <c:pt idx="670">
                  <c:v>1.7694000000000001E-2</c:v>
                </c:pt>
                <c:pt idx="671">
                  <c:v>3.9021E-2</c:v>
                </c:pt>
                <c:pt idx="672">
                  <c:v>4.8293999999999997E-2</c:v>
                </c:pt>
                <c:pt idx="673">
                  <c:v>1.1018999999999999E-2</c:v>
                </c:pt>
                <c:pt idx="674">
                  <c:v>2.3366000000000001E-2</c:v>
                </c:pt>
                <c:pt idx="675">
                  <c:v>2.6924E-2</c:v>
                </c:pt>
                <c:pt idx="676">
                  <c:v>2.4146000000000001E-2</c:v>
                </c:pt>
                <c:pt idx="677">
                  <c:v>1.0085E-2</c:v>
                </c:pt>
                <c:pt idx="678">
                  <c:v>2.1898999999999998E-2</c:v>
                </c:pt>
                <c:pt idx="679">
                  <c:v>3.0009000000000001E-2</c:v>
                </c:pt>
                <c:pt idx="682">
                  <c:v>1.5637999999999999E-2</c:v>
                </c:pt>
                <c:pt idx="684">
                  <c:v>1.6636000000000001E-2</c:v>
                </c:pt>
                <c:pt idx="685">
                  <c:v>8.0829999999999999E-3</c:v>
                </c:pt>
                <c:pt idx="686">
                  <c:v>3.4075000000000001E-2</c:v>
                </c:pt>
                <c:pt idx="687">
                  <c:v>3.2747999999999999E-2</c:v>
                </c:pt>
                <c:pt idx="688">
                  <c:v>2.9499999999999998E-2</c:v>
                </c:pt>
                <c:pt idx="689">
                  <c:v>1.0585000000000001E-2</c:v>
                </c:pt>
                <c:pt idx="690">
                  <c:v>2.5662999999999998E-2</c:v>
                </c:pt>
                <c:pt idx="691">
                  <c:v>1.7075E-2</c:v>
                </c:pt>
                <c:pt idx="692">
                  <c:v>1.8303E-2</c:v>
                </c:pt>
                <c:pt idx="693">
                  <c:v>2.0198000000000001E-2</c:v>
                </c:pt>
                <c:pt idx="694">
                  <c:v>2.9812000000000002E-2</c:v>
                </c:pt>
                <c:pt idx="695">
                  <c:v>3.1116000000000001E-2</c:v>
                </c:pt>
                <c:pt idx="696">
                  <c:v>1.8846999999999999E-2</c:v>
                </c:pt>
                <c:pt idx="697">
                  <c:v>2.0053000000000001E-2</c:v>
                </c:pt>
                <c:pt idx="698">
                  <c:v>2.1961000000000001E-2</c:v>
                </c:pt>
                <c:pt idx="699">
                  <c:v>8.6719999999999992E-3</c:v>
                </c:pt>
                <c:pt idx="700">
                  <c:v>1.4425E-2</c:v>
                </c:pt>
                <c:pt idx="701">
                  <c:v>2.0625000000000001E-2</c:v>
                </c:pt>
                <c:pt idx="702">
                  <c:v>2.1403999999999999E-2</c:v>
                </c:pt>
                <c:pt idx="703">
                  <c:v>2.1013E-2</c:v>
                </c:pt>
                <c:pt idx="704">
                  <c:v>1.5370999999999999E-2</c:v>
                </c:pt>
                <c:pt idx="705">
                  <c:v>2.4357E-2</c:v>
                </c:pt>
                <c:pt idx="707">
                  <c:v>4.5263999999999999E-2</c:v>
                </c:pt>
                <c:pt idx="709">
                  <c:v>2.1065E-2</c:v>
                </c:pt>
                <c:pt idx="710">
                  <c:v>1.5866000000000002E-2</c:v>
                </c:pt>
                <c:pt idx="711">
                  <c:v>3.1361E-2</c:v>
                </c:pt>
                <c:pt idx="712">
                  <c:v>1.9369000000000001E-2</c:v>
                </c:pt>
                <c:pt idx="713">
                  <c:v>2.4718E-2</c:v>
                </c:pt>
                <c:pt idx="714">
                  <c:v>1.7815999999999999E-2</c:v>
                </c:pt>
                <c:pt idx="715">
                  <c:v>2.3793999999999999E-2</c:v>
                </c:pt>
                <c:pt idx="716">
                  <c:v>1.8249999999999999E-2</c:v>
                </c:pt>
                <c:pt idx="717">
                  <c:v>2.0146000000000001E-2</c:v>
                </c:pt>
                <c:pt idx="718">
                  <c:v>4.3205E-2</c:v>
                </c:pt>
                <c:pt idx="720">
                  <c:v>2.2238999999999998E-2</c:v>
                </c:pt>
                <c:pt idx="721">
                  <c:v>2.5633E-2</c:v>
                </c:pt>
                <c:pt idx="722">
                  <c:v>1.8520999999999999E-2</c:v>
                </c:pt>
                <c:pt idx="723">
                  <c:v>1.5303000000000001E-2</c:v>
                </c:pt>
                <c:pt idx="724">
                  <c:v>2.2844E-2</c:v>
                </c:pt>
                <c:pt idx="725">
                  <c:v>1.5751999999999999E-2</c:v>
                </c:pt>
                <c:pt idx="726">
                  <c:v>1.2936E-2</c:v>
                </c:pt>
                <c:pt idx="727">
                  <c:v>2.1930000000000002E-2</c:v>
                </c:pt>
                <c:pt idx="729">
                  <c:v>1.4982000000000001E-2</c:v>
                </c:pt>
                <c:pt idx="730">
                  <c:v>2.6801999999999999E-2</c:v>
                </c:pt>
                <c:pt idx="731">
                  <c:v>1.039E-2</c:v>
                </c:pt>
                <c:pt idx="732">
                  <c:v>2.0036999999999999E-2</c:v>
                </c:pt>
                <c:pt idx="734">
                  <c:v>1.2617E-2</c:v>
                </c:pt>
                <c:pt idx="735">
                  <c:v>2.0107E-2</c:v>
                </c:pt>
                <c:pt idx="736">
                  <c:v>1.4841E-2</c:v>
                </c:pt>
                <c:pt idx="737">
                  <c:v>2.3536999999999999E-2</c:v>
                </c:pt>
                <c:pt idx="738">
                  <c:v>1.9862999999999999E-2</c:v>
                </c:pt>
                <c:pt idx="739">
                  <c:v>1.7127E-2</c:v>
                </c:pt>
                <c:pt idx="740">
                  <c:v>6.398E-3</c:v>
                </c:pt>
                <c:pt idx="742">
                  <c:v>2.5627E-2</c:v>
                </c:pt>
                <c:pt idx="743">
                  <c:v>2.0544E-2</c:v>
                </c:pt>
                <c:pt idx="744">
                  <c:v>3.0564000000000001E-2</c:v>
                </c:pt>
                <c:pt idx="746">
                  <c:v>2.3695000000000001E-2</c:v>
                </c:pt>
                <c:pt idx="747">
                  <c:v>2.0868999999999999E-2</c:v>
                </c:pt>
                <c:pt idx="748">
                  <c:v>1.7291999999999998E-2</c:v>
                </c:pt>
                <c:pt idx="749">
                  <c:v>6.5050000000000004E-3</c:v>
                </c:pt>
                <c:pt idx="750">
                  <c:v>1.6655E-2</c:v>
                </c:pt>
                <c:pt idx="751">
                  <c:v>1.2988E-2</c:v>
                </c:pt>
                <c:pt idx="753">
                  <c:v>2.5305000000000001E-2</c:v>
                </c:pt>
                <c:pt idx="754">
                  <c:v>1.1776E-2</c:v>
                </c:pt>
                <c:pt idx="755">
                  <c:v>1.9720999999999999E-2</c:v>
                </c:pt>
                <c:pt idx="756">
                  <c:v>2.0893999999999999E-2</c:v>
                </c:pt>
                <c:pt idx="757">
                  <c:v>2.6377999999999999E-2</c:v>
                </c:pt>
                <c:pt idx="758">
                  <c:v>1.7975999999999999E-2</c:v>
                </c:pt>
                <c:pt idx="759">
                  <c:v>1.482E-2</c:v>
                </c:pt>
                <c:pt idx="760">
                  <c:v>1.5351999999999999E-2</c:v>
                </c:pt>
                <c:pt idx="761">
                  <c:v>3.0522000000000001E-2</c:v>
                </c:pt>
                <c:pt idx="762">
                  <c:v>3.057E-2</c:v>
                </c:pt>
                <c:pt idx="764">
                  <c:v>2.2700000000000001E-2</c:v>
                </c:pt>
                <c:pt idx="765">
                  <c:v>1.5765999999999999E-2</c:v>
                </c:pt>
                <c:pt idx="767">
                  <c:v>1.7711000000000001E-2</c:v>
                </c:pt>
                <c:pt idx="768">
                  <c:v>4.3441E-2</c:v>
                </c:pt>
                <c:pt idx="769">
                  <c:v>1.1398999999999999E-2</c:v>
                </c:pt>
                <c:pt idx="770">
                  <c:v>1.7335E-2</c:v>
                </c:pt>
                <c:pt idx="771">
                  <c:v>3.3250000000000002E-2</c:v>
                </c:pt>
                <c:pt idx="772">
                  <c:v>2.1350000000000001E-2</c:v>
                </c:pt>
                <c:pt idx="773">
                  <c:v>2.4815E-2</c:v>
                </c:pt>
                <c:pt idx="774">
                  <c:v>2.0476999999999999E-2</c:v>
                </c:pt>
                <c:pt idx="775">
                  <c:v>1.2631E-2</c:v>
                </c:pt>
                <c:pt idx="776">
                  <c:v>1.0041E-2</c:v>
                </c:pt>
                <c:pt idx="777">
                  <c:v>2.3137999999999999E-2</c:v>
                </c:pt>
                <c:pt idx="778">
                  <c:v>1.3661E-2</c:v>
                </c:pt>
                <c:pt idx="779">
                  <c:v>2.6946999999999999E-2</c:v>
                </c:pt>
                <c:pt idx="780">
                  <c:v>1.2645E-2</c:v>
                </c:pt>
                <c:pt idx="781">
                  <c:v>1.7038000000000001E-2</c:v>
                </c:pt>
                <c:pt idx="782">
                  <c:v>1.9507E-2</c:v>
                </c:pt>
                <c:pt idx="783">
                  <c:v>1.6289999999999999E-2</c:v>
                </c:pt>
                <c:pt idx="784">
                  <c:v>3.0391999999999999E-2</c:v>
                </c:pt>
                <c:pt idx="785">
                  <c:v>2.0992E-2</c:v>
                </c:pt>
                <c:pt idx="786">
                  <c:v>1.8369E-2</c:v>
                </c:pt>
                <c:pt idx="787">
                  <c:v>2.4877E-2</c:v>
                </c:pt>
                <c:pt idx="788">
                  <c:v>1.6518000000000001E-2</c:v>
                </c:pt>
                <c:pt idx="789">
                  <c:v>1.4548E-2</c:v>
                </c:pt>
                <c:pt idx="790">
                  <c:v>3.0629E-2</c:v>
                </c:pt>
                <c:pt idx="791">
                  <c:v>1.359E-2</c:v>
                </c:pt>
                <c:pt idx="792">
                  <c:v>1.8776000000000001E-2</c:v>
                </c:pt>
                <c:pt idx="793">
                  <c:v>2.1964999999999998E-2</c:v>
                </c:pt>
                <c:pt idx="794">
                  <c:v>2.0017E-2</c:v>
                </c:pt>
                <c:pt idx="795">
                  <c:v>2.1795999999999999E-2</c:v>
                </c:pt>
                <c:pt idx="796">
                  <c:v>7.1110000000000001E-3</c:v>
                </c:pt>
                <c:pt idx="797">
                  <c:v>2.3904000000000002E-2</c:v>
                </c:pt>
                <c:pt idx="798">
                  <c:v>2.5590000000000002E-2</c:v>
                </c:pt>
                <c:pt idx="799">
                  <c:v>2.129E-2</c:v>
                </c:pt>
                <c:pt idx="800">
                  <c:v>2.0024E-2</c:v>
                </c:pt>
                <c:pt idx="801">
                  <c:v>4.8904999999999997E-2</c:v>
                </c:pt>
                <c:pt idx="802">
                  <c:v>2.41E-2</c:v>
                </c:pt>
                <c:pt idx="803">
                  <c:v>1.1204E-2</c:v>
                </c:pt>
                <c:pt idx="805">
                  <c:v>9.665E-3</c:v>
                </c:pt>
                <c:pt idx="806">
                  <c:v>2.4622000000000002E-2</c:v>
                </c:pt>
                <c:pt idx="807">
                  <c:v>1.917E-2</c:v>
                </c:pt>
                <c:pt idx="808">
                  <c:v>3.6879000000000002E-2</c:v>
                </c:pt>
                <c:pt idx="809">
                  <c:v>8.9709999999999998E-3</c:v>
                </c:pt>
                <c:pt idx="810">
                  <c:v>3.4965999999999997E-2</c:v>
                </c:pt>
                <c:pt idx="812">
                  <c:v>5.7210999999999998E-2</c:v>
                </c:pt>
                <c:pt idx="813">
                  <c:v>2.0705999999999999E-2</c:v>
                </c:pt>
                <c:pt idx="814">
                  <c:v>2.1180000000000001E-2</c:v>
                </c:pt>
                <c:pt idx="815">
                  <c:v>2.3272000000000001E-2</c:v>
                </c:pt>
                <c:pt idx="816">
                  <c:v>1.9955000000000001E-2</c:v>
                </c:pt>
                <c:pt idx="817">
                  <c:v>1.519E-2</c:v>
                </c:pt>
                <c:pt idx="818">
                  <c:v>2.2526000000000001E-2</c:v>
                </c:pt>
                <c:pt idx="819">
                  <c:v>2.7597E-2</c:v>
                </c:pt>
                <c:pt idx="820">
                  <c:v>2.6702E-2</c:v>
                </c:pt>
                <c:pt idx="821">
                  <c:v>2.1811000000000001E-2</c:v>
                </c:pt>
                <c:pt idx="822">
                  <c:v>1.6001000000000001E-2</c:v>
                </c:pt>
                <c:pt idx="823">
                  <c:v>1.2857E-2</c:v>
                </c:pt>
                <c:pt idx="824">
                  <c:v>1.4311000000000001E-2</c:v>
                </c:pt>
                <c:pt idx="825">
                  <c:v>1.7836999999999999E-2</c:v>
                </c:pt>
                <c:pt idx="826">
                  <c:v>1.6865000000000002E-2</c:v>
                </c:pt>
                <c:pt idx="827">
                  <c:v>3.4715999999999997E-2</c:v>
                </c:pt>
                <c:pt idx="828">
                  <c:v>1.2207000000000001E-2</c:v>
                </c:pt>
                <c:pt idx="829">
                  <c:v>1.5096999999999999E-2</c:v>
                </c:pt>
                <c:pt idx="830">
                  <c:v>1.6979000000000001E-2</c:v>
                </c:pt>
                <c:pt idx="831">
                  <c:v>3.0533000000000001E-2</c:v>
                </c:pt>
                <c:pt idx="832">
                  <c:v>2.5947000000000001E-2</c:v>
                </c:pt>
                <c:pt idx="834">
                  <c:v>2.8095999999999999E-2</c:v>
                </c:pt>
                <c:pt idx="835">
                  <c:v>2.1607000000000001E-2</c:v>
                </c:pt>
                <c:pt idx="836">
                  <c:v>1.5699999999999999E-2</c:v>
                </c:pt>
                <c:pt idx="837">
                  <c:v>2.4309000000000001E-2</c:v>
                </c:pt>
                <c:pt idx="838">
                  <c:v>1.0985E-2</c:v>
                </c:pt>
                <c:pt idx="839">
                  <c:v>2.8816000000000001E-2</c:v>
                </c:pt>
                <c:pt idx="840">
                  <c:v>1.8016000000000001E-2</c:v>
                </c:pt>
                <c:pt idx="841">
                  <c:v>1.3878E-2</c:v>
                </c:pt>
                <c:pt idx="842">
                  <c:v>3.9585000000000002E-2</c:v>
                </c:pt>
                <c:pt idx="843">
                  <c:v>1.6093E-2</c:v>
                </c:pt>
                <c:pt idx="844">
                  <c:v>2.2284000000000002E-2</c:v>
                </c:pt>
                <c:pt idx="846">
                  <c:v>1.95E-2</c:v>
                </c:pt>
                <c:pt idx="847">
                  <c:v>2.4877E-2</c:v>
                </c:pt>
                <c:pt idx="848">
                  <c:v>3.5693000000000003E-2</c:v>
                </c:pt>
                <c:pt idx="849">
                  <c:v>1.5970000000000002E-2</c:v>
                </c:pt>
                <c:pt idx="850">
                  <c:v>2.0482E-2</c:v>
                </c:pt>
                <c:pt idx="851">
                  <c:v>1.9585000000000002E-2</c:v>
                </c:pt>
                <c:pt idx="852">
                  <c:v>2.3699999999999999E-2</c:v>
                </c:pt>
                <c:pt idx="853">
                  <c:v>3.0963999999999998E-2</c:v>
                </c:pt>
                <c:pt idx="854">
                  <c:v>8.6339999999999993E-3</c:v>
                </c:pt>
                <c:pt idx="855">
                  <c:v>2.3786000000000002E-2</c:v>
                </c:pt>
                <c:pt idx="856">
                  <c:v>2.3129E-2</c:v>
                </c:pt>
                <c:pt idx="857">
                  <c:v>2.2728000000000002E-2</c:v>
                </c:pt>
                <c:pt idx="858">
                  <c:v>1.6683E-2</c:v>
                </c:pt>
                <c:pt idx="859">
                  <c:v>1.8785E-2</c:v>
                </c:pt>
                <c:pt idx="860">
                  <c:v>1.7351999999999999E-2</c:v>
                </c:pt>
                <c:pt idx="861">
                  <c:v>2.3585999999999999E-2</c:v>
                </c:pt>
                <c:pt idx="862">
                  <c:v>2.7331999999999999E-2</c:v>
                </c:pt>
                <c:pt idx="863">
                  <c:v>2.7230000000000001E-2</c:v>
                </c:pt>
                <c:pt idx="864">
                  <c:v>4.0805000000000001E-2</c:v>
                </c:pt>
                <c:pt idx="865">
                  <c:v>1.9179000000000002E-2</c:v>
                </c:pt>
                <c:pt idx="866">
                  <c:v>1.6871000000000001E-2</c:v>
                </c:pt>
                <c:pt idx="867">
                  <c:v>1.5375E-2</c:v>
                </c:pt>
                <c:pt idx="869">
                  <c:v>2.3723999999999999E-2</c:v>
                </c:pt>
                <c:pt idx="870">
                  <c:v>1.4827E-2</c:v>
                </c:pt>
                <c:pt idx="871">
                  <c:v>2.4205999999999998E-2</c:v>
                </c:pt>
                <c:pt idx="872">
                  <c:v>2.0629000000000002E-2</c:v>
                </c:pt>
                <c:pt idx="873">
                  <c:v>2.4268000000000001E-2</c:v>
                </c:pt>
                <c:pt idx="874">
                  <c:v>2.5336999999999998E-2</c:v>
                </c:pt>
                <c:pt idx="875">
                  <c:v>2.5545000000000002E-2</c:v>
                </c:pt>
                <c:pt idx="876">
                  <c:v>2.8903000000000002E-2</c:v>
                </c:pt>
                <c:pt idx="877">
                  <c:v>2.0409E-2</c:v>
                </c:pt>
                <c:pt idx="878">
                  <c:v>1.7302000000000001E-2</c:v>
                </c:pt>
                <c:pt idx="879">
                  <c:v>1.0992999999999999E-2</c:v>
                </c:pt>
                <c:pt idx="880">
                  <c:v>3.9505999999999999E-2</c:v>
                </c:pt>
                <c:pt idx="881">
                  <c:v>2.3932999999999999E-2</c:v>
                </c:pt>
                <c:pt idx="882">
                  <c:v>2.3477999999999999E-2</c:v>
                </c:pt>
                <c:pt idx="883">
                  <c:v>2.3376000000000001E-2</c:v>
                </c:pt>
                <c:pt idx="884">
                  <c:v>2.6136E-2</c:v>
                </c:pt>
                <c:pt idx="885">
                  <c:v>2.2578999999999998E-2</c:v>
                </c:pt>
                <c:pt idx="886">
                  <c:v>2.8896000000000002E-2</c:v>
                </c:pt>
                <c:pt idx="888">
                  <c:v>1.7541000000000001E-2</c:v>
                </c:pt>
                <c:pt idx="890">
                  <c:v>3.9045000000000003E-2</c:v>
                </c:pt>
                <c:pt idx="891">
                  <c:v>4.2924999999999998E-2</c:v>
                </c:pt>
                <c:pt idx="892">
                  <c:v>1.2551E-2</c:v>
                </c:pt>
                <c:pt idx="893">
                  <c:v>1.8395999999999999E-2</c:v>
                </c:pt>
                <c:pt idx="894">
                  <c:v>1.9592999999999999E-2</c:v>
                </c:pt>
                <c:pt idx="896">
                  <c:v>2.5522E-2</c:v>
                </c:pt>
                <c:pt idx="897">
                  <c:v>1.8634000000000001E-2</c:v>
                </c:pt>
                <c:pt idx="898">
                  <c:v>2.5486000000000002E-2</c:v>
                </c:pt>
                <c:pt idx="899">
                  <c:v>3.8741999999999999E-2</c:v>
                </c:pt>
                <c:pt idx="900">
                  <c:v>1.9248999999999999E-2</c:v>
                </c:pt>
                <c:pt idx="902">
                  <c:v>2.8046000000000001E-2</c:v>
                </c:pt>
                <c:pt idx="903">
                  <c:v>1.5492000000000001E-2</c:v>
                </c:pt>
                <c:pt idx="904">
                  <c:v>2.8808E-2</c:v>
                </c:pt>
                <c:pt idx="905">
                  <c:v>7.5729999999999999E-3</c:v>
                </c:pt>
                <c:pt idx="906">
                  <c:v>2.4875000000000001E-2</c:v>
                </c:pt>
                <c:pt idx="907">
                  <c:v>2.9017000000000001E-2</c:v>
                </c:pt>
                <c:pt idx="908">
                  <c:v>2.852E-2</c:v>
                </c:pt>
                <c:pt idx="909">
                  <c:v>2.0277E-2</c:v>
                </c:pt>
                <c:pt idx="911">
                  <c:v>1.1520000000000001E-2</c:v>
                </c:pt>
                <c:pt idx="912">
                  <c:v>1.7371999999999999E-2</c:v>
                </c:pt>
                <c:pt idx="913">
                  <c:v>1.4506E-2</c:v>
                </c:pt>
                <c:pt idx="914">
                  <c:v>3.1608999999999998E-2</c:v>
                </c:pt>
                <c:pt idx="915">
                  <c:v>1.2218E-2</c:v>
                </c:pt>
                <c:pt idx="916">
                  <c:v>2.7179999999999999E-2</c:v>
                </c:pt>
                <c:pt idx="917">
                  <c:v>2.5682E-2</c:v>
                </c:pt>
                <c:pt idx="918">
                  <c:v>1.3421000000000001E-2</c:v>
                </c:pt>
                <c:pt idx="919">
                  <c:v>1.7979999999999999E-2</c:v>
                </c:pt>
                <c:pt idx="920">
                  <c:v>3.3445999999999997E-2</c:v>
                </c:pt>
                <c:pt idx="921">
                  <c:v>1.7138E-2</c:v>
                </c:pt>
                <c:pt idx="922">
                  <c:v>1.9078000000000001E-2</c:v>
                </c:pt>
                <c:pt idx="923">
                  <c:v>1.0500000000000001E-2</c:v>
                </c:pt>
                <c:pt idx="924">
                  <c:v>3.6936999999999998E-2</c:v>
                </c:pt>
                <c:pt idx="925">
                  <c:v>2.1833000000000002E-2</c:v>
                </c:pt>
                <c:pt idx="927">
                  <c:v>1.9021E-2</c:v>
                </c:pt>
                <c:pt idx="928">
                  <c:v>2.9159000000000001E-2</c:v>
                </c:pt>
                <c:pt idx="929">
                  <c:v>1.3131E-2</c:v>
                </c:pt>
                <c:pt idx="930">
                  <c:v>1.2102999999999999E-2</c:v>
                </c:pt>
                <c:pt idx="932">
                  <c:v>1.6243E-2</c:v>
                </c:pt>
                <c:pt idx="934">
                  <c:v>2.0392E-2</c:v>
                </c:pt>
                <c:pt idx="935">
                  <c:v>3.2645E-2</c:v>
                </c:pt>
                <c:pt idx="936">
                  <c:v>2.6712E-2</c:v>
                </c:pt>
                <c:pt idx="937">
                  <c:v>1.8602E-2</c:v>
                </c:pt>
                <c:pt idx="938">
                  <c:v>2.1763000000000001E-2</c:v>
                </c:pt>
                <c:pt idx="939">
                  <c:v>3.4719E-2</c:v>
                </c:pt>
                <c:pt idx="940">
                  <c:v>1.5192000000000001E-2</c:v>
                </c:pt>
                <c:pt idx="941">
                  <c:v>2.0011000000000001E-2</c:v>
                </c:pt>
                <c:pt idx="942">
                  <c:v>2.8948999999999999E-2</c:v>
                </c:pt>
                <c:pt idx="943">
                  <c:v>2.4816999999999999E-2</c:v>
                </c:pt>
                <c:pt idx="946">
                  <c:v>1.0370000000000001E-2</c:v>
                </c:pt>
                <c:pt idx="947">
                  <c:v>1.2600999999999999E-2</c:v>
                </c:pt>
                <c:pt idx="948">
                  <c:v>1.9224000000000002E-2</c:v>
                </c:pt>
                <c:pt idx="949">
                  <c:v>1.8099000000000001E-2</c:v>
                </c:pt>
                <c:pt idx="950">
                  <c:v>1.4513E-2</c:v>
                </c:pt>
                <c:pt idx="951">
                  <c:v>1.4799E-2</c:v>
                </c:pt>
                <c:pt idx="952">
                  <c:v>2.8964E-2</c:v>
                </c:pt>
                <c:pt idx="953">
                  <c:v>1.2683E-2</c:v>
                </c:pt>
                <c:pt idx="955">
                  <c:v>2.3963000000000002E-2</c:v>
                </c:pt>
                <c:pt idx="956">
                  <c:v>1.9295E-2</c:v>
                </c:pt>
                <c:pt idx="957">
                  <c:v>2.1867000000000001E-2</c:v>
                </c:pt>
                <c:pt idx="958">
                  <c:v>1.3351E-2</c:v>
                </c:pt>
                <c:pt idx="959">
                  <c:v>1.856E-2</c:v>
                </c:pt>
                <c:pt idx="960">
                  <c:v>3.0494E-2</c:v>
                </c:pt>
                <c:pt idx="961">
                  <c:v>3.2480000000000002E-2</c:v>
                </c:pt>
                <c:pt idx="962">
                  <c:v>6.6930000000000002E-3</c:v>
                </c:pt>
                <c:pt idx="963">
                  <c:v>1.6317999999999999E-2</c:v>
                </c:pt>
                <c:pt idx="964">
                  <c:v>2.5812999999999999E-2</c:v>
                </c:pt>
                <c:pt idx="965">
                  <c:v>2.562E-2</c:v>
                </c:pt>
                <c:pt idx="966">
                  <c:v>2.8673000000000001E-2</c:v>
                </c:pt>
                <c:pt idx="967">
                  <c:v>1.8442E-2</c:v>
                </c:pt>
                <c:pt idx="968">
                  <c:v>2.0334999999999999E-2</c:v>
                </c:pt>
                <c:pt idx="969">
                  <c:v>2.0552000000000001E-2</c:v>
                </c:pt>
                <c:pt idx="970">
                  <c:v>1.1805E-2</c:v>
                </c:pt>
                <c:pt idx="971">
                  <c:v>3.8563E-2</c:v>
                </c:pt>
                <c:pt idx="972">
                  <c:v>1.9254E-2</c:v>
                </c:pt>
                <c:pt idx="973">
                  <c:v>1.6871000000000001E-2</c:v>
                </c:pt>
                <c:pt idx="974">
                  <c:v>1.7541999999999999E-2</c:v>
                </c:pt>
                <c:pt idx="976">
                  <c:v>2.4233999999999999E-2</c:v>
                </c:pt>
                <c:pt idx="977">
                  <c:v>9.4339999999999997E-3</c:v>
                </c:pt>
                <c:pt idx="978">
                  <c:v>9.2149999999999992E-3</c:v>
                </c:pt>
                <c:pt idx="979">
                  <c:v>2.7796000000000001E-2</c:v>
                </c:pt>
                <c:pt idx="980">
                  <c:v>1.8349000000000001E-2</c:v>
                </c:pt>
                <c:pt idx="981">
                  <c:v>1.3838E-2</c:v>
                </c:pt>
                <c:pt idx="982">
                  <c:v>1.6778000000000001E-2</c:v>
                </c:pt>
                <c:pt idx="983">
                  <c:v>1.9758000000000001E-2</c:v>
                </c:pt>
                <c:pt idx="984">
                  <c:v>1.3764999999999999E-2</c:v>
                </c:pt>
                <c:pt idx="985">
                  <c:v>9.1170000000000001E-3</c:v>
                </c:pt>
                <c:pt idx="986">
                  <c:v>2.6883000000000001E-2</c:v>
                </c:pt>
                <c:pt idx="987">
                  <c:v>1.7277000000000001E-2</c:v>
                </c:pt>
                <c:pt idx="989">
                  <c:v>2.3185999999999998E-2</c:v>
                </c:pt>
                <c:pt idx="990">
                  <c:v>1.9064999999999999E-2</c:v>
                </c:pt>
                <c:pt idx="991">
                  <c:v>1.6293999999999999E-2</c:v>
                </c:pt>
                <c:pt idx="992">
                  <c:v>4.0439000000000003E-2</c:v>
                </c:pt>
                <c:pt idx="994">
                  <c:v>1.4154999999999999E-2</c:v>
                </c:pt>
                <c:pt idx="995">
                  <c:v>1.3006999999999999E-2</c:v>
                </c:pt>
                <c:pt idx="996">
                  <c:v>3.8510999999999997E-2</c:v>
                </c:pt>
                <c:pt idx="997">
                  <c:v>2.1305000000000001E-2</c:v>
                </c:pt>
                <c:pt idx="998">
                  <c:v>1.8679000000000001E-2</c:v>
                </c:pt>
              </c:numCache>
            </c:numRef>
          </c:xVal>
          <c:yVal>
            <c:numRef>
              <c:f>Sheet1!$A$2:$A$1000</c:f>
              <c:numCache>
                <c:formatCode>General</c:formatCode>
                <c:ptCount val="999"/>
                <c:pt idx="0" formatCode="&quot;£&quot;#,##0">
                  <c:v>-5373.43</c:v>
                </c:pt>
                <c:pt idx="1">
                  <c:v>-852.23099999999999</c:v>
                </c:pt>
                <c:pt idx="2">
                  <c:v>-1876.9</c:v>
                </c:pt>
                <c:pt idx="3">
                  <c:v>-4503.28</c:v>
                </c:pt>
                <c:pt idx="4">
                  <c:v>-2387.88</c:v>
                </c:pt>
                <c:pt idx="5">
                  <c:v>-6117.19</c:v>
                </c:pt>
                <c:pt idx="6">
                  <c:v>-1119.3800000000001</c:v>
                </c:pt>
                <c:pt idx="7">
                  <c:v>-990.30399999999997</c:v>
                </c:pt>
                <c:pt idx="8">
                  <c:v>-4841.57</c:v>
                </c:pt>
                <c:pt idx="9">
                  <c:v>-1812.93</c:v>
                </c:pt>
                <c:pt idx="10">
                  <c:v>-3820.17</c:v>
                </c:pt>
                <c:pt idx="11">
                  <c:v>-2727.27</c:v>
                </c:pt>
                <c:pt idx="12">
                  <c:v>-7100.78</c:v>
                </c:pt>
                <c:pt idx="13">
                  <c:v>-1017.7</c:v>
                </c:pt>
                <c:pt idx="14">
                  <c:v>-1357.03</c:v>
                </c:pt>
                <c:pt idx="15">
                  <c:v>-1942.73</c:v>
                </c:pt>
                <c:pt idx="16">
                  <c:v>-8562.8700000000008</c:v>
                </c:pt>
                <c:pt idx="17">
                  <c:v>-4440.3999999999996</c:v>
                </c:pt>
                <c:pt idx="18">
                  <c:v>-2547.87</c:v>
                </c:pt>
                <c:pt idx="19">
                  <c:v>-5117.2299999999996</c:v>
                </c:pt>
                <c:pt idx="20">
                  <c:v>-3743.14</c:v>
                </c:pt>
                <c:pt idx="21">
                  <c:v>-1638.69</c:v>
                </c:pt>
                <c:pt idx="22">
                  <c:v>-4463.29</c:v>
                </c:pt>
                <c:pt idx="23">
                  <c:v>-1749.55</c:v>
                </c:pt>
                <c:pt idx="24">
                  <c:v>-4911.29</c:v>
                </c:pt>
                <c:pt idx="25">
                  <c:v>-3227.15</c:v>
                </c:pt>
                <c:pt idx="26">
                  <c:v>-4799.53</c:v>
                </c:pt>
                <c:pt idx="27">
                  <c:v>-2781.53</c:v>
                </c:pt>
                <c:pt idx="28">
                  <c:v>-3851.63</c:v>
                </c:pt>
                <c:pt idx="29">
                  <c:v>-3563</c:v>
                </c:pt>
                <c:pt idx="30">
                  <c:v>-9939.89</c:v>
                </c:pt>
                <c:pt idx="31">
                  <c:v>-6131.7</c:v>
                </c:pt>
                <c:pt idx="32">
                  <c:v>-1985.7</c:v>
                </c:pt>
                <c:pt idx="33">
                  <c:v>-3761.05</c:v>
                </c:pt>
                <c:pt idx="34">
                  <c:v>-1781.71</c:v>
                </c:pt>
                <c:pt idx="35">
                  <c:v>-2159.64</c:v>
                </c:pt>
                <c:pt idx="36">
                  <c:v>-1958.76</c:v>
                </c:pt>
                <c:pt idx="37">
                  <c:v>-1406.87</c:v>
                </c:pt>
                <c:pt idx="38">
                  <c:v>-3159.61</c:v>
                </c:pt>
                <c:pt idx="39">
                  <c:v>-3613.87</c:v>
                </c:pt>
                <c:pt idx="40">
                  <c:v>-7695.97</c:v>
                </c:pt>
                <c:pt idx="41">
                  <c:v>-3479.18</c:v>
                </c:pt>
                <c:pt idx="42">
                  <c:v>-3359.59</c:v>
                </c:pt>
                <c:pt idx="43">
                  <c:v>-3986.43</c:v>
                </c:pt>
                <c:pt idx="44">
                  <c:v>-7559.3</c:v>
                </c:pt>
                <c:pt idx="45">
                  <c:v>-6783.73</c:v>
                </c:pt>
                <c:pt idx="46">
                  <c:v>-4066.85</c:v>
                </c:pt>
                <c:pt idx="47">
                  <c:v>-1809.89</c:v>
                </c:pt>
                <c:pt idx="48">
                  <c:v>-2639.06</c:v>
                </c:pt>
                <c:pt idx="49">
                  <c:v>-1050.6199999999999</c:v>
                </c:pt>
                <c:pt idx="50">
                  <c:v>-2475.0300000000002</c:v>
                </c:pt>
                <c:pt idx="51">
                  <c:v>-3723</c:v>
                </c:pt>
                <c:pt idx="52">
                  <c:v>-2976.05</c:v>
                </c:pt>
                <c:pt idx="53">
                  <c:v>-2666.89</c:v>
                </c:pt>
                <c:pt idx="54">
                  <c:v>-2886.27</c:v>
                </c:pt>
                <c:pt idx="55">
                  <c:v>-5987.93</c:v>
                </c:pt>
                <c:pt idx="56">
                  <c:v>-1494.11</c:v>
                </c:pt>
                <c:pt idx="57">
                  <c:v>-3573.07</c:v>
                </c:pt>
                <c:pt idx="58">
                  <c:v>-1941.02</c:v>
                </c:pt>
                <c:pt idx="59">
                  <c:v>-1676.57</c:v>
                </c:pt>
                <c:pt idx="60">
                  <c:v>-4019.19</c:v>
                </c:pt>
                <c:pt idx="61">
                  <c:v>-4130.6000000000004</c:v>
                </c:pt>
                <c:pt idx="62">
                  <c:v>-3909.98</c:v>
                </c:pt>
                <c:pt idx="63">
                  <c:v>-1454.67</c:v>
                </c:pt>
                <c:pt idx="64">
                  <c:v>-1525.46</c:v>
                </c:pt>
                <c:pt idx="65">
                  <c:v>-1320.19</c:v>
                </c:pt>
                <c:pt idx="66">
                  <c:v>-4296.04</c:v>
                </c:pt>
                <c:pt idx="67">
                  <c:v>-2636.66</c:v>
                </c:pt>
                <c:pt idx="68">
                  <c:v>-2242.25</c:v>
                </c:pt>
                <c:pt idx="69">
                  <c:v>-2533.92</c:v>
                </c:pt>
                <c:pt idx="70">
                  <c:v>-4307.78</c:v>
                </c:pt>
                <c:pt idx="71">
                  <c:v>-2861.94</c:v>
                </c:pt>
                <c:pt idx="72">
                  <c:v>-5585.67</c:v>
                </c:pt>
                <c:pt idx="73">
                  <c:v>-3059.13</c:v>
                </c:pt>
                <c:pt idx="74">
                  <c:v>-4349.22</c:v>
                </c:pt>
                <c:pt idx="75">
                  <c:v>-3374.69</c:v>
                </c:pt>
                <c:pt idx="76">
                  <c:v>-3509.89</c:v>
                </c:pt>
                <c:pt idx="77">
                  <c:v>-1528.16</c:v>
                </c:pt>
                <c:pt idx="78">
                  <c:v>-3126.21</c:v>
                </c:pt>
                <c:pt idx="79">
                  <c:v>-3436.25</c:v>
                </c:pt>
                <c:pt idx="80">
                  <c:v>-2470.29</c:v>
                </c:pt>
                <c:pt idx="81">
                  <c:v>-2543.65</c:v>
                </c:pt>
                <c:pt idx="82">
                  <c:v>-1892.58</c:v>
                </c:pt>
                <c:pt idx="83">
                  <c:v>-2618.62</c:v>
                </c:pt>
                <c:pt idx="84">
                  <c:v>-2085.62</c:v>
                </c:pt>
                <c:pt idx="85">
                  <c:v>-2491.08</c:v>
                </c:pt>
                <c:pt idx="86">
                  <c:v>-2981.56</c:v>
                </c:pt>
                <c:pt idx="87">
                  <c:v>-2253.65</c:v>
                </c:pt>
                <c:pt idx="88">
                  <c:v>-2617.9</c:v>
                </c:pt>
                <c:pt idx="89">
                  <c:v>-5969.69</c:v>
                </c:pt>
                <c:pt idx="90">
                  <c:v>-2466.7800000000002</c:v>
                </c:pt>
                <c:pt idx="91">
                  <c:v>-2878.84</c:v>
                </c:pt>
                <c:pt idx="92">
                  <c:v>-1358.63</c:v>
                </c:pt>
                <c:pt idx="93">
                  <c:v>-2312.36</c:v>
                </c:pt>
                <c:pt idx="94">
                  <c:v>-3764.81</c:v>
                </c:pt>
                <c:pt idx="95">
                  <c:v>-8811.35</c:v>
                </c:pt>
                <c:pt idx="96">
                  <c:v>-7162.2</c:v>
                </c:pt>
                <c:pt idx="97">
                  <c:v>-2615.5300000000002</c:v>
                </c:pt>
                <c:pt idx="98">
                  <c:v>-4582.3</c:v>
                </c:pt>
                <c:pt idx="99">
                  <c:v>-1482.63</c:v>
                </c:pt>
                <c:pt idx="100">
                  <c:v>-1947.21</c:v>
                </c:pt>
                <c:pt idx="101">
                  <c:v>-3593.75</c:v>
                </c:pt>
                <c:pt idx="102">
                  <c:v>-3430.19</c:v>
                </c:pt>
                <c:pt idx="103">
                  <c:v>-2110.61</c:v>
                </c:pt>
                <c:pt idx="104">
                  <c:v>-1870.79</c:v>
                </c:pt>
                <c:pt idx="105">
                  <c:v>-4413.6400000000003</c:v>
                </c:pt>
                <c:pt idx="106">
                  <c:v>-2758.36</c:v>
                </c:pt>
                <c:pt idx="107">
                  <c:v>-1217.83</c:v>
                </c:pt>
                <c:pt idx="108">
                  <c:v>-1784.61</c:v>
                </c:pt>
                <c:pt idx="109">
                  <c:v>-3498.17</c:v>
                </c:pt>
                <c:pt idx="110">
                  <c:v>-3786.94</c:v>
                </c:pt>
                <c:pt idx="111">
                  <c:v>-2154.35</c:v>
                </c:pt>
                <c:pt idx="112">
                  <c:v>-5750.83</c:v>
                </c:pt>
                <c:pt idx="113">
                  <c:v>-7450.15</c:v>
                </c:pt>
                <c:pt idx="114">
                  <c:v>-3312.4</c:v>
                </c:pt>
                <c:pt idx="115">
                  <c:v>-9279.2800000000007</c:v>
                </c:pt>
                <c:pt idx="116">
                  <c:v>-2077.85</c:v>
                </c:pt>
                <c:pt idx="117">
                  <c:v>-2764.25</c:v>
                </c:pt>
                <c:pt idx="118">
                  <c:v>-1552.97</c:v>
                </c:pt>
                <c:pt idx="119">
                  <c:v>-2859.38</c:v>
                </c:pt>
                <c:pt idx="120">
                  <c:v>-3726.66</c:v>
                </c:pt>
                <c:pt idx="121">
                  <c:v>-4129.93</c:v>
                </c:pt>
                <c:pt idx="122">
                  <c:v>-5033.62</c:v>
                </c:pt>
                <c:pt idx="123">
                  <c:v>-2586.38</c:v>
                </c:pt>
                <c:pt idx="124">
                  <c:v>-2718.8</c:v>
                </c:pt>
                <c:pt idx="125">
                  <c:v>-4392.3900000000003</c:v>
                </c:pt>
                <c:pt idx="126">
                  <c:v>-2605.56</c:v>
                </c:pt>
                <c:pt idx="127">
                  <c:v>-941.68</c:v>
                </c:pt>
                <c:pt idx="128">
                  <c:v>-3536.37</c:v>
                </c:pt>
                <c:pt idx="129">
                  <c:v>-1816.05</c:v>
                </c:pt>
                <c:pt idx="130">
                  <c:v>-4662.6899999999996</c:v>
                </c:pt>
                <c:pt idx="131">
                  <c:v>-802.64700000000005</c:v>
                </c:pt>
                <c:pt idx="132">
                  <c:v>-1941.79</c:v>
                </c:pt>
                <c:pt idx="133">
                  <c:v>-1822.9</c:v>
                </c:pt>
                <c:pt idx="134">
                  <c:v>-10194.9</c:v>
                </c:pt>
                <c:pt idx="135">
                  <c:v>-1776.58</c:v>
                </c:pt>
                <c:pt idx="136">
                  <c:v>-1191.58</c:v>
                </c:pt>
                <c:pt idx="137">
                  <c:v>-1898.91</c:v>
                </c:pt>
                <c:pt idx="138">
                  <c:v>-2563.33</c:v>
                </c:pt>
                <c:pt idx="139">
                  <c:v>-1941.55</c:v>
                </c:pt>
                <c:pt idx="140">
                  <c:v>-3836.3</c:v>
                </c:pt>
                <c:pt idx="141">
                  <c:v>-1414.37</c:v>
                </c:pt>
                <c:pt idx="142">
                  <c:v>-1853.77</c:v>
                </c:pt>
                <c:pt idx="143">
                  <c:v>-3118.38</c:v>
                </c:pt>
                <c:pt idx="144">
                  <c:v>-7285.01</c:v>
                </c:pt>
                <c:pt idx="145">
                  <c:v>-3039.99</c:v>
                </c:pt>
                <c:pt idx="146">
                  <c:v>-7126.38</c:v>
                </c:pt>
                <c:pt idx="147">
                  <c:v>-2592.23</c:v>
                </c:pt>
                <c:pt idx="148">
                  <c:v>-4191.42</c:v>
                </c:pt>
                <c:pt idx="149">
                  <c:v>-616.59900000000005</c:v>
                </c:pt>
                <c:pt idx="150">
                  <c:v>-3910.21</c:v>
                </c:pt>
                <c:pt idx="151">
                  <c:v>-3802.74</c:v>
                </c:pt>
                <c:pt idx="152">
                  <c:v>-3728.86</c:v>
                </c:pt>
                <c:pt idx="153">
                  <c:v>-2142.29</c:v>
                </c:pt>
                <c:pt idx="154">
                  <c:v>-2700.74</c:v>
                </c:pt>
                <c:pt idx="155">
                  <c:v>-1614.77</c:v>
                </c:pt>
                <c:pt idx="156">
                  <c:v>-2523.02</c:v>
                </c:pt>
                <c:pt idx="157">
                  <c:v>-2630.87</c:v>
                </c:pt>
                <c:pt idx="158">
                  <c:v>-3155.81</c:v>
                </c:pt>
                <c:pt idx="159">
                  <c:v>-2018.6</c:v>
                </c:pt>
                <c:pt idx="160">
                  <c:v>-1106.18</c:v>
                </c:pt>
                <c:pt idx="161">
                  <c:v>-1149.67</c:v>
                </c:pt>
                <c:pt idx="162">
                  <c:v>-4294.51</c:v>
                </c:pt>
                <c:pt idx="163">
                  <c:v>-2467.52</c:v>
                </c:pt>
                <c:pt idx="164">
                  <c:v>-1679.05</c:v>
                </c:pt>
                <c:pt idx="165">
                  <c:v>-4844.6899999999996</c:v>
                </c:pt>
                <c:pt idx="166">
                  <c:v>-2833.94</c:v>
                </c:pt>
                <c:pt idx="167">
                  <c:v>-4665.3599999999997</c:v>
                </c:pt>
                <c:pt idx="168">
                  <c:v>-4576.28</c:v>
                </c:pt>
                <c:pt idx="169">
                  <c:v>-1887.27</c:v>
                </c:pt>
                <c:pt idx="170">
                  <c:v>-1555.17</c:v>
                </c:pt>
                <c:pt idx="171">
                  <c:v>-3701.77</c:v>
                </c:pt>
                <c:pt idx="172">
                  <c:v>-3429.87</c:v>
                </c:pt>
                <c:pt idx="173">
                  <c:v>-2634.53</c:v>
                </c:pt>
                <c:pt idx="174">
                  <c:v>-1774.07</c:v>
                </c:pt>
                <c:pt idx="175">
                  <c:v>-3860.03</c:v>
                </c:pt>
                <c:pt idx="176">
                  <c:v>-2976.83</c:v>
                </c:pt>
                <c:pt idx="177">
                  <c:v>-4951.7299999999996</c:v>
                </c:pt>
                <c:pt idx="178">
                  <c:v>-3200.46</c:v>
                </c:pt>
                <c:pt idx="179">
                  <c:v>-3510.82</c:v>
                </c:pt>
                <c:pt idx="180">
                  <c:v>-1784.62</c:v>
                </c:pt>
                <c:pt idx="181">
                  <c:v>-1975.13</c:v>
                </c:pt>
                <c:pt idx="182">
                  <c:v>-4324.97</c:v>
                </c:pt>
                <c:pt idx="183">
                  <c:v>-4945.8100000000004</c:v>
                </c:pt>
                <c:pt idx="184">
                  <c:v>-5530.49</c:v>
                </c:pt>
                <c:pt idx="185">
                  <c:v>-5651.79</c:v>
                </c:pt>
                <c:pt idx="186">
                  <c:v>-1214.68</c:v>
                </c:pt>
                <c:pt idx="187">
                  <c:v>-1877.62</c:v>
                </c:pt>
                <c:pt idx="188">
                  <c:v>-4398.24</c:v>
                </c:pt>
                <c:pt idx="189">
                  <c:v>-1810.07</c:v>
                </c:pt>
                <c:pt idx="190">
                  <c:v>-912.16600000000005</c:v>
                </c:pt>
                <c:pt idx="191">
                  <c:v>-2216.4299999999998</c:v>
                </c:pt>
                <c:pt idx="192">
                  <c:v>-1094.3</c:v>
                </c:pt>
                <c:pt idx="193">
                  <c:v>-6628.52</c:v>
                </c:pt>
                <c:pt idx="194">
                  <c:v>-2305.9499999999998</c:v>
                </c:pt>
                <c:pt idx="195">
                  <c:v>-921.30700000000002</c:v>
                </c:pt>
                <c:pt idx="196">
                  <c:v>-2421.0100000000002</c:v>
                </c:pt>
                <c:pt idx="197">
                  <c:v>-8773.1200000000008</c:v>
                </c:pt>
                <c:pt idx="198">
                  <c:v>-2288.09</c:v>
                </c:pt>
                <c:pt idx="199">
                  <c:v>-1238.8499999999999</c:v>
                </c:pt>
                <c:pt idx="200">
                  <c:v>-3823.76</c:v>
                </c:pt>
                <c:pt idx="201">
                  <c:v>-3321.27</c:v>
                </c:pt>
                <c:pt idx="202">
                  <c:v>-1974.1</c:v>
                </c:pt>
                <c:pt idx="203">
                  <c:v>-6053.74</c:v>
                </c:pt>
                <c:pt idx="204">
                  <c:v>-4406.99</c:v>
                </c:pt>
                <c:pt idx="205">
                  <c:v>-3959.53</c:v>
                </c:pt>
                <c:pt idx="206">
                  <c:v>-9701.48</c:v>
                </c:pt>
                <c:pt idx="207">
                  <c:v>-3886.05</c:v>
                </c:pt>
                <c:pt idx="208">
                  <c:v>-2666.3</c:v>
                </c:pt>
                <c:pt idx="209">
                  <c:v>-7235.75</c:v>
                </c:pt>
                <c:pt idx="210">
                  <c:v>-6251.04</c:v>
                </c:pt>
                <c:pt idx="211">
                  <c:v>-4332.83</c:v>
                </c:pt>
                <c:pt idx="212">
                  <c:v>-809.72900000000004</c:v>
                </c:pt>
                <c:pt idx="213">
                  <c:v>-4388.87</c:v>
                </c:pt>
                <c:pt idx="214">
                  <c:v>-1511.71</c:v>
                </c:pt>
                <c:pt idx="215">
                  <c:v>-3429.71</c:v>
                </c:pt>
                <c:pt idx="216">
                  <c:v>-2032.45</c:v>
                </c:pt>
                <c:pt idx="217">
                  <c:v>-1782.6</c:v>
                </c:pt>
                <c:pt idx="218">
                  <c:v>-2585.59</c:v>
                </c:pt>
                <c:pt idx="219">
                  <c:v>-3079.05</c:v>
                </c:pt>
                <c:pt idx="220">
                  <c:v>-1920.23</c:v>
                </c:pt>
                <c:pt idx="221">
                  <c:v>-3416.47</c:v>
                </c:pt>
                <c:pt idx="222">
                  <c:v>-1561.96</c:v>
                </c:pt>
                <c:pt idx="223">
                  <c:v>-8969.24</c:v>
                </c:pt>
                <c:pt idx="224">
                  <c:v>-1457.07</c:v>
                </c:pt>
                <c:pt idx="225">
                  <c:v>-2717.31</c:v>
                </c:pt>
                <c:pt idx="226">
                  <c:v>-6540.34</c:v>
                </c:pt>
                <c:pt idx="227">
                  <c:v>-1086.2</c:v>
                </c:pt>
                <c:pt idx="228">
                  <c:v>-2760.88</c:v>
                </c:pt>
                <c:pt idx="229">
                  <c:v>-2716.03</c:v>
                </c:pt>
                <c:pt idx="230">
                  <c:v>-3252.76</c:v>
                </c:pt>
                <c:pt idx="231">
                  <c:v>-1784.01</c:v>
                </c:pt>
                <c:pt idx="232">
                  <c:v>-3950.19</c:v>
                </c:pt>
                <c:pt idx="233">
                  <c:v>-1710.3</c:v>
                </c:pt>
                <c:pt idx="234">
                  <c:v>-3213.63</c:v>
                </c:pt>
                <c:pt idx="235">
                  <c:v>-3111.03</c:v>
                </c:pt>
                <c:pt idx="236">
                  <c:v>-2602.25</c:v>
                </c:pt>
                <c:pt idx="237">
                  <c:v>-2127.7800000000002</c:v>
                </c:pt>
                <c:pt idx="238">
                  <c:v>-1778.78</c:v>
                </c:pt>
                <c:pt idx="239">
                  <c:v>-3915.2</c:v>
                </c:pt>
                <c:pt idx="240">
                  <c:v>-2562.63</c:v>
                </c:pt>
                <c:pt idx="241">
                  <c:v>-1924.84</c:v>
                </c:pt>
                <c:pt idx="242">
                  <c:v>-1857.11</c:v>
                </c:pt>
                <c:pt idx="243">
                  <c:v>-1982.61</c:v>
                </c:pt>
                <c:pt idx="244">
                  <c:v>-2334.4699999999998</c:v>
                </c:pt>
                <c:pt idx="245">
                  <c:v>-2177.29</c:v>
                </c:pt>
                <c:pt idx="246">
                  <c:v>-2658.12</c:v>
                </c:pt>
                <c:pt idx="247">
                  <c:v>-2439.63</c:v>
                </c:pt>
                <c:pt idx="248">
                  <c:v>-1640.23</c:v>
                </c:pt>
                <c:pt idx="249">
                  <c:v>-1922.36</c:v>
                </c:pt>
                <c:pt idx="250">
                  <c:v>-1668.38</c:v>
                </c:pt>
                <c:pt idx="251">
                  <c:v>-2076.9</c:v>
                </c:pt>
                <c:pt idx="252">
                  <c:v>-1648.85</c:v>
                </c:pt>
                <c:pt idx="253">
                  <c:v>-2162.62</c:v>
                </c:pt>
                <c:pt idx="254">
                  <c:v>-3323.69</c:v>
                </c:pt>
                <c:pt idx="255">
                  <c:v>-3940.64</c:v>
                </c:pt>
                <c:pt idx="256">
                  <c:v>-4079.61</c:v>
                </c:pt>
                <c:pt idx="257">
                  <c:v>-1142.33</c:v>
                </c:pt>
                <c:pt idx="258">
                  <c:v>-1560.09</c:v>
                </c:pt>
                <c:pt idx="259">
                  <c:v>-1970.94</c:v>
                </c:pt>
                <c:pt idx="260">
                  <c:v>-4716.8100000000004</c:v>
                </c:pt>
                <c:pt idx="261">
                  <c:v>-4948.87</c:v>
                </c:pt>
                <c:pt idx="262">
                  <c:v>-6757.7</c:v>
                </c:pt>
                <c:pt idx="263">
                  <c:v>-4400.72</c:v>
                </c:pt>
                <c:pt idx="264">
                  <c:v>-2154.84</c:v>
                </c:pt>
                <c:pt idx="265">
                  <c:v>-3211.44</c:v>
                </c:pt>
                <c:pt idx="266">
                  <c:v>-2923.7</c:v>
                </c:pt>
                <c:pt idx="267">
                  <c:v>-3659</c:v>
                </c:pt>
                <c:pt idx="268">
                  <c:v>-5510.13</c:v>
                </c:pt>
                <c:pt idx="269">
                  <c:v>-3030.68</c:v>
                </c:pt>
                <c:pt idx="270">
                  <c:v>-3432.58</c:v>
                </c:pt>
                <c:pt idx="271">
                  <c:v>-7368.92</c:v>
                </c:pt>
                <c:pt idx="272">
                  <c:v>-6069.68</c:v>
                </c:pt>
                <c:pt idx="273">
                  <c:v>-4223.87</c:v>
                </c:pt>
                <c:pt idx="274">
                  <c:v>-4595.09</c:v>
                </c:pt>
                <c:pt idx="275">
                  <c:v>-5609.37</c:v>
                </c:pt>
                <c:pt idx="276">
                  <c:v>-2181.44</c:v>
                </c:pt>
                <c:pt idx="277">
                  <c:v>-2558.4299999999998</c:v>
                </c:pt>
                <c:pt idx="278">
                  <c:v>-1568.8</c:v>
                </c:pt>
                <c:pt idx="279">
                  <c:v>-3454.36</c:v>
                </c:pt>
                <c:pt idx="280">
                  <c:v>-3104.87</c:v>
                </c:pt>
                <c:pt idx="281">
                  <c:v>-4709.7</c:v>
                </c:pt>
                <c:pt idx="282">
                  <c:v>-2986.9</c:v>
                </c:pt>
                <c:pt idx="283">
                  <c:v>-6943.75</c:v>
                </c:pt>
                <c:pt idx="284">
                  <c:v>-1333.43</c:v>
                </c:pt>
                <c:pt idx="285">
                  <c:v>-2663.66</c:v>
                </c:pt>
                <c:pt idx="286">
                  <c:v>-5056.95</c:v>
                </c:pt>
                <c:pt idx="287">
                  <c:v>-738.78</c:v>
                </c:pt>
                <c:pt idx="288">
                  <c:v>-3367.51</c:v>
                </c:pt>
                <c:pt idx="289">
                  <c:v>-1387.6</c:v>
                </c:pt>
                <c:pt idx="290">
                  <c:v>-2877.57</c:v>
                </c:pt>
                <c:pt idx="291">
                  <c:v>-7442.16</c:v>
                </c:pt>
                <c:pt idx="292">
                  <c:v>-5696.12</c:v>
                </c:pt>
                <c:pt idx="293">
                  <c:v>-2888.54</c:v>
                </c:pt>
                <c:pt idx="294">
                  <c:v>-1640.11</c:v>
                </c:pt>
                <c:pt idx="295">
                  <c:v>-3208.74</c:v>
                </c:pt>
                <c:pt idx="296">
                  <c:v>-4917.25</c:v>
                </c:pt>
                <c:pt idx="297">
                  <c:v>-2453.65</c:v>
                </c:pt>
                <c:pt idx="298">
                  <c:v>-5128.68</c:v>
                </c:pt>
                <c:pt idx="299">
                  <c:v>-3519.01</c:v>
                </c:pt>
                <c:pt idx="300">
                  <c:v>-2426.7399999999998</c:v>
                </c:pt>
                <c:pt idx="301">
                  <c:v>-2192.2600000000002</c:v>
                </c:pt>
                <c:pt idx="302">
                  <c:v>-792.625</c:v>
                </c:pt>
                <c:pt idx="303">
                  <c:v>-4597.75</c:v>
                </c:pt>
                <c:pt idx="304">
                  <c:v>-2727.33</c:v>
                </c:pt>
                <c:pt idx="305">
                  <c:v>-3645.1</c:v>
                </c:pt>
                <c:pt idx="306">
                  <c:v>-3519.21</c:v>
                </c:pt>
                <c:pt idx="307">
                  <c:v>-8863.2000000000007</c:v>
                </c:pt>
                <c:pt idx="308">
                  <c:v>-2773.54</c:v>
                </c:pt>
                <c:pt idx="309">
                  <c:v>-2749.69</c:v>
                </c:pt>
                <c:pt idx="310">
                  <c:v>-1879.44</c:v>
                </c:pt>
                <c:pt idx="311">
                  <c:v>-8958.77</c:v>
                </c:pt>
                <c:pt idx="312">
                  <c:v>-3572.71</c:v>
                </c:pt>
                <c:pt idx="313">
                  <c:v>-4355.83</c:v>
                </c:pt>
                <c:pt idx="314">
                  <c:v>-3279.13</c:v>
                </c:pt>
                <c:pt idx="315">
                  <c:v>-4626.13</c:v>
                </c:pt>
                <c:pt idx="316">
                  <c:v>-3303.54</c:v>
                </c:pt>
                <c:pt idx="317">
                  <c:v>-3788.36</c:v>
                </c:pt>
                <c:pt idx="318">
                  <c:v>-5147.57</c:v>
                </c:pt>
                <c:pt idx="319">
                  <c:v>-1301.32</c:v>
                </c:pt>
                <c:pt idx="320">
                  <c:v>-1610.4</c:v>
                </c:pt>
                <c:pt idx="321">
                  <c:v>-1874.98</c:v>
                </c:pt>
                <c:pt idx="322">
                  <c:v>-2185.92</c:v>
                </c:pt>
                <c:pt idx="323">
                  <c:v>-2220.5500000000002</c:v>
                </c:pt>
                <c:pt idx="324">
                  <c:v>-3815.03</c:v>
                </c:pt>
                <c:pt idx="325">
                  <c:v>-5013.88</c:v>
                </c:pt>
                <c:pt idx="326">
                  <c:v>-2235.8000000000002</c:v>
                </c:pt>
                <c:pt idx="327">
                  <c:v>-1967.7</c:v>
                </c:pt>
                <c:pt idx="328">
                  <c:v>-1600.3</c:v>
                </c:pt>
                <c:pt idx="329">
                  <c:v>-1647.49</c:v>
                </c:pt>
                <c:pt idx="330">
                  <c:v>-2481.58</c:v>
                </c:pt>
                <c:pt idx="331">
                  <c:v>-1475.38</c:v>
                </c:pt>
                <c:pt idx="332">
                  <c:v>-3127.38</c:v>
                </c:pt>
                <c:pt idx="333">
                  <c:v>-4444.46</c:v>
                </c:pt>
                <c:pt idx="334">
                  <c:v>-1293.6500000000001</c:v>
                </c:pt>
                <c:pt idx="335">
                  <c:v>-5656.15</c:v>
                </c:pt>
                <c:pt idx="336">
                  <c:v>-1870.3</c:v>
                </c:pt>
                <c:pt idx="337">
                  <c:v>-1528.06</c:v>
                </c:pt>
                <c:pt idx="338">
                  <c:v>-1080.9000000000001</c:v>
                </c:pt>
                <c:pt idx="339">
                  <c:v>-1890.58</c:v>
                </c:pt>
                <c:pt idx="340">
                  <c:v>-3438</c:v>
                </c:pt>
                <c:pt idx="341">
                  <c:v>-2030.89</c:v>
                </c:pt>
                <c:pt idx="342">
                  <c:v>-2279.09</c:v>
                </c:pt>
                <c:pt idx="343">
                  <c:v>-1598.81</c:v>
                </c:pt>
                <c:pt idx="344">
                  <c:v>-3875.52</c:v>
                </c:pt>
                <c:pt idx="345">
                  <c:v>-2392.39</c:v>
                </c:pt>
                <c:pt idx="346">
                  <c:v>-3351.72</c:v>
                </c:pt>
                <c:pt idx="347">
                  <c:v>-5557.18</c:v>
                </c:pt>
                <c:pt idx="348">
                  <c:v>-3796.09</c:v>
                </c:pt>
                <c:pt idx="349">
                  <c:v>-2166.4</c:v>
                </c:pt>
                <c:pt idx="350">
                  <c:v>-3187.95</c:v>
                </c:pt>
                <c:pt idx="351">
                  <c:v>-1425.01</c:v>
                </c:pt>
                <c:pt idx="352">
                  <c:v>-3508.34</c:v>
                </c:pt>
                <c:pt idx="353">
                  <c:v>-3496.78</c:v>
                </c:pt>
                <c:pt idx="354">
                  <c:v>-2414.3200000000002</c:v>
                </c:pt>
                <c:pt idx="355">
                  <c:v>-2987.87</c:v>
                </c:pt>
                <c:pt idx="356">
                  <c:v>-1428.58</c:v>
                </c:pt>
                <c:pt idx="357">
                  <c:v>-2958.79</c:v>
                </c:pt>
                <c:pt idx="358">
                  <c:v>-1103.1600000000001</c:v>
                </c:pt>
                <c:pt idx="359">
                  <c:v>-1515.89</c:v>
                </c:pt>
                <c:pt idx="360">
                  <c:v>-1620.13</c:v>
                </c:pt>
                <c:pt idx="361">
                  <c:v>-3606.68</c:v>
                </c:pt>
                <c:pt idx="362">
                  <c:v>-1359.08</c:v>
                </c:pt>
                <c:pt idx="363">
                  <c:v>-2236.52</c:v>
                </c:pt>
                <c:pt idx="364">
                  <c:v>-4283.96</c:v>
                </c:pt>
                <c:pt idx="365">
                  <c:v>-2916.15</c:v>
                </c:pt>
                <c:pt idx="366">
                  <c:v>-1134.78</c:v>
                </c:pt>
                <c:pt idx="367">
                  <c:v>-5062.42</c:v>
                </c:pt>
                <c:pt idx="368">
                  <c:v>-2572.6799999999998</c:v>
                </c:pt>
                <c:pt idx="369">
                  <c:v>-4289.68</c:v>
                </c:pt>
                <c:pt idx="370">
                  <c:v>-4277.96</c:v>
                </c:pt>
                <c:pt idx="371">
                  <c:v>-6383.85</c:v>
                </c:pt>
                <c:pt idx="372">
                  <c:v>-2367.5100000000002</c:v>
                </c:pt>
                <c:pt idx="373">
                  <c:v>-3526.08</c:v>
                </c:pt>
                <c:pt idx="374">
                  <c:v>-825.08699999999999</c:v>
                </c:pt>
                <c:pt idx="375">
                  <c:v>-3274.94</c:v>
                </c:pt>
                <c:pt idx="376">
                  <c:v>-2851.2</c:v>
                </c:pt>
                <c:pt idx="377">
                  <c:v>-1887.87</c:v>
                </c:pt>
                <c:pt idx="378">
                  <c:v>-6560.06</c:v>
                </c:pt>
                <c:pt idx="379">
                  <c:v>-2191.7399999999998</c:v>
                </c:pt>
                <c:pt idx="380">
                  <c:v>-1461.04</c:v>
                </c:pt>
                <c:pt idx="381">
                  <c:v>-3354.7</c:v>
                </c:pt>
                <c:pt idx="382">
                  <c:v>-4034.67</c:v>
                </c:pt>
                <c:pt idx="383">
                  <c:v>-1318.06</c:v>
                </c:pt>
                <c:pt idx="384">
                  <c:v>-2044.12</c:v>
                </c:pt>
                <c:pt idx="385">
                  <c:v>-6744.58</c:v>
                </c:pt>
                <c:pt idx="386">
                  <c:v>-2529.96</c:v>
                </c:pt>
                <c:pt idx="387">
                  <c:v>-4360.4399999999996</c:v>
                </c:pt>
                <c:pt idx="388">
                  <c:v>-3352.53</c:v>
                </c:pt>
                <c:pt idx="389">
                  <c:v>-1395.3</c:v>
                </c:pt>
                <c:pt idx="390">
                  <c:v>-3043.54</c:v>
                </c:pt>
                <c:pt idx="391">
                  <c:v>-3073.69</c:v>
                </c:pt>
                <c:pt idx="392">
                  <c:v>-2403.96</c:v>
                </c:pt>
                <c:pt idx="393">
                  <c:v>-3668.07</c:v>
                </c:pt>
                <c:pt idx="394">
                  <c:v>-1786.74</c:v>
                </c:pt>
                <c:pt idx="395">
                  <c:v>-4629.29</c:v>
                </c:pt>
                <c:pt idx="396">
                  <c:v>-1848.89</c:v>
                </c:pt>
                <c:pt idx="397">
                  <c:v>-5030.5</c:v>
                </c:pt>
                <c:pt idx="398">
                  <c:v>-2302.9899999999998</c:v>
                </c:pt>
                <c:pt idx="399">
                  <c:v>-4965.1000000000004</c:v>
                </c:pt>
                <c:pt idx="400">
                  <c:v>-4056.43</c:v>
                </c:pt>
                <c:pt idx="401">
                  <c:v>-2110.31</c:v>
                </c:pt>
                <c:pt idx="402">
                  <c:v>-5056.05</c:v>
                </c:pt>
                <c:pt idx="403">
                  <c:v>-3531.03</c:v>
                </c:pt>
                <c:pt idx="404">
                  <c:v>-4136.3500000000004</c:v>
                </c:pt>
                <c:pt idx="405">
                  <c:v>-4622.41</c:v>
                </c:pt>
                <c:pt idx="406">
                  <c:v>-3818.29</c:v>
                </c:pt>
                <c:pt idx="407">
                  <c:v>-7825.53</c:v>
                </c:pt>
                <c:pt idx="408">
                  <c:v>-2101.81</c:v>
                </c:pt>
                <c:pt idx="409">
                  <c:v>-3269.25</c:v>
                </c:pt>
                <c:pt idx="410">
                  <c:v>-3583.63</c:v>
                </c:pt>
                <c:pt idx="411">
                  <c:v>-1648.52</c:v>
                </c:pt>
                <c:pt idx="412">
                  <c:v>-3211.54</c:v>
                </c:pt>
                <c:pt idx="413">
                  <c:v>-5067.82</c:v>
                </c:pt>
                <c:pt idx="414">
                  <c:v>-2347.96</c:v>
                </c:pt>
                <c:pt idx="415">
                  <c:v>-815.08699999999999</c:v>
                </c:pt>
                <c:pt idx="416">
                  <c:v>-4723.43</c:v>
                </c:pt>
                <c:pt idx="417">
                  <c:v>-4160.7700000000004</c:v>
                </c:pt>
                <c:pt idx="418">
                  <c:v>-3284.02</c:v>
                </c:pt>
                <c:pt idx="419">
                  <c:v>-3589.15</c:v>
                </c:pt>
                <c:pt idx="420">
                  <c:v>-2600.4899999999998</c:v>
                </c:pt>
                <c:pt idx="421">
                  <c:v>-3689.69</c:v>
                </c:pt>
                <c:pt idx="422">
                  <c:v>-2934.48</c:v>
                </c:pt>
                <c:pt idx="423">
                  <c:v>-2960.19</c:v>
                </c:pt>
                <c:pt idx="424">
                  <c:v>-3134.29</c:v>
                </c:pt>
                <c:pt idx="425">
                  <c:v>-1052.4000000000001</c:v>
                </c:pt>
                <c:pt idx="426">
                  <c:v>-3580.59</c:v>
                </c:pt>
                <c:pt idx="427">
                  <c:v>-3981.45</c:v>
                </c:pt>
                <c:pt idx="428">
                  <c:v>-1281.99</c:v>
                </c:pt>
                <c:pt idx="429">
                  <c:v>-3843.26</c:v>
                </c:pt>
                <c:pt idx="430">
                  <c:v>-2269.5500000000002</c:v>
                </c:pt>
                <c:pt idx="431">
                  <c:v>-1870.71</c:v>
                </c:pt>
                <c:pt idx="432">
                  <c:v>-2827.92</c:v>
                </c:pt>
                <c:pt idx="433">
                  <c:v>-5432.42</c:v>
                </c:pt>
                <c:pt idx="434">
                  <c:v>-3240.61</c:v>
                </c:pt>
                <c:pt idx="435">
                  <c:v>-4136.7700000000004</c:v>
                </c:pt>
                <c:pt idx="436">
                  <c:v>-4841.83</c:v>
                </c:pt>
                <c:pt idx="437">
                  <c:v>-3040.84</c:v>
                </c:pt>
                <c:pt idx="438">
                  <c:v>-3559.57</c:v>
                </c:pt>
                <c:pt idx="439">
                  <c:v>-2642.14</c:v>
                </c:pt>
                <c:pt idx="440">
                  <c:v>-3276.57</c:v>
                </c:pt>
                <c:pt idx="441">
                  <c:v>-1221.25</c:v>
                </c:pt>
                <c:pt idx="442">
                  <c:v>-2075.65</c:v>
                </c:pt>
                <c:pt idx="443">
                  <c:v>-1285.6199999999999</c:v>
                </c:pt>
                <c:pt idx="444">
                  <c:v>-3354.2</c:v>
                </c:pt>
                <c:pt idx="445">
                  <c:v>-2008.3</c:v>
                </c:pt>
                <c:pt idx="446">
                  <c:v>-1488.52</c:v>
                </c:pt>
                <c:pt idx="447">
                  <c:v>-2849.38</c:v>
                </c:pt>
                <c:pt idx="448">
                  <c:v>-1955.65</c:v>
                </c:pt>
                <c:pt idx="449">
                  <c:v>-3444.55</c:v>
                </c:pt>
                <c:pt idx="450">
                  <c:v>-2860.8</c:v>
                </c:pt>
                <c:pt idx="451">
                  <c:v>-6402.65</c:v>
                </c:pt>
                <c:pt idx="452">
                  <c:v>-1300.58</c:v>
                </c:pt>
                <c:pt idx="453">
                  <c:v>-3076.25</c:v>
                </c:pt>
                <c:pt idx="454">
                  <c:v>-2097.4499999999998</c:v>
                </c:pt>
                <c:pt idx="455">
                  <c:v>-4075.96</c:v>
                </c:pt>
                <c:pt idx="456">
                  <c:v>-6818.51</c:v>
                </c:pt>
                <c:pt idx="457">
                  <c:v>-6223.65</c:v>
                </c:pt>
                <c:pt idx="458">
                  <c:v>-1293.53</c:v>
                </c:pt>
                <c:pt idx="459">
                  <c:v>-2723.46</c:v>
                </c:pt>
                <c:pt idx="460">
                  <c:v>-8540.01</c:v>
                </c:pt>
                <c:pt idx="461">
                  <c:v>-5024.41</c:v>
                </c:pt>
                <c:pt idx="462">
                  <c:v>-3324.34</c:v>
                </c:pt>
                <c:pt idx="463">
                  <c:v>-2881.64</c:v>
                </c:pt>
                <c:pt idx="464">
                  <c:v>-3839.26</c:v>
                </c:pt>
                <c:pt idx="465">
                  <c:v>-1532.12</c:v>
                </c:pt>
                <c:pt idx="466">
                  <c:v>-2438.85</c:v>
                </c:pt>
                <c:pt idx="467">
                  <c:v>-5694.88</c:v>
                </c:pt>
                <c:pt idx="468">
                  <c:v>-1969.52</c:v>
                </c:pt>
                <c:pt idx="469">
                  <c:v>-2515.5</c:v>
                </c:pt>
                <c:pt idx="470">
                  <c:v>-1748.59</c:v>
                </c:pt>
                <c:pt idx="471">
                  <c:v>-4988.04</c:v>
                </c:pt>
                <c:pt idx="472">
                  <c:v>-3635.07</c:v>
                </c:pt>
                <c:pt idx="473">
                  <c:v>-3598.42</c:v>
                </c:pt>
                <c:pt idx="474">
                  <c:v>-2680.99</c:v>
                </c:pt>
                <c:pt idx="475">
                  <c:v>-2461.5700000000002</c:v>
                </c:pt>
                <c:pt idx="476">
                  <c:v>-2400.67</c:v>
                </c:pt>
                <c:pt idx="477">
                  <c:v>-789.68899999999996</c:v>
                </c:pt>
                <c:pt idx="478">
                  <c:v>-5867.43</c:v>
                </c:pt>
                <c:pt idx="479">
                  <c:v>-3682.6</c:v>
                </c:pt>
                <c:pt idx="480">
                  <c:v>-4225.74</c:v>
                </c:pt>
                <c:pt idx="481">
                  <c:v>-2769.7</c:v>
                </c:pt>
                <c:pt idx="482">
                  <c:v>-1507.94</c:v>
                </c:pt>
                <c:pt idx="483">
                  <c:v>-1684.63</c:v>
                </c:pt>
                <c:pt idx="484">
                  <c:v>-9062.15</c:v>
                </c:pt>
                <c:pt idx="485">
                  <c:v>-3511.64</c:v>
                </c:pt>
                <c:pt idx="486">
                  <c:v>-3914.94</c:v>
                </c:pt>
                <c:pt idx="487">
                  <c:v>-3332.41</c:v>
                </c:pt>
                <c:pt idx="488">
                  <c:v>-4756.09</c:v>
                </c:pt>
                <c:pt idx="489">
                  <c:v>-3291.61</c:v>
                </c:pt>
                <c:pt idx="490">
                  <c:v>-3637</c:v>
                </c:pt>
                <c:pt idx="491">
                  <c:v>-5416.32</c:v>
                </c:pt>
                <c:pt idx="492">
                  <c:v>-4949.0600000000004</c:v>
                </c:pt>
                <c:pt idx="493">
                  <c:v>-2397.66</c:v>
                </c:pt>
                <c:pt idx="494">
                  <c:v>-1423.3</c:v>
                </c:pt>
                <c:pt idx="495">
                  <c:v>-7032.08</c:v>
                </c:pt>
                <c:pt idx="496">
                  <c:v>-4179.67</c:v>
                </c:pt>
                <c:pt idx="497">
                  <c:v>-3855.9</c:v>
                </c:pt>
                <c:pt idx="498">
                  <c:v>-3099.24</c:v>
                </c:pt>
                <c:pt idx="499">
                  <c:v>-2130.84</c:v>
                </c:pt>
                <c:pt idx="500">
                  <c:v>-2605.63</c:v>
                </c:pt>
                <c:pt idx="501">
                  <c:v>-3137.95</c:v>
                </c:pt>
                <c:pt idx="502">
                  <c:v>-1815.86</c:v>
                </c:pt>
                <c:pt idx="503">
                  <c:v>-899.42</c:v>
                </c:pt>
                <c:pt idx="504">
                  <c:v>-3956.79</c:v>
                </c:pt>
                <c:pt idx="505">
                  <c:v>-5885.92</c:v>
                </c:pt>
                <c:pt idx="506">
                  <c:v>-5279.49</c:v>
                </c:pt>
                <c:pt idx="507">
                  <c:v>-827.31200000000001</c:v>
                </c:pt>
                <c:pt idx="508">
                  <c:v>-896.82100000000003</c:v>
                </c:pt>
                <c:pt idx="509">
                  <c:v>-3231.73</c:v>
                </c:pt>
                <c:pt idx="510">
                  <c:v>-2810.54</c:v>
                </c:pt>
                <c:pt idx="511">
                  <c:v>-6090.62</c:v>
                </c:pt>
                <c:pt idx="512">
                  <c:v>-1220.67</c:v>
                </c:pt>
                <c:pt idx="513">
                  <c:v>-5790.34</c:v>
                </c:pt>
                <c:pt idx="514">
                  <c:v>-4845.3500000000004</c:v>
                </c:pt>
                <c:pt idx="515">
                  <c:v>-1579.92</c:v>
                </c:pt>
                <c:pt idx="516">
                  <c:v>-5041.08</c:v>
                </c:pt>
                <c:pt idx="517">
                  <c:v>-3252.09</c:v>
                </c:pt>
                <c:pt idx="518">
                  <c:v>-7642.67</c:v>
                </c:pt>
                <c:pt idx="519">
                  <c:v>-1872.99</c:v>
                </c:pt>
                <c:pt idx="520">
                  <c:v>-956.25800000000004</c:v>
                </c:pt>
                <c:pt idx="521">
                  <c:v>-2064.1999999999998</c:v>
                </c:pt>
                <c:pt idx="522">
                  <c:v>-5841.27</c:v>
                </c:pt>
                <c:pt idx="523">
                  <c:v>-976.22500000000002</c:v>
                </c:pt>
                <c:pt idx="524">
                  <c:v>-2664.82</c:v>
                </c:pt>
                <c:pt idx="525">
                  <c:v>-3477.24</c:v>
                </c:pt>
                <c:pt idx="526">
                  <c:v>-2477.48</c:v>
                </c:pt>
                <c:pt idx="527">
                  <c:v>-2499.81</c:v>
                </c:pt>
                <c:pt idx="528">
                  <c:v>-2209.14</c:v>
                </c:pt>
                <c:pt idx="529">
                  <c:v>-1174.08</c:v>
                </c:pt>
                <c:pt idx="530">
                  <c:v>-5857.12</c:v>
                </c:pt>
                <c:pt idx="531">
                  <c:v>-1933.93</c:v>
                </c:pt>
                <c:pt idx="532">
                  <c:v>-3288.2</c:v>
                </c:pt>
                <c:pt idx="533">
                  <c:v>-4754.96</c:v>
                </c:pt>
                <c:pt idx="534">
                  <c:v>-2228.8000000000002</c:v>
                </c:pt>
                <c:pt idx="535">
                  <c:v>-4350.82</c:v>
                </c:pt>
                <c:pt idx="536">
                  <c:v>-5228.26</c:v>
                </c:pt>
                <c:pt idx="537">
                  <c:v>-1847.73</c:v>
                </c:pt>
                <c:pt idx="538">
                  <c:v>-2920.15</c:v>
                </c:pt>
                <c:pt idx="539">
                  <c:v>-696.99</c:v>
                </c:pt>
                <c:pt idx="540">
                  <c:v>-3340.48</c:v>
                </c:pt>
                <c:pt idx="541">
                  <c:v>-4728.22</c:v>
                </c:pt>
                <c:pt idx="542">
                  <c:v>-1061.4000000000001</c:v>
                </c:pt>
                <c:pt idx="543">
                  <c:v>-549.26900000000001</c:v>
                </c:pt>
                <c:pt idx="544">
                  <c:v>-3014.27</c:v>
                </c:pt>
                <c:pt idx="545">
                  <c:v>-4245.12</c:v>
                </c:pt>
                <c:pt idx="546">
                  <c:v>-4049.08</c:v>
                </c:pt>
                <c:pt idx="547">
                  <c:v>-2664.87</c:v>
                </c:pt>
                <c:pt idx="548">
                  <c:v>-985.70299999999997</c:v>
                </c:pt>
                <c:pt idx="549">
                  <c:v>-5019.7700000000004</c:v>
                </c:pt>
                <c:pt idx="550">
                  <c:v>-2303.1</c:v>
                </c:pt>
                <c:pt idx="551">
                  <c:v>-3051.7</c:v>
                </c:pt>
                <c:pt idx="552">
                  <c:v>-2690.94</c:v>
                </c:pt>
                <c:pt idx="553">
                  <c:v>-2414.5300000000002</c:v>
                </c:pt>
                <c:pt idx="554">
                  <c:v>-2650.01</c:v>
                </c:pt>
                <c:pt idx="555">
                  <c:v>-2432.46</c:v>
                </c:pt>
                <c:pt idx="556">
                  <c:v>-6502.47</c:v>
                </c:pt>
                <c:pt idx="557">
                  <c:v>-1863.86</c:v>
                </c:pt>
                <c:pt idx="558">
                  <c:v>-3818.39</c:v>
                </c:pt>
                <c:pt idx="559">
                  <c:v>-2461.08</c:v>
                </c:pt>
                <c:pt idx="560">
                  <c:v>-1925.2</c:v>
                </c:pt>
                <c:pt idx="561">
                  <c:v>-1926.75</c:v>
                </c:pt>
                <c:pt idx="562">
                  <c:v>-1759.68</c:v>
                </c:pt>
                <c:pt idx="563">
                  <c:v>-10349.700000000001</c:v>
                </c:pt>
                <c:pt idx="564">
                  <c:v>-3348.43</c:v>
                </c:pt>
                <c:pt idx="565">
                  <c:v>-5374.29</c:v>
                </c:pt>
                <c:pt idx="566">
                  <c:v>-1327.52</c:v>
                </c:pt>
                <c:pt idx="567">
                  <c:v>-4546.97</c:v>
                </c:pt>
                <c:pt idx="568">
                  <c:v>-2407.2600000000002</c:v>
                </c:pt>
                <c:pt idx="569">
                  <c:v>-3544.59</c:v>
                </c:pt>
                <c:pt idx="570">
                  <c:v>-4500.18</c:v>
                </c:pt>
                <c:pt idx="571">
                  <c:v>-5791.22</c:v>
                </c:pt>
                <c:pt idx="572">
                  <c:v>-3425.58</c:v>
                </c:pt>
                <c:pt idx="573">
                  <c:v>-4387.51</c:v>
                </c:pt>
                <c:pt idx="574">
                  <c:v>-3371.38</c:v>
                </c:pt>
                <c:pt idx="575">
                  <c:v>-3910.9</c:v>
                </c:pt>
                <c:pt idx="576">
                  <c:v>-3493.04</c:v>
                </c:pt>
                <c:pt idx="577">
                  <c:v>-5265.55</c:v>
                </c:pt>
                <c:pt idx="578">
                  <c:v>-4308.8500000000004</c:v>
                </c:pt>
                <c:pt idx="579">
                  <c:v>-6249.07</c:v>
                </c:pt>
                <c:pt idx="580">
                  <c:v>-3113.56</c:v>
                </c:pt>
                <c:pt idx="581">
                  <c:v>-7688.04</c:v>
                </c:pt>
                <c:pt idx="582">
                  <c:v>-2462.21</c:v>
                </c:pt>
                <c:pt idx="583">
                  <c:v>-1892.4</c:v>
                </c:pt>
                <c:pt idx="584">
                  <c:v>-3512.4</c:v>
                </c:pt>
                <c:pt idx="585">
                  <c:v>-3339.22</c:v>
                </c:pt>
                <c:pt idx="586">
                  <c:v>-1767.7</c:v>
                </c:pt>
                <c:pt idx="587">
                  <c:v>-2177.66</c:v>
                </c:pt>
                <c:pt idx="588">
                  <c:v>-2013.51</c:v>
                </c:pt>
                <c:pt idx="589">
                  <c:v>-1955.67</c:v>
                </c:pt>
                <c:pt idx="590">
                  <c:v>-2387.94</c:v>
                </c:pt>
                <c:pt idx="591">
                  <c:v>-5876.66</c:v>
                </c:pt>
                <c:pt idx="592">
                  <c:v>-2905.7</c:v>
                </c:pt>
                <c:pt idx="593">
                  <c:v>-911.726</c:v>
                </c:pt>
                <c:pt idx="594">
                  <c:v>-6997.73</c:v>
                </c:pt>
                <c:pt idx="595">
                  <c:v>-1956.13</c:v>
                </c:pt>
                <c:pt idx="596">
                  <c:v>-5228.16</c:v>
                </c:pt>
                <c:pt idx="597">
                  <c:v>-6118.63</c:v>
                </c:pt>
                <c:pt idx="598">
                  <c:v>-3308.28</c:v>
                </c:pt>
                <c:pt idx="599">
                  <c:v>-1404.5</c:v>
                </c:pt>
                <c:pt idx="600">
                  <c:v>-2399.35</c:v>
                </c:pt>
                <c:pt idx="601">
                  <c:v>-5293.59</c:v>
                </c:pt>
                <c:pt idx="602">
                  <c:v>-1040.3599999999999</c:v>
                </c:pt>
                <c:pt idx="603">
                  <c:v>-2994.71</c:v>
                </c:pt>
                <c:pt idx="604">
                  <c:v>-1468.89</c:v>
                </c:pt>
                <c:pt idx="605">
                  <c:v>-1430.36</c:v>
                </c:pt>
                <c:pt idx="606">
                  <c:v>-6562.35</c:v>
                </c:pt>
                <c:pt idx="607">
                  <c:v>-2409.98</c:v>
                </c:pt>
                <c:pt idx="608">
                  <c:v>-1226.05</c:v>
                </c:pt>
                <c:pt idx="609">
                  <c:v>-822.28099999999995</c:v>
                </c:pt>
                <c:pt idx="610">
                  <c:v>-3473.62</c:v>
                </c:pt>
                <c:pt idx="611">
                  <c:v>-1363.97</c:v>
                </c:pt>
                <c:pt idx="612">
                  <c:v>-1979.45</c:v>
                </c:pt>
                <c:pt idx="613">
                  <c:v>-3371.79</c:v>
                </c:pt>
                <c:pt idx="614">
                  <c:v>-5777.08</c:v>
                </c:pt>
                <c:pt idx="615">
                  <c:v>-2434.3200000000002</c:v>
                </c:pt>
                <c:pt idx="616">
                  <c:v>-2755.82</c:v>
                </c:pt>
                <c:pt idx="617">
                  <c:v>-5747</c:v>
                </c:pt>
                <c:pt idx="618">
                  <c:v>-5793.55</c:v>
                </c:pt>
                <c:pt idx="619">
                  <c:v>-3397.72</c:v>
                </c:pt>
                <c:pt idx="620">
                  <c:v>-2097.92</c:v>
                </c:pt>
                <c:pt idx="621">
                  <c:v>-1868.91</c:v>
                </c:pt>
                <c:pt idx="622">
                  <c:v>-6006.4</c:v>
                </c:pt>
                <c:pt idx="623">
                  <c:v>-1407.08</c:v>
                </c:pt>
                <c:pt idx="624">
                  <c:v>-2045.91</c:v>
                </c:pt>
                <c:pt idx="625">
                  <c:v>-2453.23</c:v>
                </c:pt>
                <c:pt idx="626">
                  <c:v>-3170.11</c:v>
                </c:pt>
                <c:pt idx="627">
                  <c:v>-2780.91</c:v>
                </c:pt>
                <c:pt idx="628">
                  <c:v>-2444.1799999999998</c:v>
                </c:pt>
                <c:pt idx="629">
                  <c:v>-2546.2199999999998</c:v>
                </c:pt>
                <c:pt idx="630">
                  <c:v>-3411.5</c:v>
                </c:pt>
                <c:pt idx="631">
                  <c:v>-1960.52</c:v>
                </c:pt>
                <c:pt idx="632">
                  <c:v>-3768.4</c:v>
                </c:pt>
                <c:pt idx="633">
                  <c:v>-4334.1000000000004</c:v>
                </c:pt>
                <c:pt idx="634">
                  <c:v>-4433.37</c:v>
                </c:pt>
                <c:pt idx="635">
                  <c:v>-2749.25</c:v>
                </c:pt>
                <c:pt idx="636">
                  <c:v>-1033.3599999999999</c:v>
                </c:pt>
                <c:pt idx="637">
                  <c:v>-1961.86</c:v>
                </c:pt>
                <c:pt idx="638">
                  <c:v>-2129.87</c:v>
                </c:pt>
                <c:pt idx="639">
                  <c:v>-1476.51</c:v>
                </c:pt>
                <c:pt idx="640">
                  <c:v>-1664.88</c:v>
                </c:pt>
                <c:pt idx="641">
                  <c:v>-1411.27</c:v>
                </c:pt>
                <c:pt idx="642">
                  <c:v>-4202.13</c:v>
                </c:pt>
                <c:pt idx="643">
                  <c:v>-3859.48</c:v>
                </c:pt>
                <c:pt idx="644">
                  <c:v>-3251.53</c:v>
                </c:pt>
                <c:pt idx="645">
                  <c:v>-1894.6</c:v>
                </c:pt>
                <c:pt idx="646">
                  <c:v>-3609.11</c:v>
                </c:pt>
                <c:pt idx="647">
                  <c:v>-4615.18</c:v>
                </c:pt>
                <c:pt idx="648">
                  <c:v>-7947.15</c:v>
                </c:pt>
                <c:pt idx="649">
                  <c:v>-2048.56</c:v>
                </c:pt>
                <c:pt idx="650">
                  <c:v>-3669.59</c:v>
                </c:pt>
                <c:pt idx="651">
                  <c:v>-5118.05</c:v>
                </c:pt>
                <c:pt idx="652">
                  <c:v>-7309.43</c:v>
                </c:pt>
                <c:pt idx="653">
                  <c:v>-2950.06</c:v>
                </c:pt>
                <c:pt idx="654">
                  <c:v>-3656.72</c:v>
                </c:pt>
                <c:pt idx="655">
                  <c:v>-3683.36</c:v>
                </c:pt>
                <c:pt idx="656">
                  <c:v>-2446.7399999999998</c:v>
                </c:pt>
                <c:pt idx="657">
                  <c:v>-3456.79</c:v>
                </c:pt>
                <c:pt idx="658">
                  <c:v>-2749.24</c:v>
                </c:pt>
                <c:pt idx="659">
                  <c:v>-2765.37</c:v>
                </c:pt>
                <c:pt idx="660">
                  <c:v>-3120.61</c:v>
                </c:pt>
                <c:pt idx="661">
                  <c:v>-1060.3599999999999</c:v>
                </c:pt>
                <c:pt idx="662">
                  <c:v>-3460.53</c:v>
                </c:pt>
                <c:pt idx="663">
                  <c:v>-6171.07</c:v>
                </c:pt>
                <c:pt idx="664">
                  <c:v>-8260.58</c:v>
                </c:pt>
                <c:pt idx="665">
                  <c:v>-2180.64</c:v>
                </c:pt>
                <c:pt idx="666">
                  <c:v>-4892.6400000000003</c:v>
                </c:pt>
                <c:pt idx="667">
                  <c:v>-3088.71</c:v>
                </c:pt>
                <c:pt idx="668">
                  <c:v>-2258.8000000000002</c:v>
                </c:pt>
                <c:pt idx="669">
                  <c:v>-1649.82</c:v>
                </c:pt>
                <c:pt idx="670">
                  <c:v>-3265.71</c:v>
                </c:pt>
                <c:pt idx="671">
                  <c:v>-7490.43</c:v>
                </c:pt>
                <c:pt idx="672">
                  <c:v>-5435.87</c:v>
                </c:pt>
                <c:pt idx="673">
                  <c:v>-2112.54</c:v>
                </c:pt>
                <c:pt idx="674">
                  <c:v>-4451.96</c:v>
                </c:pt>
                <c:pt idx="675">
                  <c:v>-3830.12</c:v>
                </c:pt>
                <c:pt idx="676">
                  <c:v>-3751.78</c:v>
                </c:pt>
                <c:pt idx="677">
                  <c:v>-858.96299999999997</c:v>
                </c:pt>
                <c:pt idx="678">
                  <c:v>-2450.6999999999998</c:v>
                </c:pt>
                <c:pt idx="679">
                  <c:v>-3360.72</c:v>
                </c:pt>
                <c:pt idx="680">
                  <c:v>-4565.72</c:v>
                </c:pt>
                <c:pt idx="681">
                  <c:v>-1574.3</c:v>
                </c:pt>
                <c:pt idx="682">
                  <c:v>-2568.69</c:v>
                </c:pt>
                <c:pt idx="683">
                  <c:v>-1471.19</c:v>
                </c:pt>
                <c:pt idx="684">
                  <c:v>-1707.69</c:v>
                </c:pt>
                <c:pt idx="685">
                  <c:v>-1183.1199999999999</c:v>
                </c:pt>
                <c:pt idx="686">
                  <c:v>-3010.88</c:v>
                </c:pt>
                <c:pt idx="687">
                  <c:v>-5745.79</c:v>
                </c:pt>
                <c:pt idx="688">
                  <c:v>-4072.17</c:v>
                </c:pt>
                <c:pt idx="689">
                  <c:v>-1526.59</c:v>
                </c:pt>
                <c:pt idx="690">
                  <c:v>-5136.55</c:v>
                </c:pt>
                <c:pt idx="691">
                  <c:v>-2147.15</c:v>
                </c:pt>
                <c:pt idx="692">
                  <c:v>-3550.28</c:v>
                </c:pt>
                <c:pt idx="693">
                  <c:v>-3369.38</c:v>
                </c:pt>
                <c:pt idx="694">
                  <c:v>-5405.61</c:v>
                </c:pt>
                <c:pt idx="695">
                  <c:v>-2904.3</c:v>
                </c:pt>
                <c:pt idx="696">
                  <c:v>-2246.2600000000002</c:v>
                </c:pt>
                <c:pt idx="697">
                  <c:v>-3060.18</c:v>
                </c:pt>
                <c:pt idx="698">
                  <c:v>-3937.52</c:v>
                </c:pt>
                <c:pt idx="699">
                  <c:v>-1617.06</c:v>
                </c:pt>
                <c:pt idx="700">
                  <c:v>-1845.55</c:v>
                </c:pt>
                <c:pt idx="701">
                  <c:v>-1781.49</c:v>
                </c:pt>
                <c:pt idx="702">
                  <c:v>-1789.09</c:v>
                </c:pt>
                <c:pt idx="703">
                  <c:v>-3594.56</c:v>
                </c:pt>
                <c:pt idx="704">
                  <c:v>-1964.89</c:v>
                </c:pt>
                <c:pt idx="705">
                  <c:v>-3694</c:v>
                </c:pt>
                <c:pt idx="706">
                  <c:v>-2949.33</c:v>
                </c:pt>
                <c:pt idx="707">
                  <c:v>-6065.81</c:v>
                </c:pt>
                <c:pt idx="708">
                  <c:v>-235.59100000000001</c:v>
                </c:pt>
                <c:pt idx="709">
                  <c:v>-4191.92</c:v>
                </c:pt>
                <c:pt idx="710">
                  <c:v>-2990.27</c:v>
                </c:pt>
                <c:pt idx="711">
                  <c:v>-3944.99</c:v>
                </c:pt>
                <c:pt idx="712">
                  <c:v>-3085.39</c:v>
                </c:pt>
                <c:pt idx="713">
                  <c:v>-5995.09</c:v>
                </c:pt>
                <c:pt idx="714">
                  <c:v>-3617.01</c:v>
                </c:pt>
                <c:pt idx="715">
                  <c:v>-3088.19</c:v>
                </c:pt>
                <c:pt idx="716">
                  <c:v>-3408.53</c:v>
                </c:pt>
                <c:pt idx="717">
                  <c:v>-4648.93</c:v>
                </c:pt>
                <c:pt idx="718">
                  <c:v>-4918.8100000000004</c:v>
                </c:pt>
                <c:pt idx="719">
                  <c:v>-2353.5300000000002</c:v>
                </c:pt>
                <c:pt idx="720">
                  <c:v>-1131.8</c:v>
                </c:pt>
                <c:pt idx="721">
                  <c:v>-1018.68</c:v>
                </c:pt>
                <c:pt idx="722">
                  <c:v>-2077.61</c:v>
                </c:pt>
                <c:pt idx="723">
                  <c:v>-2154.58</c:v>
                </c:pt>
                <c:pt idx="724">
                  <c:v>-3157.87</c:v>
                </c:pt>
                <c:pt idx="725">
                  <c:v>-3080.91</c:v>
                </c:pt>
                <c:pt idx="726">
                  <c:v>-2291.85</c:v>
                </c:pt>
                <c:pt idx="727">
                  <c:v>-5110.47</c:v>
                </c:pt>
                <c:pt idx="728">
                  <c:v>-4219.22</c:v>
                </c:pt>
                <c:pt idx="729">
                  <c:v>-1761.34</c:v>
                </c:pt>
                <c:pt idx="730">
                  <c:v>-8406.84</c:v>
                </c:pt>
                <c:pt idx="731">
                  <c:v>-1538.84</c:v>
                </c:pt>
                <c:pt idx="732">
                  <c:v>-2498.14</c:v>
                </c:pt>
                <c:pt idx="733">
                  <c:v>-1499.85</c:v>
                </c:pt>
                <c:pt idx="734">
                  <c:v>-3910.64</c:v>
                </c:pt>
                <c:pt idx="735">
                  <c:v>-2597.42</c:v>
                </c:pt>
                <c:pt idx="736">
                  <c:v>-1573.38</c:v>
                </c:pt>
                <c:pt idx="737">
                  <c:v>-3138.2</c:v>
                </c:pt>
                <c:pt idx="738">
                  <c:v>-2504.75</c:v>
                </c:pt>
                <c:pt idx="739">
                  <c:v>-4298.2299999999996</c:v>
                </c:pt>
                <c:pt idx="740">
                  <c:v>-1020.44</c:v>
                </c:pt>
                <c:pt idx="741">
                  <c:v>-3167.29</c:v>
                </c:pt>
                <c:pt idx="742">
                  <c:v>-1942.9</c:v>
                </c:pt>
                <c:pt idx="743">
                  <c:v>-2307.09</c:v>
                </c:pt>
                <c:pt idx="744">
                  <c:v>-5609.41</c:v>
                </c:pt>
                <c:pt idx="745">
                  <c:v>-3291.88</c:v>
                </c:pt>
                <c:pt idx="746">
                  <c:v>-5922.8</c:v>
                </c:pt>
                <c:pt idx="747">
                  <c:v>-1915.92</c:v>
                </c:pt>
                <c:pt idx="748">
                  <c:v>-4814.32</c:v>
                </c:pt>
                <c:pt idx="749">
                  <c:v>-1861.92</c:v>
                </c:pt>
                <c:pt idx="750">
                  <c:v>-2233.0100000000002</c:v>
                </c:pt>
                <c:pt idx="751">
                  <c:v>-1745.22</c:v>
                </c:pt>
                <c:pt idx="752">
                  <c:v>-1769.54</c:v>
                </c:pt>
                <c:pt idx="753">
                  <c:v>-3776.21</c:v>
                </c:pt>
                <c:pt idx="754">
                  <c:v>-776.35</c:v>
                </c:pt>
                <c:pt idx="755">
                  <c:v>-2083.9499999999998</c:v>
                </c:pt>
                <c:pt idx="756">
                  <c:v>-1704.19</c:v>
                </c:pt>
                <c:pt idx="757">
                  <c:v>-2773.09</c:v>
                </c:pt>
                <c:pt idx="758">
                  <c:v>-2809.39</c:v>
                </c:pt>
                <c:pt idx="759">
                  <c:v>-1611.11</c:v>
                </c:pt>
                <c:pt idx="760">
                  <c:v>-3919.48</c:v>
                </c:pt>
                <c:pt idx="761">
                  <c:v>-2422.2800000000002</c:v>
                </c:pt>
                <c:pt idx="762">
                  <c:v>-2587</c:v>
                </c:pt>
                <c:pt idx="763">
                  <c:v>-2514.34</c:v>
                </c:pt>
                <c:pt idx="764">
                  <c:v>-3435.08</c:v>
                </c:pt>
                <c:pt idx="765">
                  <c:v>-1183.81</c:v>
                </c:pt>
                <c:pt idx="766">
                  <c:v>-1711.71</c:v>
                </c:pt>
                <c:pt idx="767">
                  <c:v>-3543.97</c:v>
                </c:pt>
                <c:pt idx="768">
                  <c:v>-5378.69</c:v>
                </c:pt>
                <c:pt idx="769">
                  <c:v>-1238.23</c:v>
                </c:pt>
                <c:pt idx="770">
                  <c:v>-1736.04</c:v>
                </c:pt>
                <c:pt idx="771">
                  <c:v>-4973.6000000000004</c:v>
                </c:pt>
                <c:pt idx="772">
                  <c:v>-3354.25</c:v>
                </c:pt>
                <c:pt idx="773">
                  <c:v>-4033.96</c:v>
                </c:pt>
                <c:pt idx="774">
                  <c:v>-1239.46</c:v>
                </c:pt>
                <c:pt idx="775">
                  <c:v>-1643.61</c:v>
                </c:pt>
                <c:pt idx="776">
                  <c:v>-3060.41</c:v>
                </c:pt>
                <c:pt idx="777">
                  <c:v>-1577.98</c:v>
                </c:pt>
                <c:pt idx="778">
                  <c:v>-1554.54</c:v>
                </c:pt>
                <c:pt idx="779">
                  <c:v>-4725.37</c:v>
                </c:pt>
                <c:pt idx="780">
                  <c:v>-2317.73</c:v>
                </c:pt>
                <c:pt idx="781">
                  <c:v>-3086.71</c:v>
                </c:pt>
                <c:pt idx="782">
                  <c:v>-2254.88</c:v>
                </c:pt>
                <c:pt idx="783">
                  <c:v>-1811.14</c:v>
                </c:pt>
                <c:pt idx="784">
                  <c:v>-5684.22</c:v>
                </c:pt>
                <c:pt idx="785">
                  <c:v>-3688.32</c:v>
                </c:pt>
                <c:pt idx="786">
                  <c:v>-4226.2700000000004</c:v>
                </c:pt>
                <c:pt idx="787">
                  <c:v>-4834.91</c:v>
                </c:pt>
                <c:pt idx="788">
                  <c:v>-1134.57</c:v>
                </c:pt>
                <c:pt idx="789">
                  <c:v>-2647.47</c:v>
                </c:pt>
                <c:pt idx="790">
                  <c:v>-4084.26</c:v>
                </c:pt>
                <c:pt idx="791">
                  <c:v>-2027.66</c:v>
                </c:pt>
                <c:pt idx="792">
                  <c:v>-3299.67</c:v>
                </c:pt>
                <c:pt idx="793">
                  <c:v>-2103.63</c:v>
                </c:pt>
                <c:pt idx="794">
                  <c:v>-3135.85</c:v>
                </c:pt>
                <c:pt idx="795">
                  <c:v>-2225.4699999999998</c:v>
                </c:pt>
                <c:pt idx="796">
                  <c:v>-1530.86</c:v>
                </c:pt>
                <c:pt idx="797">
                  <c:v>-924.98400000000004</c:v>
                </c:pt>
                <c:pt idx="798">
                  <c:v>-5644.12</c:v>
                </c:pt>
                <c:pt idx="799">
                  <c:v>-4141.04</c:v>
                </c:pt>
                <c:pt idx="800">
                  <c:v>-2233.1999999999998</c:v>
                </c:pt>
                <c:pt idx="801">
                  <c:v>-12103.2</c:v>
                </c:pt>
                <c:pt idx="802">
                  <c:v>-3936.02</c:v>
                </c:pt>
                <c:pt idx="803">
                  <c:v>-231.67</c:v>
                </c:pt>
                <c:pt idx="804">
                  <c:v>-10987.4</c:v>
                </c:pt>
                <c:pt idx="805">
                  <c:v>-1648.73</c:v>
                </c:pt>
                <c:pt idx="806">
                  <c:v>-3546.9</c:v>
                </c:pt>
                <c:pt idx="807">
                  <c:v>-2996.73</c:v>
                </c:pt>
                <c:pt idx="808">
                  <c:v>-3186.85</c:v>
                </c:pt>
                <c:pt idx="809">
                  <c:v>-1092.96</c:v>
                </c:pt>
                <c:pt idx="810">
                  <c:v>-5305.74</c:v>
                </c:pt>
                <c:pt idx="811">
                  <c:v>-1667.72</c:v>
                </c:pt>
                <c:pt idx="812">
                  <c:v>-11495</c:v>
                </c:pt>
                <c:pt idx="813">
                  <c:v>-1470.86</c:v>
                </c:pt>
                <c:pt idx="814">
                  <c:v>-3387.72</c:v>
                </c:pt>
                <c:pt idx="815">
                  <c:v>-3432.8</c:v>
                </c:pt>
                <c:pt idx="816">
                  <c:v>-2858.74</c:v>
                </c:pt>
                <c:pt idx="817">
                  <c:v>-1206.55</c:v>
                </c:pt>
                <c:pt idx="818">
                  <c:v>-3689.36</c:v>
                </c:pt>
                <c:pt idx="819">
                  <c:v>-4204.7700000000004</c:v>
                </c:pt>
                <c:pt idx="820">
                  <c:v>-2552.94</c:v>
                </c:pt>
                <c:pt idx="821">
                  <c:v>-4754.6899999999996</c:v>
                </c:pt>
                <c:pt idx="822">
                  <c:v>-3221.02</c:v>
                </c:pt>
                <c:pt idx="823">
                  <c:v>-2999.79</c:v>
                </c:pt>
                <c:pt idx="824">
                  <c:v>-1485.65</c:v>
                </c:pt>
                <c:pt idx="825">
                  <c:v>-2906.58</c:v>
                </c:pt>
                <c:pt idx="826">
                  <c:v>-2194.4499999999998</c:v>
                </c:pt>
                <c:pt idx="827">
                  <c:v>-4438.74</c:v>
                </c:pt>
                <c:pt idx="828">
                  <c:v>-1441.3</c:v>
                </c:pt>
                <c:pt idx="829">
                  <c:v>-1785.89</c:v>
                </c:pt>
                <c:pt idx="830">
                  <c:v>-3637.91</c:v>
                </c:pt>
                <c:pt idx="831">
                  <c:v>-4029.14</c:v>
                </c:pt>
                <c:pt idx="832">
                  <c:v>-2740.47</c:v>
                </c:pt>
                <c:pt idx="833">
                  <c:v>-3108.03</c:v>
                </c:pt>
                <c:pt idx="834">
                  <c:v>-5173.33</c:v>
                </c:pt>
                <c:pt idx="835">
                  <c:v>-1623.45</c:v>
                </c:pt>
                <c:pt idx="836">
                  <c:v>-483.75299999999999</c:v>
                </c:pt>
                <c:pt idx="837">
                  <c:v>-1404.56</c:v>
                </c:pt>
                <c:pt idx="838">
                  <c:v>-2471.27</c:v>
                </c:pt>
                <c:pt idx="839">
                  <c:v>-5291.56</c:v>
                </c:pt>
                <c:pt idx="840">
                  <c:v>-2186.7800000000002</c:v>
                </c:pt>
                <c:pt idx="841">
                  <c:v>-1219.1300000000001</c:v>
                </c:pt>
                <c:pt idx="842">
                  <c:v>-6694.68</c:v>
                </c:pt>
                <c:pt idx="843">
                  <c:v>-1102.8499999999999</c:v>
                </c:pt>
                <c:pt idx="844">
                  <c:v>-2114.0300000000002</c:v>
                </c:pt>
                <c:pt idx="845">
                  <c:v>-1805.31</c:v>
                </c:pt>
                <c:pt idx="846">
                  <c:v>-2548.13</c:v>
                </c:pt>
                <c:pt idx="847">
                  <c:v>-2005.66</c:v>
                </c:pt>
                <c:pt idx="848">
                  <c:v>-3187.72</c:v>
                </c:pt>
                <c:pt idx="849">
                  <c:v>-1012.59</c:v>
                </c:pt>
                <c:pt idx="850">
                  <c:v>-3791.24</c:v>
                </c:pt>
                <c:pt idx="851">
                  <c:v>-1882.09</c:v>
                </c:pt>
                <c:pt idx="852">
                  <c:v>-3623.67</c:v>
                </c:pt>
                <c:pt idx="853">
                  <c:v>-4585.13</c:v>
                </c:pt>
                <c:pt idx="854">
                  <c:v>-1371.57</c:v>
                </c:pt>
                <c:pt idx="855">
                  <c:v>-1401.63</c:v>
                </c:pt>
                <c:pt idx="856">
                  <c:v>-3022.58</c:v>
                </c:pt>
                <c:pt idx="857">
                  <c:v>-5461.43</c:v>
                </c:pt>
                <c:pt idx="858">
                  <c:v>-1859.31</c:v>
                </c:pt>
                <c:pt idx="859">
                  <c:v>-2960.89</c:v>
                </c:pt>
                <c:pt idx="860">
                  <c:v>-1094</c:v>
                </c:pt>
                <c:pt idx="861">
                  <c:v>-2929.39</c:v>
                </c:pt>
                <c:pt idx="862">
                  <c:v>-3566.89</c:v>
                </c:pt>
                <c:pt idx="863">
                  <c:v>-2387.5300000000002</c:v>
                </c:pt>
                <c:pt idx="864">
                  <c:v>-3703.78</c:v>
                </c:pt>
                <c:pt idx="865">
                  <c:v>-3995.39</c:v>
                </c:pt>
                <c:pt idx="866">
                  <c:v>-1410.7</c:v>
                </c:pt>
                <c:pt idx="867">
                  <c:v>-3028.21</c:v>
                </c:pt>
                <c:pt idx="868">
                  <c:v>-2591.94</c:v>
                </c:pt>
                <c:pt idx="869">
                  <c:v>-3073.12</c:v>
                </c:pt>
                <c:pt idx="870">
                  <c:v>-615.66200000000003</c:v>
                </c:pt>
                <c:pt idx="871">
                  <c:v>-3615.18</c:v>
                </c:pt>
                <c:pt idx="872">
                  <c:v>-2801.68</c:v>
                </c:pt>
                <c:pt idx="873">
                  <c:v>-2801.58</c:v>
                </c:pt>
                <c:pt idx="874">
                  <c:v>-5515.63</c:v>
                </c:pt>
                <c:pt idx="875">
                  <c:v>-1826.42</c:v>
                </c:pt>
                <c:pt idx="876">
                  <c:v>-4740.3999999999996</c:v>
                </c:pt>
                <c:pt idx="877">
                  <c:v>-3945.34</c:v>
                </c:pt>
                <c:pt idx="878">
                  <c:v>-1344.49</c:v>
                </c:pt>
                <c:pt idx="879">
                  <c:v>-1616.67</c:v>
                </c:pt>
                <c:pt idx="880">
                  <c:v>-1677.68</c:v>
                </c:pt>
                <c:pt idx="881">
                  <c:v>-5195.0200000000004</c:v>
                </c:pt>
                <c:pt idx="882">
                  <c:v>-3665.62</c:v>
                </c:pt>
                <c:pt idx="883">
                  <c:v>-3855.11</c:v>
                </c:pt>
                <c:pt idx="884">
                  <c:v>-3071.14</c:v>
                </c:pt>
                <c:pt idx="885">
                  <c:v>-3779.43</c:v>
                </c:pt>
                <c:pt idx="886">
                  <c:v>-3599.13</c:v>
                </c:pt>
                <c:pt idx="887">
                  <c:v>-3603.11</c:v>
                </c:pt>
                <c:pt idx="888">
                  <c:v>-3389.5</c:v>
                </c:pt>
                <c:pt idx="889">
                  <c:v>-2565.09</c:v>
                </c:pt>
                <c:pt idx="890">
                  <c:v>-3723.78</c:v>
                </c:pt>
                <c:pt idx="891">
                  <c:v>-9312.4699999999993</c:v>
                </c:pt>
                <c:pt idx="892">
                  <c:v>-1106.3</c:v>
                </c:pt>
                <c:pt idx="893">
                  <c:v>-4056.08</c:v>
                </c:pt>
                <c:pt idx="894">
                  <c:v>-6011.09</c:v>
                </c:pt>
                <c:pt idx="895">
                  <c:v>-1835.58</c:v>
                </c:pt>
                <c:pt idx="896">
                  <c:v>-5837.75</c:v>
                </c:pt>
                <c:pt idx="897">
                  <c:v>-2230.66</c:v>
                </c:pt>
                <c:pt idx="898">
                  <c:v>-2227.94</c:v>
                </c:pt>
                <c:pt idx="899">
                  <c:v>-3040.53</c:v>
                </c:pt>
                <c:pt idx="900">
                  <c:v>-2846.98</c:v>
                </c:pt>
                <c:pt idx="901">
                  <c:v>-2701.99</c:v>
                </c:pt>
                <c:pt idx="902">
                  <c:v>-2125.5300000000002</c:v>
                </c:pt>
                <c:pt idx="903">
                  <c:v>-2841.01</c:v>
                </c:pt>
                <c:pt idx="904">
                  <c:v>-5765.14</c:v>
                </c:pt>
                <c:pt idx="905">
                  <c:v>-2056.9299999999998</c:v>
                </c:pt>
                <c:pt idx="906">
                  <c:v>-3344.01</c:v>
                </c:pt>
                <c:pt idx="907">
                  <c:v>-5520.51</c:v>
                </c:pt>
                <c:pt idx="908">
                  <c:v>-5788.28</c:v>
                </c:pt>
                <c:pt idx="909">
                  <c:v>-2232.6999999999998</c:v>
                </c:pt>
                <c:pt idx="910">
                  <c:v>-2074.7800000000002</c:v>
                </c:pt>
                <c:pt idx="911">
                  <c:v>-563.21199999999999</c:v>
                </c:pt>
                <c:pt idx="912">
                  <c:v>-3458.11</c:v>
                </c:pt>
                <c:pt idx="913">
                  <c:v>-767.60599999999999</c:v>
                </c:pt>
                <c:pt idx="914">
                  <c:v>-5933.83</c:v>
                </c:pt>
                <c:pt idx="915">
                  <c:v>-2559.2399999999998</c:v>
                </c:pt>
                <c:pt idx="916">
                  <c:v>-3466.78</c:v>
                </c:pt>
                <c:pt idx="917">
                  <c:v>-8622.0300000000007</c:v>
                </c:pt>
                <c:pt idx="918">
                  <c:v>-1626.17</c:v>
                </c:pt>
                <c:pt idx="919">
                  <c:v>-1690.24</c:v>
                </c:pt>
                <c:pt idx="920">
                  <c:v>-4130.3999999999996</c:v>
                </c:pt>
                <c:pt idx="921">
                  <c:v>-1753.42</c:v>
                </c:pt>
                <c:pt idx="922">
                  <c:v>-3235</c:v>
                </c:pt>
                <c:pt idx="923">
                  <c:v>-1214.83</c:v>
                </c:pt>
                <c:pt idx="924">
                  <c:v>-5548.67</c:v>
                </c:pt>
                <c:pt idx="925">
                  <c:v>-2624.24</c:v>
                </c:pt>
                <c:pt idx="926">
                  <c:v>-1428</c:v>
                </c:pt>
                <c:pt idx="927">
                  <c:v>-2226.1999999999998</c:v>
                </c:pt>
                <c:pt idx="928">
                  <c:v>-1314.9</c:v>
                </c:pt>
                <c:pt idx="929">
                  <c:v>-1804.83</c:v>
                </c:pt>
                <c:pt idx="930">
                  <c:v>-1269.1300000000001</c:v>
                </c:pt>
                <c:pt idx="931">
                  <c:v>-6376.87</c:v>
                </c:pt>
                <c:pt idx="932">
                  <c:v>-1662.08</c:v>
                </c:pt>
                <c:pt idx="933">
                  <c:v>-1490.52</c:v>
                </c:pt>
                <c:pt idx="934">
                  <c:v>-3076.25</c:v>
                </c:pt>
                <c:pt idx="935">
                  <c:v>-5467.31</c:v>
                </c:pt>
                <c:pt idx="936">
                  <c:v>-3002.07</c:v>
                </c:pt>
                <c:pt idx="937">
                  <c:v>-3263.44</c:v>
                </c:pt>
                <c:pt idx="938">
                  <c:v>-2859.18</c:v>
                </c:pt>
                <c:pt idx="939">
                  <c:v>-6613.5</c:v>
                </c:pt>
                <c:pt idx="940">
                  <c:v>-3825.86</c:v>
                </c:pt>
                <c:pt idx="941">
                  <c:v>-3198.03</c:v>
                </c:pt>
                <c:pt idx="942">
                  <c:v>-3909.86</c:v>
                </c:pt>
                <c:pt idx="943">
                  <c:v>-3642.83</c:v>
                </c:pt>
                <c:pt idx="944">
                  <c:v>-2194.35</c:v>
                </c:pt>
                <c:pt idx="945">
                  <c:v>-2283.62</c:v>
                </c:pt>
                <c:pt idx="946">
                  <c:v>-1304.5</c:v>
                </c:pt>
                <c:pt idx="947">
                  <c:v>-1185.3900000000001</c:v>
                </c:pt>
                <c:pt idx="948">
                  <c:v>-3901.61</c:v>
                </c:pt>
                <c:pt idx="949">
                  <c:v>-2659.29</c:v>
                </c:pt>
                <c:pt idx="950">
                  <c:v>-418.47399999999999</c:v>
                </c:pt>
                <c:pt idx="951">
                  <c:v>-1363.01</c:v>
                </c:pt>
                <c:pt idx="952">
                  <c:v>-3492.02</c:v>
                </c:pt>
                <c:pt idx="953">
                  <c:v>-1537.63</c:v>
                </c:pt>
                <c:pt idx="954">
                  <c:v>-1998.76</c:v>
                </c:pt>
                <c:pt idx="955">
                  <c:v>-5243.87</c:v>
                </c:pt>
                <c:pt idx="956">
                  <c:v>-3710.27</c:v>
                </c:pt>
                <c:pt idx="957">
                  <c:v>-2270.58</c:v>
                </c:pt>
                <c:pt idx="958">
                  <c:v>-2830.48</c:v>
                </c:pt>
                <c:pt idx="959">
                  <c:v>-3334.12</c:v>
                </c:pt>
                <c:pt idx="960">
                  <c:v>-5049.1899999999996</c:v>
                </c:pt>
                <c:pt idx="961">
                  <c:v>-6285.65</c:v>
                </c:pt>
                <c:pt idx="962">
                  <c:v>-2367.89</c:v>
                </c:pt>
                <c:pt idx="963">
                  <c:v>-1199.5999999999999</c:v>
                </c:pt>
                <c:pt idx="964">
                  <c:v>-4279.99</c:v>
                </c:pt>
                <c:pt idx="965">
                  <c:v>-4778.21</c:v>
                </c:pt>
                <c:pt idx="966">
                  <c:v>-1298.05</c:v>
                </c:pt>
                <c:pt idx="967">
                  <c:v>-2399.31</c:v>
                </c:pt>
                <c:pt idx="968">
                  <c:v>-2012.24</c:v>
                </c:pt>
                <c:pt idx="969">
                  <c:v>-1604.87</c:v>
                </c:pt>
                <c:pt idx="970">
                  <c:v>-3860.84</c:v>
                </c:pt>
                <c:pt idx="971">
                  <c:v>-4682.6099999999997</c:v>
                </c:pt>
                <c:pt idx="972">
                  <c:v>-2683.95</c:v>
                </c:pt>
                <c:pt idx="973">
                  <c:v>-4740.1499999999996</c:v>
                </c:pt>
                <c:pt idx="974">
                  <c:v>-2076.7800000000002</c:v>
                </c:pt>
                <c:pt idx="975">
                  <c:v>-2246.5100000000002</c:v>
                </c:pt>
                <c:pt idx="976">
                  <c:v>-3115.71</c:v>
                </c:pt>
                <c:pt idx="977">
                  <c:v>-3594.89</c:v>
                </c:pt>
                <c:pt idx="978">
                  <c:v>-482.75900000000001</c:v>
                </c:pt>
                <c:pt idx="979">
                  <c:v>-4542.45</c:v>
                </c:pt>
                <c:pt idx="980">
                  <c:v>-2480.39</c:v>
                </c:pt>
                <c:pt idx="981">
                  <c:v>-2109.11</c:v>
                </c:pt>
                <c:pt idx="982">
                  <c:v>-2876.03</c:v>
                </c:pt>
                <c:pt idx="983">
                  <c:v>-1214.1099999999999</c:v>
                </c:pt>
                <c:pt idx="984">
                  <c:v>-2602.8000000000002</c:v>
                </c:pt>
                <c:pt idx="985">
                  <c:v>-546.495</c:v>
                </c:pt>
                <c:pt idx="986">
                  <c:v>-1547.53</c:v>
                </c:pt>
                <c:pt idx="987">
                  <c:v>-2882.78</c:v>
                </c:pt>
                <c:pt idx="988">
                  <c:v>-5519.77</c:v>
                </c:pt>
                <c:pt idx="989">
                  <c:v>-4028.59</c:v>
                </c:pt>
                <c:pt idx="990">
                  <c:v>-4329.5</c:v>
                </c:pt>
                <c:pt idx="991">
                  <c:v>-1953.36</c:v>
                </c:pt>
                <c:pt idx="992">
                  <c:v>-4037</c:v>
                </c:pt>
                <c:pt idx="993">
                  <c:v>-5504.23</c:v>
                </c:pt>
                <c:pt idx="994">
                  <c:v>-2347.2800000000002</c:v>
                </c:pt>
                <c:pt idx="995">
                  <c:v>-2944.67</c:v>
                </c:pt>
                <c:pt idx="996">
                  <c:v>-5648.24</c:v>
                </c:pt>
                <c:pt idx="997">
                  <c:v>-3343.81</c:v>
                </c:pt>
                <c:pt idx="998">
                  <c:v>-2863.86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904-4710-A0D6-514AC92017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42306096"/>
        <c:axId val="242306488"/>
      </c:scatterChart>
      <c:valAx>
        <c:axId val="242306096"/>
        <c:scaling>
          <c:orientation val="minMax"/>
          <c:min val="-2.0000000000000004E-2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Incremental QALYs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2306488"/>
        <c:crosses val="autoZero"/>
        <c:crossBetween val="midCat"/>
      </c:valAx>
      <c:valAx>
        <c:axId val="242306488"/>
        <c:scaling>
          <c:orientation val="minMax"/>
          <c:max val="20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Incremental cost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£&quot;#,##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23060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890542" cy="496672"/>
          </a:xfrm>
          <a:prstGeom prst="rect">
            <a:avLst/>
          </a:prstGeom>
        </p:spPr>
        <p:txBody>
          <a:bodyPr vert="horz" lIns="91716" tIns="45858" rIns="91716" bIns="4585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038" y="1"/>
            <a:ext cx="2890542" cy="496672"/>
          </a:xfrm>
          <a:prstGeom prst="rect">
            <a:avLst/>
          </a:prstGeom>
        </p:spPr>
        <p:txBody>
          <a:bodyPr vert="horz" lIns="91716" tIns="45858" rIns="91716" bIns="45858" rtlCol="0"/>
          <a:lstStyle>
            <a:lvl1pPr algn="r">
              <a:defRPr sz="1200"/>
            </a:lvl1pPr>
          </a:lstStyle>
          <a:p>
            <a:fld id="{5C84C45D-C35B-4167-BE0C-38E07876171F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939925" y="744538"/>
            <a:ext cx="27892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16" tIns="45858" rIns="91716" bIns="4585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7514" y="4715833"/>
            <a:ext cx="5334062" cy="4466649"/>
          </a:xfrm>
          <a:prstGeom prst="rect">
            <a:avLst/>
          </a:prstGeom>
        </p:spPr>
        <p:txBody>
          <a:bodyPr vert="horz" lIns="91716" tIns="45858" rIns="91716" bIns="4585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8274"/>
            <a:ext cx="2890542" cy="496672"/>
          </a:xfrm>
          <a:prstGeom prst="rect">
            <a:avLst/>
          </a:prstGeom>
        </p:spPr>
        <p:txBody>
          <a:bodyPr vert="horz" lIns="91716" tIns="45858" rIns="91716" bIns="4585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038" y="9428274"/>
            <a:ext cx="2890542" cy="496672"/>
          </a:xfrm>
          <a:prstGeom prst="rect">
            <a:avLst/>
          </a:prstGeom>
        </p:spPr>
        <p:txBody>
          <a:bodyPr vert="horz" lIns="91716" tIns="45858" rIns="91716" bIns="45858" rtlCol="0" anchor="b"/>
          <a:lstStyle>
            <a:lvl1pPr algn="r">
              <a:defRPr sz="1200"/>
            </a:lvl1pPr>
          </a:lstStyle>
          <a:p>
            <a:fld id="{DEB72033-D90A-404F-B8BC-DF79D83B5F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8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515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57579" algn="l" defTabSz="91515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915158" algn="l" defTabSz="91515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372738" algn="l" defTabSz="91515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830317" algn="l" defTabSz="91515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7896" algn="l" defTabSz="91515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745475" algn="l" defTabSz="91515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203055" algn="l" defTabSz="91515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660634" algn="l" defTabSz="91515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306" y="13421679"/>
            <a:ext cx="27543443" cy="9261157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0608" y="24483062"/>
            <a:ext cx="22682836" cy="1104138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7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57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3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1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9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7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52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31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F107C-0F83-4FCA-A253-EACB7FB824A3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DFAC-2A57-48AC-8336-9592AA900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009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F107C-0F83-4FCA-A253-EACB7FB824A3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DFAC-2A57-48AC-8336-9592AA900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639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92937" y="1730226"/>
            <a:ext cx="7290911" cy="36864607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20205" y="1730226"/>
            <a:ext cx="21332666" cy="36864607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F107C-0F83-4FCA-A253-EACB7FB824A3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DFAC-2A57-48AC-8336-9592AA900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718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F107C-0F83-4FCA-A253-EACB7FB824A3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DFAC-2A57-48AC-8336-9592AA900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989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699" y="27763474"/>
            <a:ext cx="27543443" cy="8581072"/>
          </a:xfrm>
        </p:spPr>
        <p:txBody>
          <a:bodyPr anchor="t"/>
          <a:lstStyle>
            <a:lvl1pPr algn="l">
              <a:defRPr sz="182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699" y="18312299"/>
            <a:ext cx="27543443" cy="9451177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7889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5778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3pPr>
            <a:lvl4pPr marL="6263665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155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3944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733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521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31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F107C-0F83-4FCA-A253-EACB7FB824A3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DFAC-2A57-48AC-8336-9592AA900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178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20203" y="10081266"/>
            <a:ext cx="14311788" cy="28513568"/>
          </a:xfrm>
        </p:spPr>
        <p:txBody>
          <a:bodyPr/>
          <a:lstStyle>
            <a:lvl1pPr>
              <a:defRPr sz="129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72060" y="10081266"/>
            <a:ext cx="14311788" cy="28513568"/>
          </a:xfrm>
        </p:spPr>
        <p:txBody>
          <a:bodyPr/>
          <a:lstStyle>
            <a:lvl1pPr>
              <a:defRPr sz="129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F107C-0F83-4FCA-A253-EACB7FB824A3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DFAC-2A57-48AC-8336-9592AA900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875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03" y="9671213"/>
            <a:ext cx="14317416" cy="4030500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7889" indent="0">
              <a:buNone/>
              <a:defRPr sz="9100" b="1"/>
            </a:lvl2pPr>
            <a:lvl3pPr marL="4175778" indent="0">
              <a:buNone/>
              <a:defRPr sz="8200" b="1"/>
            </a:lvl3pPr>
            <a:lvl4pPr marL="6263665" indent="0">
              <a:buNone/>
              <a:defRPr sz="7400" b="1"/>
            </a:lvl4pPr>
            <a:lvl5pPr marL="8351554" indent="0">
              <a:buNone/>
              <a:defRPr sz="7400" b="1"/>
            </a:lvl5pPr>
            <a:lvl6pPr marL="10439441" indent="0">
              <a:buNone/>
              <a:defRPr sz="7400" b="1"/>
            </a:lvl6pPr>
            <a:lvl7pPr marL="12527330" indent="0">
              <a:buNone/>
              <a:defRPr sz="7400" b="1"/>
            </a:lvl7pPr>
            <a:lvl8pPr marL="14615219" indent="0">
              <a:buNone/>
              <a:defRPr sz="7400" b="1"/>
            </a:lvl8pPr>
            <a:lvl9pPr marL="16703107" indent="0">
              <a:buNone/>
              <a:defRPr sz="74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60811" y="9671213"/>
            <a:ext cx="14323040" cy="4030500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7889" indent="0">
              <a:buNone/>
              <a:defRPr sz="9100" b="1"/>
            </a:lvl2pPr>
            <a:lvl3pPr marL="4175778" indent="0">
              <a:buNone/>
              <a:defRPr sz="8200" b="1"/>
            </a:lvl3pPr>
            <a:lvl4pPr marL="6263665" indent="0">
              <a:buNone/>
              <a:defRPr sz="7400" b="1"/>
            </a:lvl4pPr>
            <a:lvl5pPr marL="8351554" indent="0">
              <a:buNone/>
              <a:defRPr sz="7400" b="1"/>
            </a:lvl5pPr>
            <a:lvl6pPr marL="10439441" indent="0">
              <a:buNone/>
              <a:defRPr sz="7400" b="1"/>
            </a:lvl6pPr>
            <a:lvl7pPr marL="12527330" indent="0">
              <a:buNone/>
              <a:defRPr sz="7400" b="1"/>
            </a:lvl7pPr>
            <a:lvl8pPr marL="14615219" indent="0">
              <a:buNone/>
              <a:defRPr sz="7400" b="1"/>
            </a:lvl8pPr>
            <a:lvl9pPr marL="16703107" indent="0">
              <a:buNone/>
              <a:defRPr sz="74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60811" y="13701713"/>
            <a:ext cx="14323040" cy="2489311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F107C-0F83-4FCA-A253-EACB7FB824A3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DFAC-2A57-48AC-8336-9592AA900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729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F107C-0F83-4FCA-A253-EACB7FB824A3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DFAC-2A57-48AC-8336-9592AA900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189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F107C-0F83-4FCA-A253-EACB7FB824A3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DFAC-2A57-48AC-8336-9592AA900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937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06" y="1720219"/>
            <a:ext cx="10660709" cy="7320915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9085" y="1720222"/>
            <a:ext cx="18114764" cy="36874611"/>
          </a:xfrm>
        </p:spPr>
        <p:txBody>
          <a:bodyPr/>
          <a:lstStyle>
            <a:lvl1pPr>
              <a:defRPr sz="14600"/>
            </a:lvl1pPr>
            <a:lvl2pPr>
              <a:defRPr sz="129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0206" y="9041137"/>
            <a:ext cx="10660709" cy="29553697"/>
          </a:xfrm>
        </p:spPr>
        <p:txBody>
          <a:bodyPr/>
          <a:lstStyle>
            <a:lvl1pPr marL="0" indent="0">
              <a:buNone/>
              <a:defRPr sz="6400"/>
            </a:lvl1pPr>
            <a:lvl2pPr marL="2087889" indent="0">
              <a:buNone/>
              <a:defRPr sz="5500"/>
            </a:lvl2pPr>
            <a:lvl3pPr marL="4175778" indent="0">
              <a:buNone/>
              <a:defRPr sz="4700"/>
            </a:lvl3pPr>
            <a:lvl4pPr marL="6263665" indent="0">
              <a:buNone/>
              <a:defRPr sz="4100"/>
            </a:lvl4pPr>
            <a:lvl5pPr marL="8351554" indent="0">
              <a:buNone/>
              <a:defRPr sz="4100"/>
            </a:lvl5pPr>
            <a:lvl6pPr marL="10439441" indent="0">
              <a:buNone/>
              <a:defRPr sz="4100"/>
            </a:lvl6pPr>
            <a:lvl7pPr marL="12527330" indent="0">
              <a:buNone/>
              <a:defRPr sz="4100"/>
            </a:lvl7pPr>
            <a:lvl8pPr marL="14615219" indent="0">
              <a:buNone/>
              <a:defRPr sz="4100"/>
            </a:lvl8pPr>
            <a:lvl9pPr marL="16703107" indent="0">
              <a:buNone/>
              <a:defRPr sz="41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F107C-0F83-4FCA-A253-EACB7FB824A3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DFAC-2A57-48AC-8336-9592AA900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941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1422" y="30243781"/>
            <a:ext cx="19442430" cy="3570449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1422" y="3860484"/>
            <a:ext cx="19442430" cy="25923240"/>
          </a:xfrm>
        </p:spPr>
        <p:txBody>
          <a:bodyPr/>
          <a:lstStyle>
            <a:lvl1pPr marL="0" indent="0">
              <a:buNone/>
              <a:defRPr sz="14600"/>
            </a:lvl1pPr>
            <a:lvl2pPr marL="2087889" indent="0">
              <a:buNone/>
              <a:defRPr sz="12900"/>
            </a:lvl2pPr>
            <a:lvl3pPr marL="4175778" indent="0">
              <a:buNone/>
              <a:defRPr sz="11000"/>
            </a:lvl3pPr>
            <a:lvl4pPr marL="6263665" indent="0">
              <a:buNone/>
              <a:defRPr sz="9100"/>
            </a:lvl4pPr>
            <a:lvl5pPr marL="8351554" indent="0">
              <a:buNone/>
              <a:defRPr sz="9100"/>
            </a:lvl5pPr>
            <a:lvl6pPr marL="10439441" indent="0">
              <a:buNone/>
              <a:defRPr sz="9100"/>
            </a:lvl6pPr>
            <a:lvl7pPr marL="12527330" indent="0">
              <a:buNone/>
              <a:defRPr sz="9100"/>
            </a:lvl7pPr>
            <a:lvl8pPr marL="14615219" indent="0">
              <a:buNone/>
              <a:defRPr sz="9100"/>
            </a:lvl8pPr>
            <a:lvl9pPr marL="16703107" indent="0">
              <a:buNone/>
              <a:defRPr sz="9100"/>
            </a:lvl9pPr>
          </a:lstStyle>
          <a:p>
            <a:r>
              <a:rPr lang="en-GB" smtClean="0"/>
              <a:t>Drag picture to placeholder or click icon to add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1422" y="33814232"/>
            <a:ext cx="19442430" cy="5070631"/>
          </a:xfrm>
        </p:spPr>
        <p:txBody>
          <a:bodyPr/>
          <a:lstStyle>
            <a:lvl1pPr marL="0" indent="0">
              <a:buNone/>
              <a:defRPr sz="6400"/>
            </a:lvl1pPr>
            <a:lvl2pPr marL="2087889" indent="0">
              <a:buNone/>
              <a:defRPr sz="5500"/>
            </a:lvl2pPr>
            <a:lvl3pPr marL="4175778" indent="0">
              <a:buNone/>
              <a:defRPr sz="4700"/>
            </a:lvl3pPr>
            <a:lvl4pPr marL="6263665" indent="0">
              <a:buNone/>
              <a:defRPr sz="4100"/>
            </a:lvl4pPr>
            <a:lvl5pPr marL="8351554" indent="0">
              <a:buNone/>
              <a:defRPr sz="4100"/>
            </a:lvl5pPr>
            <a:lvl6pPr marL="10439441" indent="0">
              <a:buNone/>
              <a:defRPr sz="4100"/>
            </a:lvl6pPr>
            <a:lvl7pPr marL="12527330" indent="0">
              <a:buNone/>
              <a:defRPr sz="4100"/>
            </a:lvl7pPr>
            <a:lvl8pPr marL="14615219" indent="0">
              <a:buNone/>
              <a:defRPr sz="4100"/>
            </a:lvl8pPr>
            <a:lvl9pPr marL="16703107" indent="0">
              <a:buNone/>
              <a:defRPr sz="41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F107C-0F83-4FCA-A253-EACB7FB824A3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DFAC-2A57-48AC-8336-9592AA900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675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3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20204" y="1730223"/>
            <a:ext cx="29163646" cy="7200901"/>
          </a:xfrm>
          <a:prstGeom prst="rect">
            <a:avLst/>
          </a:prstGeom>
        </p:spPr>
        <p:txBody>
          <a:bodyPr vert="horz" lIns="417579" tIns="208789" rIns="417579" bIns="208789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04" y="10081266"/>
            <a:ext cx="29163646" cy="28513568"/>
          </a:xfrm>
          <a:prstGeom prst="rect">
            <a:avLst/>
          </a:prstGeom>
        </p:spPr>
        <p:txBody>
          <a:bodyPr vert="horz" lIns="417579" tIns="208789" rIns="417579" bIns="208789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0203" y="40045011"/>
            <a:ext cx="7560946" cy="2300287"/>
          </a:xfrm>
          <a:prstGeom prst="rect">
            <a:avLst/>
          </a:prstGeom>
        </p:spPr>
        <p:txBody>
          <a:bodyPr vert="horz" lIns="417579" tIns="208789" rIns="417579" bIns="208789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F107C-0F83-4FCA-A253-EACB7FB824A3}" type="datetimeFigureOut">
              <a:rPr lang="en-GB" smtClean="0"/>
              <a:t>23/11/2017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71387" y="40045011"/>
            <a:ext cx="10261283" cy="2300287"/>
          </a:xfrm>
          <a:prstGeom prst="rect">
            <a:avLst/>
          </a:prstGeom>
        </p:spPr>
        <p:txBody>
          <a:bodyPr vert="horz" lIns="417579" tIns="208789" rIns="417579" bIns="208789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22903" y="40045011"/>
            <a:ext cx="7560946" cy="2300287"/>
          </a:xfrm>
          <a:prstGeom prst="rect">
            <a:avLst/>
          </a:prstGeom>
        </p:spPr>
        <p:txBody>
          <a:bodyPr vert="horz" lIns="417579" tIns="208789" rIns="417579" bIns="208789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4DFAC-2A57-48AC-8336-9592AA9009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979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5778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5916" indent="-1565916" algn="l" defTabSz="4175778" rtl="0" eaLnBrk="1" latinLnBrk="0" hangingPunct="1">
        <a:spcBef>
          <a:spcPct val="20000"/>
        </a:spcBef>
        <a:buFont typeface="Arial" panose="020B0604020202020204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2819" indent="-1304930" algn="l" defTabSz="4175778" rtl="0" eaLnBrk="1" latinLnBrk="0" hangingPunct="1">
        <a:spcBef>
          <a:spcPct val="20000"/>
        </a:spcBef>
        <a:buFont typeface="Arial" panose="020B0604020202020204" pitchFamily="34" charset="0"/>
        <a:buChar char="–"/>
        <a:defRPr sz="12900" kern="1200">
          <a:solidFill>
            <a:schemeClr val="tx1"/>
          </a:solidFill>
          <a:latin typeface="+mn-lt"/>
          <a:ea typeface="+mn-ea"/>
          <a:cs typeface="+mn-cs"/>
        </a:defRPr>
      </a:lvl2pPr>
      <a:lvl3pPr marL="5219721" indent="-1043944" algn="l" defTabSz="4175778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7610" indent="-1043944" algn="l" defTabSz="4175778" rtl="0" eaLnBrk="1" latinLnBrk="0" hangingPunct="1">
        <a:spcBef>
          <a:spcPct val="20000"/>
        </a:spcBef>
        <a:buFont typeface="Arial" panose="020B0604020202020204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5497" indent="-1043944" algn="l" defTabSz="4175778" rtl="0" eaLnBrk="1" latinLnBrk="0" hangingPunct="1">
        <a:spcBef>
          <a:spcPct val="20000"/>
        </a:spcBef>
        <a:buFont typeface="Arial" panose="020B0604020202020204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3386" indent="-1043944" algn="l" defTabSz="4175778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1273" indent="-1043944" algn="l" defTabSz="4175778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9162" indent="-1043944" algn="l" defTabSz="4175778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7051" indent="-1043944" algn="l" defTabSz="4175778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577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889" algn="l" defTabSz="417577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5778" algn="l" defTabSz="417577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3665" algn="l" defTabSz="417577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1554" algn="l" defTabSz="417577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9441" algn="l" defTabSz="417577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7330" algn="l" defTabSz="417577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5219" algn="l" defTabSz="417577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3107" algn="l" defTabSz="4175778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470052" y="67879"/>
            <a:ext cx="32044566" cy="3831132"/>
          </a:xfrm>
          <a:solidFill>
            <a:srgbClr val="008080"/>
          </a:solidFill>
        </p:spPr>
        <p:txBody>
          <a:bodyPr/>
          <a:lstStyle/>
          <a:p>
            <a:r>
              <a:rPr lang="en-GB" dirty="0" smtClean="0">
                <a:solidFill>
                  <a:srgbClr val="008080"/>
                </a:solidFill>
              </a:rPr>
              <a:t> </a:t>
            </a:r>
            <a:endParaRPr lang="en-GB" dirty="0">
              <a:solidFill>
                <a:srgbClr val="008080"/>
              </a:solidFill>
            </a:endParaRPr>
          </a:p>
        </p:txBody>
      </p:sp>
      <p:pic>
        <p:nvPicPr>
          <p:cNvPr id="6" name="Picture 5" descr="UoG_keylin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66921" y="363806"/>
            <a:ext cx="492125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981719" y="0"/>
            <a:ext cx="23671634" cy="2268315"/>
          </a:xfrm>
          <a:prstGeom prst="rect">
            <a:avLst/>
          </a:prstGeom>
          <a:noFill/>
        </p:spPr>
        <p:txBody>
          <a:bodyPr wrap="square" lIns="417579" tIns="208789" rIns="417579" bIns="208789" rtlCol="0">
            <a:spAutoFit/>
          </a:bodyPr>
          <a:lstStyle/>
          <a:p>
            <a:r>
              <a:rPr lang="en-GB" sz="6000" dirty="0" smtClean="0">
                <a:solidFill>
                  <a:schemeClr val="bg1"/>
                </a:solidFill>
              </a:rPr>
              <a:t>Cost-effectiveness of intelligent Liver Function test(</a:t>
            </a:r>
            <a:r>
              <a:rPr lang="en-GB" sz="6000" dirty="0" err="1" smtClean="0">
                <a:solidFill>
                  <a:schemeClr val="bg1"/>
                </a:solidFill>
              </a:rPr>
              <a:t>iLFT</a:t>
            </a:r>
            <a:r>
              <a:rPr lang="en-GB" sz="6000" dirty="0" smtClean="0">
                <a:solidFill>
                  <a:schemeClr val="bg1"/>
                </a:solidFill>
              </a:rPr>
              <a:t>) for investigation of patients with abnormal liver function tests</a:t>
            </a:r>
            <a:endParaRPr lang="en-GB" sz="60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92088" y="2332564"/>
            <a:ext cx="23961463" cy="1283430"/>
          </a:xfrm>
          <a:prstGeom prst="rect">
            <a:avLst/>
          </a:prstGeom>
          <a:noFill/>
        </p:spPr>
        <p:txBody>
          <a:bodyPr wrap="square" lIns="417579" tIns="208789" rIns="417579" bIns="208789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</a:rPr>
              <a:t>Rezaei Hemami M</a:t>
            </a:r>
            <a:r>
              <a:rPr lang="en-GB" sz="3200" b="1" baseline="30000" dirty="0">
                <a:solidFill>
                  <a:schemeClr val="bg1"/>
                </a:solidFill>
              </a:rPr>
              <a:t>1</a:t>
            </a:r>
            <a:r>
              <a:rPr lang="en-GB" sz="3200" b="1" dirty="0">
                <a:solidFill>
                  <a:schemeClr val="bg1"/>
                </a:solidFill>
              </a:rPr>
              <a:t>, Boyd </a:t>
            </a:r>
            <a:r>
              <a:rPr lang="en-GB" sz="3200" b="1" dirty="0" smtClean="0">
                <a:solidFill>
                  <a:schemeClr val="bg1"/>
                </a:solidFill>
              </a:rPr>
              <a:t>K. A</a:t>
            </a:r>
            <a:r>
              <a:rPr lang="en-GB" sz="3200" b="1" baseline="30000" dirty="0" smtClean="0">
                <a:solidFill>
                  <a:schemeClr val="bg1"/>
                </a:solidFill>
              </a:rPr>
              <a:t>1</a:t>
            </a:r>
            <a:r>
              <a:rPr lang="en-GB" sz="3200" b="1" dirty="0">
                <a:solidFill>
                  <a:schemeClr val="bg1"/>
                </a:solidFill>
              </a:rPr>
              <a:t>, Inglis </a:t>
            </a:r>
            <a:r>
              <a:rPr lang="en-GB" sz="3200" b="1" dirty="0" smtClean="0">
                <a:solidFill>
                  <a:schemeClr val="bg1"/>
                </a:solidFill>
              </a:rPr>
              <a:t>S. K</a:t>
            </a:r>
            <a:r>
              <a:rPr lang="en-GB" sz="3200" b="1" baseline="30000" dirty="0" smtClean="0">
                <a:solidFill>
                  <a:schemeClr val="bg1"/>
                </a:solidFill>
              </a:rPr>
              <a:t>2</a:t>
            </a:r>
            <a:r>
              <a:rPr lang="en-GB" sz="3200" b="1" dirty="0">
                <a:solidFill>
                  <a:schemeClr val="bg1"/>
                </a:solidFill>
              </a:rPr>
              <a:t>, Dow E</a:t>
            </a:r>
            <a:r>
              <a:rPr lang="en-GB" sz="3200" b="1" baseline="30000" dirty="0">
                <a:solidFill>
                  <a:schemeClr val="bg1"/>
                </a:solidFill>
              </a:rPr>
              <a:t>3</a:t>
            </a:r>
            <a:r>
              <a:rPr lang="en-GB" sz="3200" b="1" dirty="0">
                <a:solidFill>
                  <a:schemeClr val="bg1"/>
                </a:solidFill>
              </a:rPr>
              <a:t>, </a:t>
            </a:r>
            <a:r>
              <a:rPr lang="en-GB" sz="3200" b="1" dirty="0" smtClean="0">
                <a:solidFill>
                  <a:schemeClr val="bg1"/>
                </a:solidFill>
              </a:rPr>
              <a:t>Dillon J.F</a:t>
            </a:r>
            <a:r>
              <a:rPr lang="en-GB" sz="3200" b="1" baseline="30000" dirty="0" smtClean="0">
                <a:solidFill>
                  <a:schemeClr val="bg1"/>
                </a:solidFill>
              </a:rPr>
              <a:t>2</a:t>
            </a:r>
            <a:endParaRPr lang="en-GB" sz="3200" b="1" baseline="30000" dirty="0">
              <a:solidFill>
                <a:schemeClr val="bg1"/>
              </a:solidFill>
            </a:endParaRPr>
          </a:p>
          <a:p>
            <a:r>
              <a:rPr lang="en-GB" sz="2400" i="1" dirty="0">
                <a:solidFill>
                  <a:schemeClr val="bg1"/>
                </a:solidFill>
              </a:rPr>
              <a:t>1University of Glasgow, Glasgow, United Kingdom, 2University of Dundee, Dundee, United Kingdom, 3NHS, Dundee, </a:t>
            </a:r>
            <a:r>
              <a:rPr lang="en-GB" sz="2400" i="1" dirty="0" smtClean="0">
                <a:solidFill>
                  <a:schemeClr val="bg1"/>
                </a:solidFill>
              </a:rPr>
              <a:t>United Kingdom</a:t>
            </a:r>
            <a:endParaRPr lang="en-GB" sz="2400" i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342391" y="29761766"/>
            <a:ext cx="10418710" cy="714526"/>
          </a:xfrm>
          <a:prstGeom prst="rect">
            <a:avLst/>
          </a:prstGeom>
          <a:noFill/>
        </p:spPr>
        <p:txBody>
          <a:bodyPr wrap="square" lIns="91516" tIns="45758" rIns="91516" bIns="45758" rtlCol="0">
            <a:spAutoFit/>
          </a:bodyPr>
          <a:lstStyle/>
          <a:p>
            <a:endParaRPr lang="en-GB" sz="4000" b="1"/>
          </a:p>
        </p:txBody>
      </p:sp>
      <p:sp>
        <p:nvSpPr>
          <p:cNvPr id="36" name="Rectangle 35"/>
          <p:cNvSpPr/>
          <p:nvPr/>
        </p:nvSpPr>
        <p:spPr>
          <a:xfrm>
            <a:off x="1" y="41523512"/>
            <a:ext cx="32404049" cy="1681587"/>
          </a:xfrm>
          <a:prstGeom prst="rect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800" dirty="0"/>
          </a:p>
        </p:txBody>
      </p:sp>
      <p:sp>
        <p:nvSpPr>
          <p:cNvPr id="59" name="TextBox 58"/>
          <p:cNvSpPr txBox="1"/>
          <p:nvPr/>
        </p:nvSpPr>
        <p:spPr>
          <a:xfrm>
            <a:off x="495823" y="41733065"/>
            <a:ext cx="16786322" cy="900057"/>
          </a:xfrm>
          <a:prstGeom prst="rect">
            <a:avLst/>
          </a:prstGeom>
          <a:noFill/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3175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29351" tIns="64676" rIns="288000" bIns="64676" rtlCol="0">
            <a:spAutoFit/>
          </a:bodyPr>
          <a:lstStyle/>
          <a:p>
            <a:r>
              <a:rPr lang="en-GB" sz="2500" b="1" dirty="0">
                <a:solidFill>
                  <a:schemeClr val="bg1"/>
                </a:solidFill>
              </a:rPr>
              <a:t>Contact </a:t>
            </a:r>
            <a:r>
              <a:rPr lang="en-GB" sz="2500" b="1" dirty="0" smtClean="0">
                <a:solidFill>
                  <a:schemeClr val="bg1"/>
                </a:solidFill>
              </a:rPr>
              <a:t>details: </a:t>
            </a:r>
            <a:r>
              <a:rPr lang="en-GB" sz="2500" dirty="0" smtClean="0">
                <a:solidFill>
                  <a:schemeClr val="bg1"/>
                </a:solidFill>
              </a:rPr>
              <a:t>Mohsen </a:t>
            </a:r>
            <a:r>
              <a:rPr lang="en-GB" sz="2500" dirty="0" err="1" smtClean="0">
                <a:solidFill>
                  <a:schemeClr val="bg1"/>
                </a:solidFill>
              </a:rPr>
              <a:t>Rezaei</a:t>
            </a:r>
            <a:r>
              <a:rPr lang="en-GB" sz="2500" dirty="0" smtClean="0">
                <a:solidFill>
                  <a:schemeClr val="bg1"/>
                </a:solidFill>
              </a:rPr>
              <a:t> </a:t>
            </a:r>
            <a:r>
              <a:rPr lang="en-GB" sz="2500" dirty="0" err="1" smtClean="0">
                <a:solidFill>
                  <a:schemeClr val="bg1"/>
                </a:solidFill>
              </a:rPr>
              <a:t>Hemami</a:t>
            </a:r>
            <a:r>
              <a:rPr lang="en-GB" sz="2500" dirty="0" smtClean="0">
                <a:solidFill>
                  <a:schemeClr val="bg1"/>
                </a:solidFill>
              </a:rPr>
              <a:t> ,Mohsen.Rezaeihemami@glasgow.ac.uk</a:t>
            </a:r>
          </a:p>
          <a:p>
            <a:r>
              <a:rPr lang="en-GB" sz="2500" b="1" dirty="0" smtClean="0">
                <a:solidFill>
                  <a:schemeClr val="bg1"/>
                </a:solidFill>
              </a:rPr>
              <a:t>Acknowledgment</a:t>
            </a:r>
            <a:r>
              <a:rPr lang="en-GB" sz="2500" dirty="0" smtClean="0">
                <a:solidFill>
                  <a:schemeClr val="bg1"/>
                </a:solidFill>
              </a:rPr>
              <a:t>: We would like to acknowledge the </a:t>
            </a:r>
            <a:r>
              <a:rPr lang="en-GB" sz="2500" dirty="0" err="1" smtClean="0">
                <a:solidFill>
                  <a:schemeClr val="bg1"/>
                </a:solidFill>
              </a:rPr>
              <a:t>iLFT</a:t>
            </a:r>
            <a:r>
              <a:rPr lang="en-GB" sz="2500" dirty="0" smtClean="0">
                <a:solidFill>
                  <a:schemeClr val="bg1"/>
                </a:solidFill>
              </a:rPr>
              <a:t> trial team and Chief Scientist Office for funding this study</a:t>
            </a:r>
            <a:endParaRPr lang="en-GB" sz="2500" dirty="0">
              <a:solidFill>
                <a:schemeClr val="bg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216249" y="41275276"/>
            <a:ext cx="25202574" cy="185781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9502" y="4360398"/>
            <a:ext cx="31058220" cy="1178893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288000" tIns="46800" rIns="288000" numCol="2" spcCol="360000" rtlCol="0">
            <a:spAutoFit/>
          </a:bodyPr>
          <a:lstStyle/>
          <a:p>
            <a:endParaRPr lang="en-GB" sz="4000" b="1" dirty="0" smtClean="0"/>
          </a:p>
          <a:p>
            <a:r>
              <a:rPr lang="en-GB" sz="4000" b="1" dirty="0" smtClean="0"/>
              <a:t>Background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/>
              <a:t>Liver function </a:t>
            </a:r>
            <a:r>
              <a:rPr lang="en-GB" sz="4000" dirty="0" smtClean="0"/>
              <a:t>tests (LFT) </a:t>
            </a:r>
            <a:r>
              <a:rPr lang="en-GB" sz="4000" dirty="0"/>
              <a:t>are widely used by GPs in UK.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/>
              <a:t>Abnormal results from these tests(ALFTs) are </a:t>
            </a:r>
            <a:r>
              <a:rPr lang="en-GB" sz="4000" dirty="0" smtClean="0"/>
              <a:t>common.</a:t>
            </a:r>
            <a:endParaRPr lang="en-GB" sz="40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/>
              <a:t>ALFTs are </a:t>
            </a:r>
            <a:r>
              <a:rPr lang="en-GB" sz="4000" dirty="0" err="1"/>
              <a:t>uninvestigated</a:t>
            </a:r>
            <a:r>
              <a:rPr lang="en-GB" sz="4000" dirty="0"/>
              <a:t> further OR lengthy retesting &amp; referral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/>
              <a:t>Current practice leads to unidentified curable liver disease which could be fatal, and costs patient &amp; health services time &amp; resources.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err="1"/>
              <a:t>iLFT</a:t>
            </a:r>
            <a:r>
              <a:rPr lang="en-GB" sz="4000" dirty="0"/>
              <a:t> is a semi-automated liver test cascading system</a:t>
            </a:r>
          </a:p>
          <a:p>
            <a:pPr marL="2659389" lvl="1" indent="-571500">
              <a:buFont typeface="Arial" panose="020B0604020202020204" pitchFamily="34" charset="0"/>
              <a:buChar char="•"/>
            </a:pPr>
            <a:r>
              <a:rPr lang="en-GB" sz="4000" dirty="0" smtClean="0"/>
              <a:t>Maximises </a:t>
            </a:r>
            <a:r>
              <a:rPr lang="en-GB" sz="4000" dirty="0"/>
              <a:t>efficiency of requesting </a:t>
            </a:r>
            <a:r>
              <a:rPr lang="en-GB" sz="4000" dirty="0" smtClean="0"/>
              <a:t>LFTs.</a:t>
            </a:r>
            <a:endParaRPr lang="en-GB" sz="4000" dirty="0"/>
          </a:p>
          <a:p>
            <a:pPr marL="2659389" lvl="1" indent="-571500">
              <a:buFont typeface="Arial" panose="020B0604020202020204" pitchFamily="34" charset="0"/>
              <a:buChar char="•"/>
            </a:pPr>
            <a:r>
              <a:rPr lang="en-GB" sz="4000" dirty="0"/>
              <a:t>Earlier detection of potentially curable liver </a:t>
            </a:r>
            <a:r>
              <a:rPr lang="en-GB" sz="4000" dirty="0" smtClean="0"/>
              <a:t>disease. </a:t>
            </a:r>
            <a:endParaRPr lang="en-GB" sz="4000" dirty="0"/>
          </a:p>
          <a:p>
            <a:r>
              <a:rPr lang="en-GB" sz="4000" b="1" dirty="0"/>
              <a:t>Aim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/>
              <a:t>Determine cost-effectiveness of </a:t>
            </a:r>
            <a:r>
              <a:rPr lang="en-GB" sz="4000" dirty="0" err="1"/>
              <a:t>iLFT</a:t>
            </a:r>
            <a:r>
              <a:rPr lang="en-GB" sz="4000" dirty="0"/>
              <a:t> compared to routine practice for evaluating ALFTs in </a:t>
            </a:r>
            <a:r>
              <a:rPr lang="en-GB" sz="4000" dirty="0" smtClean="0"/>
              <a:t>Scotland. </a:t>
            </a:r>
            <a:endParaRPr lang="en-GB" sz="4000" dirty="0"/>
          </a:p>
          <a:p>
            <a:endParaRPr lang="en-GB" sz="4000" b="1" dirty="0" smtClean="0"/>
          </a:p>
          <a:p>
            <a:r>
              <a:rPr lang="en-GB" sz="4000" b="1" dirty="0" smtClean="0"/>
              <a:t>Methods</a:t>
            </a:r>
            <a:endParaRPr lang="en-GB" sz="4000" b="1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/>
              <a:t>Perspective</a:t>
            </a:r>
            <a:r>
              <a:rPr lang="en-GB" sz="4000" b="1" dirty="0"/>
              <a:t>: </a:t>
            </a:r>
            <a:r>
              <a:rPr lang="en-GB" sz="4000" dirty="0"/>
              <a:t>National Health </a:t>
            </a:r>
            <a:r>
              <a:rPr lang="en-GB" sz="4000" dirty="0" smtClean="0"/>
              <a:t>Service.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/>
              <a:t>Economic evaluation alongside trial &amp; decision model.</a:t>
            </a:r>
            <a:endParaRPr lang="en-GB" sz="4000" dirty="0"/>
          </a:p>
          <a:p>
            <a:endParaRPr lang="en-GB" sz="4000" b="1" dirty="0" smtClean="0"/>
          </a:p>
          <a:p>
            <a:endParaRPr lang="en-GB" sz="4000" b="1" dirty="0" smtClean="0"/>
          </a:p>
          <a:p>
            <a:endParaRPr lang="en-GB" sz="4000" b="1" dirty="0" smtClean="0"/>
          </a:p>
          <a:p>
            <a:r>
              <a:rPr lang="en-GB" sz="4000" b="1" dirty="0" smtClean="0"/>
              <a:t>Within trial economic evaluation (CEA)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/>
              <a:t>Step wedge RCT, before / after analysis, Tayside Scotland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/>
              <a:t>Resource </a:t>
            </a:r>
            <a:r>
              <a:rPr lang="en-GB" sz="4000" dirty="0"/>
              <a:t>use data (</a:t>
            </a:r>
            <a:r>
              <a:rPr lang="en-GB" sz="4000" dirty="0" smtClean="0"/>
              <a:t>GP, </a:t>
            </a:r>
            <a:r>
              <a:rPr lang="en-GB" sz="4000" dirty="0"/>
              <a:t>nurse, lab tests)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/>
              <a:t>Decision tree 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/>
              <a:t>Incremental cost per correct diagnosis</a:t>
            </a:r>
          </a:p>
          <a:p>
            <a:r>
              <a:rPr lang="en-GB" sz="4000" b="1" dirty="0"/>
              <a:t>Lifetime economic evaluation (CUA)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/>
              <a:t>Markov model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/>
              <a:t>Alcoholic Liver Diseases (ALD) &amp;  Non Alcoholic Fatty Liver Diseases (NAFLD)  </a:t>
            </a:r>
            <a:endParaRPr lang="en-GB" sz="4000" b="1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/>
              <a:t>Patients </a:t>
            </a:r>
            <a:r>
              <a:rPr lang="en-GB" sz="4000" dirty="0"/>
              <a:t>with liver disease could enter in detected or non-detected states, then they followed pathway of disease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/>
              <a:t>Costs, </a:t>
            </a:r>
            <a:r>
              <a:rPr lang="en-GB" sz="4000" dirty="0" smtClean="0"/>
              <a:t>utilities</a:t>
            </a:r>
            <a:r>
              <a:rPr lang="en-GB" sz="4000" dirty="0"/>
              <a:t>,  transitional probabilities and treatment effect, </a:t>
            </a:r>
            <a:r>
              <a:rPr lang="en-GB" sz="4000" dirty="0" smtClean="0"/>
              <a:t>were estimated </a:t>
            </a:r>
            <a:r>
              <a:rPr lang="en-GB" sz="4000" dirty="0"/>
              <a:t>from SCALE data, expert opinion and literature. </a:t>
            </a:r>
          </a:p>
          <a:p>
            <a:r>
              <a:rPr lang="en-GB" sz="4000" b="1" dirty="0"/>
              <a:t>Sensitivity analysis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/>
              <a:t>Deterministic: </a:t>
            </a:r>
            <a:r>
              <a:rPr lang="en-GB" sz="4000" dirty="0"/>
              <a:t>four scenarios based on definition of normal range for ALT and patients exclusion criteria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/>
              <a:t>Probabilistic: </a:t>
            </a:r>
            <a:r>
              <a:rPr lang="en-GB" sz="4000" dirty="0"/>
              <a:t>Mont Carlo simulation </a:t>
            </a:r>
            <a:endParaRPr lang="en-GB" sz="4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981719" y="37831037"/>
            <a:ext cx="30307891" cy="31711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288000" tIns="46800" rIns="288000" rtlCol="0">
            <a:spAutoFit/>
          </a:bodyPr>
          <a:lstStyle/>
          <a:p>
            <a:r>
              <a:rPr lang="en-GB" sz="4000" b="1" dirty="0" smtClean="0"/>
              <a:t>Conclusion</a:t>
            </a:r>
            <a:r>
              <a:rPr lang="en-GB" sz="4000" dirty="0" smtClean="0"/>
              <a:t>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err="1" smtClean="0"/>
              <a:t>iLFT</a:t>
            </a:r>
            <a:r>
              <a:rPr lang="en-GB" sz="4000" dirty="0" smtClean="0"/>
              <a:t> is deliverable</a:t>
            </a:r>
            <a:r>
              <a:rPr lang="en-GB" sz="4000" dirty="0"/>
              <a:t>, requiring only innovative developments and adjustments to; existing laboratory hardware and </a:t>
            </a:r>
            <a:r>
              <a:rPr lang="en-GB" sz="4000" dirty="0" smtClean="0"/>
              <a:t>software. It can reduce the </a:t>
            </a:r>
            <a:r>
              <a:rPr lang="en-GB" sz="4000" dirty="0"/>
              <a:t>number of LFT’s not </a:t>
            </a:r>
            <a:r>
              <a:rPr lang="en-GB" sz="4000" dirty="0" smtClean="0"/>
              <a:t>rechecked/not investigated which are potential cases for fatal disease in future.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/>
              <a:t>This system </a:t>
            </a:r>
            <a:r>
              <a:rPr lang="en-GB" sz="4000" dirty="0"/>
              <a:t>is clearly more effective at diagnosing liver disease than the </a:t>
            </a:r>
            <a:r>
              <a:rPr lang="en-GB" sz="4000" dirty="0" smtClean="0"/>
              <a:t>routine practice. </a:t>
            </a:r>
            <a:r>
              <a:rPr lang="en-GB" sz="4000" dirty="0" err="1" smtClean="0"/>
              <a:t>iLFT</a:t>
            </a:r>
            <a:r>
              <a:rPr lang="en-GB" sz="4000" dirty="0" smtClean="0"/>
              <a:t> </a:t>
            </a:r>
            <a:r>
              <a:rPr lang="en-GB" sz="4000" dirty="0"/>
              <a:t>has a higher correct diagnosis rate and cost in short-term, in lifetime model it </a:t>
            </a:r>
            <a:r>
              <a:rPr lang="en-GB" sz="4000" dirty="0" smtClean="0"/>
              <a:t>dominates.  </a:t>
            </a:r>
            <a:r>
              <a:rPr lang="en-GB" sz="4000" dirty="0"/>
              <a:t>The results were robust to PSA and different </a:t>
            </a:r>
            <a:r>
              <a:rPr lang="en-GB" sz="4000" dirty="0" smtClean="0"/>
              <a:t>scenario</a:t>
            </a:r>
            <a:endParaRPr lang="en-GB" sz="4000" b="1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22920795" y="26254808"/>
            <a:ext cx="72680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Fig2 CE plan for lifetime model</a:t>
            </a:r>
            <a:endParaRPr lang="en-GB" sz="4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24134197" y="2290263"/>
            <a:ext cx="6448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chemeClr val="bg1"/>
                </a:solidFill>
              </a:rPr>
              <a:t>Institute of Health &amp; Wellbeing</a:t>
            </a:r>
            <a:endParaRPr lang="en-GB" sz="3600" b="1" dirty="0">
              <a:solidFill>
                <a:schemeClr val="bg1"/>
              </a:solidFill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 bwMode="auto">
          <a:xfrm>
            <a:off x="24266921" y="2897165"/>
            <a:ext cx="8319318" cy="11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r>
              <a:rPr lang="en-GB" sz="3200" b="1" dirty="0" smtClean="0">
                <a:solidFill>
                  <a:schemeClr val="bg1"/>
                </a:solidFill>
                <a:latin typeface="Albertus" panose="020E0702040304020204"/>
              </a:rPr>
              <a:t>Health Economics and</a:t>
            </a:r>
          </a:p>
          <a:p>
            <a:r>
              <a:rPr lang="en-GB" sz="3200" b="1" dirty="0" smtClean="0">
                <a:solidFill>
                  <a:schemeClr val="bg1"/>
                </a:solidFill>
                <a:latin typeface="Albertus" panose="020E0702040304020204"/>
              </a:rPr>
              <a:t>Health Technology Assessment  (HEHTA)</a:t>
            </a:r>
            <a:r>
              <a:rPr lang="en-GB" sz="3200" kern="0" dirty="0" smtClean="0">
                <a:latin typeface="Arial" pitchFamily="-111" charset="0"/>
                <a:ea typeface="ＭＳ Ｐゴシック" pitchFamily="-111" charset="-128"/>
                <a:cs typeface="Arial"/>
              </a:rPr>
              <a:t/>
            </a:r>
            <a:br>
              <a:rPr lang="en-GB" sz="3200" kern="0" dirty="0" smtClean="0">
                <a:latin typeface="Arial" pitchFamily="-111" charset="0"/>
                <a:ea typeface="ＭＳ Ｐゴシック" pitchFamily="-111" charset="-128"/>
                <a:cs typeface="Arial"/>
              </a:rPr>
            </a:br>
            <a:r>
              <a:rPr lang="en-GB" sz="3200" kern="0" dirty="0" smtClean="0">
                <a:latin typeface="Arial" pitchFamily="-111" charset="0"/>
                <a:ea typeface="ＭＳ Ｐゴシック" pitchFamily="-111" charset="-128"/>
                <a:cs typeface="Arial"/>
              </a:rPr>
              <a:t/>
            </a:r>
            <a:br>
              <a:rPr lang="en-GB" sz="3200" kern="0" dirty="0" smtClean="0">
                <a:latin typeface="Arial" pitchFamily="-111" charset="0"/>
                <a:ea typeface="ＭＳ Ｐゴシック" pitchFamily="-111" charset="-128"/>
                <a:cs typeface="Arial"/>
              </a:rPr>
            </a:br>
            <a:r>
              <a:rPr lang="en-GB" sz="3200" kern="0" dirty="0" smtClean="0">
                <a:latin typeface="Arial" pitchFamily="-111" charset="0"/>
                <a:ea typeface="ＭＳ Ｐゴシック" pitchFamily="-111" charset="-128"/>
                <a:cs typeface="Arial"/>
              </a:rPr>
              <a:t/>
            </a:r>
            <a:br>
              <a:rPr lang="en-GB" sz="3200" kern="0" dirty="0" smtClean="0">
                <a:latin typeface="Arial" pitchFamily="-111" charset="0"/>
                <a:ea typeface="ＭＳ Ｐゴシック" pitchFamily="-111" charset="-128"/>
                <a:cs typeface="Arial"/>
              </a:rPr>
            </a:br>
            <a:endParaRPr lang="en-US" sz="3200" b="1" kern="0" dirty="0" smtClean="0">
              <a:latin typeface="Arial" pitchFamily="-111" charset="0"/>
              <a:ea typeface="ＭＳ Ｐゴシック" pitchFamily="-111" charset="-128"/>
              <a:cs typeface="Arial"/>
            </a:endParaRPr>
          </a:p>
        </p:txBody>
      </p:sp>
      <p:graphicFrame>
        <p:nvGraphicFramePr>
          <p:cNvPr id="30" name="Chart 29"/>
          <p:cNvGraphicFramePr/>
          <p:nvPr>
            <p:extLst>
              <p:ext uri="{D42A27DB-BD31-4B8C-83A1-F6EECF244321}">
                <p14:modId xmlns:p14="http://schemas.microsoft.com/office/powerpoint/2010/main" val="2313030013"/>
              </p:ext>
            </p:extLst>
          </p:nvPr>
        </p:nvGraphicFramePr>
        <p:xfrm>
          <a:off x="19370377" y="15893426"/>
          <a:ext cx="11491597" cy="103784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1651522" y="27097561"/>
            <a:ext cx="83837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Primary </a:t>
            </a:r>
            <a:r>
              <a:rPr lang="en-GB" sz="4000" b="1" dirty="0"/>
              <a:t>diagnostic outcomes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4545841" y="27130037"/>
            <a:ext cx="83837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Scenario analyses </a:t>
            </a:r>
            <a:endParaRPr lang="en-GB" sz="4000" b="1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794329"/>
              </p:ext>
            </p:extLst>
          </p:nvPr>
        </p:nvGraphicFramePr>
        <p:xfrm>
          <a:off x="800452" y="27878887"/>
          <a:ext cx="12521252" cy="67487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68114">
                  <a:extLst>
                    <a:ext uri="{9D8B030D-6E8A-4147-A177-3AD203B41FA5}">
                      <a16:colId xmlns:a16="http://schemas.microsoft.com/office/drawing/2014/main" val="3668725847"/>
                    </a:ext>
                  </a:extLst>
                </a:gridCol>
                <a:gridCol w="3044634">
                  <a:extLst>
                    <a:ext uri="{9D8B030D-6E8A-4147-A177-3AD203B41FA5}">
                      <a16:colId xmlns:a16="http://schemas.microsoft.com/office/drawing/2014/main" val="1235245792"/>
                    </a:ext>
                  </a:extLst>
                </a:gridCol>
                <a:gridCol w="2886765">
                  <a:extLst>
                    <a:ext uri="{9D8B030D-6E8A-4147-A177-3AD203B41FA5}">
                      <a16:colId xmlns:a16="http://schemas.microsoft.com/office/drawing/2014/main" val="4225088279"/>
                    </a:ext>
                  </a:extLst>
                </a:gridCol>
                <a:gridCol w="3121739">
                  <a:extLst>
                    <a:ext uri="{9D8B030D-6E8A-4147-A177-3AD203B41FA5}">
                      <a16:colId xmlns:a16="http://schemas.microsoft.com/office/drawing/2014/main" val="3498220856"/>
                    </a:ext>
                  </a:extLst>
                </a:gridCol>
              </a:tblGrid>
              <a:tr h="781249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dirty="0">
                          <a:effectLst/>
                        </a:rPr>
                        <a:t> 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dirty="0" smtClean="0">
                          <a:effectLst/>
                        </a:rPr>
                        <a:t>Control</a:t>
                      </a:r>
                      <a:endParaRPr lang="en-GB" sz="3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dirty="0">
                          <a:effectLst/>
                        </a:rPr>
                        <a:t>N=486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dirty="0" err="1" smtClean="0">
                          <a:effectLst/>
                        </a:rPr>
                        <a:t>iLFT</a:t>
                      </a:r>
                      <a:endParaRPr lang="en-GB" sz="32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dirty="0">
                          <a:effectLst/>
                        </a:rPr>
                        <a:t>N=54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b="1" dirty="0">
                          <a:effectLst/>
                        </a:rPr>
                        <a:t>Probability difference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b="1" dirty="0">
                          <a:effectLst/>
                        </a:rPr>
                        <a:t>(95%CI</a:t>
                      </a:r>
                      <a:r>
                        <a:rPr lang="en-GB" sz="3200" b="1" dirty="0" smtClean="0">
                          <a:effectLst/>
                        </a:rPr>
                        <a:t>)*</a:t>
                      </a:r>
                      <a:endParaRPr lang="en-GB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348733194"/>
                  </a:ext>
                </a:extLst>
              </a:tr>
              <a:tr h="7649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b="1" dirty="0" smtClean="0">
                          <a:effectLst/>
                        </a:rPr>
                        <a:t>N(proportion</a:t>
                      </a:r>
                      <a:r>
                        <a:rPr lang="en-GB" sz="3200" b="1" dirty="0">
                          <a:effectLst/>
                        </a:rPr>
                        <a:t>)</a:t>
                      </a:r>
                      <a:endParaRPr lang="en-GB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b="1" dirty="0">
                          <a:effectLst/>
                        </a:rPr>
                        <a:t>N(proportion)</a:t>
                      </a:r>
                      <a:endParaRPr lang="en-GB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0387682"/>
                  </a:ext>
                </a:extLst>
              </a:tr>
              <a:tr h="1292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dirty="0" smtClean="0">
                          <a:effectLst/>
                        </a:rPr>
                        <a:t>Disease </a:t>
                      </a:r>
                      <a:r>
                        <a:rPr lang="en-GB" sz="3200" dirty="0">
                          <a:effectLst/>
                        </a:rPr>
                        <a:t>diagnosis </a:t>
                      </a:r>
                      <a:endParaRPr lang="en-GB" sz="32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dirty="0" smtClean="0">
                          <a:effectLst/>
                        </a:rPr>
                        <a:t>(</a:t>
                      </a:r>
                      <a:r>
                        <a:rPr lang="en-GB" sz="3200" dirty="0">
                          <a:effectLst/>
                        </a:rPr>
                        <a:t>true positive)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dirty="0">
                          <a:effectLst/>
                        </a:rPr>
                        <a:t>120(0.25)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dirty="0">
                          <a:effectLst/>
                        </a:rPr>
                        <a:t>38(0.7)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dirty="0">
                          <a:effectLst/>
                        </a:rPr>
                        <a:t>0.45 (0.32, 0.59)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238277"/>
                  </a:ext>
                </a:extLst>
              </a:tr>
              <a:tr h="1292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dirty="0" smtClean="0">
                          <a:effectLst/>
                        </a:rPr>
                        <a:t>No </a:t>
                      </a:r>
                      <a:r>
                        <a:rPr lang="en-GB" sz="3200" dirty="0">
                          <a:effectLst/>
                        </a:rPr>
                        <a:t>disease diagnosis </a:t>
                      </a:r>
                      <a:endParaRPr lang="en-GB" sz="32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dirty="0" smtClean="0">
                          <a:effectLst/>
                        </a:rPr>
                        <a:t>(</a:t>
                      </a:r>
                      <a:r>
                        <a:rPr lang="en-GB" sz="3200" dirty="0">
                          <a:effectLst/>
                        </a:rPr>
                        <a:t>true negative)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dirty="0" smtClean="0">
                          <a:effectLst/>
                        </a:rPr>
                        <a:t>81 (</a:t>
                      </a:r>
                      <a:r>
                        <a:rPr lang="en-GB" sz="3200" dirty="0">
                          <a:effectLst/>
                        </a:rPr>
                        <a:t>0.17)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dirty="0">
                          <a:effectLst/>
                        </a:rPr>
                        <a:t>12(0.22)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dirty="0">
                          <a:effectLst/>
                        </a:rPr>
                        <a:t>0.06 (-0.06, 0.17)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056789"/>
                  </a:ext>
                </a:extLst>
              </a:tr>
              <a:tr h="1906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dirty="0" smtClean="0">
                          <a:effectLst/>
                        </a:rPr>
                        <a:t>Correct </a:t>
                      </a:r>
                      <a:r>
                        <a:rPr lang="en-GB" sz="3200" dirty="0">
                          <a:effectLst/>
                        </a:rPr>
                        <a:t>diagnosis </a:t>
                      </a:r>
                      <a:endParaRPr lang="en-GB" sz="32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dirty="0" smtClean="0">
                          <a:effectLst/>
                        </a:rPr>
                        <a:t>(</a:t>
                      </a:r>
                      <a:r>
                        <a:rPr lang="en-GB" sz="3200" dirty="0">
                          <a:effectLst/>
                        </a:rPr>
                        <a:t>true positive &amp; true negative)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dirty="0" smtClean="0">
                          <a:effectLst/>
                        </a:rPr>
                        <a:t>201 (</a:t>
                      </a:r>
                      <a:r>
                        <a:rPr lang="en-GB" sz="3200" dirty="0">
                          <a:effectLst/>
                        </a:rPr>
                        <a:t>0.41)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dirty="0">
                          <a:effectLst/>
                        </a:rPr>
                        <a:t>50(0.93)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dirty="0">
                          <a:effectLst/>
                        </a:rPr>
                        <a:t>0.51 (0.43, 0.59)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6089314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527157"/>
              </p:ext>
            </p:extLst>
          </p:nvPr>
        </p:nvGraphicFramePr>
        <p:xfrm>
          <a:off x="13537729" y="27868183"/>
          <a:ext cx="17751881" cy="96132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33091">
                  <a:extLst>
                    <a:ext uri="{9D8B030D-6E8A-4147-A177-3AD203B41FA5}">
                      <a16:colId xmlns:a16="http://schemas.microsoft.com/office/drawing/2014/main" val="2225360367"/>
                    </a:ext>
                  </a:extLst>
                </a:gridCol>
                <a:gridCol w="1526948">
                  <a:extLst>
                    <a:ext uri="{9D8B030D-6E8A-4147-A177-3AD203B41FA5}">
                      <a16:colId xmlns:a16="http://schemas.microsoft.com/office/drawing/2014/main" val="4056633703"/>
                    </a:ext>
                  </a:extLst>
                </a:gridCol>
                <a:gridCol w="1796917">
                  <a:extLst>
                    <a:ext uri="{9D8B030D-6E8A-4147-A177-3AD203B41FA5}">
                      <a16:colId xmlns:a16="http://schemas.microsoft.com/office/drawing/2014/main" val="3706312815"/>
                    </a:ext>
                  </a:extLst>
                </a:gridCol>
                <a:gridCol w="2218985">
                  <a:extLst>
                    <a:ext uri="{9D8B030D-6E8A-4147-A177-3AD203B41FA5}">
                      <a16:colId xmlns:a16="http://schemas.microsoft.com/office/drawing/2014/main" val="2958382304"/>
                    </a:ext>
                  </a:extLst>
                </a:gridCol>
                <a:gridCol w="2218985">
                  <a:extLst>
                    <a:ext uri="{9D8B030D-6E8A-4147-A177-3AD203B41FA5}">
                      <a16:colId xmlns:a16="http://schemas.microsoft.com/office/drawing/2014/main" val="4116600244"/>
                    </a:ext>
                  </a:extLst>
                </a:gridCol>
                <a:gridCol w="2218985">
                  <a:extLst>
                    <a:ext uri="{9D8B030D-6E8A-4147-A177-3AD203B41FA5}">
                      <a16:colId xmlns:a16="http://schemas.microsoft.com/office/drawing/2014/main" val="1626556415"/>
                    </a:ext>
                  </a:extLst>
                </a:gridCol>
                <a:gridCol w="2218985">
                  <a:extLst>
                    <a:ext uri="{9D8B030D-6E8A-4147-A177-3AD203B41FA5}">
                      <a16:colId xmlns:a16="http://schemas.microsoft.com/office/drawing/2014/main" val="633276553"/>
                    </a:ext>
                  </a:extLst>
                </a:gridCol>
                <a:gridCol w="2218985">
                  <a:extLst>
                    <a:ext uri="{9D8B030D-6E8A-4147-A177-3AD203B41FA5}">
                      <a16:colId xmlns:a16="http://schemas.microsoft.com/office/drawing/2014/main" val="2406239632"/>
                    </a:ext>
                  </a:extLst>
                </a:gridCol>
              </a:tblGrid>
              <a:tr h="585412">
                <a:tc row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b="1" kern="1200" dirty="0">
                          <a:effectLst/>
                        </a:rPr>
                        <a:t>Scenario</a:t>
                      </a:r>
                      <a:endParaRPr lang="en-GB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b="1" kern="1200" dirty="0">
                          <a:effectLst/>
                        </a:rPr>
                        <a:t>Arm</a:t>
                      </a:r>
                      <a:endParaRPr lang="en-GB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b="1" kern="1200" dirty="0">
                          <a:effectLst/>
                        </a:rPr>
                        <a:t>Within trial</a:t>
                      </a:r>
                      <a:endParaRPr lang="en-GB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b="1" kern="1200" dirty="0">
                          <a:effectLst/>
                        </a:rPr>
                        <a:t>Lifetime model</a:t>
                      </a:r>
                      <a:endParaRPr lang="en-GB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1295224"/>
                  </a:ext>
                </a:extLst>
              </a:tr>
              <a:tr h="197184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b="1" kern="1200" dirty="0">
                          <a:effectLst/>
                        </a:rPr>
                        <a:t>Mean cost</a:t>
                      </a:r>
                      <a:endParaRPr lang="en-GB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b="1" kern="1200" dirty="0">
                          <a:effectLst/>
                        </a:rPr>
                        <a:t>Correct diagnosis</a:t>
                      </a:r>
                      <a:endParaRPr lang="en-GB" sz="2800" b="1" dirty="0">
                        <a:effectLst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b="1" kern="1200" dirty="0" smtClean="0">
                          <a:effectLst/>
                        </a:rPr>
                        <a:t>probability</a:t>
                      </a:r>
                      <a:endParaRPr lang="en-GB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b="1" kern="1200" dirty="0">
                          <a:effectLst/>
                        </a:rPr>
                        <a:t>ICER </a:t>
                      </a:r>
                      <a:endParaRPr lang="en-GB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b="1" kern="1200" dirty="0">
                          <a:effectLst/>
                        </a:rPr>
                        <a:t>Mean cost</a:t>
                      </a:r>
                      <a:endParaRPr lang="en-GB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b="1" kern="1200" dirty="0">
                          <a:effectLst/>
                        </a:rPr>
                        <a:t>Mean QALYs</a:t>
                      </a:r>
                      <a:endParaRPr lang="en-GB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b="1" kern="1200" dirty="0">
                          <a:effectLst/>
                        </a:rPr>
                        <a:t>ICER</a:t>
                      </a:r>
                      <a:endParaRPr lang="en-GB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304618"/>
                  </a:ext>
                </a:extLst>
              </a:tr>
              <a:tr h="742866">
                <a:tc row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 dirty="0">
                          <a:effectLst/>
                        </a:rPr>
                        <a:t>Base case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b="1" kern="1200" dirty="0">
                          <a:effectLst/>
                        </a:rPr>
                        <a:t>Control</a:t>
                      </a:r>
                      <a:endParaRPr lang="en-GB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 dirty="0">
                          <a:effectLst/>
                        </a:rPr>
                        <a:t>£185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 dirty="0">
                          <a:effectLst/>
                        </a:rPr>
                        <a:t>0.41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3200" kern="1200" dirty="0">
                          <a:effectLst/>
                        </a:rPr>
                        <a:t>£284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 dirty="0">
                          <a:effectLst/>
                        </a:rPr>
                        <a:t>£59764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>
                          <a:effectLst/>
                        </a:rPr>
                        <a:t>8.52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>
                          <a:effectLst/>
                        </a:rPr>
                        <a:t>iLFT dominates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239005"/>
                  </a:ext>
                </a:extLst>
              </a:tr>
              <a:tr h="74286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b="1" kern="1200" dirty="0" err="1">
                          <a:effectLst/>
                        </a:rPr>
                        <a:t>iLFT</a:t>
                      </a:r>
                      <a:endParaRPr lang="en-GB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 dirty="0">
                          <a:effectLst/>
                        </a:rPr>
                        <a:t>£327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 dirty="0">
                          <a:effectLst/>
                        </a:rPr>
                        <a:t>0.93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 dirty="0">
                          <a:effectLst/>
                        </a:rPr>
                        <a:t>£56544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 dirty="0">
                          <a:effectLst/>
                        </a:rPr>
                        <a:t>8.54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9125218"/>
                  </a:ext>
                </a:extLst>
              </a:tr>
              <a:tr h="742866">
                <a:tc row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 dirty="0">
                          <a:effectLst/>
                        </a:rPr>
                        <a:t>1 All cases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b="1" kern="1200" dirty="0">
                          <a:effectLst/>
                        </a:rPr>
                        <a:t>Control</a:t>
                      </a:r>
                      <a:endParaRPr lang="en-GB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 dirty="0">
                          <a:effectLst/>
                        </a:rPr>
                        <a:t>£185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 dirty="0">
                          <a:effectLst/>
                        </a:rPr>
                        <a:t>0.41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3200" kern="1200" dirty="0">
                          <a:effectLst/>
                        </a:rPr>
                        <a:t>£137 </a:t>
                      </a:r>
                      <a:endParaRPr lang="en-GB" sz="3200" dirty="0">
                        <a:effectLst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3200" kern="1200" dirty="0">
                          <a:effectLst/>
                        </a:rPr>
                        <a:t> 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 dirty="0">
                          <a:effectLst/>
                        </a:rPr>
                        <a:t>£32032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>
                          <a:effectLst/>
                        </a:rPr>
                        <a:t>9.71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 dirty="0" err="1">
                          <a:effectLst/>
                        </a:rPr>
                        <a:t>iLFT</a:t>
                      </a:r>
                      <a:r>
                        <a:rPr lang="en-GB" sz="2800" kern="1200" dirty="0">
                          <a:effectLst/>
                        </a:rPr>
                        <a:t> dominates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421815"/>
                  </a:ext>
                </a:extLst>
              </a:tr>
              <a:tr h="76080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b="1" kern="1200" dirty="0" err="1">
                          <a:effectLst/>
                        </a:rPr>
                        <a:t>iLFT</a:t>
                      </a:r>
                      <a:endParaRPr lang="en-GB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 dirty="0">
                          <a:effectLst/>
                        </a:rPr>
                        <a:t>£263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 dirty="0">
                          <a:effectLst/>
                        </a:rPr>
                        <a:t>0.95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 dirty="0">
                          <a:effectLst/>
                        </a:rPr>
                        <a:t>£33807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 dirty="0">
                          <a:effectLst/>
                        </a:rPr>
                        <a:t>9.72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8516667"/>
                  </a:ext>
                </a:extLst>
              </a:tr>
              <a:tr h="742866">
                <a:tc row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>
                          <a:effectLst/>
                        </a:rPr>
                        <a:t>2 Alternative ALT normal range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b="1" kern="1200" dirty="0">
                          <a:effectLst/>
                        </a:rPr>
                        <a:t>Control</a:t>
                      </a:r>
                      <a:endParaRPr lang="en-GB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 dirty="0">
                          <a:effectLst/>
                        </a:rPr>
                        <a:t>£184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 dirty="0">
                          <a:effectLst/>
                        </a:rPr>
                        <a:t>0.92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3200" kern="1200" dirty="0">
                          <a:effectLst/>
                        </a:rPr>
                        <a:t>£137 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 dirty="0">
                          <a:effectLst/>
                        </a:rPr>
                        <a:t>£53162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>
                          <a:effectLst/>
                        </a:rPr>
                        <a:t>8.86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 dirty="0" err="1">
                          <a:effectLst/>
                        </a:rPr>
                        <a:t>iLFT</a:t>
                      </a:r>
                      <a:r>
                        <a:rPr lang="en-GB" sz="2800" kern="1200" dirty="0">
                          <a:effectLst/>
                        </a:rPr>
                        <a:t> dominates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983833"/>
                  </a:ext>
                </a:extLst>
              </a:tr>
              <a:tr h="110607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b="1" kern="1200" dirty="0" err="1">
                          <a:effectLst/>
                        </a:rPr>
                        <a:t>iLFT</a:t>
                      </a:r>
                      <a:endParaRPr lang="en-GB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 dirty="0">
                          <a:effectLst/>
                        </a:rPr>
                        <a:t>£343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 dirty="0">
                          <a:effectLst/>
                        </a:rPr>
                        <a:t>0.41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 dirty="0">
                          <a:effectLst/>
                        </a:rPr>
                        <a:t>£50261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 dirty="0">
                          <a:effectLst/>
                        </a:rPr>
                        <a:t>8.88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2043619"/>
                  </a:ext>
                </a:extLst>
              </a:tr>
              <a:tr h="742866">
                <a:tc row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 dirty="0" smtClean="0">
                          <a:effectLst/>
                        </a:rPr>
                        <a:t>3 Excluding  </a:t>
                      </a:r>
                      <a:r>
                        <a:rPr lang="en-GB" sz="2800" kern="1200" dirty="0">
                          <a:effectLst/>
                        </a:rPr>
                        <a:t>not investigated in control group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b="1" kern="1200" dirty="0">
                          <a:effectLst/>
                        </a:rPr>
                        <a:t>Control</a:t>
                      </a:r>
                      <a:endParaRPr lang="en-GB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 dirty="0">
                          <a:effectLst/>
                        </a:rPr>
                        <a:t>£255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 dirty="0">
                          <a:effectLst/>
                        </a:rPr>
                        <a:t>0.73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3200" kern="1200" dirty="0">
                          <a:effectLst/>
                        </a:rPr>
                        <a:t>£400 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 dirty="0">
                          <a:effectLst/>
                        </a:rPr>
                        <a:t>£58952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 dirty="0">
                          <a:effectLst/>
                        </a:rPr>
                        <a:t>8.60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 dirty="0" err="1">
                          <a:effectLst/>
                        </a:rPr>
                        <a:t>iLFT</a:t>
                      </a:r>
                      <a:r>
                        <a:rPr lang="en-GB" sz="2800" kern="1200" dirty="0">
                          <a:effectLst/>
                        </a:rPr>
                        <a:t> dominates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449365"/>
                  </a:ext>
                </a:extLst>
              </a:tr>
              <a:tr h="14747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b="1" kern="1200" dirty="0" err="1">
                          <a:effectLst/>
                        </a:rPr>
                        <a:t>iLFT</a:t>
                      </a:r>
                      <a:endParaRPr lang="en-GB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 dirty="0">
                          <a:effectLst/>
                        </a:rPr>
                        <a:t>£327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>
                          <a:effectLst/>
                        </a:rPr>
                        <a:t>0.92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 dirty="0">
                          <a:effectLst/>
                        </a:rPr>
                        <a:t>£56059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971800" algn="l"/>
                          <a:tab pos="3429000" algn="l"/>
                          <a:tab pos="5715000" algn="r"/>
                        </a:tabLst>
                      </a:pPr>
                      <a:r>
                        <a:rPr lang="en-GB" sz="2800" kern="1200" dirty="0">
                          <a:effectLst/>
                        </a:rPr>
                        <a:t>8.62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381618"/>
                  </a:ext>
                </a:extLst>
              </a:tr>
            </a:tbl>
          </a:graphicData>
        </a:graphic>
      </p:graphicFrame>
      <p:sp>
        <p:nvSpPr>
          <p:cNvPr id="256" name="TextBox 255"/>
          <p:cNvSpPr txBox="1"/>
          <p:nvPr/>
        </p:nvSpPr>
        <p:spPr>
          <a:xfrm>
            <a:off x="920749" y="34925770"/>
            <a:ext cx="12400955" cy="25556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288000" tIns="46800" rIns="288000" rtlCol="0">
            <a:spAutoFit/>
          </a:bodyPr>
          <a:lstStyle/>
          <a:p>
            <a:r>
              <a:rPr lang="en-GB" sz="4000" b="1" dirty="0" smtClean="0"/>
              <a:t>Results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/>
              <a:t>Within trial: </a:t>
            </a:r>
            <a:r>
              <a:rPr lang="en-GB" sz="4000" dirty="0" err="1" smtClean="0"/>
              <a:t>iLFT</a:t>
            </a:r>
            <a:r>
              <a:rPr lang="en-GB" sz="4000" dirty="0" smtClean="0"/>
              <a:t> higher costs, improved diagnosis. </a:t>
            </a:r>
            <a:r>
              <a:rPr lang="en-GB" sz="4000" dirty="0" err="1" smtClean="0"/>
              <a:t>iLFT</a:t>
            </a:r>
            <a:r>
              <a:rPr lang="en-GB" sz="4000" dirty="0" smtClean="0"/>
              <a:t> was cost effective with an ICER of 284£.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 smtClean="0"/>
              <a:t>Lifetime: </a:t>
            </a:r>
            <a:r>
              <a:rPr lang="en-GB" sz="4000" dirty="0" err="1" smtClean="0"/>
              <a:t>iLFT</a:t>
            </a:r>
            <a:r>
              <a:rPr lang="en-GB" sz="4000" dirty="0" smtClean="0"/>
              <a:t> dominant</a:t>
            </a:r>
            <a:endParaRPr lang="en-GB" sz="4000" dirty="0"/>
          </a:p>
        </p:txBody>
      </p:sp>
      <p:sp>
        <p:nvSpPr>
          <p:cNvPr id="257" name="TextBox 256"/>
          <p:cNvSpPr txBox="1"/>
          <p:nvPr/>
        </p:nvSpPr>
        <p:spPr>
          <a:xfrm>
            <a:off x="1356618" y="26077090"/>
            <a:ext cx="83837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/>
              <a:t>Fig1 long-term model</a:t>
            </a:r>
            <a:endParaRPr lang="en-GB" sz="4000" b="1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0749" y="15999775"/>
            <a:ext cx="17585531" cy="10355453"/>
          </a:xfrm>
          <a:prstGeom prst="rect">
            <a:avLst/>
          </a:prstGeom>
        </p:spPr>
      </p:pic>
      <p:pic>
        <p:nvPicPr>
          <p:cNvPr id="5123" name="Rectangle 92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107950"/>
            <a:ext cx="279400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06" name="Oval 23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70938" y="27024013"/>
            <a:ext cx="5199062" cy="492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97" name="Oval 32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21738" y="26925588"/>
            <a:ext cx="5100637" cy="5018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68" name="Oval 61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99513" y="26992263"/>
            <a:ext cx="5099050" cy="4919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59" name="Oval 70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51888" y="26930350"/>
            <a:ext cx="5187950" cy="4935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31" name="TextBox 88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0" y="20638"/>
            <a:ext cx="184150" cy="26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13" name="Oval 23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70938" y="27024013"/>
            <a:ext cx="5199062" cy="492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04" name="Oval 32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21738" y="26925588"/>
            <a:ext cx="5100637" cy="5018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75" name="Oval 61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99513" y="26992263"/>
            <a:ext cx="5099050" cy="4919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66" name="Oval 70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51888" y="26930350"/>
            <a:ext cx="5187950" cy="4935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49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st presentation Prague 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st presentation Prague ow" id="{67FD45C1-3E80-CB42-AE15-6C4DC9991EF5}" vid="{49D8E52D-AD93-4347-8A77-1AA93A05F9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Post presentation Prague ow.potx</Template>
  <TotalTime>10579</TotalTime>
  <Words>630</Words>
  <Application>Microsoft Office PowerPoint</Application>
  <PresentationFormat>Custom</PresentationFormat>
  <Paragraphs>140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Albertus</vt:lpstr>
      <vt:lpstr>Arial</vt:lpstr>
      <vt:lpstr>Calibri</vt:lpstr>
      <vt:lpstr>Post presentation Prague ow</vt:lpstr>
      <vt:lpstr> </vt:lpstr>
    </vt:vector>
  </TitlesOfParts>
  <Company>University of Glasgow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Mcmeekin</dc:creator>
  <cp:lastModifiedBy>Alieda McKinney</cp:lastModifiedBy>
  <cp:revision>422</cp:revision>
  <cp:lastPrinted>2017-10-11T09:36:26Z</cp:lastPrinted>
  <dcterms:created xsi:type="dcterms:W3CDTF">2016-05-23T09:35:53Z</dcterms:created>
  <dcterms:modified xsi:type="dcterms:W3CDTF">2017-11-23T14:04:51Z</dcterms:modified>
</cp:coreProperties>
</file>