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443" r:id="rId2"/>
    <p:sldId id="447" r:id="rId3"/>
    <p:sldId id="426" r:id="rId4"/>
    <p:sldId id="441" r:id="rId5"/>
    <p:sldId id="424" r:id="rId6"/>
    <p:sldId id="440" r:id="rId7"/>
    <p:sldId id="445" r:id="rId8"/>
    <p:sldId id="455" r:id="rId9"/>
    <p:sldId id="451" r:id="rId10"/>
    <p:sldId id="449" r:id="rId11"/>
    <p:sldId id="450" r:id="rId12"/>
    <p:sldId id="454" r:id="rId13"/>
    <p:sldId id="452" r:id="rId14"/>
    <p:sldId id="453" r:id="rId15"/>
    <p:sldId id="456" r:id="rId16"/>
    <p:sldId id="457" r:id="rId17"/>
    <p:sldId id="458" r:id="rId18"/>
    <p:sldId id="459" r:id="rId19"/>
    <p:sldId id="446" r:id="rId20"/>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Arial" charset="0"/>
        <a:ea typeface="ヒラギノ角ゴ Pro W3" charset="-128"/>
        <a:cs typeface="+mn-cs"/>
      </a:defRPr>
    </a:lvl1pPr>
    <a:lvl2pPr marL="457200" algn="l" rtl="0" fontAlgn="base">
      <a:spcBef>
        <a:spcPct val="0"/>
      </a:spcBef>
      <a:spcAft>
        <a:spcPct val="0"/>
      </a:spcAft>
      <a:defRPr sz="2400" kern="1200">
        <a:solidFill>
          <a:schemeClr val="tx1"/>
        </a:solidFill>
        <a:latin typeface="Arial" charset="0"/>
        <a:ea typeface="ヒラギノ角ゴ Pro W3" charset="-128"/>
        <a:cs typeface="+mn-cs"/>
      </a:defRPr>
    </a:lvl2pPr>
    <a:lvl3pPr marL="914400" algn="l" rtl="0" fontAlgn="base">
      <a:spcBef>
        <a:spcPct val="0"/>
      </a:spcBef>
      <a:spcAft>
        <a:spcPct val="0"/>
      </a:spcAft>
      <a:defRPr sz="2400" kern="1200">
        <a:solidFill>
          <a:schemeClr val="tx1"/>
        </a:solidFill>
        <a:latin typeface="Arial" charset="0"/>
        <a:ea typeface="ヒラギノ角ゴ Pro W3" charset="-128"/>
        <a:cs typeface="+mn-cs"/>
      </a:defRPr>
    </a:lvl3pPr>
    <a:lvl4pPr marL="1371600" algn="l" rtl="0" fontAlgn="base">
      <a:spcBef>
        <a:spcPct val="0"/>
      </a:spcBef>
      <a:spcAft>
        <a:spcPct val="0"/>
      </a:spcAft>
      <a:defRPr sz="2400" kern="1200">
        <a:solidFill>
          <a:schemeClr val="tx1"/>
        </a:solidFill>
        <a:latin typeface="Arial" charset="0"/>
        <a:ea typeface="ヒラギノ角ゴ Pro W3" charset="-128"/>
        <a:cs typeface="+mn-cs"/>
      </a:defRPr>
    </a:lvl4pPr>
    <a:lvl5pPr marL="1828800" algn="l" rtl="0" fontAlgn="base">
      <a:spcBef>
        <a:spcPct val="0"/>
      </a:spcBef>
      <a:spcAft>
        <a:spcPct val="0"/>
      </a:spcAft>
      <a:defRPr sz="2400" kern="1200">
        <a:solidFill>
          <a:schemeClr val="tx1"/>
        </a:solidFill>
        <a:latin typeface="Arial" charset="0"/>
        <a:ea typeface="ヒラギノ角ゴ Pro W3" charset="-128"/>
        <a:cs typeface="+mn-cs"/>
      </a:defRPr>
    </a:lvl5pPr>
    <a:lvl6pPr marL="2286000" algn="l" defTabSz="914400" rtl="0" eaLnBrk="1" latinLnBrk="0" hangingPunct="1">
      <a:defRPr sz="2400" kern="1200">
        <a:solidFill>
          <a:schemeClr val="tx1"/>
        </a:solidFill>
        <a:latin typeface="Arial" charset="0"/>
        <a:ea typeface="ヒラギノ角ゴ Pro W3" charset="-128"/>
        <a:cs typeface="+mn-cs"/>
      </a:defRPr>
    </a:lvl6pPr>
    <a:lvl7pPr marL="2743200" algn="l" defTabSz="914400" rtl="0" eaLnBrk="1" latinLnBrk="0" hangingPunct="1">
      <a:defRPr sz="2400" kern="1200">
        <a:solidFill>
          <a:schemeClr val="tx1"/>
        </a:solidFill>
        <a:latin typeface="Arial" charset="0"/>
        <a:ea typeface="ヒラギノ角ゴ Pro W3" charset="-128"/>
        <a:cs typeface="+mn-cs"/>
      </a:defRPr>
    </a:lvl7pPr>
    <a:lvl8pPr marL="3200400" algn="l" defTabSz="914400" rtl="0" eaLnBrk="1" latinLnBrk="0" hangingPunct="1">
      <a:defRPr sz="2400" kern="1200">
        <a:solidFill>
          <a:schemeClr val="tx1"/>
        </a:solidFill>
        <a:latin typeface="Arial" charset="0"/>
        <a:ea typeface="ヒラギノ角ゴ Pro W3" charset="-128"/>
        <a:cs typeface="+mn-cs"/>
      </a:defRPr>
    </a:lvl8pPr>
    <a:lvl9pPr marL="3657600" algn="l" defTabSz="914400" rtl="0" eaLnBrk="1" latinLnBrk="0" hangingPunct="1">
      <a:defRPr sz="2400" kern="1200">
        <a:solidFill>
          <a:schemeClr val="tx1"/>
        </a:solidFill>
        <a:latin typeface="Arial" charset="0"/>
        <a:ea typeface="ヒラギノ角ゴ Pro W3"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Cannon" initials="PC" lastIdx="7" clrIdx="0">
    <p:extLst>
      <p:ext uri="{19B8F6BF-5375-455C-9EA6-DF929625EA0E}">
        <p15:presenceInfo xmlns:p15="http://schemas.microsoft.com/office/powerpoint/2012/main" userId="S-1-5-21-3392181128-250301629-2379905336-3288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2DC8FF"/>
    <a:srgbClr val="00B5D1"/>
    <a:srgbClr val="FF6600"/>
    <a:srgbClr val="284F76"/>
    <a:srgbClr val="8BCD43"/>
    <a:srgbClr val="003865"/>
    <a:srgbClr val="003560"/>
    <a:srgbClr val="0067A7"/>
    <a:srgbClr val="8ACA16"/>
    <a:srgbClr val="3E47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1"/>
    <p:restoredTop sz="89965" autoAdjust="0"/>
  </p:normalViewPr>
  <p:slideViewPr>
    <p:cSldViewPr>
      <p:cViewPr varScale="1">
        <p:scale>
          <a:sx n="92" d="100"/>
          <a:sy n="92" d="100"/>
        </p:scale>
        <p:origin x="1044" y="78"/>
      </p:cViewPr>
      <p:guideLst/>
    </p:cSldViewPr>
  </p:slideViewPr>
  <p:notesTextViewPr>
    <p:cViewPr>
      <p:scale>
        <a:sx n="3" d="2"/>
        <a:sy n="3" d="2"/>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Irvine" userId="279c8e93-51ef-4dc5-b8a5-ff9d60f651fc" providerId="ADAL" clId="{DE02CB7A-49F3-5F48-8705-E2E1A6EA0F0D}"/>
    <pc:docChg chg="custSel modSld">
      <pc:chgData name="Lynn Irvine" userId="279c8e93-51ef-4dc5-b8a5-ff9d60f651fc" providerId="ADAL" clId="{DE02CB7A-49F3-5F48-8705-E2E1A6EA0F0D}" dt="2019-01-22T21:31:56.961" v="367" actId="20577"/>
      <pc:docMkLst>
        <pc:docMk/>
      </pc:docMkLst>
      <pc:sldChg chg="modSp">
        <pc:chgData name="Lynn Irvine" userId="279c8e93-51ef-4dc5-b8a5-ff9d60f651fc" providerId="ADAL" clId="{DE02CB7A-49F3-5F48-8705-E2E1A6EA0F0D}" dt="2019-01-22T21:31:56.961" v="367" actId="20577"/>
        <pc:sldMkLst>
          <pc:docMk/>
          <pc:sldMk cId="833901864" sldId="414"/>
        </pc:sldMkLst>
        <pc:spChg chg="mod">
          <ac:chgData name="Lynn Irvine" userId="279c8e93-51ef-4dc5-b8a5-ff9d60f651fc" providerId="ADAL" clId="{DE02CB7A-49F3-5F48-8705-E2E1A6EA0F0D}" dt="2019-01-22T21:31:56.961" v="367" actId="20577"/>
          <ac:spMkLst>
            <pc:docMk/>
            <pc:sldMk cId="833901864" sldId="414"/>
            <ac:spMk id="7" creationId="{00000000-0000-0000-0000-000000000000}"/>
          </ac:spMkLst>
        </pc:spChg>
      </pc:sldChg>
      <pc:sldChg chg="modSp">
        <pc:chgData name="Lynn Irvine" userId="279c8e93-51ef-4dc5-b8a5-ff9d60f651fc" providerId="ADAL" clId="{DE02CB7A-49F3-5F48-8705-E2E1A6EA0F0D}" dt="2019-01-22T21:14:48.535" v="32" actId="20577"/>
        <pc:sldMkLst>
          <pc:docMk/>
          <pc:sldMk cId="2878502360" sldId="443"/>
        </pc:sldMkLst>
        <pc:spChg chg="mod">
          <ac:chgData name="Lynn Irvine" userId="279c8e93-51ef-4dc5-b8a5-ff9d60f651fc" providerId="ADAL" clId="{DE02CB7A-49F3-5F48-8705-E2E1A6EA0F0D}" dt="2019-01-22T21:14:48.535" v="32" actId="20577"/>
          <ac:spMkLst>
            <pc:docMk/>
            <pc:sldMk cId="2878502360" sldId="443"/>
            <ac:spMk id="5" creationId="{00000000-0000-0000-0000-000000000000}"/>
          </ac:spMkLst>
        </pc:sp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hyperlink" Target="http://www.gla.eblib.com/EBLWeb/patron/" TargetMode="External"/><Relationship Id="rId2" Type="http://schemas.openxmlformats.org/officeDocument/2006/relationships/hyperlink" Target="https://www.dawsonera.com/" TargetMode="External"/><Relationship Id="rId1" Type="http://schemas.openxmlformats.org/officeDocument/2006/relationships/hyperlink" Target="https://www.vlebooks.com/vleweb"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s://www.gla.ac.uk/myglasgow/library/"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www.gla.eblib.com/EBLWeb/patron/" TargetMode="External"/><Relationship Id="rId2" Type="http://schemas.openxmlformats.org/officeDocument/2006/relationships/hyperlink" Target="https://www.dawsonera.com/" TargetMode="External"/><Relationship Id="rId1" Type="http://schemas.openxmlformats.org/officeDocument/2006/relationships/hyperlink" Target="https://www.vlebooks.com/vleweb"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s://www.gla.ac.uk/myglasgow/library/"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AE6792-F03C-5348-89E8-89A124800310}" type="doc">
      <dgm:prSet loTypeId="urn:microsoft.com/office/officeart/2005/8/layout/hChevron3" loCatId="" qsTypeId="urn:microsoft.com/office/officeart/2005/8/quickstyle/simple1" qsCatId="simple" csTypeId="urn:microsoft.com/office/officeart/2005/8/colors/colorful4" csCatId="colorful" phldr="1"/>
      <dgm:spPr/>
      <dgm:t>
        <a:bodyPr/>
        <a:lstStyle/>
        <a:p>
          <a:endParaRPr lang="en-US"/>
        </a:p>
      </dgm:t>
    </dgm:pt>
    <dgm:pt modelId="{02F741E3-95F8-8248-B93D-D4E96D14A71C}" type="pres">
      <dgm:prSet presAssocID="{D7AE6792-F03C-5348-89E8-89A124800310}" presName="Name0" presStyleCnt="0">
        <dgm:presLayoutVars>
          <dgm:dir/>
          <dgm:resizeHandles val="exact"/>
        </dgm:presLayoutVars>
      </dgm:prSet>
      <dgm:spPr/>
      <dgm:t>
        <a:bodyPr/>
        <a:lstStyle/>
        <a:p>
          <a:endParaRPr lang="en-US"/>
        </a:p>
      </dgm:t>
    </dgm:pt>
  </dgm:ptLst>
  <dgm:cxnLst>
    <dgm:cxn modelId="{39A91709-A4B1-AF4C-82A2-72629BC189C2}" type="presOf" srcId="{D7AE6792-F03C-5348-89E8-89A124800310}" destId="{02F741E3-95F8-8248-B93D-D4E96D14A71C}" srcOrd="0" destOrd="0" presId="urn:microsoft.com/office/officeart/2005/8/layout/hChevron3"/>
  </dgm:cxnLst>
  <dgm:bg>
    <a:noFill/>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4BE7FD-F99D-4C09-87B6-3ED353A61441}" type="doc">
      <dgm:prSet loTypeId="urn:microsoft.com/office/officeart/2005/8/layout/hProcess9" loCatId="process" qsTypeId="urn:microsoft.com/office/officeart/2005/8/quickstyle/simple1" qsCatId="simple" csTypeId="urn:microsoft.com/office/officeart/2005/8/colors/accent1_2" csCatId="accent1" phldr="1"/>
      <dgm:spPr/>
    </dgm:pt>
    <dgm:pt modelId="{1120B14C-2947-4395-AA60-C87A17AFDC3B}">
      <dgm:prSet phldrT="[Text]"/>
      <dgm:spPr/>
      <dgm:t>
        <a:bodyPr/>
        <a:lstStyle/>
        <a:p>
          <a:r>
            <a:rPr lang="en-US" dirty="0" smtClean="0"/>
            <a:t>List creation</a:t>
          </a:r>
          <a:endParaRPr lang="en-US" dirty="0"/>
        </a:p>
      </dgm:t>
    </dgm:pt>
    <dgm:pt modelId="{4EF272C7-FE3F-4B8F-AF4A-EBDB088E887A}" type="parTrans" cxnId="{7180F81D-841C-4A02-9C94-76C3691B69DD}">
      <dgm:prSet/>
      <dgm:spPr/>
      <dgm:t>
        <a:bodyPr/>
        <a:lstStyle/>
        <a:p>
          <a:endParaRPr lang="en-US"/>
        </a:p>
      </dgm:t>
    </dgm:pt>
    <dgm:pt modelId="{4DD4AA10-4BC8-4328-B0B7-3B352FC44240}" type="sibTrans" cxnId="{7180F81D-841C-4A02-9C94-76C3691B69DD}">
      <dgm:prSet/>
      <dgm:spPr/>
      <dgm:t>
        <a:bodyPr/>
        <a:lstStyle/>
        <a:p>
          <a:endParaRPr lang="en-US"/>
        </a:p>
      </dgm:t>
    </dgm:pt>
    <dgm:pt modelId="{19CA5968-565C-4965-8F14-0E447991D7DD}">
      <dgm:prSet phldrT="[Text]"/>
      <dgm:spPr/>
      <dgm:t>
        <a:bodyPr/>
        <a:lstStyle/>
        <a:p>
          <a:r>
            <a:rPr lang="en-US" dirty="0" smtClean="0"/>
            <a:t>Resource collection</a:t>
          </a:r>
          <a:endParaRPr lang="en-US" dirty="0"/>
        </a:p>
      </dgm:t>
    </dgm:pt>
    <dgm:pt modelId="{9143FE24-47E1-4600-9013-EF14D562D223}" type="parTrans" cxnId="{B3A64017-6C0C-46DF-84DC-08EFF0D4A16F}">
      <dgm:prSet/>
      <dgm:spPr/>
      <dgm:t>
        <a:bodyPr/>
        <a:lstStyle/>
        <a:p>
          <a:endParaRPr lang="en-US"/>
        </a:p>
      </dgm:t>
    </dgm:pt>
    <dgm:pt modelId="{B92C1CC6-E5E8-4169-B78A-122957D76B5A}" type="sibTrans" cxnId="{B3A64017-6C0C-46DF-84DC-08EFF0D4A16F}">
      <dgm:prSet/>
      <dgm:spPr/>
      <dgm:t>
        <a:bodyPr/>
        <a:lstStyle/>
        <a:p>
          <a:endParaRPr lang="en-US"/>
        </a:p>
      </dgm:t>
    </dgm:pt>
    <dgm:pt modelId="{A7118231-D36E-4B95-AE4A-7D665F1B057C}">
      <dgm:prSet phldrT="[Text]"/>
      <dgm:spPr/>
      <dgm:t>
        <a:bodyPr/>
        <a:lstStyle/>
        <a:p>
          <a:r>
            <a:rPr lang="en-US" dirty="0" smtClean="0"/>
            <a:t>Include digitized requests </a:t>
          </a:r>
          <a:endParaRPr lang="en-US" dirty="0"/>
        </a:p>
      </dgm:t>
    </dgm:pt>
    <dgm:pt modelId="{98B9A1E3-D594-48A7-A758-DE89701451C6}" type="parTrans" cxnId="{E6523233-60AF-4BE9-A00B-2D1A193F7F8C}">
      <dgm:prSet/>
      <dgm:spPr/>
      <dgm:t>
        <a:bodyPr/>
        <a:lstStyle/>
        <a:p>
          <a:endParaRPr lang="en-US"/>
        </a:p>
      </dgm:t>
    </dgm:pt>
    <dgm:pt modelId="{4EED3D9D-94EE-4DAC-B7C2-6F697AF9CAE3}" type="sibTrans" cxnId="{E6523233-60AF-4BE9-A00B-2D1A193F7F8C}">
      <dgm:prSet/>
      <dgm:spPr/>
      <dgm:t>
        <a:bodyPr/>
        <a:lstStyle/>
        <a:p>
          <a:endParaRPr lang="en-US"/>
        </a:p>
      </dgm:t>
    </dgm:pt>
    <dgm:pt modelId="{2EF7765D-E6E3-4AC1-A234-EF17C15ABF37}">
      <dgm:prSet/>
      <dgm:spPr/>
      <dgm:t>
        <a:bodyPr/>
        <a:lstStyle/>
        <a:p>
          <a:r>
            <a:rPr lang="en-US" dirty="0" smtClean="0"/>
            <a:t>Send for review</a:t>
          </a:r>
          <a:endParaRPr lang="en-US" dirty="0"/>
        </a:p>
      </dgm:t>
    </dgm:pt>
    <dgm:pt modelId="{161635A6-0F27-4FA3-95FA-A8427086B103}" type="parTrans" cxnId="{AA42B05A-6319-4C7C-A168-AF4B08B4C9BC}">
      <dgm:prSet/>
      <dgm:spPr/>
      <dgm:t>
        <a:bodyPr/>
        <a:lstStyle/>
        <a:p>
          <a:endParaRPr lang="en-US"/>
        </a:p>
      </dgm:t>
    </dgm:pt>
    <dgm:pt modelId="{FE306B66-2295-44C3-8EF2-3127F38FCA37}" type="sibTrans" cxnId="{AA42B05A-6319-4C7C-A168-AF4B08B4C9BC}">
      <dgm:prSet/>
      <dgm:spPr/>
      <dgm:t>
        <a:bodyPr/>
        <a:lstStyle/>
        <a:p>
          <a:endParaRPr lang="en-US"/>
        </a:p>
      </dgm:t>
    </dgm:pt>
    <dgm:pt modelId="{FF602B09-E188-4D36-8986-1DB0CD015A73}">
      <dgm:prSet/>
      <dgm:spPr/>
      <dgm:t>
        <a:bodyPr/>
        <a:lstStyle/>
        <a:p>
          <a:r>
            <a:rPr lang="en-US" dirty="0" smtClean="0"/>
            <a:t>Each June lists are rolled over</a:t>
          </a:r>
          <a:endParaRPr lang="en-US" dirty="0"/>
        </a:p>
      </dgm:t>
    </dgm:pt>
    <dgm:pt modelId="{371DBB54-8159-47E0-8A89-460786B24427}" type="parTrans" cxnId="{9523C280-36F7-4DBD-8B92-7D7318E9B037}">
      <dgm:prSet/>
      <dgm:spPr/>
      <dgm:t>
        <a:bodyPr/>
        <a:lstStyle/>
        <a:p>
          <a:endParaRPr lang="en-US"/>
        </a:p>
      </dgm:t>
    </dgm:pt>
    <dgm:pt modelId="{3B0579D2-006A-47A3-8A4D-1F3B36E43DF7}" type="sibTrans" cxnId="{9523C280-36F7-4DBD-8B92-7D7318E9B037}">
      <dgm:prSet/>
      <dgm:spPr/>
      <dgm:t>
        <a:bodyPr/>
        <a:lstStyle/>
        <a:p>
          <a:endParaRPr lang="en-US"/>
        </a:p>
      </dgm:t>
    </dgm:pt>
    <dgm:pt modelId="{83B551B2-F2EE-4130-9F21-17521F0C03BA}">
      <dgm:prSet/>
      <dgm:spPr/>
      <dgm:t>
        <a:bodyPr/>
        <a:lstStyle/>
        <a:p>
          <a:r>
            <a:rPr lang="en-US" dirty="0" smtClean="0"/>
            <a:t>Update as required and send for review</a:t>
          </a:r>
          <a:endParaRPr lang="en-US" dirty="0"/>
        </a:p>
      </dgm:t>
    </dgm:pt>
    <dgm:pt modelId="{DA240D9E-51CF-4C7D-9126-AA9C8B056687}" type="parTrans" cxnId="{A03148D9-6164-4E39-9685-0A1E6B8CDD5F}">
      <dgm:prSet/>
      <dgm:spPr/>
      <dgm:t>
        <a:bodyPr/>
        <a:lstStyle/>
        <a:p>
          <a:endParaRPr lang="en-US"/>
        </a:p>
      </dgm:t>
    </dgm:pt>
    <dgm:pt modelId="{1524AE84-E941-4FBE-9F5D-907ADFE34790}" type="sibTrans" cxnId="{A03148D9-6164-4E39-9685-0A1E6B8CDD5F}">
      <dgm:prSet/>
      <dgm:spPr/>
      <dgm:t>
        <a:bodyPr/>
        <a:lstStyle/>
        <a:p>
          <a:endParaRPr lang="en-US"/>
        </a:p>
      </dgm:t>
    </dgm:pt>
    <dgm:pt modelId="{13D3D8BD-2333-4D35-9755-CB84AE52961D}" type="pres">
      <dgm:prSet presAssocID="{834BE7FD-F99D-4C09-87B6-3ED353A61441}" presName="CompostProcess" presStyleCnt="0">
        <dgm:presLayoutVars>
          <dgm:dir/>
          <dgm:resizeHandles val="exact"/>
        </dgm:presLayoutVars>
      </dgm:prSet>
      <dgm:spPr/>
    </dgm:pt>
    <dgm:pt modelId="{2C578B50-B255-47A5-BE9D-F4661C8D327C}" type="pres">
      <dgm:prSet presAssocID="{834BE7FD-F99D-4C09-87B6-3ED353A61441}" presName="arrow" presStyleLbl="bgShp" presStyleIdx="0" presStyleCnt="1"/>
      <dgm:spPr/>
    </dgm:pt>
    <dgm:pt modelId="{28F10239-697D-4AE1-A399-9DDEB97D688F}" type="pres">
      <dgm:prSet presAssocID="{834BE7FD-F99D-4C09-87B6-3ED353A61441}" presName="linearProcess" presStyleCnt="0"/>
      <dgm:spPr/>
    </dgm:pt>
    <dgm:pt modelId="{F76371BC-2B36-4115-B02E-6192A861429E}" type="pres">
      <dgm:prSet presAssocID="{1120B14C-2947-4395-AA60-C87A17AFDC3B}" presName="textNode" presStyleLbl="node1" presStyleIdx="0" presStyleCnt="6">
        <dgm:presLayoutVars>
          <dgm:bulletEnabled val="1"/>
        </dgm:presLayoutVars>
      </dgm:prSet>
      <dgm:spPr/>
      <dgm:t>
        <a:bodyPr/>
        <a:lstStyle/>
        <a:p>
          <a:endParaRPr lang="en-US"/>
        </a:p>
      </dgm:t>
    </dgm:pt>
    <dgm:pt modelId="{3BEF65D5-4D8F-4F2D-9EEA-F8CB23CA753C}" type="pres">
      <dgm:prSet presAssocID="{4DD4AA10-4BC8-4328-B0B7-3B352FC44240}" presName="sibTrans" presStyleCnt="0"/>
      <dgm:spPr/>
    </dgm:pt>
    <dgm:pt modelId="{7604F856-9799-45D7-9DF0-3167AEBB554F}" type="pres">
      <dgm:prSet presAssocID="{19CA5968-565C-4965-8F14-0E447991D7DD}" presName="textNode" presStyleLbl="node1" presStyleIdx="1" presStyleCnt="6">
        <dgm:presLayoutVars>
          <dgm:bulletEnabled val="1"/>
        </dgm:presLayoutVars>
      </dgm:prSet>
      <dgm:spPr/>
      <dgm:t>
        <a:bodyPr/>
        <a:lstStyle/>
        <a:p>
          <a:endParaRPr lang="en-US"/>
        </a:p>
      </dgm:t>
    </dgm:pt>
    <dgm:pt modelId="{F8ED9ADC-99CC-4180-A0C4-6A8CB8A2CDDF}" type="pres">
      <dgm:prSet presAssocID="{B92C1CC6-E5E8-4169-B78A-122957D76B5A}" presName="sibTrans" presStyleCnt="0"/>
      <dgm:spPr/>
    </dgm:pt>
    <dgm:pt modelId="{F01E936D-B5EE-4CDC-A2E0-628CDCA52285}" type="pres">
      <dgm:prSet presAssocID="{A7118231-D36E-4B95-AE4A-7D665F1B057C}" presName="textNode" presStyleLbl="node1" presStyleIdx="2" presStyleCnt="6">
        <dgm:presLayoutVars>
          <dgm:bulletEnabled val="1"/>
        </dgm:presLayoutVars>
      </dgm:prSet>
      <dgm:spPr/>
      <dgm:t>
        <a:bodyPr/>
        <a:lstStyle/>
        <a:p>
          <a:endParaRPr lang="en-US"/>
        </a:p>
      </dgm:t>
    </dgm:pt>
    <dgm:pt modelId="{A574B900-9312-498D-B120-99844A65D149}" type="pres">
      <dgm:prSet presAssocID="{4EED3D9D-94EE-4DAC-B7C2-6F697AF9CAE3}" presName="sibTrans" presStyleCnt="0"/>
      <dgm:spPr/>
    </dgm:pt>
    <dgm:pt modelId="{E59D104B-3589-4446-A3EA-CABA822B4D4A}" type="pres">
      <dgm:prSet presAssocID="{2EF7765D-E6E3-4AC1-A234-EF17C15ABF37}" presName="textNode" presStyleLbl="node1" presStyleIdx="3" presStyleCnt="6">
        <dgm:presLayoutVars>
          <dgm:bulletEnabled val="1"/>
        </dgm:presLayoutVars>
      </dgm:prSet>
      <dgm:spPr/>
      <dgm:t>
        <a:bodyPr/>
        <a:lstStyle/>
        <a:p>
          <a:endParaRPr lang="en-US"/>
        </a:p>
      </dgm:t>
    </dgm:pt>
    <dgm:pt modelId="{48CE4AC8-401A-45D4-9240-E35CA011288D}" type="pres">
      <dgm:prSet presAssocID="{FE306B66-2295-44C3-8EF2-3127F38FCA37}" presName="sibTrans" presStyleCnt="0"/>
      <dgm:spPr/>
    </dgm:pt>
    <dgm:pt modelId="{5A3DF89F-5AFE-43CA-A7D6-6ABE6C1087EA}" type="pres">
      <dgm:prSet presAssocID="{FF602B09-E188-4D36-8986-1DB0CD015A73}" presName="textNode" presStyleLbl="node1" presStyleIdx="4" presStyleCnt="6">
        <dgm:presLayoutVars>
          <dgm:bulletEnabled val="1"/>
        </dgm:presLayoutVars>
      </dgm:prSet>
      <dgm:spPr/>
      <dgm:t>
        <a:bodyPr/>
        <a:lstStyle/>
        <a:p>
          <a:endParaRPr lang="en-US"/>
        </a:p>
      </dgm:t>
    </dgm:pt>
    <dgm:pt modelId="{ABCE204D-CC87-49DC-A982-C517B89F2542}" type="pres">
      <dgm:prSet presAssocID="{3B0579D2-006A-47A3-8A4D-1F3B36E43DF7}" presName="sibTrans" presStyleCnt="0"/>
      <dgm:spPr/>
    </dgm:pt>
    <dgm:pt modelId="{C36E1F72-A636-4305-B155-700D7A93343E}" type="pres">
      <dgm:prSet presAssocID="{83B551B2-F2EE-4130-9F21-17521F0C03BA}" presName="textNode" presStyleLbl="node1" presStyleIdx="5" presStyleCnt="6">
        <dgm:presLayoutVars>
          <dgm:bulletEnabled val="1"/>
        </dgm:presLayoutVars>
      </dgm:prSet>
      <dgm:spPr/>
      <dgm:t>
        <a:bodyPr/>
        <a:lstStyle/>
        <a:p>
          <a:endParaRPr lang="en-US"/>
        </a:p>
      </dgm:t>
    </dgm:pt>
  </dgm:ptLst>
  <dgm:cxnLst>
    <dgm:cxn modelId="{7180F81D-841C-4A02-9C94-76C3691B69DD}" srcId="{834BE7FD-F99D-4C09-87B6-3ED353A61441}" destId="{1120B14C-2947-4395-AA60-C87A17AFDC3B}" srcOrd="0" destOrd="0" parTransId="{4EF272C7-FE3F-4B8F-AF4A-EBDB088E887A}" sibTransId="{4DD4AA10-4BC8-4328-B0B7-3B352FC44240}"/>
    <dgm:cxn modelId="{1A6FC199-5C96-4DA9-8EAC-BC774BE8D58D}" type="presOf" srcId="{FF602B09-E188-4D36-8986-1DB0CD015A73}" destId="{5A3DF89F-5AFE-43CA-A7D6-6ABE6C1087EA}" srcOrd="0" destOrd="0" presId="urn:microsoft.com/office/officeart/2005/8/layout/hProcess9"/>
    <dgm:cxn modelId="{001B2360-EAFF-4D23-AA4F-0031E9D505D6}" type="presOf" srcId="{19CA5968-565C-4965-8F14-0E447991D7DD}" destId="{7604F856-9799-45D7-9DF0-3167AEBB554F}" srcOrd="0" destOrd="0" presId="urn:microsoft.com/office/officeart/2005/8/layout/hProcess9"/>
    <dgm:cxn modelId="{2E4B1A5C-BF72-4733-ACBC-0F2CE885BC84}" type="presOf" srcId="{2EF7765D-E6E3-4AC1-A234-EF17C15ABF37}" destId="{E59D104B-3589-4446-A3EA-CABA822B4D4A}" srcOrd="0" destOrd="0" presId="urn:microsoft.com/office/officeart/2005/8/layout/hProcess9"/>
    <dgm:cxn modelId="{AA42B05A-6319-4C7C-A168-AF4B08B4C9BC}" srcId="{834BE7FD-F99D-4C09-87B6-3ED353A61441}" destId="{2EF7765D-E6E3-4AC1-A234-EF17C15ABF37}" srcOrd="3" destOrd="0" parTransId="{161635A6-0F27-4FA3-95FA-A8427086B103}" sibTransId="{FE306B66-2295-44C3-8EF2-3127F38FCA37}"/>
    <dgm:cxn modelId="{A03148D9-6164-4E39-9685-0A1E6B8CDD5F}" srcId="{834BE7FD-F99D-4C09-87B6-3ED353A61441}" destId="{83B551B2-F2EE-4130-9F21-17521F0C03BA}" srcOrd="5" destOrd="0" parTransId="{DA240D9E-51CF-4C7D-9126-AA9C8B056687}" sibTransId="{1524AE84-E941-4FBE-9F5D-907ADFE34790}"/>
    <dgm:cxn modelId="{9523C280-36F7-4DBD-8B92-7D7318E9B037}" srcId="{834BE7FD-F99D-4C09-87B6-3ED353A61441}" destId="{FF602B09-E188-4D36-8986-1DB0CD015A73}" srcOrd="4" destOrd="0" parTransId="{371DBB54-8159-47E0-8A89-460786B24427}" sibTransId="{3B0579D2-006A-47A3-8A4D-1F3B36E43DF7}"/>
    <dgm:cxn modelId="{6769FB75-22F9-4F8C-AE7A-03B1EB4CA9BF}" type="presOf" srcId="{83B551B2-F2EE-4130-9F21-17521F0C03BA}" destId="{C36E1F72-A636-4305-B155-700D7A93343E}" srcOrd="0" destOrd="0" presId="urn:microsoft.com/office/officeart/2005/8/layout/hProcess9"/>
    <dgm:cxn modelId="{7A6E1C69-3A61-4EC0-BFB0-ADD70C6E4078}" type="presOf" srcId="{834BE7FD-F99D-4C09-87B6-3ED353A61441}" destId="{13D3D8BD-2333-4D35-9755-CB84AE52961D}" srcOrd="0" destOrd="0" presId="urn:microsoft.com/office/officeart/2005/8/layout/hProcess9"/>
    <dgm:cxn modelId="{B3A64017-6C0C-46DF-84DC-08EFF0D4A16F}" srcId="{834BE7FD-F99D-4C09-87B6-3ED353A61441}" destId="{19CA5968-565C-4965-8F14-0E447991D7DD}" srcOrd="1" destOrd="0" parTransId="{9143FE24-47E1-4600-9013-EF14D562D223}" sibTransId="{B92C1CC6-E5E8-4169-B78A-122957D76B5A}"/>
    <dgm:cxn modelId="{E6523233-60AF-4BE9-A00B-2D1A193F7F8C}" srcId="{834BE7FD-F99D-4C09-87B6-3ED353A61441}" destId="{A7118231-D36E-4B95-AE4A-7D665F1B057C}" srcOrd="2" destOrd="0" parTransId="{98B9A1E3-D594-48A7-A758-DE89701451C6}" sibTransId="{4EED3D9D-94EE-4DAC-B7C2-6F697AF9CAE3}"/>
    <dgm:cxn modelId="{13025B8E-C9E9-4033-A1EE-EFC948FCD4D9}" type="presOf" srcId="{A7118231-D36E-4B95-AE4A-7D665F1B057C}" destId="{F01E936D-B5EE-4CDC-A2E0-628CDCA52285}" srcOrd="0" destOrd="0" presId="urn:microsoft.com/office/officeart/2005/8/layout/hProcess9"/>
    <dgm:cxn modelId="{FB9809F8-FFCA-4197-A3D3-4935229FDD51}" type="presOf" srcId="{1120B14C-2947-4395-AA60-C87A17AFDC3B}" destId="{F76371BC-2B36-4115-B02E-6192A861429E}" srcOrd="0" destOrd="0" presId="urn:microsoft.com/office/officeart/2005/8/layout/hProcess9"/>
    <dgm:cxn modelId="{2CC4AE7B-E12F-4322-9AD0-9C9D42981BE0}" type="presParOf" srcId="{13D3D8BD-2333-4D35-9755-CB84AE52961D}" destId="{2C578B50-B255-47A5-BE9D-F4661C8D327C}" srcOrd="0" destOrd="0" presId="urn:microsoft.com/office/officeart/2005/8/layout/hProcess9"/>
    <dgm:cxn modelId="{2A470CCC-44FE-4A8F-9A57-838FE3D7B69E}" type="presParOf" srcId="{13D3D8BD-2333-4D35-9755-CB84AE52961D}" destId="{28F10239-697D-4AE1-A399-9DDEB97D688F}" srcOrd="1" destOrd="0" presId="urn:microsoft.com/office/officeart/2005/8/layout/hProcess9"/>
    <dgm:cxn modelId="{92EC2032-8979-449E-9632-F9B43897FA81}" type="presParOf" srcId="{28F10239-697D-4AE1-A399-9DDEB97D688F}" destId="{F76371BC-2B36-4115-B02E-6192A861429E}" srcOrd="0" destOrd="0" presId="urn:microsoft.com/office/officeart/2005/8/layout/hProcess9"/>
    <dgm:cxn modelId="{CDD8A405-0FE3-4C40-B3C1-40331AD852D0}" type="presParOf" srcId="{28F10239-697D-4AE1-A399-9DDEB97D688F}" destId="{3BEF65D5-4D8F-4F2D-9EEA-F8CB23CA753C}" srcOrd="1" destOrd="0" presId="urn:microsoft.com/office/officeart/2005/8/layout/hProcess9"/>
    <dgm:cxn modelId="{22F050BB-95A5-4376-AA8C-4438D7F9D1E2}" type="presParOf" srcId="{28F10239-697D-4AE1-A399-9DDEB97D688F}" destId="{7604F856-9799-45D7-9DF0-3167AEBB554F}" srcOrd="2" destOrd="0" presId="urn:microsoft.com/office/officeart/2005/8/layout/hProcess9"/>
    <dgm:cxn modelId="{4638A664-0159-4BEF-B323-CE7BE59A6690}" type="presParOf" srcId="{28F10239-697D-4AE1-A399-9DDEB97D688F}" destId="{F8ED9ADC-99CC-4180-A0C4-6A8CB8A2CDDF}" srcOrd="3" destOrd="0" presId="urn:microsoft.com/office/officeart/2005/8/layout/hProcess9"/>
    <dgm:cxn modelId="{DBC72CB7-AD7E-4726-8731-0E02AA1044DD}" type="presParOf" srcId="{28F10239-697D-4AE1-A399-9DDEB97D688F}" destId="{F01E936D-B5EE-4CDC-A2E0-628CDCA52285}" srcOrd="4" destOrd="0" presId="urn:microsoft.com/office/officeart/2005/8/layout/hProcess9"/>
    <dgm:cxn modelId="{342F1678-D030-4CD7-9987-49C17EC37645}" type="presParOf" srcId="{28F10239-697D-4AE1-A399-9DDEB97D688F}" destId="{A574B900-9312-498D-B120-99844A65D149}" srcOrd="5" destOrd="0" presId="urn:microsoft.com/office/officeart/2005/8/layout/hProcess9"/>
    <dgm:cxn modelId="{7C63874B-2482-4404-8687-621014A814EC}" type="presParOf" srcId="{28F10239-697D-4AE1-A399-9DDEB97D688F}" destId="{E59D104B-3589-4446-A3EA-CABA822B4D4A}" srcOrd="6" destOrd="0" presId="urn:microsoft.com/office/officeart/2005/8/layout/hProcess9"/>
    <dgm:cxn modelId="{E046A716-7B57-4662-89FE-E48A85C9588A}" type="presParOf" srcId="{28F10239-697D-4AE1-A399-9DDEB97D688F}" destId="{48CE4AC8-401A-45D4-9240-E35CA011288D}" srcOrd="7" destOrd="0" presId="urn:microsoft.com/office/officeart/2005/8/layout/hProcess9"/>
    <dgm:cxn modelId="{8C87AA9C-C5FC-444A-9CDC-42848824B92B}" type="presParOf" srcId="{28F10239-697D-4AE1-A399-9DDEB97D688F}" destId="{5A3DF89F-5AFE-43CA-A7D6-6ABE6C1087EA}" srcOrd="8" destOrd="0" presId="urn:microsoft.com/office/officeart/2005/8/layout/hProcess9"/>
    <dgm:cxn modelId="{6B3A3196-5F48-49C1-A8E8-55E6EED53933}" type="presParOf" srcId="{28F10239-697D-4AE1-A399-9DDEB97D688F}" destId="{ABCE204D-CC87-49DC-A982-C517B89F2542}" srcOrd="9" destOrd="0" presId="urn:microsoft.com/office/officeart/2005/8/layout/hProcess9"/>
    <dgm:cxn modelId="{1D0675F7-3D08-4C25-9901-12803A17A955}" type="presParOf" srcId="{28F10239-697D-4AE1-A399-9DDEB97D688F}" destId="{C36E1F72-A636-4305-B155-700D7A93343E}" srcOrd="10" destOrd="0" presId="urn:microsoft.com/office/officeart/2005/8/layout/hProcess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DCBC8E-31E9-4A38-B850-49C110A261D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4825B275-AC4D-411E-BE25-F72F42C9B825}">
      <dgm:prSet phldrT="[Text]"/>
      <dgm:spPr/>
      <dgm:t>
        <a:bodyPr/>
        <a:lstStyle/>
        <a:p>
          <a:r>
            <a:rPr lang="en-US" dirty="0" smtClean="0"/>
            <a:t>What is it?</a:t>
          </a:r>
          <a:endParaRPr lang="en-US" dirty="0"/>
        </a:p>
      </dgm:t>
    </dgm:pt>
    <dgm:pt modelId="{36C01DC8-F322-4BD0-A6C1-DB96790203B6}" type="parTrans" cxnId="{36A648DB-C3C3-4E72-8482-879E456BDA37}">
      <dgm:prSet/>
      <dgm:spPr/>
      <dgm:t>
        <a:bodyPr/>
        <a:lstStyle/>
        <a:p>
          <a:endParaRPr lang="en-US"/>
        </a:p>
      </dgm:t>
    </dgm:pt>
    <dgm:pt modelId="{0B106129-6687-4B06-A99C-FCFF3B21170A}" type="sibTrans" cxnId="{36A648DB-C3C3-4E72-8482-879E456BDA37}">
      <dgm:prSet/>
      <dgm:spPr/>
      <dgm:t>
        <a:bodyPr/>
        <a:lstStyle/>
        <a:p>
          <a:endParaRPr lang="en-US"/>
        </a:p>
      </dgm:t>
    </dgm:pt>
    <dgm:pt modelId="{91EAB3E4-C65B-416B-B7DA-A24A427B66BD}">
      <dgm:prSet phldrT="[Text]" custT="1"/>
      <dgm:spPr/>
      <dgm:t>
        <a:bodyPr/>
        <a:lstStyle/>
        <a:p>
          <a:r>
            <a:rPr lang="en-US" sz="1400" dirty="0" smtClean="0"/>
            <a:t>Scanning of in-copyright extracts</a:t>
          </a:r>
          <a:endParaRPr lang="en-US" sz="1400" dirty="0"/>
        </a:p>
      </dgm:t>
    </dgm:pt>
    <dgm:pt modelId="{20E1C825-8076-470A-AE92-9C2B91BF83F1}" type="parTrans" cxnId="{B50D4EC1-445D-40E3-8C46-14F940CACB2F}">
      <dgm:prSet/>
      <dgm:spPr/>
      <dgm:t>
        <a:bodyPr/>
        <a:lstStyle/>
        <a:p>
          <a:endParaRPr lang="en-US"/>
        </a:p>
      </dgm:t>
    </dgm:pt>
    <dgm:pt modelId="{F5659591-AD44-43EC-8E00-B14CBB5E7D4C}" type="sibTrans" cxnId="{B50D4EC1-445D-40E3-8C46-14F940CACB2F}">
      <dgm:prSet/>
      <dgm:spPr/>
      <dgm:t>
        <a:bodyPr/>
        <a:lstStyle/>
        <a:p>
          <a:endParaRPr lang="en-US"/>
        </a:p>
      </dgm:t>
    </dgm:pt>
    <dgm:pt modelId="{39325F1B-ED04-4EBA-837F-54A0D033D4F2}">
      <dgm:prSet phldrT="[Text]" custT="1"/>
      <dgm:spPr/>
      <dgm:t>
        <a:bodyPr/>
        <a:lstStyle/>
        <a:p>
          <a:r>
            <a:rPr lang="en-US" sz="1400" dirty="0" smtClean="0"/>
            <a:t>Under terms of the CLA HEA </a:t>
          </a:r>
          <a:r>
            <a:rPr lang="en-US" sz="1400" dirty="0" err="1" smtClean="0"/>
            <a:t>licence</a:t>
          </a:r>
          <a:endParaRPr lang="en-US" sz="1400" dirty="0"/>
        </a:p>
      </dgm:t>
    </dgm:pt>
    <dgm:pt modelId="{B53BCDE1-46D8-4F06-B3B0-767F99CBE4CF}" type="parTrans" cxnId="{94E176BC-C131-4A5E-9F59-EACA943A2238}">
      <dgm:prSet/>
      <dgm:spPr/>
      <dgm:t>
        <a:bodyPr/>
        <a:lstStyle/>
        <a:p>
          <a:endParaRPr lang="en-US"/>
        </a:p>
      </dgm:t>
    </dgm:pt>
    <dgm:pt modelId="{FA145C9B-A56F-4651-BE4C-E48E3543F1D9}" type="sibTrans" cxnId="{94E176BC-C131-4A5E-9F59-EACA943A2238}">
      <dgm:prSet/>
      <dgm:spPr/>
      <dgm:t>
        <a:bodyPr/>
        <a:lstStyle/>
        <a:p>
          <a:endParaRPr lang="en-US"/>
        </a:p>
      </dgm:t>
    </dgm:pt>
    <dgm:pt modelId="{AEA1245D-A68A-4824-A331-8B6DD32C034C}">
      <dgm:prSet phldrT="[Text]"/>
      <dgm:spPr/>
      <dgm:t>
        <a:bodyPr/>
        <a:lstStyle/>
        <a:p>
          <a:r>
            <a:rPr lang="en-US" dirty="0" smtClean="0"/>
            <a:t>What can be scanned?</a:t>
          </a:r>
          <a:endParaRPr lang="en-US" dirty="0"/>
        </a:p>
      </dgm:t>
    </dgm:pt>
    <dgm:pt modelId="{5585B0ED-CE91-4E13-9598-B4A2721802EE}" type="parTrans" cxnId="{4AB80C9B-BF32-467C-ACB4-CAAD73E9A262}">
      <dgm:prSet/>
      <dgm:spPr/>
      <dgm:t>
        <a:bodyPr/>
        <a:lstStyle/>
        <a:p>
          <a:endParaRPr lang="en-US"/>
        </a:p>
      </dgm:t>
    </dgm:pt>
    <dgm:pt modelId="{527AF7BB-F2F2-453D-B3FE-77456A422F06}" type="sibTrans" cxnId="{4AB80C9B-BF32-467C-ACB4-CAAD73E9A262}">
      <dgm:prSet/>
      <dgm:spPr/>
      <dgm:t>
        <a:bodyPr/>
        <a:lstStyle/>
        <a:p>
          <a:endParaRPr lang="en-US"/>
        </a:p>
      </dgm:t>
    </dgm:pt>
    <dgm:pt modelId="{9149B9B8-48ED-4CE7-8610-D047B79DC091}">
      <dgm:prSet phldrT="[Text]" custT="1"/>
      <dgm:spPr/>
      <dgm:t>
        <a:bodyPr/>
        <a:lstStyle/>
        <a:p>
          <a:r>
            <a:rPr lang="en-US" sz="1400" dirty="0" smtClean="0"/>
            <a:t>1 chapter/1 article or 10% from a book or journal  issue per course</a:t>
          </a:r>
          <a:endParaRPr lang="en-US" sz="1400" dirty="0"/>
        </a:p>
      </dgm:t>
    </dgm:pt>
    <dgm:pt modelId="{894E6FD7-3E3E-4F23-9D23-1B559A347817}" type="parTrans" cxnId="{57AC3A2B-274D-4A87-8AA8-A5BFCCD894EC}">
      <dgm:prSet/>
      <dgm:spPr/>
      <dgm:t>
        <a:bodyPr/>
        <a:lstStyle/>
        <a:p>
          <a:endParaRPr lang="en-US"/>
        </a:p>
      </dgm:t>
    </dgm:pt>
    <dgm:pt modelId="{6B392A05-A5D7-4C12-A96D-50906909E0AD}" type="sibTrans" cxnId="{57AC3A2B-274D-4A87-8AA8-A5BFCCD894EC}">
      <dgm:prSet/>
      <dgm:spPr/>
      <dgm:t>
        <a:bodyPr/>
        <a:lstStyle/>
        <a:p>
          <a:endParaRPr lang="en-US"/>
        </a:p>
      </dgm:t>
    </dgm:pt>
    <dgm:pt modelId="{49AB3D5B-6A46-478F-86E9-6BFF5430A9DE}">
      <dgm:prSet phldrT="[Text]" custT="1"/>
      <dgm:spPr/>
      <dgm:t>
        <a:bodyPr/>
        <a:lstStyle/>
        <a:p>
          <a:r>
            <a:rPr lang="en-US" sz="1400" dirty="0" smtClean="0"/>
            <a:t>Books and journals published in 26 countries</a:t>
          </a:r>
          <a:endParaRPr lang="en-US" sz="1400" dirty="0"/>
        </a:p>
      </dgm:t>
    </dgm:pt>
    <dgm:pt modelId="{349AB19A-BA78-4732-A16E-A34442717F9C}" type="parTrans" cxnId="{9299AE61-CE2A-4B3D-9D41-2B2A8F491ACA}">
      <dgm:prSet/>
      <dgm:spPr/>
      <dgm:t>
        <a:bodyPr/>
        <a:lstStyle/>
        <a:p>
          <a:endParaRPr lang="en-US"/>
        </a:p>
      </dgm:t>
    </dgm:pt>
    <dgm:pt modelId="{0612E434-EEFC-4EC9-8610-C9296C4DADEE}" type="sibTrans" cxnId="{9299AE61-CE2A-4B3D-9D41-2B2A8F491ACA}">
      <dgm:prSet/>
      <dgm:spPr/>
      <dgm:t>
        <a:bodyPr/>
        <a:lstStyle/>
        <a:p>
          <a:endParaRPr lang="en-US"/>
        </a:p>
      </dgm:t>
    </dgm:pt>
    <dgm:pt modelId="{88128362-6BC9-49CF-87B2-CAA673088003}">
      <dgm:prSet phldrT="[Text]"/>
      <dgm:spPr/>
      <dgm:t>
        <a:bodyPr/>
        <a:lstStyle/>
        <a:p>
          <a:r>
            <a:rPr lang="en-US" dirty="0" smtClean="0"/>
            <a:t>How does it work?</a:t>
          </a:r>
          <a:endParaRPr lang="en-US" dirty="0"/>
        </a:p>
      </dgm:t>
    </dgm:pt>
    <dgm:pt modelId="{4EC5E897-661B-4C93-A3AD-C6BE44671D6E}" type="parTrans" cxnId="{97268BBA-0744-4F38-A0D5-B44185E53C2F}">
      <dgm:prSet/>
      <dgm:spPr/>
      <dgm:t>
        <a:bodyPr/>
        <a:lstStyle/>
        <a:p>
          <a:endParaRPr lang="en-US"/>
        </a:p>
      </dgm:t>
    </dgm:pt>
    <dgm:pt modelId="{D74C499A-3DDF-4B14-A27A-99082B28CCFE}" type="sibTrans" cxnId="{97268BBA-0744-4F38-A0D5-B44185E53C2F}">
      <dgm:prSet/>
      <dgm:spPr/>
      <dgm:t>
        <a:bodyPr/>
        <a:lstStyle/>
        <a:p>
          <a:endParaRPr lang="en-US"/>
        </a:p>
      </dgm:t>
    </dgm:pt>
    <dgm:pt modelId="{CD4ACA70-D3BE-46CD-92FE-BB08A1F97580}">
      <dgm:prSet phldrT="[Text]" custT="1"/>
      <dgm:spPr/>
      <dgm:t>
        <a:bodyPr/>
        <a:lstStyle/>
        <a:p>
          <a:r>
            <a:rPr lang="en-US" sz="1300" u="sng" dirty="0" smtClean="0"/>
            <a:t>Make requests via </a:t>
          </a:r>
          <a:r>
            <a:rPr lang="en-US" sz="1300" u="sng" dirty="0" err="1" smtClean="0"/>
            <a:t>ReadingLists@Glasgow</a:t>
          </a:r>
          <a:endParaRPr lang="en-US" sz="1300" u="sng" dirty="0"/>
        </a:p>
      </dgm:t>
    </dgm:pt>
    <dgm:pt modelId="{05811BCB-A236-440E-9067-9FDDA4BC997F}" type="parTrans" cxnId="{01F180A0-C9B0-431F-B80A-4C06C98F6290}">
      <dgm:prSet/>
      <dgm:spPr/>
      <dgm:t>
        <a:bodyPr/>
        <a:lstStyle/>
        <a:p>
          <a:endParaRPr lang="en-US"/>
        </a:p>
      </dgm:t>
    </dgm:pt>
    <dgm:pt modelId="{1651F064-ACCC-4187-B269-14E5E0F1797E}" type="sibTrans" cxnId="{01F180A0-C9B0-431F-B80A-4C06C98F6290}">
      <dgm:prSet/>
      <dgm:spPr/>
      <dgm:t>
        <a:bodyPr/>
        <a:lstStyle/>
        <a:p>
          <a:endParaRPr lang="en-US"/>
        </a:p>
      </dgm:t>
    </dgm:pt>
    <dgm:pt modelId="{151B0AE7-4358-4EA0-9876-F05503CFDC58}">
      <dgm:prSet phldrT="[Text]" custT="1"/>
      <dgm:spPr/>
      <dgm:t>
        <a:bodyPr/>
        <a:lstStyle/>
        <a:p>
          <a:r>
            <a:rPr lang="en-US" sz="1300" u="sng" dirty="0" smtClean="0"/>
            <a:t>Readings can be viewed online, downloaded or printed</a:t>
          </a:r>
          <a:endParaRPr lang="en-US" sz="1300" u="sng" dirty="0"/>
        </a:p>
      </dgm:t>
    </dgm:pt>
    <dgm:pt modelId="{642A5094-AFE7-4735-A30A-F9CE51B576A9}" type="parTrans" cxnId="{77B26B99-5E08-4CDA-B166-794C16E29F3F}">
      <dgm:prSet/>
      <dgm:spPr/>
      <dgm:t>
        <a:bodyPr/>
        <a:lstStyle/>
        <a:p>
          <a:endParaRPr lang="en-US"/>
        </a:p>
      </dgm:t>
    </dgm:pt>
    <dgm:pt modelId="{AEFFF11E-ADEC-474D-AB45-B5EDA20DC954}" type="sibTrans" cxnId="{77B26B99-5E08-4CDA-B166-794C16E29F3F}">
      <dgm:prSet/>
      <dgm:spPr/>
      <dgm:t>
        <a:bodyPr/>
        <a:lstStyle/>
        <a:p>
          <a:endParaRPr lang="en-US"/>
        </a:p>
      </dgm:t>
    </dgm:pt>
    <dgm:pt modelId="{C6CBC9F3-EBC0-4444-B43D-06F6B20E815D}">
      <dgm:prSet phldrT="[Text]" custT="1"/>
      <dgm:spPr/>
      <dgm:t>
        <a:bodyPr/>
        <a:lstStyle/>
        <a:p>
          <a:r>
            <a:rPr lang="en-US" sz="1300" u="sng" dirty="0" smtClean="0"/>
            <a:t>Allow 10 days</a:t>
          </a:r>
          <a:endParaRPr lang="en-US" sz="1300" u="sng" dirty="0"/>
        </a:p>
      </dgm:t>
    </dgm:pt>
    <dgm:pt modelId="{66666C3E-2FDF-4192-A0BB-DF68D65AD3D4}" type="parTrans" cxnId="{17892DE0-5538-47BC-A22D-7C85585C8EDE}">
      <dgm:prSet/>
      <dgm:spPr/>
      <dgm:t>
        <a:bodyPr/>
        <a:lstStyle/>
        <a:p>
          <a:endParaRPr lang="en-US"/>
        </a:p>
      </dgm:t>
    </dgm:pt>
    <dgm:pt modelId="{090E94F3-D5EC-4B9F-8D2B-E5F6CAE0625F}" type="sibTrans" cxnId="{17892DE0-5538-47BC-A22D-7C85585C8EDE}">
      <dgm:prSet/>
      <dgm:spPr/>
      <dgm:t>
        <a:bodyPr/>
        <a:lstStyle/>
        <a:p>
          <a:endParaRPr lang="en-US"/>
        </a:p>
      </dgm:t>
    </dgm:pt>
    <dgm:pt modelId="{1FF17F17-0547-4A91-A0BC-5C91E184BC3E}">
      <dgm:prSet phldrT="[Text]" custT="1"/>
      <dgm:spPr/>
      <dgm:t>
        <a:bodyPr/>
        <a:lstStyle/>
        <a:p>
          <a:r>
            <a:rPr lang="en-US" sz="1300" u="sng" dirty="0" smtClean="0"/>
            <a:t>Requires GUID to access</a:t>
          </a:r>
          <a:endParaRPr lang="en-US" sz="1300" u="sng" dirty="0"/>
        </a:p>
      </dgm:t>
    </dgm:pt>
    <dgm:pt modelId="{7ED857DA-CC3A-4089-B6E6-08086FD5311E}" type="parTrans" cxnId="{DA8C0A16-74DF-4182-9694-3F08141D6638}">
      <dgm:prSet/>
      <dgm:spPr/>
      <dgm:t>
        <a:bodyPr/>
        <a:lstStyle/>
        <a:p>
          <a:endParaRPr lang="en-US"/>
        </a:p>
      </dgm:t>
    </dgm:pt>
    <dgm:pt modelId="{65DBA44D-71A3-49D0-A2AB-A2B7E009ECC8}" type="sibTrans" cxnId="{DA8C0A16-74DF-4182-9694-3F08141D6638}">
      <dgm:prSet/>
      <dgm:spPr/>
      <dgm:t>
        <a:bodyPr/>
        <a:lstStyle/>
        <a:p>
          <a:endParaRPr lang="en-US"/>
        </a:p>
      </dgm:t>
    </dgm:pt>
    <dgm:pt modelId="{8279E6A6-443D-417A-8063-2D04F5096D1A}" type="pres">
      <dgm:prSet presAssocID="{18DCBC8E-31E9-4A38-B850-49C110A261D4}" presName="Name0" presStyleCnt="0">
        <dgm:presLayoutVars>
          <dgm:chMax val="7"/>
          <dgm:dir/>
          <dgm:animLvl val="lvl"/>
          <dgm:resizeHandles val="exact"/>
        </dgm:presLayoutVars>
      </dgm:prSet>
      <dgm:spPr/>
      <dgm:t>
        <a:bodyPr/>
        <a:lstStyle/>
        <a:p>
          <a:endParaRPr lang="en-US"/>
        </a:p>
      </dgm:t>
    </dgm:pt>
    <dgm:pt modelId="{A8B188DC-8051-47D7-B2A2-2883B92EC25A}" type="pres">
      <dgm:prSet presAssocID="{4825B275-AC4D-411E-BE25-F72F42C9B825}" presName="circle1" presStyleLbl="node1" presStyleIdx="0" presStyleCnt="3"/>
      <dgm:spPr/>
    </dgm:pt>
    <dgm:pt modelId="{71CB6F4B-3409-4502-BCAC-6572ACA10653}" type="pres">
      <dgm:prSet presAssocID="{4825B275-AC4D-411E-BE25-F72F42C9B825}" presName="space" presStyleCnt="0"/>
      <dgm:spPr/>
    </dgm:pt>
    <dgm:pt modelId="{CB3ECB15-E4F3-435C-89DE-66F705B09216}" type="pres">
      <dgm:prSet presAssocID="{4825B275-AC4D-411E-BE25-F72F42C9B825}" presName="rect1" presStyleLbl="alignAcc1" presStyleIdx="0" presStyleCnt="3"/>
      <dgm:spPr/>
      <dgm:t>
        <a:bodyPr/>
        <a:lstStyle/>
        <a:p>
          <a:endParaRPr lang="en-US"/>
        </a:p>
      </dgm:t>
    </dgm:pt>
    <dgm:pt modelId="{E480F0D2-636F-4EAC-B6AC-1E1E8220AF70}" type="pres">
      <dgm:prSet presAssocID="{AEA1245D-A68A-4824-A331-8B6DD32C034C}" presName="vertSpace2" presStyleLbl="node1" presStyleIdx="0" presStyleCnt="3"/>
      <dgm:spPr/>
    </dgm:pt>
    <dgm:pt modelId="{0EBDF442-B574-4D29-A939-0FF001AA302F}" type="pres">
      <dgm:prSet presAssocID="{AEA1245D-A68A-4824-A331-8B6DD32C034C}" presName="circle2" presStyleLbl="node1" presStyleIdx="1" presStyleCnt="3"/>
      <dgm:spPr/>
    </dgm:pt>
    <dgm:pt modelId="{5F17FF10-1D55-45AA-A9EC-5E72FC22EE01}" type="pres">
      <dgm:prSet presAssocID="{AEA1245D-A68A-4824-A331-8B6DD32C034C}" presName="rect2" presStyleLbl="alignAcc1" presStyleIdx="1" presStyleCnt="3"/>
      <dgm:spPr/>
      <dgm:t>
        <a:bodyPr/>
        <a:lstStyle/>
        <a:p>
          <a:endParaRPr lang="en-US"/>
        </a:p>
      </dgm:t>
    </dgm:pt>
    <dgm:pt modelId="{D26D0E2E-42FA-419E-A527-78536ADF8791}" type="pres">
      <dgm:prSet presAssocID="{88128362-6BC9-49CF-87B2-CAA673088003}" presName="vertSpace3" presStyleLbl="node1" presStyleIdx="1" presStyleCnt="3"/>
      <dgm:spPr/>
    </dgm:pt>
    <dgm:pt modelId="{DFD71A67-7792-4CCE-8601-5A0CE06F2D1F}" type="pres">
      <dgm:prSet presAssocID="{88128362-6BC9-49CF-87B2-CAA673088003}" presName="circle3" presStyleLbl="node1" presStyleIdx="2" presStyleCnt="3"/>
      <dgm:spPr/>
    </dgm:pt>
    <dgm:pt modelId="{593F61FF-EED0-48FA-99D6-02F094F38B4C}" type="pres">
      <dgm:prSet presAssocID="{88128362-6BC9-49CF-87B2-CAA673088003}" presName="rect3" presStyleLbl="alignAcc1" presStyleIdx="2" presStyleCnt="3" custLinFactNeighborX="728" custLinFactNeighborY="6093"/>
      <dgm:spPr/>
      <dgm:t>
        <a:bodyPr/>
        <a:lstStyle/>
        <a:p>
          <a:endParaRPr lang="en-US"/>
        </a:p>
      </dgm:t>
    </dgm:pt>
    <dgm:pt modelId="{7AF4E208-2E86-4D99-BDAA-0B8F36F985B8}" type="pres">
      <dgm:prSet presAssocID="{4825B275-AC4D-411E-BE25-F72F42C9B825}" presName="rect1ParTx" presStyleLbl="alignAcc1" presStyleIdx="2" presStyleCnt="3">
        <dgm:presLayoutVars>
          <dgm:chMax val="1"/>
          <dgm:bulletEnabled val="1"/>
        </dgm:presLayoutVars>
      </dgm:prSet>
      <dgm:spPr/>
      <dgm:t>
        <a:bodyPr/>
        <a:lstStyle/>
        <a:p>
          <a:endParaRPr lang="en-US"/>
        </a:p>
      </dgm:t>
    </dgm:pt>
    <dgm:pt modelId="{399987CB-3360-4AC3-BA64-F562BE2320A6}" type="pres">
      <dgm:prSet presAssocID="{4825B275-AC4D-411E-BE25-F72F42C9B825}" presName="rect1ChTx" presStyleLbl="alignAcc1" presStyleIdx="2" presStyleCnt="3">
        <dgm:presLayoutVars>
          <dgm:bulletEnabled val="1"/>
        </dgm:presLayoutVars>
      </dgm:prSet>
      <dgm:spPr/>
      <dgm:t>
        <a:bodyPr/>
        <a:lstStyle/>
        <a:p>
          <a:endParaRPr lang="en-US"/>
        </a:p>
      </dgm:t>
    </dgm:pt>
    <dgm:pt modelId="{328703F2-9D82-4DB6-8B27-593DFDB30264}" type="pres">
      <dgm:prSet presAssocID="{AEA1245D-A68A-4824-A331-8B6DD32C034C}" presName="rect2ParTx" presStyleLbl="alignAcc1" presStyleIdx="2" presStyleCnt="3">
        <dgm:presLayoutVars>
          <dgm:chMax val="1"/>
          <dgm:bulletEnabled val="1"/>
        </dgm:presLayoutVars>
      </dgm:prSet>
      <dgm:spPr/>
      <dgm:t>
        <a:bodyPr/>
        <a:lstStyle/>
        <a:p>
          <a:endParaRPr lang="en-US"/>
        </a:p>
      </dgm:t>
    </dgm:pt>
    <dgm:pt modelId="{B6182BFE-1F72-4F1D-AC5F-E624A0650E4C}" type="pres">
      <dgm:prSet presAssocID="{AEA1245D-A68A-4824-A331-8B6DD32C034C}" presName="rect2ChTx" presStyleLbl="alignAcc1" presStyleIdx="2" presStyleCnt="3">
        <dgm:presLayoutVars>
          <dgm:bulletEnabled val="1"/>
        </dgm:presLayoutVars>
      </dgm:prSet>
      <dgm:spPr/>
      <dgm:t>
        <a:bodyPr/>
        <a:lstStyle/>
        <a:p>
          <a:endParaRPr lang="en-US"/>
        </a:p>
      </dgm:t>
    </dgm:pt>
    <dgm:pt modelId="{6EFD1751-73CC-42C9-80FA-4D1558AD0A6D}" type="pres">
      <dgm:prSet presAssocID="{88128362-6BC9-49CF-87B2-CAA673088003}" presName="rect3ParTx" presStyleLbl="alignAcc1" presStyleIdx="2" presStyleCnt="3">
        <dgm:presLayoutVars>
          <dgm:chMax val="1"/>
          <dgm:bulletEnabled val="1"/>
        </dgm:presLayoutVars>
      </dgm:prSet>
      <dgm:spPr/>
      <dgm:t>
        <a:bodyPr/>
        <a:lstStyle/>
        <a:p>
          <a:endParaRPr lang="en-US"/>
        </a:p>
      </dgm:t>
    </dgm:pt>
    <dgm:pt modelId="{EF1C4396-BB8C-4047-9810-B473E7118A29}" type="pres">
      <dgm:prSet presAssocID="{88128362-6BC9-49CF-87B2-CAA673088003}" presName="rect3ChTx" presStyleLbl="alignAcc1" presStyleIdx="2" presStyleCnt="3" custScaleX="118354" custLinFactNeighborX="10764" custLinFactNeighborY="5510">
        <dgm:presLayoutVars>
          <dgm:bulletEnabled val="1"/>
        </dgm:presLayoutVars>
      </dgm:prSet>
      <dgm:spPr/>
      <dgm:t>
        <a:bodyPr/>
        <a:lstStyle/>
        <a:p>
          <a:endParaRPr lang="en-US"/>
        </a:p>
      </dgm:t>
    </dgm:pt>
  </dgm:ptLst>
  <dgm:cxnLst>
    <dgm:cxn modelId="{A0CFEB5A-69A8-4EBD-9D92-A621793AB531}" type="presOf" srcId="{91EAB3E4-C65B-416B-B7DA-A24A427B66BD}" destId="{399987CB-3360-4AC3-BA64-F562BE2320A6}" srcOrd="0" destOrd="0" presId="urn:microsoft.com/office/officeart/2005/8/layout/target3"/>
    <dgm:cxn modelId="{57AC3A2B-274D-4A87-8AA8-A5BFCCD894EC}" srcId="{AEA1245D-A68A-4824-A331-8B6DD32C034C}" destId="{9149B9B8-48ED-4CE7-8610-D047B79DC091}" srcOrd="0" destOrd="0" parTransId="{894E6FD7-3E3E-4F23-9D23-1B559A347817}" sibTransId="{6B392A05-A5D7-4C12-A96D-50906909E0AD}"/>
    <dgm:cxn modelId="{BFB735A5-8F28-410E-8262-5F5ACF5CA35A}" type="presOf" srcId="{4825B275-AC4D-411E-BE25-F72F42C9B825}" destId="{7AF4E208-2E86-4D99-BDAA-0B8F36F985B8}" srcOrd="1" destOrd="0" presId="urn:microsoft.com/office/officeart/2005/8/layout/target3"/>
    <dgm:cxn modelId="{8E643F89-40C4-47DD-A6D3-66E29605CC99}" type="presOf" srcId="{CD4ACA70-D3BE-46CD-92FE-BB08A1F97580}" destId="{EF1C4396-BB8C-4047-9810-B473E7118A29}" srcOrd="0" destOrd="0" presId="urn:microsoft.com/office/officeart/2005/8/layout/target3"/>
    <dgm:cxn modelId="{B50D4EC1-445D-40E3-8C46-14F940CACB2F}" srcId="{4825B275-AC4D-411E-BE25-F72F42C9B825}" destId="{91EAB3E4-C65B-416B-B7DA-A24A427B66BD}" srcOrd="0" destOrd="0" parTransId="{20E1C825-8076-470A-AE92-9C2B91BF83F1}" sibTransId="{F5659591-AD44-43EC-8E00-B14CBB5E7D4C}"/>
    <dgm:cxn modelId="{DA8C0A16-74DF-4182-9694-3F08141D6638}" srcId="{88128362-6BC9-49CF-87B2-CAA673088003}" destId="{1FF17F17-0547-4A91-A0BC-5C91E184BC3E}" srcOrd="2" destOrd="0" parTransId="{7ED857DA-CC3A-4089-B6E6-08086FD5311E}" sibTransId="{65DBA44D-71A3-49D0-A2AB-A2B7E009ECC8}"/>
    <dgm:cxn modelId="{0D229BAE-8415-4029-9BAB-A6D13E9BEA2D}" type="presOf" srcId="{C6CBC9F3-EBC0-4444-B43D-06F6B20E815D}" destId="{EF1C4396-BB8C-4047-9810-B473E7118A29}" srcOrd="0" destOrd="1" presId="urn:microsoft.com/office/officeart/2005/8/layout/target3"/>
    <dgm:cxn modelId="{58003DBB-19FB-4CA0-B2F0-EDCA5E692D4A}" type="presOf" srcId="{18DCBC8E-31E9-4A38-B850-49C110A261D4}" destId="{8279E6A6-443D-417A-8063-2D04F5096D1A}" srcOrd="0" destOrd="0" presId="urn:microsoft.com/office/officeart/2005/8/layout/target3"/>
    <dgm:cxn modelId="{9299AE61-CE2A-4B3D-9D41-2B2A8F491ACA}" srcId="{AEA1245D-A68A-4824-A331-8B6DD32C034C}" destId="{49AB3D5B-6A46-478F-86E9-6BFF5430A9DE}" srcOrd="1" destOrd="0" parTransId="{349AB19A-BA78-4732-A16E-A34442717F9C}" sibTransId="{0612E434-EEFC-4EC9-8610-C9296C4DADEE}"/>
    <dgm:cxn modelId="{94E176BC-C131-4A5E-9F59-EACA943A2238}" srcId="{4825B275-AC4D-411E-BE25-F72F42C9B825}" destId="{39325F1B-ED04-4EBA-837F-54A0D033D4F2}" srcOrd="1" destOrd="0" parTransId="{B53BCDE1-46D8-4F06-B3B0-767F99CBE4CF}" sibTransId="{FA145C9B-A56F-4651-BE4C-E48E3543F1D9}"/>
    <dgm:cxn modelId="{1F20D920-2758-4FB2-9832-5B418DE88662}" type="presOf" srcId="{39325F1B-ED04-4EBA-837F-54A0D033D4F2}" destId="{399987CB-3360-4AC3-BA64-F562BE2320A6}" srcOrd="0" destOrd="1" presId="urn:microsoft.com/office/officeart/2005/8/layout/target3"/>
    <dgm:cxn modelId="{7519C765-4D44-44DA-8D81-05703AC81245}" type="presOf" srcId="{151B0AE7-4358-4EA0-9876-F05503CFDC58}" destId="{EF1C4396-BB8C-4047-9810-B473E7118A29}" srcOrd="0" destOrd="3" presId="urn:microsoft.com/office/officeart/2005/8/layout/target3"/>
    <dgm:cxn modelId="{54A14064-6DA2-47DF-8B54-97A37BD4B121}" type="presOf" srcId="{49AB3D5B-6A46-478F-86E9-6BFF5430A9DE}" destId="{B6182BFE-1F72-4F1D-AC5F-E624A0650E4C}" srcOrd="0" destOrd="1" presId="urn:microsoft.com/office/officeart/2005/8/layout/target3"/>
    <dgm:cxn modelId="{4AB80C9B-BF32-467C-ACB4-CAAD73E9A262}" srcId="{18DCBC8E-31E9-4A38-B850-49C110A261D4}" destId="{AEA1245D-A68A-4824-A331-8B6DD32C034C}" srcOrd="1" destOrd="0" parTransId="{5585B0ED-CE91-4E13-9598-B4A2721802EE}" sibTransId="{527AF7BB-F2F2-453D-B3FE-77456A422F06}"/>
    <dgm:cxn modelId="{77B26B99-5E08-4CDA-B166-794C16E29F3F}" srcId="{88128362-6BC9-49CF-87B2-CAA673088003}" destId="{151B0AE7-4358-4EA0-9876-F05503CFDC58}" srcOrd="3" destOrd="0" parTransId="{642A5094-AFE7-4735-A30A-F9CE51B576A9}" sibTransId="{AEFFF11E-ADEC-474D-AB45-B5EDA20DC954}"/>
    <dgm:cxn modelId="{62D29450-0AE6-4BEB-A75B-D1B734D01A93}" type="presOf" srcId="{1FF17F17-0547-4A91-A0BC-5C91E184BC3E}" destId="{EF1C4396-BB8C-4047-9810-B473E7118A29}" srcOrd="0" destOrd="2" presId="urn:microsoft.com/office/officeart/2005/8/layout/target3"/>
    <dgm:cxn modelId="{53BA73AC-83B2-4A84-9548-60F057AAE570}" type="presOf" srcId="{AEA1245D-A68A-4824-A331-8B6DD32C034C}" destId="{5F17FF10-1D55-45AA-A9EC-5E72FC22EE01}" srcOrd="0" destOrd="0" presId="urn:microsoft.com/office/officeart/2005/8/layout/target3"/>
    <dgm:cxn modelId="{CDC6B3F8-6732-49E1-9B33-E86C3743CB1A}" type="presOf" srcId="{4825B275-AC4D-411E-BE25-F72F42C9B825}" destId="{CB3ECB15-E4F3-435C-89DE-66F705B09216}" srcOrd="0" destOrd="0" presId="urn:microsoft.com/office/officeart/2005/8/layout/target3"/>
    <dgm:cxn modelId="{97268BBA-0744-4F38-A0D5-B44185E53C2F}" srcId="{18DCBC8E-31E9-4A38-B850-49C110A261D4}" destId="{88128362-6BC9-49CF-87B2-CAA673088003}" srcOrd="2" destOrd="0" parTransId="{4EC5E897-661B-4C93-A3AD-C6BE44671D6E}" sibTransId="{D74C499A-3DDF-4B14-A27A-99082B28CCFE}"/>
    <dgm:cxn modelId="{01F180A0-C9B0-431F-B80A-4C06C98F6290}" srcId="{88128362-6BC9-49CF-87B2-CAA673088003}" destId="{CD4ACA70-D3BE-46CD-92FE-BB08A1F97580}" srcOrd="0" destOrd="0" parTransId="{05811BCB-A236-440E-9067-9FDDA4BC997F}" sibTransId="{1651F064-ACCC-4187-B269-14E5E0F1797E}"/>
    <dgm:cxn modelId="{8D7CA710-AA68-4603-ABC7-4A5A7333254C}" type="presOf" srcId="{9149B9B8-48ED-4CE7-8610-D047B79DC091}" destId="{B6182BFE-1F72-4F1D-AC5F-E624A0650E4C}" srcOrd="0" destOrd="0" presId="urn:microsoft.com/office/officeart/2005/8/layout/target3"/>
    <dgm:cxn modelId="{36A648DB-C3C3-4E72-8482-879E456BDA37}" srcId="{18DCBC8E-31E9-4A38-B850-49C110A261D4}" destId="{4825B275-AC4D-411E-BE25-F72F42C9B825}" srcOrd="0" destOrd="0" parTransId="{36C01DC8-F322-4BD0-A6C1-DB96790203B6}" sibTransId="{0B106129-6687-4B06-A99C-FCFF3B21170A}"/>
    <dgm:cxn modelId="{0016F1D0-EB09-4E1F-B638-5B8B3CA2A3E0}" type="presOf" srcId="{88128362-6BC9-49CF-87B2-CAA673088003}" destId="{593F61FF-EED0-48FA-99D6-02F094F38B4C}" srcOrd="0" destOrd="0" presId="urn:microsoft.com/office/officeart/2005/8/layout/target3"/>
    <dgm:cxn modelId="{8EA51AE0-D048-4A34-A3C7-906D8C419979}" type="presOf" srcId="{88128362-6BC9-49CF-87B2-CAA673088003}" destId="{6EFD1751-73CC-42C9-80FA-4D1558AD0A6D}" srcOrd="1" destOrd="0" presId="urn:microsoft.com/office/officeart/2005/8/layout/target3"/>
    <dgm:cxn modelId="{13EEE722-C165-45A7-9435-C7A21C9025B5}" type="presOf" srcId="{AEA1245D-A68A-4824-A331-8B6DD32C034C}" destId="{328703F2-9D82-4DB6-8B27-593DFDB30264}" srcOrd="1" destOrd="0" presId="urn:microsoft.com/office/officeart/2005/8/layout/target3"/>
    <dgm:cxn modelId="{17892DE0-5538-47BC-A22D-7C85585C8EDE}" srcId="{88128362-6BC9-49CF-87B2-CAA673088003}" destId="{C6CBC9F3-EBC0-4444-B43D-06F6B20E815D}" srcOrd="1" destOrd="0" parTransId="{66666C3E-2FDF-4192-A0BB-DF68D65AD3D4}" sibTransId="{090E94F3-D5EC-4B9F-8D2B-E5F6CAE0625F}"/>
    <dgm:cxn modelId="{D21E4453-3EE3-41EA-A45C-AB3BED44EFCF}" type="presParOf" srcId="{8279E6A6-443D-417A-8063-2D04F5096D1A}" destId="{A8B188DC-8051-47D7-B2A2-2883B92EC25A}" srcOrd="0" destOrd="0" presId="urn:microsoft.com/office/officeart/2005/8/layout/target3"/>
    <dgm:cxn modelId="{C3652F1A-2E42-4BAC-A6F7-687DB8AE6E45}" type="presParOf" srcId="{8279E6A6-443D-417A-8063-2D04F5096D1A}" destId="{71CB6F4B-3409-4502-BCAC-6572ACA10653}" srcOrd="1" destOrd="0" presId="urn:microsoft.com/office/officeart/2005/8/layout/target3"/>
    <dgm:cxn modelId="{D800C567-4BD7-4CC4-9F57-364F68C3254F}" type="presParOf" srcId="{8279E6A6-443D-417A-8063-2D04F5096D1A}" destId="{CB3ECB15-E4F3-435C-89DE-66F705B09216}" srcOrd="2" destOrd="0" presId="urn:microsoft.com/office/officeart/2005/8/layout/target3"/>
    <dgm:cxn modelId="{6E53F053-B9A4-4CA3-A28D-2AC11ED64066}" type="presParOf" srcId="{8279E6A6-443D-417A-8063-2D04F5096D1A}" destId="{E480F0D2-636F-4EAC-B6AC-1E1E8220AF70}" srcOrd="3" destOrd="0" presId="urn:microsoft.com/office/officeart/2005/8/layout/target3"/>
    <dgm:cxn modelId="{89C91A08-635F-4B46-AA1B-32626DEF936F}" type="presParOf" srcId="{8279E6A6-443D-417A-8063-2D04F5096D1A}" destId="{0EBDF442-B574-4D29-A939-0FF001AA302F}" srcOrd="4" destOrd="0" presId="urn:microsoft.com/office/officeart/2005/8/layout/target3"/>
    <dgm:cxn modelId="{8354ECD2-7BCA-440A-9220-5DAD85C69BA9}" type="presParOf" srcId="{8279E6A6-443D-417A-8063-2D04F5096D1A}" destId="{5F17FF10-1D55-45AA-A9EC-5E72FC22EE01}" srcOrd="5" destOrd="0" presId="urn:microsoft.com/office/officeart/2005/8/layout/target3"/>
    <dgm:cxn modelId="{F3E1C04E-0D41-4612-BF15-19B88FFFA798}" type="presParOf" srcId="{8279E6A6-443D-417A-8063-2D04F5096D1A}" destId="{D26D0E2E-42FA-419E-A527-78536ADF8791}" srcOrd="6" destOrd="0" presId="urn:microsoft.com/office/officeart/2005/8/layout/target3"/>
    <dgm:cxn modelId="{B9B5FFD4-CA3B-45FA-85DE-3CE689B93FAC}" type="presParOf" srcId="{8279E6A6-443D-417A-8063-2D04F5096D1A}" destId="{DFD71A67-7792-4CCE-8601-5A0CE06F2D1F}" srcOrd="7" destOrd="0" presId="urn:microsoft.com/office/officeart/2005/8/layout/target3"/>
    <dgm:cxn modelId="{93B07EC0-E46C-4380-8D78-E3CB26CF0C01}" type="presParOf" srcId="{8279E6A6-443D-417A-8063-2D04F5096D1A}" destId="{593F61FF-EED0-48FA-99D6-02F094F38B4C}" srcOrd="8" destOrd="0" presId="urn:microsoft.com/office/officeart/2005/8/layout/target3"/>
    <dgm:cxn modelId="{F4AAF0F2-AEB1-40DC-8699-C0243A1A55F2}" type="presParOf" srcId="{8279E6A6-443D-417A-8063-2D04F5096D1A}" destId="{7AF4E208-2E86-4D99-BDAA-0B8F36F985B8}" srcOrd="9" destOrd="0" presId="urn:microsoft.com/office/officeart/2005/8/layout/target3"/>
    <dgm:cxn modelId="{1699A09D-52F6-49CD-B6CD-99BB936A25AF}" type="presParOf" srcId="{8279E6A6-443D-417A-8063-2D04F5096D1A}" destId="{399987CB-3360-4AC3-BA64-F562BE2320A6}" srcOrd="10" destOrd="0" presId="urn:microsoft.com/office/officeart/2005/8/layout/target3"/>
    <dgm:cxn modelId="{CC80525F-FC83-480B-8703-09E2040E277C}" type="presParOf" srcId="{8279E6A6-443D-417A-8063-2D04F5096D1A}" destId="{328703F2-9D82-4DB6-8B27-593DFDB30264}" srcOrd="11" destOrd="0" presId="urn:microsoft.com/office/officeart/2005/8/layout/target3"/>
    <dgm:cxn modelId="{0B08D825-2C93-461B-BF25-7AC8107ED74E}" type="presParOf" srcId="{8279E6A6-443D-417A-8063-2D04F5096D1A}" destId="{B6182BFE-1F72-4F1D-AC5F-E624A0650E4C}" srcOrd="12" destOrd="0" presId="urn:microsoft.com/office/officeart/2005/8/layout/target3"/>
    <dgm:cxn modelId="{B9F0C2CD-A9EF-47DB-B797-1FE4A43EA53D}" type="presParOf" srcId="{8279E6A6-443D-417A-8063-2D04F5096D1A}" destId="{6EFD1751-73CC-42C9-80FA-4D1558AD0A6D}" srcOrd="13" destOrd="0" presId="urn:microsoft.com/office/officeart/2005/8/layout/target3"/>
    <dgm:cxn modelId="{43F721D4-0D98-464C-9179-8F7B9D16DC61}" type="presParOf" srcId="{8279E6A6-443D-417A-8063-2D04F5096D1A}" destId="{EF1C4396-BB8C-4047-9810-B473E7118A29}" srcOrd="14"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88B457-7D56-4049-BB3A-9AE0DBD49D1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237282E-0660-4EC9-8980-0A8182A47F56}">
      <dgm:prSet phldrT="[Text]"/>
      <dgm:spPr/>
      <dgm:t>
        <a:bodyPr/>
        <a:lstStyle/>
        <a:p>
          <a:r>
            <a:rPr lang="en-US" dirty="0" smtClean="0"/>
            <a:t>Aggregators</a:t>
          </a:r>
          <a:endParaRPr lang="en-US" dirty="0"/>
        </a:p>
      </dgm:t>
    </dgm:pt>
    <dgm:pt modelId="{DA1374C9-C336-42B6-A527-AD301CC779EF}" type="parTrans" cxnId="{6D211139-CB2A-4072-A265-77BBB272A1AD}">
      <dgm:prSet/>
      <dgm:spPr/>
      <dgm:t>
        <a:bodyPr/>
        <a:lstStyle/>
        <a:p>
          <a:endParaRPr lang="en-US"/>
        </a:p>
      </dgm:t>
    </dgm:pt>
    <dgm:pt modelId="{C4A8D65F-6558-413B-873A-C9CDDC0EB996}" type="sibTrans" cxnId="{6D211139-CB2A-4072-A265-77BBB272A1AD}">
      <dgm:prSet/>
      <dgm:spPr/>
      <dgm:t>
        <a:bodyPr/>
        <a:lstStyle/>
        <a:p>
          <a:endParaRPr lang="en-US"/>
        </a:p>
      </dgm:t>
    </dgm:pt>
    <dgm:pt modelId="{8B78ED2C-D0F5-4EBB-A4AD-AB70D1118DB9}">
      <dgm:prSet phldrT="[Text]"/>
      <dgm:spPr/>
      <dgm:t>
        <a:bodyPr/>
        <a:lstStyle/>
        <a:p>
          <a:r>
            <a:rPr lang="en-US" dirty="0" err="1" smtClean="0">
              <a:hlinkClick xmlns:r="http://schemas.openxmlformats.org/officeDocument/2006/relationships" r:id="rId1"/>
            </a:rPr>
            <a:t>VLeBOOKS</a:t>
          </a:r>
          <a:r>
            <a:rPr lang="en-US" dirty="0" smtClean="0"/>
            <a:t> </a:t>
          </a:r>
          <a:endParaRPr lang="en-US" dirty="0"/>
        </a:p>
      </dgm:t>
    </dgm:pt>
    <dgm:pt modelId="{51ECB04C-52A5-40B6-A740-FD36FF19A929}" type="parTrans" cxnId="{CE180DBD-0784-4E6E-8C85-728C4DA4CF00}">
      <dgm:prSet/>
      <dgm:spPr/>
      <dgm:t>
        <a:bodyPr/>
        <a:lstStyle/>
        <a:p>
          <a:endParaRPr lang="en-US"/>
        </a:p>
      </dgm:t>
    </dgm:pt>
    <dgm:pt modelId="{E4C2015D-57B6-4953-934B-34E92AAC0E12}" type="sibTrans" cxnId="{CE180DBD-0784-4E6E-8C85-728C4DA4CF00}">
      <dgm:prSet/>
      <dgm:spPr/>
      <dgm:t>
        <a:bodyPr/>
        <a:lstStyle/>
        <a:p>
          <a:endParaRPr lang="en-US"/>
        </a:p>
      </dgm:t>
    </dgm:pt>
    <dgm:pt modelId="{92DC602F-2006-4218-A4A0-1F19B83104C1}">
      <dgm:prSet phldrT="[Text]"/>
      <dgm:spPr/>
      <dgm:t>
        <a:bodyPr/>
        <a:lstStyle/>
        <a:p>
          <a:r>
            <a:rPr lang="en-US" dirty="0" smtClean="0"/>
            <a:t>Publisher direct</a:t>
          </a:r>
          <a:endParaRPr lang="en-US" dirty="0"/>
        </a:p>
      </dgm:t>
    </dgm:pt>
    <dgm:pt modelId="{19F8DD67-6DE7-4768-84D0-5903AA6F25E3}" type="parTrans" cxnId="{C7F83EDB-0218-40B3-BA70-998F634905BF}">
      <dgm:prSet/>
      <dgm:spPr/>
      <dgm:t>
        <a:bodyPr/>
        <a:lstStyle/>
        <a:p>
          <a:endParaRPr lang="en-US"/>
        </a:p>
      </dgm:t>
    </dgm:pt>
    <dgm:pt modelId="{0D309D02-98E6-4E77-87ED-2967D4A3D7C3}" type="sibTrans" cxnId="{C7F83EDB-0218-40B3-BA70-998F634905BF}">
      <dgm:prSet/>
      <dgm:spPr/>
      <dgm:t>
        <a:bodyPr/>
        <a:lstStyle/>
        <a:p>
          <a:endParaRPr lang="en-US"/>
        </a:p>
      </dgm:t>
    </dgm:pt>
    <dgm:pt modelId="{2A63E35E-D2AC-42E3-9685-E4C37280B992}">
      <dgm:prSet phldrT="[Text]"/>
      <dgm:spPr/>
      <dgm:t>
        <a:bodyPr/>
        <a:lstStyle/>
        <a:p>
          <a:r>
            <a:rPr lang="en-US" dirty="0" smtClean="0"/>
            <a:t>De </a:t>
          </a:r>
          <a:r>
            <a:rPr lang="en-US" dirty="0" err="1" smtClean="0"/>
            <a:t>Gruyter</a:t>
          </a:r>
          <a:r>
            <a:rPr lang="en-US" dirty="0" smtClean="0"/>
            <a:t>		Rittenhouse</a:t>
          </a:r>
          <a:endParaRPr lang="en-US" dirty="0"/>
        </a:p>
      </dgm:t>
    </dgm:pt>
    <dgm:pt modelId="{5E8363B8-0C36-47ED-B205-87DE2F04C206}" type="parTrans" cxnId="{226DE0BE-1288-457F-9B6E-1F6DF4DA0589}">
      <dgm:prSet/>
      <dgm:spPr/>
      <dgm:t>
        <a:bodyPr/>
        <a:lstStyle/>
        <a:p>
          <a:endParaRPr lang="en-US"/>
        </a:p>
      </dgm:t>
    </dgm:pt>
    <dgm:pt modelId="{87AA3EE0-E5DA-42BC-8E8D-76DB93FFAAFB}" type="sibTrans" cxnId="{226DE0BE-1288-457F-9B6E-1F6DF4DA0589}">
      <dgm:prSet/>
      <dgm:spPr/>
      <dgm:t>
        <a:bodyPr/>
        <a:lstStyle/>
        <a:p>
          <a:endParaRPr lang="en-US"/>
        </a:p>
      </dgm:t>
    </dgm:pt>
    <dgm:pt modelId="{E5818A2D-8E93-4D97-B96D-305385DD619C}">
      <dgm:prSet phldrT="[Text]"/>
      <dgm:spPr/>
      <dgm:t>
        <a:bodyPr/>
        <a:lstStyle/>
        <a:p>
          <a:r>
            <a:rPr lang="en-US" dirty="0" err="1" smtClean="0">
              <a:hlinkClick xmlns:r="http://schemas.openxmlformats.org/officeDocument/2006/relationships" r:id="rId2"/>
            </a:rPr>
            <a:t>DawsonERA</a:t>
          </a:r>
          <a:endParaRPr lang="en-US" dirty="0"/>
        </a:p>
      </dgm:t>
    </dgm:pt>
    <dgm:pt modelId="{C9C1C93F-856B-4886-8BA1-35B78DB641C5}" type="parTrans" cxnId="{CA90CE3A-4685-4C5D-8E06-D5842AE28D40}">
      <dgm:prSet/>
      <dgm:spPr/>
      <dgm:t>
        <a:bodyPr/>
        <a:lstStyle/>
        <a:p>
          <a:endParaRPr lang="en-US"/>
        </a:p>
      </dgm:t>
    </dgm:pt>
    <dgm:pt modelId="{88545C58-673E-43B2-80C3-4DDFEAF1C2F3}" type="sibTrans" cxnId="{CA90CE3A-4685-4C5D-8E06-D5842AE28D40}">
      <dgm:prSet/>
      <dgm:spPr/>
      <dgm:t>
        <a:bodyPr/>
        <a:lstStyle/>
        <a:p>
          <a:endParaRPr lang="en-US"/>
        </a:p>
      </dgm:t>
    </dgm:pt>
    <dgm:pt modelId="{7BD467D2-E5D2-421F-9FC5-8F1C4D935E84}">
      <dgm:prSet phldrT="[Text]"/>
      <dgm:spPr/>
      <dgm:t>
        <a:bodyPr/>
        <a:lstStyle/>
        <a:p>
          <a:r>
            <a:rPr lang="en-US" dirty="0" smtClean="0">
              <a:hlinkClick xmlns:r="http://schemas.openxmlformats.org/officeDocument/2006/relationships" r:id="rId3"/>
            </a:rPr>
            <a:t>Ebook Central</a:t>
          </a:r>
          <a:endParaRPr lang="en-US" dirty="0"/>
        </a:p>
      </dgm:t>
    </dgm:pt>
    <dgm:pt modelId="{97FD9FB5-46DF-4B83-9268-3AE38C1664C5}" type="parTrans" cxnId="{217597BD-1726-46CB-8304-8297E4AFEAC2}">
      <dgm:prSet/>
      <dgm:spPr/>
      <dgm:t>
        <a:bodyPr/>
        <a:lstStyle/>
        <a:p>
          <a:endParaRPr lang="en-US"/>
        </a:p>
      </dgm:t>
    </dgm:pt>
    <dgm:pt modelId="{E6BE1354-9EA5-44FE-BC74-8B1D7E25C0F5}" type="sibTrans" cxnId="{217597BD-1726-46CB-8304-8297E4AFEAC2}">
      <dgm:prSet/>
      <dgm:spPr/>
      <dgm:t>
        <a:bodyPr/>
        <a:lstStyle/>
        <a:p>
          <a:endParaRPr lang="en-US"/>
        </a:p>
      </dgm:t>
    </dgm:pt>
    <dgm:pt modelId="{990F5D79-9BE1-45EE-A598-7366C64AB5BF}">
      <dgm:prSet phldrT="[Text]"/>
      <dgm:spPr/>
      <dgm:t>
        <a:bodyPr/>
        <a:lstStyle/>
        <a:p>
          <a:r>
            <a:rPr lang="en-US" dirty="0" smtClean="0"/>
            <a:t>Elsevier		Sage</a:t>
          </a:r>
          <a:endParaRPr lang="en-US" dirty="0"/>
        </a:p>
      </dgm:t>
    </dgm:pt>
    <dgm:pt modelId="{5ED41FE0-E364-4677-AC23-4904FDD78524}" type="parTrans" cxnId="{4E13F8CE-6771-40EF-9241-3459C122133C}">
      <dgm:prSet/>
      <dgm:spPr/>
      <dgm:t>
        <a:bodyPr/>
        <a:lstStyle/>
        <a:p>
          <a:endParaRPr lang="en-US"/>
        </a:p>
      </dgm:t>
    </dgm:pt>
    <dgm:pt modelId="{92FF3FAA-D7CC-4D80-A83C-15BCA66459F9}" type="sibTrans" cxnId="{4E13F8CE-6771-40EF-9241-3459C122133C}">
      <dgm:prSet/>
      <dgm:spPr/>
      <dgm:t>
        <a:bodyPr/>
        <a:lstStyle/>
        <a:p>
          <a:endParaRPr lang="en-US"/>
        </a:p>
      </dgm:t>
    </dgm:pt>
    <dgm:pt modelId="{E6D5273C-FF39-4A19-87AB-6495BD134482}">
      <dgm:prSet phldrT="[Text]"/>
      <dgm:spPr/>
      <dgm:t>
        <a:bodyPr/>
        <a:lstStyle/>
        <a:p>
          <a:r>
            <a:rPr lang="en-US" dirty="0" smtClean="0"/>
            <a:t>IGI Global		Taylor &amp; Francis</a:t>
          </a:r>
          <a:endParaRPr lang="en-US" dirty="0"/>
        </a:p>
      </dgm:t>
    </dgm:pt>
    <dgm:pt modelId="{2D988321-1425-44D1-8B8E-683206A0C26D}" type="parTrans" cxnId="{A20263C0-2385-4D48-982D-89E4ADFA5CC3}">
      <dgm:prSet/>
      <dgm:spPr/>
      <dgm:t>
        <a:bodyPr/>
        <a:lstStyle/>
        <a:p>
          <a:endParaRPr lang="en-US"/>
        </a:p>
      </dgm:t>
    </dgm:pt>
    <dgm:pt modelId="{17E9AB1E-4EA6-4445-8EFE-3B6CA4D5607B}" type="sibTrans" cxnId="{A20263C0-2385-4D48-982D-89E4ADFA5CC3}">
      <dgm:prSet/>
      <dgm:spPr/>
      <dgm:t>
        <a:bodyPr/>
        <a:lstStyle/>
        <a:p>
          <a:endParaRPr lang="en-US"/>
        </a:p>
      </dgm:t>
    </dgm:pt>
    <dgm:pt modelId="{6E4D3A19-B2F3-4A40-8E63-8D5E644CB884}">
      <dgm:prSet phldrT="[Text]"/>
      <dgm:spPr/>
      <dgm:t>
        <a:bodyPr/>
        <a:lstStyle/>
        <a:p>
          <a:r>
            <a:rPr lang="en-US" dirty="0" err="1" smtClean="0"/>
            <a:t>Karger</a:t>
          </a:r>
          <a:r>
            <a:rPr lang="en-US" dirty="0" smtClean="0"/>
            <a:t>			Wiley</a:t>
          </a:r>
          <a:endParaRPr lang="en-US" dirty="0"/>
        </a:p>
      </dgm:t>
    </dgm:pt>
    <dgm:pt modelId="{BE082B30-9C00-48A7-B6E1-850FAE58E486}" type="parTrans" cxnId="{D70E1DA5-1BD0-49D7-B07F-000AF05CE1A6}">
      <dgm:prSet/>
      <dgm:spPr/>
      <dgm:t>
        <a:bodyPr/>
        <a:lstStyle/>
        <a:p>
          <a:endParaRPr lang="en-US"/>
        </a:p>
      </dgm:t>
    </dgm:pt>
    <dgm:pt modelId="{43770A1F-6084-418B-826A-A4FEFF0E4C5C}" type="sibTrans" cxnId="{D70E1DA5-1BD0-49D7-B07F-000AF05CE1A6}">
      <dgm:prSet/>
      <dgm:spPr/>
      <dgm:t>
        <a:bodyPr/>
        <a:lstStyle/>
        <a:p>
          <a:endParaRPr lang="en-US"/>
        </a:p>
      </dgm:t>
    </dgm:pt>
    <dgm:pt modelId="{7B4B220F-CDA5-49A5-BDA5-A7BE5C99BF9A}">
      <dgm:prSet phldrT="[Text]"/>
      <dgm:spPr/>
      <dgm:t>
        <a:bodyPr/>
        <a:lstStyle/>
        <a:p>
          <a:r>
            <a:rPr lang="en-US" dirty="0" smtClean="0"/>
            <a:t>OUP			World Scientific</a:t>
          </a:r>
          <a:endParaRPr lang="en-US" dirty="0"/>
        </a:p>
      </dgm:t>
    </dgm:pt>
    <dgm:pt modelId="{4C50687B-31F0-4438-8AC7-0468E9A8BC7C}" type="parTrans" cxnId="{D47047D5-C0E7-4684-AF07-C9838427F96E}">
      <dgm:prSet/>
      <dgm:spPr/>
      <dgm:t>
        <a:bodyPr/>
        <a:lstStyle/>
        <a:p>
          <a:endParaRPr lang="en-US"/>
        </a:p>
      </dgm:t>
    </dgm:pt>
    <dgm:pt modelId="{B6F469C0-342E-414A-B9F0-CFE8D36161D2}" type="sibTrans" cxnId="{D47047D5-C0E7-4684-AF07-C9838427F96E}">
      <dgm:prSet/>
      <dgm:spPr/>
      <dgm:t>
        <a:bodyPr/>
        <a:lstStyle/>
        <a:p>
          <a:endParaRPr lang="en-US"/>
        </a:p>
      </dgm:t>
    </dgm:pt>
    <dgm:pt modelId="{14E8B8DC-EF29-476D-9761-192E88CF1C88}" type="pres">
      <dgm:prSet presAssocID="{1088B457-7D56-4049-BB3A-9AE0DBD49D11}" presName="linear" presStyleCnt="0">
        <dgm:presLayoutVars>
          <dgm:animLvl val="lvl"/>
          <dgm:resizeHandles val="exact"/>
        </dgm:presLayoutVars>
      </dgm:prSet>
      <dgm:spPr/>
      <dgm:t>
        <a:bodyPr/>
        <a:lstStyle/>
        <a:p>
          <a:endParaRPr lang="en-US"/>
        </a:p>
      </dgm:t>
    </dgm:pt>
    <dgm:pt modelId="{B1DB18CD-A09C-4262-A61D-49AF69BE8678}" type="pres">
      <dgm:prSet presAssocID="{0237282E-0660-4EC9-8980-0A8182A47F56}" presName="parentText" presStyleLbl="node1" presStyleIdx="0" presStyleCnt="2">
        <dgm:presLayoutVars>
          <dgm:chMax val="0"/>
          <dgm:bulletEnabled val="1"/>
        </dgm:presLayoutVars>
      </dgm:prSet>
      <dgm:spPr/>
      <dgm:t>
        <a:bodyPr/>
        <a:lstStyle/>
        <a:p>
          <a:endParaRPr lang="en-US"/>
        </a:p>
      </dgm:t>
    </dgm:pt>
    <dgm:pt modelId="{941087AE-2BEE-468C-8352-F124993A8095}" type="pres">
      <dgm:prSet presAssocID="{0237282E-0660-4EC9-8980-0A8182A47F56}" presName="childText" presStyleLbl="revTx" presStyleIdx="0" presStyleCnt="2">
        <dgm:presLayoutVars>
          <dgm:bulletEnabled val="1"/>
        </dgm:presLayoutVars>
      </dgm:prSet>
      <dgm:spPr/>
      <dgm:t>
        <a:bodyPr/>
        <a:lstStyle/>
        <a:p>
          <a:endParaRPr lang="en-US"/>
        </a:p>
      </dgm:t>
    </dgm:pt>
    <dgm:pt modelId="{8D51A558-EEAE-4063-939B-3B09A520F863}" type="pres">
      <dgm:prSet presAssocID="{92DC602F-2006-4218-A4A0-1F19B83104C1}" presName="parentText" presStyleLbl="node1" presStyleIdx="1" presStyleCnt="2">
        <dgm:presLayoutVars>
          <dgm:chMax val="0"/>
          <dgm:bulletEnabled val="1"/>
        </dgm:presLayoutVars>
      </dgm:prSet>
      <dgm:spPr/>
      <dgm:t>
        <a:bodyPr/>
        <a:lstStyle/>
        <a:p>
          <a:endParaRPr lang="en-US"/>
        </a:p>
      </dgm:t>
    </dgm:pt>
    <dgm:pt modelId="{B911F55F-3594-4F58-9CDB-4057698F9A99}" type="pres">
      <dgm:prSet presAssocID="{92DC602F-2006-4218-A4A0-1F19B83104C1}" presName="childText" presStyleLbl="revTx" presStyleIdx="1" presStyleCnt="2">
        <dgm:presLayoutVars>
          <dgm:bulletEnabled val="1"/>
        </dgm:presLayoutVars>
      </dgm:prSet>
      <dgm:spPr/>
      <dgm:t>
        <a:bodyPr/>
        <a:lstStyle/>
        <a:p>
          <a:endParaRPr lang="en-US"/>
        </a:p>
      </dgm:t>
    </dgm:pt>
  </dgm:ptLst>
  <dgm:cxnLst>
    <dgm:cxn modelId="{A1C1E376-6C0F-47F5-969E-E575F5963550}" type="presOf" srcId="{0237282E-0660-4EC9-8980-0A8182A47F56}" destId="{B1DB18CD-A09C-4262-A61D-49AF69BE8678}" srcOrd="0" destOrd="0" presId="urn:microsoft.com/office/officeart/2005/8/layout/vList2"/>
    <dgm:cxn modelId="{D47047D5-C0E7-4684-AF07-C9838427F96E}" srcId="{92DC602F-2006-4218-A4A0-1F19B83104C1}" destId="{7B4B220F-CDA5-49A5-BDA5-A7BE5C99BF9A}" srcOrd="4" destOrd="0" parTransId="{4C50687B-31F0-4438-8AC7-0468E9A8BC7C}" sibTransId="{B6F469C0-342E-414A-B9F0-CFE8D36161D2}"/>
    <dgm:cxn modelId="{59026DCF-5D82-40F9-883F-3E4F53E9A364}" type="presOf" srcId="{E5818A2D-8E93-4D97-B96D-305385DD619C}" destId="{941087AE-2BEE-468C-8352-F124993A8095}" srcOrd="0" destOrd="1" presId="urn:microsoft.com/office/officeart/2005/8/layout/vList2"/>
    <dgm:cxn modelId="{D70E1DA5-1BD0-49D7-B07F-000AF05CE1A6}" srcId="{92DC602F-2006-4218-A4A0-1F19B83104C1}" destId="{6E4D3A19-B2F3-4A40-8E63-8D5E644CB884}" srcOrd="3" destOrd="0" parTransId="{BE082B30-9C00-48A7-B6E1-850FAE58E486}" sibTransId="{43770A1F-6084-418B-826A-A4FEFF0E4C5C}"/>
    <dgm:cxn modelId="{6D211139-CB2A-4072-A265-77BBB272A1AD}" srcId="{1088B457-7D56-4049-BB3A-9AE0DBD49D11}" destId="{0237282E-0660-4EC9-8980-0A8182A47F56}" srcOrd="0" destOrd="0" parTransId="{DA1374C9-C336-42B6-A527-AD301CC779EF}" sibTransId="{C4A8D65F-6558-413B-873A-C9CDDC0EB996}"/>
    <dgm:cxn modelId="{92EA4E0C-BE30-49BD-9E60-4753CA648DEA}" type="presOf" srcId="{7B4B220F-CDA5-49A5-BDA5-A7BE5C99BF9A}" destId="{B911F55F-3594-4F58-9CDB-4057698F9A99}" srcOrd="0" destOrd="4" presId="urn:microsoft.com/office/officeart/2005/8/layout/vList2"/>
    <dgm:cxn modelId="{C7F83EDB-0218-40B3-BA70-998F634905BF}" srcId="{1088B457-7D56-4049-BB3A-9AE0DBD49D11}" destId="{92DC602F-2006-4218-A4A0-1F19B83104C1}" srcOrd="1" destOrd="0" parTransId="{19F8DD67-6DE7-4768-84D0-5903AA6F25E3}" sibTransId="{0D309D02-98E6-4E77-87ED-2967D4A3D7C3}"/>
    <dgm:cxn modelId="{226DE0BE-1288-457F-9B6E-1F6DF4DA0589}" srcId="{92DC602F-2006-4218-A4A0-1F19B83104C1}" destId="{2A63E35E-D2AC-42E3-9685-E4C37280B992}" srcOrd="0" destOrd="0" parTransId="{5E8363B8-0C36-47ED-B205-87DE2F04C206}" sibTransId="{87AA3EE0-E5DA-42BC-8E8D-76DB93FFAAFB}"/>
    <dgm:cxn modelId="{642BF3BD-466A-4AAF-903A-204C67DDE041}" type="presOf" srcId="{E6D5273C-FF39-4A19-87AB-6495BD134482}" destId="{B911F55F-3594-4F58-9CDB-4057698F9A99}" srcOrd="0" destOrd="2" presId="urn:microsoft.com/office/officeart/2005/8/layout/vList2"/>
    <dgm:cxn modelId="{9DE4F185-7732-4C14-A0AD-AC7E2FD05C69}" type="presOf" srcId="{92DC602F-2006-4218-A4A0-1F19B83104C1}" destId="{8D51A558-EEAE-4063-939B-3B09A520F863}" srcOrd="0" destOrd="0" presId="urn:microsoft.com/office/officeart/2005/8/layout/vList2"/>
    <dgm:cxn modelId="{CE180DBD-0784-4E6E-8C85-728C4DA4CF00}" srcId="{0237282E-0660-4EC9-8980-0A8182A47F56}" destId="{8B78ED2C-D0F5-4EBB-A4AD-AB70D1118DB9}" srcOrd="0" destOrd="0" parTransId="{51ECB04C-52A5-40B6-A740-FD36FF19A929}" sibTransId="{E4C2015D-57B6-4953-934B-34E92AAC0E12}"/>
    <dgm:cxn modelId="{A20263C0-2385-4D48-982D-89E4ADFA5CC3}" srcId="{92DC602F-2006-4218-A4A0-1F19B83104C1}" destId="{E6D5273C-FF39-4A19-87AB-6495BD134482}" srcOrd="2" destOrd="0" parTransId="{2D988321-1425-44D1-8B8E-683206A0C26D}" sibTransId="{17E9AB1E-4EA6-4445-8EFE-3B6CA4D5607B}"/>
    <dgm:cxn modelId="{E21E8B31-C3BC-4C60-B227-6C381E59EE8F}" type="presOf" srcId="{6E4D3A19-B2F3-4A40-8E63-8D5E644CB884}" destId="{B911F55F-3594-4F58-9CDB-4057698F9A99}" srcOrd="0" destOrd="3" presId="urn:microsoft.com/office/officeart/2005/8/layout/vList2"/>
    <dgm:cxn modelId="{9CBED857-0884-4C74-8F78-B4444AE3F36A}" type="presOf" srcId="{1088B457-7D56-4049-BB3A-9AE0DBD49D11}" destId="{14E8B8DC-EF29-476D-9761-192E88CF1C88}" srcOrd="0" destOrd="0" presId="urn:microsoft.com/office/officeart/2005/8/layout/vList2"/>
    <dgm:cxn modelId="{E4FCB0B7-0C60-4CE5-8BB9-493330BD1CE3}" type="presOf" srcId="{2A63E35E-D2AC-42E3-9685-E4C37280B992}" destId="{B911F55F-3594-4F58-9CDB-4057698F9A99}" srcOrd="0" destOrd="0" presId="urn:microsoft.com/office/officeart/2005/8/layout/vList2"/>
    <dgm:cxn modelId="{9A31DB43-F9D5-4604-AA98-026AC1BBA372}" type="presOf" srcId="{990F5D79-9BE1-45EE-A598-7366C64AB5BF}" destId="{B911F55F-3594-4F58-9CDB-4057698F9A99}" srcOrd="0" destOrd="1" presId="urn:microsoft.com/office/officeart/2005/8/layout/vList2"/>
    <dgm:cxn modelId="{CA90CE3A-4685-4C5D-8E06-D5842AE28D40}" srcId="{0237282E-0660-4EC9-8980-0A8182A47F56}" destId="{E5818A2D-8E93-4D97-B96D-305385DD619C}" srcOrd="1" destOrd="0" parTransId="{C9C1C93F-856B-4886-8BA1-35B78DB641C5}" sibTransId="{88545C58-673E-43B2-80C3-4DDFEAF1C2F3}"/>
    <dgm:cxn modelId="{6CC082CE-D7D5-4B4C-8A7C-1C3BA938208F}" type="presOf" srcId="{8B78ED2C-D0F5-4EBB-A4AD-AB70D1118DB9}" destId="{941087AE-2BEE-468C-8352-F124993A8095}" srcOrd="0" destOrd="0" presId="urn:microsoft.com/office/officeart/2005/8/layout/vList2"/>
    <dgm:cxn modelId="{217597BD-1726-46CB-8304-8297E4AFEAC2}" srcId="{0237282E-0660-4EC9-8980-0A8182A47F56}" destId="{7BD467D2-E5D2-421F-9FC5-8F1C4D935E84}" srcOrd="2" destOrd="0" parTransId="{97FD9FB5-46DF-4B83-9268-3AE38C1664C5}" sibTransId="{E6BE1354-9EA5-44FE-BC74-8B1D7E25C0F5}"/>
    <dgm:cxn modelId="{06CA33B4-098D-4ADA-8AAD-BB54BCB97555}" type="presOf" srcId="{7BD467D2-E5D2-421F-9FC5-8F1C4D935E84}" destId="{941087AE-2BEE-468C-8352-F124993A8095}" srcOrd="0" destOrd="2" presId="urn:microsoft.com/office/officeart/2005/8/layout/vList2"/>
    <dgm:cxn modelId="{4E13F8CE-6771-40EF-9241-3459C122133C}" srcId="{92DC602F-2006-4218-A4A0-1F19B83104C1}" destId="{990F5D79-9BE1-45EE-A598-7366C64AB5BF}" srcOrd="1" destOrd="0" parTransId="{5ED41FE0-E364-4677-AC23-4904FDD78524}" sibTransId="{92FF3FAA-D7CC-4D80-A83C-15BCA66459F9}"/>
    <dgm:cxn modelId="{1B3D9ADA-F99F-43CA-B6B1-D9631805DA8E}" type="presParOf" srcId="{14E8B8DC-EF29-476D-9761-192E88CF1C88}" destId="{B1DB18CD-A09C-4262-A61D-49AF69BE8678}" srcOrd="0" destOrd="0" presId="urn:microsoft.com/office/officeart/2005/8/layout/vList2"/>
    <dgm:cxn modelId="{D972EE89-5E1F-4293-B2A4-134CA3575B6E}" type="presParOf" srcId="{14E8B8DC-EF29-476D-9761-192E88CF1C88}" destId="{941087AE-2BEE-468C-8352-F124993A8095}" srcOrd="1" destOrd="0" presId="urn:microsoft.com/office/officeart/2005/8/layout/vList2"/>
    <dgm:cxn modelId="{F99B7FBB-A10B-484C-AA37-8205BEBE55EE}" type="presParOf" srcId="{14E8B8DC-EF29-476D-9761-192E88CF1C88}" destId="{8D51A558-EEAE-4063-939B-3B09A520F863}" srcOrd="2" destOrd="0" presId="urn:microsoft.com/office/officeart/2005/8/layout/vList2"/>
    <dgm:cxn modelId="{8037FA17-2C01-45EF-884A-3346C02D1171}" type="presParOf" srcId="{14E8B8DC-EF29-476D-9761-192E88CF1C88}" destId="{B911F55F-3594-4F58-9CDB-4057698F9A9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81CBF6-823A-4258-A717-79885CDE9A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73BCFE4-AA3E-4C6C-ABC1-7B9DE2F8F36C}">
      <dgm:prSet phldrT="[Text]"/>
      <dgm:spPr/>
      <dgm:t>
        <a:bodyPr/>
        <a:lstStyle/>
        <a:p>
          <a:r>
            <a:rPr lang="en-US" dirty="0" smtClean="0"/>
            <a:t>Ebook advantages</a:t>
          </a:r>
          <a:endParaRPr lang="en-US" dirty="0"/>
        </a:p>
      </dgm:t>
    </dgm:pt>
    <dgm:pt modelId="{DBAAACC3-8CF0-4179-8ED9-1BDFB68B33F1}" type="parTrans" cxnId="{14CDC035-286B-4492-AA61-B90ED5288481}">
      <dgm:prSet/>
      <dgm:spPr/>
      <dgm:t>
        <a:bodyPr/>
        <a:lstStyle/>
        <a:p>
          <a:endParaRPr lang="en-US"/>
        </a:p>
      </dgm:t>
    </dgm:pt>
    <dgm:pt modelId="{81FEBD6E-3217-447C-BC12-B08CDDD76FC2}" type="sibTrans" cxnId="{14CDC035-286B-4492-AA61-B90ED5288481}">
      <dgm:prSet/>
      <dgm:spPr/>
      <dgm:t>
        <a:bodyPr/>
        <a:lstStyle/>
        <a:p>
          <a:endParaRPr lang="en-US"/>
        </a:p>
      </dgm:t>
    </dgm:pt>
    <dgm:pt modelId="{56849EB9-F4C7-46D2-B4ED-BF8E8F99497B}">
      <dgm:prSet phldrT="[Text]"/>
      <dgm:spPr/>
      <dgm:t>
        <a:bodyPr/>
        <a:lstStyle/>
        <a:p>
          <a:r>
            <a:rPr lang="en-US" dirty="0" smtClean="0"/>
            <a:t>Unlimited access </a:t>
          </a:r>
          <a:endParaRPr lang="en-US" dirty="0"/>
        </a:p>
      </dgm:t>
    </dgm:pt>
    <dgm:pt modelId="{758F3CC9-2CDC-4C9D-B020-0D180B808D78}" type="parTrans" cxnId="{6080919F-D77F-41F0-A2FC-907EF8D2D4D9}">
      <dgm:prSet/>
      <dgm:spPr/>
      <dgm:t>
        <a:bodyPr/>
        <a:lstStyle/>
        <a:p>
          <a:endParaRPr lang="en-US"/>
        </a:p>
      </dgm:t>
    </dgm:pt>
    <dgm:pt modelId="{07F83844-4968-4318-9B4E-F309323D9586}" type="sibTrans" cxnId="{6080919F-D77F-41F0-A2FC-907EF8D2D4D9}">
      <dgm:prSet/>
      <dgm:spPr/>
      <dgm:t>
        <a:bodyPr/>
        <a:lstStyle/>
        <a:p>
          <a:endParaRPr lang="en-US"/>
        </a:p>
      </dgm:t>
    </dgm:pt>
    <dgm:pt modelId="{AB3C8E1D-33AB-4DB0-9EA3-8215F447412E}">
      <dgm:prSet phldrT="[Text]"/>
      <dgm:spPr/>
      <dgm:t>
        <a:bodyPr/>
        <a:lstStyle/>
        <a:p>
          <a:r>
            <a:rPr lang="en-US" dirty="0" smtClean="0"/>
            <a:t>Ebook </a:t>
          </a:r>
          <a:r>
            <a:rPr lang="en-US" dirty="0" err="1" smtClean="0"/>
            <a:t>disadvatages</a:t>
          </a:r>
          <a:endParaRPr lang="en-US" dirty="0"/>
        </a:p>
      </dgm:t>
    </dgm:pt>
    <dgm:pt modelId="{9EE59D59-0FF5-402F-B3DA-0F9089C116FE}" type="parTrans" cxnId="{E2547C77-A7EC-400A-84F3-43BAC90E75F0}">
      <dgm:prSet/>
      <dgm:spPr/>
      <dgm:t>
        <a:bodyPr/>
        <a:lstStyle/>
        <a:p>
          <a:endParaRPr lang="en-US"/>
        </a:p>
      </dgm:t>
    </dgm:pt>
    <dgm:pt modelId="{8FE8C9DD-6517-4C6A-8945-1122AAAEA0B8}" type="sibTrans" cxnId="{E2547C77-A7EC-400A-84F3-43BAC90E75F0}">
      <dgm:prSet/>
      <dgm:spPr/>
      <dgm:t>
        <a:bodyPr/>
        <a:lstStyle/>
        <a:p>
          <a:endParaRPr lang="en-US"/>
        </a:p>
      </dgm:t>
    </dgm:pt>
    <dgm:pt modelId="{2B5D3DE1-7117-44A9-9B45-F820E25034F9}">
      <dgm:prSet phldrT="[Text]"/>
      <dgm:spPr/>
      <dgm:t>
        <a:bodyPr/>
        <a:lstStyle/>
        <a:p>
          <a:r>
            <a:rPr lang="en-US" dirty="0" smtClean="0"/>
            <a:t>Different platforms</a:t>
          </a:r>
          <a:endParaRPr lang="en-US" dirty="0"/>
        </a:p>
      </dgm:t>
    </dgm:pt>
    <dgm:pt modelId="{1C8D5FF8-AC22-49AC-9A6B-104E6C390BCB}" type="parTrans" cxnId="{36489813-5D54-4F7F-8E4A-ABA9B7F6C31F}">
      <dgm:prSet/>
      <dgm:spPr/>
      <dgm:t>
        <a:bodyPr/>
        <a:lstStyle/>
        <a:p>
          <a:endParaRPr lang="en-US"/>
        </a:p>
      </dgm:t>
    </dgm:pt>
    <dgm:pt modelId="{EE4637C3-BA9C-4BE0-A12F-382847E1E975}" type="sibTrans" cxnId="{36489813-5D54-4F7F-8E4A-ABA9B7F6C31F}">
      <dgm:prSet/>
      <dgm:spPr/>
      <dgm:t>
        <a:bodyPr/>
        <a:lstStyle/>
        <a:p>
          <a:endParaRPr lang="en-US"/>
        </a:p>
      </dgm:t>
    </dgm:pt>
    <dgm:pt modelId="{96C11E3B-C47E-47C2-A3A5-58732316D666}">
      <dgm:prSet phldrT="[Text]"/>
      <dgm:spPr/>
      <dgm:t>
        <a:bodyPr/>
        <a:lstStyle/>
        <a:p>
          <a:r>
            <a:rPr lang="en-US" dirty="0" smtClean="0"/>
            <a:t>Always available</a:t>
          </a:r>
          <a:endParaRPr lang="en-US" dirty="0"/>
        </a:p>
      </dgm:t>
    </dgm:pt>
    <dgm:pt modelId="{552E0073-F0D9-415C-8231-8F7E86088FD7}" type="parTrans" cxnId="{475F33F1-D6AC-4A76-81A7-B3B6C64B6C25}">
      <dgm:prSet/>
      <dgm:spPr/>
      <dgm:t>
        <a:bodyPr/>
        <a:lstStyle/>
        <a:p>
          <a:endParaRPr lang="en-US"/>
        </a:p>
      </dgm:t>
    </dgm:pt>
    <dgm:pt modelId="{17849F77-A52C-4D6F-BA24-7D2E2CD393A8}" type="sibTrans" cxnId="{475F33F1-D6AC-4A76-81A7-B3B6C64B6C25}">
      <dgm:prSet/>
      <dgm:spPr/>
      <dgm:t>
        <a:bodyPr/>
        <a:lstStyle/>
        <a:p>
          <a:endParaRPr lang="en-US"/>
        </a:p>
      </dgm:t>
    </dgm:pt>
    <dgm:pt modelId="{87008726-A1C8-4A98-90CE-C71984BE7A0F}">
      <dgm:prSet phldrT="[Text]"/>
      <dgm:spPr/>
      <dgm:t>
        <a:bodyPr/>
        <a:lstStyle/>
        <a:p>
          <a:r>
            <a:rPr lang="en-US" dirty="0" err="1" smtClean="0"/>
            <a:t>Personalised</a:t>
          </a:r>
          <a:r>
            <a:rPr lang="en-US" dirty="0" smtClean="0"/>
            <a:t> experience (highlights, add notes)</a:t>
          </a:r>
          <a:endParaRPr lang="en-US" dirty="0"/>
        </a:p>
      </dgm:t>
    </dgm:pt>
    <dgm:pt modelId="{9F1D58A9-1747-46F2-8D84-248248B8CA99}" type="parTrans" cxnId="{15833D28-1685-420F-998D-F5254926C3EC}">
      <dgm:prSet/>
      <dgm:spPr/>
      <dgm:t>
        <a:bodyPr/>
        <a:lstStyle/>
        <a:p>
          <a:endParaRPr lang="en-US"/>
        </a:p>
      </dgm:t>
    </dgm:pt>
    <dgm:pt modelId="{8BC73C71-6593-44F4-9601-716ED51684BE}" type="sibTrans" cxnId="{15833D28-1685-420F-998D-F5254926C3EC}">
      <dgm:prSet/>
      <dgm:spPr/>
      <dgm:t>
        <a:bodyPr/>
        <a:lstStyle/>
        <a:p>
          <a:endParaRPr lang="en-US"/>
        </a:p>
      </dgm:t>
    </dgm:pt>
    <dgm:pt modelId="{1EBD539C-1033-47A4-8554-F667880A8D2C}">
      <dgm:prSet phldrT="[Text]"/>
      <dgm:spPr/>
      <dgm:t>
        <a:bodyPr/>
        <a:lstStyle/>
        <a:p>
          <a:r>
            <a:rPr lang="en-US" dirty="0" smtClean="0"/>
            <a:t>Good for targeted reading</a:t>
          </a:r>
          <a:endParaRPr lang="en-US" dirty="0"/>
        </a:p>
      </dgm:t>
    </dgm:pt>
    <dgm:pt modelId="{86CD8284-6626-4C5A-A8FA-DFF808F3BAAD}" type="parTrans" cxnId="{F161C059-BD55-42A8-A5E8-E70CCD14540E}">
      <dgm:prSet/>
      <dgm:spPr/>
      <dgm:t>
        <a:bodyPr/>
        <a:lstStyle/>
        <a:p>
          <a:endParaRPr lang="en-US"/>
        </a:p>
      </dgm:t>
    </dgm:pt>
    <dgm:pt modelId="{C45F0959-B22C-47B2-B291-AB2E21CDEC0B}" type="sibTrans" cxnId="{F161C059-BD55-42A8-A5E8-E70CCD14540E}">
      <dgm:prSet/>
      <dgm:spPr/>
      <dgm:t>
        <a:bodyPr/>
        <a:lstStyle/>
        <a:p>
          <a:endParaRPr lang="en-US"/>
        </a:p>
      </dgm:t>
    </dgm:pt>
    <dgm:pt modelId="{E659D514-1938-4011-88B0-8E4EF02D336A}">
      <dgm:prSet phldrT="[Text]"/>
      <dgm:spPr/>
      <dgm:t>
        <a:bodyPr/>
        <a:lstStyle/>
        <a:p>
          <a:r>
            <a:rPr lang="en-US" dirty="0" smtClean="0"/>
            <a:t>Searchable</a:t>
          </a:r>
          <a:endParaRPr lang="en-US" dirty="0"/>
        </a:p>
      </dgm:t>
    </dgm:pt>
    <dgm:pt modelId="{2C0B434D-AFD8-4670-9E58-586C6E4B3302}" type="parTrans" cxnId="{6BCC865A-FB37-4C6F-98D1-A20B4A55DCF1}">
      <dgm:prSet/>
      <dgm:spPr/>
      <dgm:t>
        <a:bodyPr/>
        <a:lstStyle/>
        <a:p>
          <a:endParaRPr lang="en-US"/>
        </a:p>
      </dgm:t>
    </dgm:pt>
    <dgm:pt modelId="{5FE5C108-9F42-438D-90F7-493D0919462B}" type="sibTrans" cxnId="{6BCC865A-FB37-4C6F-98D1-A20B4A55DCF1}">
      <dgm:prSet/>
      <dgm:spPr/>
      <dgm:t>
        <a:bodyPr/>
        <a:lstStyle/>
        <a:p>
          <a:endParaRPr lang="en-US"/>
        </a:p>
      </dgm:t>
    </dgm:pt>
    <dgm:pt modelId="{3757B76D-32A9-40E8-B196-7CCC6F6FDDC7}">
      <dgm:prSet phldrT="[Text]"/>
      <dgm:spPr/>
      <dgm:t>
        <a:bodyPr/>
        <a:lstStyle/>
        <a:p>
          <a:r>
            <a:rPr lang="en-US" dirty="0" smtClean="0"/>
            <a:t>Embedded dictionary (optional)</a:t>
          </a:r>
          <a:endParaRPr lang="en-US" dirty="0"/>
        </a:p>
      </dgm:t>
    </dgm:pt>
    <dgm:pt modelId="{D2230D0B-6DEB-4F88-B519-F544DD1AA1E8}" type="parTrans" cxnId="{9248308F-F2E8-486C-8C9F-28A7F23F64AD}">
      <dgm:prSet/>
      <dgm:spPr/>
      <dgm:t>
        <a:bodyPr/>
        <a:lstStyle/>
        <a:p>
          <a:endParaRPr lang="en-US"/>
        </a:p>
      </dgm:t>
    </dgm:pt>
    <dgm:pt modelId="{3B2381B5-CAF7-46DC-94D7-2FC5F79E1FAA}" type="sibTrans" cxnId="{9248308F-F2E8-486C-8C9F-28A7F23F64AD}">
      <dgm:prSet/>
      <dgm:spPr/>
      <dgm:t>
        <a:bodyPr/>
        <a:lstStyle/>
        <a:p>
          <a:endParaRPr lang="en-US"/>
        </a:p>
      </dgm:t>
    </dgm:pt>
    <dgm:pt modelId="{3212A910-5711-4481-B786-4009BC7E3D72}">
      <dgm:prSet phldrT="[Text]"/>
      <dgm:spPr/>
      <dgm:t>
        <a:bodyPr/>
        <a:lstStyle/>
        <a:p>
          <a:endParaRPr lang="en-US" dirty="0"/>
        </a:p>
      </dgm:t>
    </dgm:pt>
    <dgm:pt modelId="{FD015F51-94A2-4D78-BDA5-1F465182C9EA}" type="parTrans" cxnId="{C5B60F6A-8C40-4AA4-B6D9-95499EA81F3F}">
      <dgm:prSet/>
      <dgm:spPr/>
      <dgm:t>
        <a:bodyPr/>
        <a:lstStyle/>
        <a:p>
          <a:endParaRPr lang="en-US"/>
        </a:p>
      </dgm:t>
    </dgm:pt>
    <dgm:pt modelId="{C0C6C2B9-0C8F-42DA-932D-740B32FE4A19}" type="sibTrans" cxnId="{C5B60F6A-8C40-4AA4-B6D9-95499EA81F3F}">
      <dgm:prSet/>
      <dgm:spPr/>
      <dgm:t>
        <a:bodyPr/>
        <a:lstStyle/>
        <a:p>
          <a:endParaRPr lang="en-US"/>
        </a:p>
      </dgm:t>
    </dgm:pt>
    <dgm:pt modelId="{B2E61FA0-E410-4601-AE1A-7A8DC71BD58F}">
      <dgm:prSet phldrT="[Text]"/>
      <dgm:spPr/>
      <dgm:t>
        <a:bodyPr/>
        <a:lstStyle/>
        <a:p>
          <a:r>
            <a:rPr lang="en-US" dirty="0" smtClean="0"/>
            <a:t>Read aloud feature (optional)</a:t>
          </a:r>
          <a:endParaRPr lang="en-US" dirty="0"/>
        </a:p>
      </dgm:t>
    </dgm:pt>
    <dgm:pt modelId="{22AF0D9A-C41A-4C9C-BBD0-D13F695459F3}" type="parTrans" cxnId="{14A4E8C8-8967-428D-AC68-183629600BD0}">
      <dgm:prSet/>
      <dgm:spPr/>
      <dgm:t>
        <a:bodyPr/>
        <a:lstStyle/>
        <a:p>
          <a:endParaRPr lang="en-US"/>
        </a:p>
      </dgm:t>
    </dgm:pt>
    <dgm:pt modelId="{D0695B80-88F6-446B-82B5-56E20FFA87C8}" type="sibTrans" cxnId="{14A4E8C8-8967-428D-AC68-183629600BD0}">
      <dgm:prSet/>
      <dgm:spPr/>
      <dgm:t>
        <a:bodyPr/>
        <a:lstStyle/>
        <a:p>
          <a:endParaRPr lang="en-US"/>
        </a:p>
      </dgm:t>
    </dgm:pt>
    <dgm:pt modelId="{62D3155A-D3CF-481C-93C0-C9340B50E609}">
      <dgm:prSet phldrT="[Text]"/>
      <dgm:spPr/>
      <dgm:t>
        <a:bodyPr/>
        <a:lstStyle/>
        <a:p>
          <a:r>
            <a:rPr lang="en-US" dirty="0" smtClean="0"/>
            <a:t>Different access models (concurrent use models, single user)</a:t>
          </a:r>
          <a:endParaRPr lang="en-US" dirty="0"/>
        </a:p>
      </dgm:t>
    </dgm:pt>
    <dgm:pt modelId="{B8740CEC-BEBE-4AFA-BC50-DC57DA169B69}" type="parTrans" cxnId="{CE6EBF4D-FAE6-40D8-B34C-CBA87E1EB0CB}">
      <dgm:prSet/>
      <dgm:spPr/>
      <dgm:t>
        <a:bodyPr/>
        <a:lstStyle/>
        <a:p>
          <a:endParaRPr lang="en-US"/>
        </a:p>
      </dgm:t>
    </dgm:pt>
    <dgm:pt modelId="{B68C25D5-7755-4E6B-B811-B8ED2F47102D}" type="sibTrans" cxnId="{CE6EBF4D-FAE6-40D8-B34C-CBA87E1EB0CB}">
      <dgm:prSet/>
      <dgm:spPr/>
      <dgm:t>
        <a:bodyPr/>
        <a:lstStyle/>
        <a:p>
          <a:endParaRPr lang="en-US"/>
        </a:p>
      </dgm:t>
    </dgm:pt>
    <dgm:pt modelId="{F7E0780E-CCD3-41F5-8D44-408C1EE04846}">
      <dgm:prSet phldrT="[Text]"/>
      <dgm:spPr/>
      <dgm:t>
        <a:bodyPr/>
        <a:lstStyle/>
        <a:p>
          <a:r>
            <a:rPr lang="en-US" dirty="0" smtClean="0"/>
            <a:t>In-built DRM (restrictions on printing, copying, downloading)</a:t>
          </a:r>
          <a:endParaRPr lang="en-US" dirty="0"/>
        </a:p>
      </dgm:t>
    </dgm:pt>
    <dgm:pt modelId="{705517FA-BEFC-4CDA-B52E-ED21EE4CA090}" type="parTrans" cxnId="{E648737D-5D84-4DDB-96AE-CB9BE5AA9117}">
      <dgm:prSet/>
      <dgm:spPr/>
      <dgm:t>
        <a:bodyPr/>
        <a:lstStyle/>
        <a:p>
          <a:endParaRPr lang="en-US"/>
        </a:p>
      </dgm:t>
    </dgm:pt>
    <dgm:pt modelId="{66CCD5E8-0558-4A6A-A00B-11E1EE847AAB}" type="sibTrans" cxnId="{E648737D-5D84-4DDB-96AE-CB9BE5AA9117}">
      <dgm:prSet/>
      <dgm:spPr/>
      <dgm:t>
        <a:bodyPr/>
        <a:lstStyle/>
        <a:p>
          <a:endParaRPr lang="en-US"/>
        </a:p>
      </dgm:t>
    </dgm:pt>
    <dgm:pt modelId="{F81D13BF-3EBE-4CA6-B690-AF56C01E072B}">
      <dgm:prSet phldrT="[Text]"/>
      <dgm:spPr/>
      <dgm:t>
        <a:bodyPr/>
        <a:lstStyle/>
        <a:p>
          <a:r>
            <a:rPr lang="en-US" dirty="0" smtClean="0"/>
            <a:t>Confusion between download and read online</a:t>
          </a:r>
          <a:endParaRPr lang="en-US" dirty="0"/>
        </a:p>
      </dgm:t>
    </dgm:pt>
    <dgm:pt modelId="{74DC80EC-E3C3-4992-959D-D1B48F908C5E}" type="parTrans" cxnId="{171B4955-C7DE-41ED-B81F-33232764D51F}">
      <dgm:prSet/>
      <dgm:spPr/>
      <dgm:t>
        <a:bodyPr/>
        <a:lstStyle/>
        <a:p>
          <a:endParaRPr lang="en-US"/>
        </a:p>
      </dgm:t>
    </dgm:pt>
    <dgm:pt modelId="{77109E92-B4CC-4F38-A4E8-31947A490EA6}" type="sibTrans" cxnId="{171B4955-C7DE-41ED-B81F-33232764D51F}">
      <dgm:prSet/>
      <dgm:spPr/>
      <dgm:t>
        <a:bodyPr/>
        <a:lstStyle/>
        <a:p>
          <a:endParaRPr lang="en-US"/>
        </a:p>
      </dgm:t>
    </dgm:pt>
    <dgm:pt modelId="{03F0059A-5169-40AE-AB8D-6DF2625BF90C}">
      <dgm:prSet phldrT="[Text]"/>
      <dgm:spPr/>
      <dgm:t>
        <a:bodyPr/>
        <a:lstStyle/>
        <a:p>
          <a:r>
            <a:rPr lang="en-US" dirty="0" smtClean="0"/>
            <a:t>System downtime</a:t>
          </a:r>
          <a:endParaRPr lang="en-US" dirty="0"/>
        </a:p>
      </dgm:t>
    </dgm:pt>
    <dgm:pt modelId="{99BEB02E-2FA3-47EB-8A14-4D25C62A1B40}" type="parTrans" cxnId="{947F706E-3551-4893-B794-4627EB6AB696}">
      <dgm:prSet/>
      <dgm:spPr/>
      <dgm:t>
        <a:bodyPr/>
        <a:lstStyle/>
        <a:p>
          <a:endParaRPr lang="en-US"/>
        </a:p>
      </dgm:t>
    </dgm:pt>
    <dgm:pt modelId="{A88A8D58-5350-4066-9793-C9254E12604A}" type="sibTrans" cxnId="{947F706E-3551-4893-B794-4627EB6AB696}">
      <dgm:prSet/>
      <dgm:spPr/>
      <dgm:t>
        <a:bodyPr/>
        <a:lstStyle/>
        <a:p>
          <a:endParaRPr lang="en-US"/>
        </a:p>
      </dgm:t>
    </dgm:pt>
    <dgm:pt modelId="{EF3D04FF-CB11-474E-8CBC-BCB2BDD7B8C0}">
      <dgm:prSet phldrT="[Text]"/>
      <dgm:spPr/>
      <dgm:t>
        <a:bodyPr/>
        <a:lstStyle/>
        <a:p>
          <a:r>
            <a:rPr lang="en-US" dirty="0" smtClean="0"/>
            <a:t>Not good for lengthy reading</a:t>
          </a:r>
          <a:endParaRPr lang="en-US" dirty="0"/>
        </a:p>
      </dgm:t>
    </dgm:pt>
    <dgm:pt modelId="{4386090C-1456-4250-A3BA-EBBD2F592E5C}" type="parTrans" cxnId="{1DABDF9E-C643-4970-8F47-72838B10F324}">
      <dgm:prSet/>
      <dgm:spPr/>
      <dgm:t>
        <a:bodyPr/>
        <a:lstStyle/>
        <a:p>
          <a:endParaRPr lang="en-US"/>
        </a:p>
      </dgm:t>
    </dgm:pt>
    <dgm:pt modelId="{6C2B544E-E8EB-439C-8C86-CBD8111D7CD3}" type="sibTrans" cxnId="{1DABDF9E-C643-4970-8F47-72838B10F324}">
      <dgm:prSet/>
      <dgm:spPr/>
      <dgm:t>
        <a:bodyPr/>
        <a:lstStyle/>
        <a:p>
          <a:endParaRPr lang="en-US"/>
        </a:p>
      </dgm:t>
    </dgm:pt>
    <dgm:pt modelId="{F1D2415B-F765-4FA4-8FD4-EA98A5CB2D8B}" type="pres">
      <dgm:prSet presAssocID="{9B81CBF6-823A-4258-A717-79885CDE9A07}" presName="linear" presStyleCnt="0">
        <dgm:presLayoutVars>
          <dgm:animLvl val="lvl"/>
          <dgm:resizeHandles val="exact"/>
        </dgm:presLayoutVars>
      </dgm:prSet>
      <dgm:spPr/>
      <dgm:t>
        <a:bodyPr/>
        <a:lstStyle/>
        <a:p>
          <a:endParaRPr lang="en-US"/>
        </a:p>
      </dgm:t>
    </dgm:pt>
    <dgm:pt modelId="{E7D6E310-E914-454F-AC49-CEBF5A3A6D91}" type="pres">
      <dgm:prSet presAssocID="{073BCFE4-AA3E-4C6C-ABC1-7B9DE2F8F36C}" presName="parentText" presStyleLbl="node1" presStyleIdx="0" presStyleCnt="2">
        <dgm:presLayoutVars>
          <dgm:chMax val="0"/>
          <dgm:bulletEnabled val="1"/>
        </dgm:presLayoutVars>
      </dgm:prSet>
      <dgm:spPr/>
      <dgm:t>
        <a:bodyPr/>
        <a:lstStyle/>
        <a:p>
          <a:endParaRPr lang="en-US"/>
        </a:p>
      </dgm:t>
    </dgm:pt>
    <dgm:pt modelId="{0FE9F645-A6B4-46B0-887F-710572E2A850}" type="pres">
      <dgm:prSet presAssocID="{073BCFE4-AA3E-4C6C-ABC1-7B9DE2F8F36C}" presName="childText" presStyleLbl="revTx" presStyleIdx="0" presStyleCnt="2">
        <dgm:presLayoutVars>
          <dgm:bulletEnabled val="1"/>
        </dgm:presLayoutVars>
      </dgm:prSet>
      <dgm:spPr/>
      <dgm:t>
        <a:bodyPr/>
        <a:lstStyle/>
        <a:p>
          <a:endParaRPr lang="en-US"/>
        </a:p>
      </dgm:t>
    </dgm:pt>
    <dgm:pt modelId="{53CE537D-5A64-427B-A0D8-8E83E29692BB}" type="pres">
      <dgm:prSet presAssocID="{AB3C8E1D-33AB-4DB0-9EA3-8215F447412E}" presName="parentText" presStyleLbl="node1" presStyleIdx="1" presStyleCnt="2">
        <dgm:presLayoutVars>
          <dgm:chMax val="0"/>
          <dgm:bulletEnabled val="1"/>
        </dgm:presLayoutVars>
      </dgm:prSet>
      <dgm:spPr/>
      <dgm:t>
        <a:bodyPr/>
        <a:lstStyle/>
        <a:p>
          <a:endParaRPr lang="en-US"/>
        </a:p>
      </dgm:t>
    </dgm:pt>
    <dgm:pt modelId="{CD909CC8-7556-4550-93E5-11828929BC0C}" type="pres">
      <dgm:prSet presAssocID="{AB3C8E1D-33AB-4DB0-9EA3-8215F447412E}" presName="childText" presStyleLbl="revTx" presStyleIdx="1" presStyleCnt="2">
        <dgm:presLayoutVars>
          <dgm:bulletEnabled val="1"/>
        </dgm:presLayoutVars>
      </dgm:prSet>
      <dgm:spPr/>
      <dgm:t>
        <a:bodyPr/>
        <a:lstStyle/>
        <a:p>
          <a:endParaRPr lang="en-US"/>
        </a:p>
      </dgm:t>
    </dgm:pt>
  </dgm:ptLst>
  <dgm:cxnLst>
    <dgm:cxn modelId="{6080919F-D77F-41F0-A2FC-907EF8D2D4D9}" srcId="{073BCFE4-AA3E-4C6C-ABC1-7B9DE2F8F36C}" destId="{56849EB9-F4C7-46D2-B4ED-BF8E8F99497B}" srcOrd="0" destOrd="0" parTransId="{758F3CC9-2CDC-4C9D-B020-0D180B808D78}" sibTransId="{07F83844-4968-4318-9B4E-F309323D9586}"/>
    <dgm:cxn modelId="{E8834762-F4D9-414E-AEEB-6BF8A7F28E54}" type="presOf" srcId="{56849EB9-F4C7-46D2-B4ED-BF8E8F99497B}" destId="{0FE9F645-A6B4-46B0-887F-710572E2A850}" srcOrd="0" destOrd="0" presId="urn:microsoft.com/office/officeart/2005/8/layout/vList2"/>
    <dgm:cxn modelId="{36489813-5D54-4F7F-8E4A-ABA9B7F6C31F}" srcId="{AB3C8E1D-33AB-4DB0-9EA3-8215F447412E}" destId="{2B5D3DE1-7117-44A9-9B45-F820E25034F9}" srcOrd="0" destOrd="0" parTransId="{1C8D5FF8-AC22-49AC-9A6B-104E6C390BCB}" sibTransId="{EE4637C3-BA9C-4BE0-A12F-382847E1E975}"/>
    <dgm:cxn modelId="{C5B60F6A-8C40-4AA4-B6D9-95499EA81F3F}" srcId="{073BCFE4-AA3E-4C6C-ABC1-7B9DE2F8F36C}" destId="{3212A910-5711-4481-B786-4009BC7E3D72}" srcOrd="7" destOrd="0" parTransId="{FD015F51-94A2-4D78-BDA5-1F465182C9EA}" sibTransId="{C0C6C2B9-0C8F-42DA-932D-740B32FE4A19}"/>
    <dgm:cxn modelId="{709F16E4-BCD8-42E4-84B0-B2BEE8AE7A9A}" type="presOf" srcId="{96C11E3B-C47E-47C2-A3A5-58732316D666}" destId="{0FE9F645-A6B4-46B0-887F-710572E2A850}" srcOrd="0" destOrd="1" presId="urn:microsoft.com/office/officeart/2005/8/layout/vList2"/>
    <dgm:cxn modelId="{5188ED74-0590-43CE-BD20-2E59E2EFBA73}" type="presOf" srcId="{1EBD539C-1033-47A4-8554-F667880A8D2C}" destId="{0FE9F645-A6B4-46B0-887F-710572E2A850}" srcOrd="0" destOrd="3" presId="urn:microsoft.com/office/officeart/2005/8/layout/vList2"/>
    <dgm:cxn modelId="{FA6B2396-5538-44A1-8AC0-226956FE3664}" type="presOf" srcId="{EF3D04FF-CB11-474E-8CBC-BCB2BDD7B8C0}" destId="{CD909CC8-7556-4550-93E5-11828929BC0C}" srcOrd="0" destOrd="5" presId="urn:microsoft.com/office/officeart/2005/8/layout/vList2"/>
    <dgm:cxn modelId="{F161C059-BD55-42A8-A5E8-E70CCD14540E}" srcId="{073BCFE4-AA3E-4C6C-ABC1-7B9DE2F8F36C}" destId="{1EBD539C-1033-47A4-8554-F667880A8D2C}" srcOrd="3" destOrd="0" parTransId="{86CD8284-6626-4C5A-A8FA-DFF808F3BAAD}" sibTransId="{C45F0959-B22C-47B2-B291-AB2E21CDEC0B}"/>
    <dgm:cxn modelId="{BB2B30E7-0311-4A9F-99FE-794D9FB2FAFE}" type="presOf" srcId="{E659D514-1938-4011-88B0-8E4EF02D336A}" destId="{0FE9F645-A6B4-46B0-887F-710572E2A850}" srcOrd="0" destOrd="4" presId="urn:microsoft.com/office/officeart/2005/8/layout/vList2"/>
    <dgm:cxn modelId="{15833D28-1685-420F-998D-F5254926C3EC}" srcId="{073BCFE4-AA3E-4C6C-ABC1-7B9DE2F8F36C}" destId="{87008726-A1C8-4A98-90CE-C71984BE7A0F}" srcOrd="2" destOrd="0" parTransId="{9F1D58A9-1747-46F2-8D84-248248B8CA99}" sibTransId="{8BC73C71-6593-44F4-9601-716ED51684BE}"/>
    <dgm:cxn modelId="{14A4E8C8-8967-428D-AC68-183629600BD0}" srcId="{073BCFE4-AA3E-4C6C-ABC1-7B9DE2F8F36C}" destId="{B2E61FA0-E410-4601-AE1A-7A8DC71BD58F}" srcOrd="6" destOrd="0" parTransId="{22AF0D9A-C41A-4C9C-BBD0-D13F695459F3}" sibTransId="{D0695B80-88F6-446B-82B5-56E20FFA87C8}"/>
    <dgm:cxn modelId="{16FF7C99-4A3F-4F76-BD61-241B72CB1FFE}" type="presOf" srcId="{2B5D3DE1-7117-44A9-9B45-F820E25034F9}" destId="{CD909CC8-7556-4550-93E5-11828929BC0C}" srcOrd="0" destOrd="0" presId="urn:microsoft.com/office/officeart/2005/8/layout/vList2"/>
    <dgm:cxn modelId="{E648737D-5D84-4DDB-96AE-CB9BE5AA9117}" srcId="{AB3C8E1D-33AB-4DB0-9EA3-8215F447412E}" destId="{F7E0780E-CCD3-41F5-8D44-408C1EE04846}" srcOrd="2" destOrd="0" parTransId="{705517FA-BEFC-4CDA-B52E-ED21EE4CA090}" sibTransId="{66CCD5E8-0558-4A6A-A00B-11E1EE847AAB}"/>
    <dgm:cxn modelId="{A970FB08-EF70-46B6-98A5-4EBB09C1F61E}" type="presOf" srcId="{F7E0780E-CCD3-41F5-8D44-408C1EE04846}" destId="{CD909CC8-7556-4550-93E5-11828929BC0C}" srcOrd="0" destOrd="2" presId="urn:microsoft.com/office/officeart/2005/8/layout/vList2"/>
    <dgm:cxn modelId="{7A4AF64D-96E5-4260-9B3F-74C68AED0EAB}" type="presOf" srcId="{F81D13BF-3EBE-4CA6-B690-AF56C01E072B}" destId="{CD909CC8-7556-4550-93E5-11828929BC0C}" srcOrd="0" destOrd="3" presId="urn:microsoft.com/office/officeart/2005/8/layout/vList2"/>
    <dgm:cxn modelId="{947F706E-3551-4893-B794-4627EB6AB696}" srcId="{AB3C8E1D-33AB-4DB0-9EA3-8215F447412E}" destId="{03F0059A-5169-40AE-AB8D-6DF2625BF90C}" srcOrd="4" destOrd="0" parTransId="{99BEB02E-2FA3-47EB-8A14-4D25C62A1B40}" sibTransId="{A88A8D58-5350-4066-9793-C9254E12604A}"/>
    <dgm:cxn modelId="{9248308F-F2E8-486C-8C9F-28A7F23F64AD}" srcId="{073BCFE4-AA3E-4C6C-ABC1-7B9DE2F8F36C}" destId="{3757B76D-32A9-40E8-B196-7CCC6F6FDDC7}" srcOrd="5" destOrd="0" parTransId="{D2230D0B-6DEB-4F88-B519-F544DD1AA1E8}" sibTransId="{3B2381B5-CAF7-46DC-94D7-2FC5F79E1FAA}"/>
    <dgm:cxn modelId="{14CDC035-286B-4492-AA61-B90ED5288481}" srcId="{9B81CBF6-823A-4258-A717-79885CDE9A07}" destId="{073BCFE4-AA3E-4C6C-ABC1-7B9DE2F8F36C}" srcOrd="0" destOrd="0" parTransId="{DBAAACC3-8CF0-4179-8ED9-1BDFB68B33F1}" sibTransId="{81FEBD6E-3217-447C-BC12-B08CDDD76FC2}"/>
    <dgm:cxn modelId="{5FA3F8CA-EE00-4950-B0F9-85B7AD4C3904}" type="presOf" srcId="{3757B76D-32A9-40E8-B196-7CCC6F6FDDC7}" destId="{0FE9F645-A6B4-46B0-887F-710572E2A850}" srcOrd="0" destOrd="5" presId="urn:microsoft.com/office/officeart/2005/8/layout/vList2"/>
    <dgm:cxn modelId="{3CE77F61-B1D2-4CA4-840B-3ABC4BE52AA4}" type="presOf" srcId="{3212A910-5711-4481-B786-4009BC7E3D72}" destId="{0FE9F645-A6B4-46B0-887F-710572E2A850}" srcOrd="0" destOrd="7" presId="urn:microsoft.com/office/officeart/2005/8/layout/vList2"/>
    <dgm:cxn modelId="{6024C897-1CEB-4A23-854F-39FE1E8F88B1}" type="presOf" srcId="{87008726-A1C8-4A98-90CE-C71984BE7A0F}" destId="{0FE9F645-A6B4-46B0-887F-710572E2A850}" srcOrd="0" destOrd="2" presId="urn:microsoft.com/office/officeart/2005/8/layout/vList2"/>
    <dgm:cxn modelId="{2A8E12DE-EF54-4D96-AA97-1CD6D0E9CBAE}" type="presOf" srcId="{9B81CBF6-823A-4258-A717-79885CDE9A07}" destId="{F1D2415B-F765-4FA4-8FD4-EA98A5CB2D8B}" srcOrd="0" destOrd="0" presId="urn:microsoft.com/office/officeart/2005/8/layout/vList2"/>
    <dgm:cxn modelId="{281EA17B-8923-4E22-B2B1-B698EBC2AB32}" type="presOf" srcId="{03F0059A-5169-40AE-AB8D-6DF2625BF90C}" destId="{CD909CC8-7556-4550-93E5-11828929BC0C}" srcOrd="0" destOrd="4" presId="urn:microsoft.com/office/officeart/2005/8/layout/vList2"/>
    <dgm:cxn modelId="{E2547C77-A7EC-400A-84F3-43BAC90E75F0}" srcId="{9B81CBF6-823A-4258-A717-79885CDE9A07}" destId="{AB3C8E1D-33AB-4DB0-9EA3-8215F447412E}" srcOrd="1" destOrd="0" parTransId="{9EE59D59-0FF5-402F-B3DA-0F9089C116FE}" sibTransId="{8FE8C9DD-6517-4C6A-8945-1122AAAEA0B8}"/>
    <dgm:cxn modelId="{84C6D34B-B6A3-4B5D-9F5C-B4B2F9E0D767}" type="presOf" srcId="{AB3C8E1D-33AB-4DB0-9EA3-8215F447412E}" destId="{53CE537D-5A64-427B-A0D8-8E83E29692BB}" srcOrd="0" destOrd="0" presId="urn:microsoft.com/office/officeart/2005/8/layout/vList2"/>
    <dgm:cxn modelId="{CE6EBF4D-FAE6-40D8-B34C-CBA87E1EB0CB}" srcId="{AB3C8E1D-33AB-4DB0-9EA3-8215F447412E}" destId="{62D3155A-D3CF-481C-93C0-C9340B50E609}" srcOrd="1" destOrd="0" parTransId="{B8740CEC-BEBE-4AFA-BC50-DC57DA169B69}" sibTransId="{B68C25D5-7755-4E6B-B811-B8ED2F47102D}"/>
    <dgm:cxn modelId="{171B4955-C7DE-41ED-B81F-33232764D51F}" srcId="{AB3C8E1D-33AB-4DB0-9EA3-8215F447412E}" destId="{F81D13BF-3EBE-4CA6-B690-AF56C01E072B}" srcOrd="3" destOrd="0" parTransId="{74DC80EC-E3C3-4992-959D-D1B48F908C5E}" sibTransId="{77109E92-B4CC-4F38-A4E8-31947A490EA6}"/>
    <dgm:cxn modelId="{1DABDF9E-C643-4970-8F47-72838B10F324}" srcId="{AB3C8E1D-33AB-4DB0-9EA3-8215F447412E}" destId="{EF3D04FF-CB11-474E-8CBC-BCB2BDD7B8C0}" srcOrd="5" destOrd="0" parTransId="{4386090C-1456-4250-A3BA-EBBD2F592E5C}" sibTransId="{6C2B544E-E8EB-439C-8C86-CBD8111D7CD3}"/>
    <dgm:cxn modelId="{5C8E4B35-17EB-412E-B0B2-82FB25D2CCD0}" type="presOf" srcId="{B2E61FA0-E410-4601-AE1A-7A8DC71BD58F}" destId="{0FE9F645-A6B4-46B0-887F-710572E2A850}" srcOrd="0" destOrd="6" presId="urn:microsoft.com/office/officeart/2005/8/layout/vList2"/>
    <dgm:cxn modelId="{475F33F1-D6AC-4A76-81A7-B3B6C64B6C25}" srcId="{073BCFE4-AA3E-4C6C-ABC1-7B9DE2F8F36C}" destId="{96C11E3B-C47E-47C2-A3A5-58732316D666}" srcOrd="1" destOrd="0" parTransId="{552E0073-F0D9-415C-8231-8F7E86088FD7}" sibTransId="{17849F77-A52C-4D6F-BA24-7D2E2CD393A8}"/>
    <dgm:cxn modelId="{E87DB651-F0CF-425B-A13B-A1F369D7059C}" type="presOf" srcId="{073BCFE4-AA3E-4C6C-ABC1-7B9DE2F8F36C}" destId="{E7D6E310-E914-454F-AC49-CEBF5A3A6D91}" srcOrd="0" destOrd="0" presId="urn:microsoft.com/office/officeart/2005/8/layout/vList2"/>
    <dgm:cxn modelId="{142C7A89-D592-47C9-9E88-4FC3ED33F9D0}" type="presOf" srcId="{62D3155A-D3CF-481C-93C0-C9340B50E609}" destId="{CD909CC8-7556-4550-93E5-11828929BC0C}" srcOrd="0" destOrd="1" presId="urn:microsoft.com/office/officeart/2005/8/layout/vList2"/>
    <dgm:cxn modelId="{6BCC865A-FB37-4C6F-98D1-A20B4A55DCF1}" srcId="{073BCFE4-AA3E-4C6C-ABC1-7B9DE2F8F36C}" destId="{E659D514-1938-4011-88B0-8E4EF02D336A}" srcOrd="4" destOrd="0" parTransId="{2C0B434D-AFD8-4670-9E58-586C6E4B3302}" sibTransId="{5FE5C108-9F42-438D-90F7-493D0919462B}"/>
    <dgm:cxn modelId="{D045613D-87C9-4EA7-834D-E4E62E48BE88}" type="presParOf" srcId="{F1D2415B-F765-4FA4-8FD4-EA98A5CB2D8B}" destId="{E7D6E310-E914-454F-AC49-CEBF5A3A6D91}" srcOrd="0" destOrd="0" presId="urn:microsoft.com/office/officeart/2005/8/layout/vList2"/>
    <dgm:cxn modelId="{BE595FEE-277B-4836-A667-3AD89056C3E8}" type="presParOf" srcId="{F1D2415B-F765-4FA4-8FD4-EA98A5CB2D8B}" destId="{0FE9F645-A6B4-46B0-887F-710572E2A850}" srcOrd="1" destOrd="0" presId="urn:microsoft.com/office/officeart/2005/8/layout/vList2"/>
    <dgm:cxn modelId="{984D5739-00DE-4DFC-BE46-FD0387AFF78E}" type="presParOf" srcId="{F1D2415B-F765-4FA4-8FD4-EA98A5CB2D8B}" destId="{53CE537D-5A64-427B-A0D8-8E83E29692BB}" srcOrd="2" destOrd="0" presId="urn:microsoft.com/office/officeart/2005/8/layout/vList2"/>
    <dgm:cxn modelId="{4ED3AFE8-BF46-43AD-B1BF-78F8B2C07D8B}" type="presParOf" srcId="{F1D2415B-F765-4FA4-8FD4-EA98A5CB2D8B}" destId="{CD909CC8-7556-4550-93E5-11828929BC0C}"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73C839-9A9B-4844-95B8-3BB49F83EB8C}" type="doc">
      <dgm:prSet loTypeId="urn:microsoft.com/office/officeart/2005/8/layout/hProcess9" loCatId="process" qsTypeId="urn:microsoft.com/office/officeart/2005/8/quickstyle/simple1" qsCatId="simple" csTypeId="urn:microsoft.com/office/officeart/2005/8/colors/accent1_2" csCatId="accent1" phldr="1"/>
      <dgm:spPr/>
    </dgm:pt>
    <dgm:pt modelId="{E0A84F9F-7460-4A07-AF33-9EF5FFE1CAA4}">
      <dgm:prSet phldrT="[Text]"/>
      <dgm:spPr/>
      <dgm:t>
        <a:bodyPr/>
        <a:lstStyle/>
        <a:p>
          <a:r>
            <a:rPr lang="en-US" dirty="0" smtClean="0"/>
            <a:t>Use </a:t>
          </a:r>
          <a:r>
            <a:rPr lang="en-US" dirty="0" smtClean="0">
              <a:hlinkClick xmlns:r="http://schemas.openxmlformats.org/officeDocument/2006/relationships" r:id="rId1"/>
            </a:rPr>
            <a:t>Library Search</a:t>
          </a:r>
          <a:r>
            <a:rPr lang="en-US" dirty="0" smtClean="0"/>
            <a:t>. Search by keyword.</a:t>
          </a:r>
          <a:endParaRPr lang="en-US" dirty="0"/>
        </a:p>
      </dgm:t>
    </dgm:pt>
    <dgm:pt modelId="{C11746B1-4078-41F0-8639-8F713AE92D5D}" type="parTrans" cxnId="{1B821CE6-752E-430D-9019-0251FF290BCE}">
      <dgm:prSet/>
      <dgm:spPr/>
      <dgm:t>
        <a:bodyPr/>
        <a:lstStyle/>
        <a:p>
          <a:endParaRPr lang="en-US"/>
        </a:p>
      </dgm:t>
    </dgm:pt>
    <dgm:pt modelId="{B7CB2CF2-FEBB-4420-8EC9-A221E06FCAA3}" type="sibTrans" cxnId="{1B821CE6-752E-430D-9019-0251FF290BCE}">
      <dgm:prSet/>
      <dgm:spPr/>
      <dgm:t>
        <a:bodyPr/>
        <a:lstStyle/>
        <a:p>
          <a:endParaRPr lang="en-US"/>
        </a:p>
      </dgm:t>
    </dgm:pt>
    <dgm:pt modelId="{F72D48BC-9136-4E87-BBD6-A5429EB6F5CF}">
      <dgm:prSet phldrT="[Text]"/>
      <dgm:spPr/>
      <dgm:t>
        <a:bodyPr/>
        <a:lstStyle/>
        <a:p>
          <a:r>
            <a:rPr lang="en-US" dirty="0" smtClean="0"/>
            <a:t>Use the left filters to REFINE YOUR SEARCH. Choose Full text Online and Book/eBook</a:t>
          </a:r>
          <a:endParaRPr lang="en-US" dirty="0"/>
        </a:p>
      </dgm:t>
    </dgm:pt>
    <dgm:pt modelId="{378DCA92-5DF7-4951-B381-55C2CFE9CBE0}" type="parTrans" cxnId="{EDB8E5BD-8956-4115-96CB-B0D94AAF0352}">
      <dgm:prSet/>
      <dgm:spPr/>
      <dgm:t>
        <a:bodyPr/>
        <a:lstStyle/>
        <a:p>
          <a:endParaRPr lang="en-US"/>
        </a:p>
      </dgm:t>
    </dgm:pt>
    <dgm:pt modelId="{20B7F862-E9F1-4CCF-9075-CC4AA2E9BDE8}" type="sibTrans" cxnId="{EDB8E5BD-8956-4115-96CB-B0D94AAF0352}">
      <dgm:prSet/>
      <dgm:spPr/>
      <dgm:t>
        <a:bodyPr/>
        <a:lstStyle/>
        <a:p>
          <a:endParaRPr lang="en-US"/>
        </a:p>
      </dgm:t>
    </dgm:pt>
    <dgm:pt modelId="{64330F70-E765-4F8D-88A3-8E04335F0D56}">
      <dgm:prSet phldrT="[Text]"/>
      <dgm:spPr/>
      <dgm:t>
        <a:bodyPr/>
        <a:lstStyle/>
        <a:p>
          <a:r>
            <a:rPr lang="en-US" dirty="0" smtClean="0"/>
            <a:t>Click on the book title or Full Text Online to access it.  You will be prompted for your GUID.</a:t>
          </a:r>
          <a:endParaRPr lang="en-US" dirty="0"/>
        </a:p>
      </dgm:t>
    </dgm:pt>
    <dgm:pt modelId="{BC0C151A-572B-4048-AD83-9AD915069CDC}" type="parTrans" cxnId="{78992972-D2EA-4B19-8B40-C00098AA5E77}">
      <dgm:prSet/>
      <dgm:spPr/>
      <dgm:t>
        <a:bodyPr/>
        <a:lstStyle/>
        <a:p>
          <a:endParaRPr lang="en-US"/>
        </a:p>
      </dgm:t>
    </dgm:pt>
    <dgm:pt modelId="{7C3C27C5-7403-4560-92EE-1910F5300AC9}" type="sibTrans" cxnId="{78992972-D2EA-4B19-8B40-C00098AA5E77}">
      <dgm:prSet/>
      <dgm:spPr/>
      <dgm:t>
        <a:bodyPr/>
        <a:lstStyle/>
        <a:p>
          <a:endParaRPr lang="en-US"/>
        </a:p>
      </dgm:t>
    </dgm:pt>
    <dgm:pt modelId="{375E6A10-4ECE-4E84-AA3D-CC8DE826CA2A}" type="pres">
      <dgm:prSet presAssocID="{EE73C839-9A9B-4844-95B8-3BB49F83EB8C}" presName="CompostProcess" presStyleCnt="0">
        <dgm:presLayoutVars>
          <dgm:dir/>
          <dgm:resizeHandles val="exact"/>
        </dgm:presLayoutVars>
      </dgm:prSet>
      <dgm:spPr/>
    </dgm:pt>
    <dgm:pt modelId="{42C22AA5-0BEB-44B6-804B-61914228D5E4}" type="pres">
      <dgm:prSet presAssocID="{EE73C839-9A9B-4844-95B8-3BB49F83EB8C}" presName="arrow" presStyleLbl="bgShp" presStyleIdx="0" presStyleCnt="1"/>
      <dgm:spPr/>
    </dgm:pt>
    <dgm:pt modelId="{5000AD8D-CA00-4B40-B8F6-7A806DF1E781}" type="pres">
      <dgm:prSet presAssocID="{EE73C839-9A9B-4844-95B8-3BB49F83EB8C}" presName="linearProcess" presStyleCnt="0"/>
      <dgm:spPr/>
    </dgm:pt>
    <dgm:pt modelId="{AF2E8F62-703C-4831-9BBC-274F6CEF3B62}" type="pres">
      <dgm:prSet presAssocID="{E0A84F9F-7460-4A07-AF33-9EF5FFE1CAA4}" presName="textNode" presStyleLbl="node1" presStyleIdx="0" presStyleCnt="3">
        <dgm:presLayoutVars>
          <dgm:bulletEnabled val="1"/>
        </dgm:presLayoutVars>
      </dgm:prSet>
      <dgm:spPr/>
      <dgm:t>
        <a:bodyPr/>
        <a:lstStyle/>
        <a:p>
          <a:endParaRPr lang="en-US"/>
        </a:p>
      </dgm:t>
    </dgm:pt>
    <dgm:pt modelId="{0C9B3BC0-D63D-42EA-8E53-4218A2903334}" type="pres">
      <dgm:prSet presAssocID="{B7CB2CF2-FEBB-4420-8EC9-A221E06FCAA3}" presName="sibTrans" presStyleCnt="0"/>
      <dgm:spPr/>
    </dgm:pt>
    <dgm:pt modelId="{10B74A0E-DD51-481D-9661-77B19D65AD29}" type="pres">
      <dgm:prSet presAssocID="{F72D48BC-9136-4E87-BBD6-A5429EB6F5CF}" presName="textNode" presStyleLbl="node1" presStyleIdx="1" presStyleCnt="3">
        <dgm:presLayoutVars>
          <dgm:bulletEnabled val="1"/>
        </dgm:presLayoutVars>
      </dgm:prSet>
      <dgm:spPr/>
      <dgm:t>
        <a:bodyPr/>
        <a:lstStyle/>
        <a:p>
          <a:endParaRPr lang="en-US"/>
        </a:p>
      </dgm:t>
    </dgm:pt>
    <dgm:pt modelId="{DE5D36C3-1CFC-4C33-B918-C3BF80D3AD6A}" type="pres">
      <dgm:prSet presAssocID="{20B7F862-E9F1-4CCF-9075-CC4AA2E9BDE8}" presName="sibTrans" presStyleCnt="0"/>
      <dgm:spPr/>
    </dgm:pt>
    <dgm:pt modelId="{F5071BE1-912E-49E6-A7C8-925C2498FD17}" type="pres">
      <dgm:prSet presAssocID="{64330F70-E765-4F8D-88A3-8E04335F0D56}" presName="textNode" presStyleLbl="node1" presStyleIdx="2" presStyleCnt="3">
        <dgm:presLayoutVars>
          <dgm:bulletEnabled val="1"/>
        </dgm:presLayoutVars>
      </dgm:prSet>
      <dgm:spPr/>
      <dgm:t>
        <a:bodyPr/>
        <a:lstStyle/>
        <a:p>
          <a:endParaRPr lang="en-US"/>
        </a:p>
      </dgm:t>
    </dgm:pt>
  </dgm:ptLst>
  <dgm:cxnLst>
    <dgm:cxn modelId="{5BFD1488-1C81-4945-99B2-82F2D8C04643}" type="presOf" srcId="{F72D48BC-9136-4E87-BBD6-A5429EB6F5CF}" destId="{10B74A0E-DD51-481D-9661-77B19D65AD29}" srcOrd="0" destOrd="0" presId="urn:microsoft.com/office/officeart/2005/8/layout/hProcess9"/>
    <dgm:cxn modelId="{EDB8E5BD-8956-4115-96CB-B0D94AAF0352}" srcId="{EE73C839-9A9B-4844-95B8-3BB49F83EB8C}" destId="{F72D48BC-9136-4E87-BBD6-A5429EB6F5CF}" srcOrd="1" destOrd="0" parTransId="{378DCA92-5DF7-4951-B381-55C2CFE9CBE0}" sibTransId="{20B7F862-E9F1-4CCF-9075-CC4AA2E9BDE8}"/>
    <dgm:cxn modelId="{5D1F0A24-2066-4B99-BD7B-40107DB1BEDD}" type="presOf" srcId="{64330F70-E765-4F8D-88A3-8E04335F0D56}" destId="{F5071BE1-912E-49E6-A7C8-925C2498FD17}" srcOrd="0" destOrd="0" presId="urn:microsoft.com/office/officeart/2005/8/layout/hProcess9"/>
    <dgm:cxn modelId="{A6163DD9-E7CC-49AF-8307-FFEF1A7861B0}" type="presOf" srcId="{EE73C839-9A9B-4844-95B8-3BB49F83EB8C}" destId="{375E6A10-4ECE-4E84-AA3D-CC8DE826CA2A}" srcOrd="0" destOrd="0" presId="urn:microsoft.com/office/officeart/2005/8/layout/hProcess9"/>
    <dgm:cxn modelId="{78992972-D2EA-4B19-8B40-C00098AA5E77}" srcId="{EE73C839-9A9B-4844-95B8-3BB49F83EB8C}" destId="{64330F70-E765-4F8D-88A3-8E04335F0D56}" srcOrd="2" destOrd="0" parTransId="{BC0C151A-572B-4048-AD83-9AD915069CDC}" sibTransId="{7C3C27C5-7403-4560-92EE-1910F5300AC9}"/>
    <dgm:cxn modelId="{1B821CE6-752E-430D-9019-0251FF290BCE}" srcId="{EE73C839-9A9B-4844-95B8-3BB49F83EB8C}" destId="{E0A84F9F-7460-4A07-AF33-9EF5FFE1CAA4}" srcOrd="0" destOrd="0" parTransId="{C11746B1-4078-41F0-8639-8F713AE92D5D}" sibTransId="{B7CB2CF2-FEBB-4420-8EC9-A221E06FCAA3}"/>
    <dgm:cxn modelId="{E8EE0050-184D-499F-B34E-B6C9841C8018}" type="presOf" srcId="{E0A84F9F-7460-4A07-AF33-9EF5FFE1CAA4}" destId="{AF2E8F62-703C-4831-9BBC-274F6CEF3B62}" srcOrd="0" destOrd="0" presId="urn:microsoft.com/office/officeart/2005/8/layout/hProcess9"/>
    <dgm:cxn modelId="{417A6F7A-EB54-4A1B-BF4C-75D2D3C3F28E}" type="presParOf" srcId="{375E6A10-4ECE-4E84-AA3D-CC8DE826CA2A}" destId="{42C22AA5-0BEB-44B6-804B-61914228D5E4}" srcOrd="0" destOrd="0" presId="urn:microsoft.com/office/officeart/2005/8/layout/hProcess9"/>
    <dgm:cxn modelId="{27229494-A1B5-42A7-BD5B-44F6C451BBEE}" type="presParOf" srcId="{375E6A10-4ECE-4E84-AA3D-CC8DE826CA2A}" destId="{5000AD8D-CA00-4B40-B8F6-7A806DF1E781}" srcOrd="1" destOrd="0" presId="urn:microsoft.com/office/officeart/2005/8/layout/hProcess9"/>
    <dgm:cxn modelId="{868D3492-7EFE-4C88-9A81-CD7CF4443797}" type="presParOf" srcId="{5000AD8D-CA00-4B40-B8F6-7A806DF1E781}" destId="{AF2E8F62-703C-4831-9BBC-274F6CEF3B62}" srcOrd="0" destOrd="0" presId="urn:microsoft.com/office/officeart/2005/8/layout/hProcess9"/>
    <dgm:cxn modelId="{86EE136E-209C-490C-BAA5-520D52B7A442}" type="presParOf" srcId="{5000AD8D-CA00-4B40-B8F6-7A806DF1E781}" destId="{0C9B3BC0-D63D-42EA-8E53-4218A2903334}" srcOrd="1" destOrd="0" presId="urn:microsoft.com/office/officeart/2005/8/layout/hProcess9"/>
    <dgm:cxn modelId="{E8E0D5A6-08B1-4F85-ADAB-1602789498D5}" type="presParOf" srcId="{5000AD8D-CA00-4B40-B8F6-7A806DF1E781}" destId="{10B74A0E-DD51-481D-9661-77B19D65AD29}" srcOrd="2" destOrd="0" presId="urn:microsoft.com/office/officeart/2005/8/layout/hProcess9"/>
    <dgm:cxn modelId="{60E0CBBE-89BA-47F4-9389-675F7708F94A}" type="presParOf" srcId="{5000AD8D-CA00-4B40-B8F6-7A806DF1E781}" destId="{DE5D36C3-1CFC-4C33-B918-C3BF80D3AD6A}" srcOrd="3" destOrd="0" presId="urn:microsoft.com/office/officeart/2005/8/layout/hProcess9"/>
    <dgm:cxn modelId="{565753CB-11B7-4D34-B8CC-1E08C6314CC3}" type="presParOf" srcId="{5000AD8D-CA00-4B40-B8F6-7A806DF1E781}" destId="{F5071BE1-912E-49E6-A7C8-925C2498FD17}"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55AC9D-05F3-4D3B-BECC-9EBB97D1560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96814C9-3331-470E-BA7A-BCD5AF2D63A0}">
      <dgm:prSet phldrT="[Text]"/>
      <dgm:spPr/>
      <dgm:t>
        <a:bodyPr/>
        <a:lstStyle/>
        <a:p>
          <a:r>
            <a:rPr lang="en-US" dirty="0" smtClean="0"/>
            <a:t>Subject specific</a:t>
          </a:r>
          <a:endParaRPr lang="en-US" dirty="0"/>
        </a:p>
      </dgm:t>
    </dgm:pt>
    <dgm:pt modelId="{A612F8E9-5B45-47B5-BB90-58C93311058C}" type="parTrans" cxnId="{3A886686-D53D-42A1-8A38-075974021634}">
      <dgm:prSet/>
      <dgm:spPr/>
      <dgm:t>
        <a:bodyPr/>
        <a:lstStyle/>
        <a:p>
          <a:endParaRPr lang="en-US"/>
        </a:p>
      </dgm:t>
    </dgm:pt>
    <dgm:pt modelId="{89A8BF41-5D4D-452A-8AA3-FEAB19FF7150}" type="sibTrans" cxnId="{3A886686-D53D-42A1-8A38-075974021634}">
      <dgm:prSet/>
      <dgm:spPr/>
      <dgm:t>
        <a:bodyPr/>
        <a:lstStyle/>
        <a:p>
          <a:endParaRPr lang="en-US"/>
        </a:p>
      </dgm:t>
    </dgm:pt>
    <dgm:pt modelId="{4B616D1A-A7B6-4000-A973-182DE7213482}">
      <dgm:prSet phldrT="[Text]"/>
      <dgm:spPr/>
      <dgm:t>
        <a:bodyPr/>
        <a:lstStyle/>
        <a:p>
          <a:r>
            <a:rPr lang="en-US" dirty="0" smtClean="0"/>
            <a:t>Business Source Premier</a:t>
          </a:r>
          <a:endParaRPr lang="en-US" dirty="0"/>
        </a:p>
      </dgm:t>
    </dgm:pt>
    <dgm:pt modelId="{98313F3F-4D3E-4DEE-A0A4-015703BF414A}" type="parTrans" cxnId="{CD0BA1AA-7321-4B58-BDC3-0A5910DA211B}">
      <dgm:prSet/>
      <dgm:spPr/>
      <dgm:t>
        <a:bodyPr/>
        <a:lstStyle/>
        <a:p>
          <a:endParaRPr lang="en-US"/>
        </a:p>
      </dgm:t>
    </dgm:pt>
    <dgm:pt modelId="{1EF42967-0928-4734-B3C0-54D05D450041}" type="sibTrans" cxnId="{CD0BA1AA-7321-4B58-BDC3-0A5910DA211B}">
      <dgm:prSet/>
      <dgm:spPr/>
      <dgm:t>
        <a:bodyPr/>
        <a:lstStyle/>
        <a:p>
          <a:endParaRPr lang="en-US"/>
        </a:p>
      </dgm:t>
    </dgm:pt>
    <dgm:pt modelId="{7DC49E55-561C-4B3D-A06C-733135F0DF02}">
      <dgm:prSet phldrT="[Text]" phldr="1"/>
      <dgm:spPr/>
      <dgm:t>
        <a:bodyPr/>
        <a:lstStyle/>
        <a:p>
          <a:endParaRPr lang="en-US"/>
        </a:p>
      </dgm:t>
    </dgm:pt>
    <dgm:pt modelId="{4AE8FD6C-10CD-4E98-B5BE-A39B699F430A}" type="parTrans" cxnId="{25AD3FBC-9E4C-4FD5-B9E0-E89E9500BB9A}">
      <dgm:prSet/>
      <dgm:spPr/>
      <dgm:t>
        <a:bodyPr/>
        <a:lstStyle/>
        <a:p>
          <a:endParaRPr lang="en-US"/>
        </a:p>
      </dgm:t>
    </dgm:pt>
    <dgm:pt modelId="{EAAD9952-817D-474B-A095-48A56F38B402}" type="sibTrans" cxnId="{25AD3FBC-9E4C-4FD5-B9E0-E89E9500BB9A}">
      <dgm:prSet/>
      <dgm:spPr/>
      <dgm:t>
        <a:bodyPr/>
        <a:lstStyle/>
        <a:p>
          <a:endParaRPr lang="en-US"/>
        </a:p>
      </dgm:t>
    </dgm:pt>
    <dgm:pt modelId="{6F5AB0F5-5A41-4281-9148-2DBA12FB01D5}">
      <dgm:prSet phldrT="[Text]"/>
      <dgm:spPr/>
      <dgm:t>
        <a:bodyPr/>
        <a:lstStyle/>
        <a:p>
          <a:r>
            <a:rPr lang="en-US" dirty="0" smtClean="0"/>
            <a:t>Company</a:t>
          </a:r>
          <a:endParaRPr lang="en-US" dirty="0"/>
        </a:p>
      </dgm:t>
    </dgm:pt>
    <dgm:pt modelId="{54FB7EA2-D400-45A8-B52F-265A4CB06415}" type="parTrans" cxnId="{3B6F9F49-E5FE-41F2-AD15-6FBB296022E0}">
      <dgm:prSet/>
      <dgm:spPr/>
      <dgm:t>
        <a:bodyPr/>
        <a:lstStyle/>
        <a:p>
          <a:endParaRPr lang="en-US"/>
        </a:p>
      </dgm:t>
    </dgm:pt>
    <dgm:pt modelId="{91021D10-05D0-49BB-BA90-0B90212E9D5D}" type="sibTrans" cxnId="{3B6F9F49-E5FE-41F2-AD15-6FBB296022E0}">
      <dgm:prSet/>
      <dgm:spPr/>
      <dgm:t>
        <a:bodyPr/>
        <a:lstStyle/>
        <a:p>
          <a:endParaRPr lang="en-US"/>
        </a:p>
      </dgm:t>
    </dgm:pt>
    <dgm:pt modelId="{86CA92FA-BC1C-4AF3-8053-43CEE9B594AC}">
      <dgm:prSet phldrT="[Text]"/>
      <dgm:spPr/>
      <dgm:t>
        <a:bodyPr/>
        <a:lstStyle/>
        <a:p>
          <a:r>
            <a:rPr lang="en-US" dirty="0" smtClean="0"/>
            <a:t>Amadeus</a:t>
          </a:r>
          <a:endParaRPr lang="en-US" dirty="0"/>
        </a:p>
      </dgm:t>
    </dgm:pt>
    <dgm:pt modelId="{EDEBAACB-87F9-4C1B-8509-E7094BF09307}" type="parTrans" cxnId="{47048FB6-29EC-4B08-8E29-5E48D00236E1}">
      <dgm:prSet/>
      <dgm:spPr/>
      <dgm:t>
        <a:bodyPr/>
        <a:lstStyle/>
        <a:p>
          <a:endParaRPr lang="en-US"/>
        </a:p>
      </dgm:t>
    </dgm:pt>
    <dgm:pt modelId="{87B09C16-7204-46B7-BCAB-9395DD872257}" type="sibTrans" cxnId="{47048FB6-29EC-4B08-8E29-5E48D00236E1}">
      <dgm:prSet/>
      <dgm:spPr/>
      <dgm:t>
        <a:bodyPr/>
        <a:lstStyle/>
        <a:p>
          <a:endParaRPr lang="en-US"/>
        </a:p>
      </dgm:t>
    </dgm:pt>
    <dgm:pt modelId="{8E1CF585-DBAC-41BA-B887-7B3D0F2208B9}">
      <dgm:prSet phldrT="[Text]" phldr="1"/>
      <dgm:spPr/>
      <dgm:t>
        <a:bodyPr/>
        <a:lstStyle/>
        <a:p>
          <a:endParaRPr lang="en-US"/>
        </a:p>
      </dgm:t>
    </dgm:pt>
    <dgm:pt modelId="{51E448A3-0B81-49BE-AAFA-FA64DD85D043}" type="parTrans" cxnId="{87F57BB4-F7C9-4019-81E4-97468E83E763}">
      <dgm:prSet/>
      <dgm:spPr/>
      <dgm:t>
        <a:bodyPr/>
        <a:lstStyle/>
        <a:p>
          <a:endParaRPr lang="en-US"/>
        </a:p>
      </dgm:t>
    </dgm:pt>
    <dgm:pt modelId="{F7BB8E9F-ABD8-4914-91A1-D6E5F77CA4B2}" type="sibTrans" cxnId="{87F57BB4-F7C9-4019-81E4-97468E83E763}">
      <dgm:prSet/>
      <dgm:spPr/>
      <dgm:t>
        <a:bodyPr/>
        <a:lstStyle/>
        <a:p>
          <a:endParaRPr lang="en-US"/>
        </a:p>
      </dgm:t>
    </dgm:pt>
    <dgm:pt modelId="{60070C2A-9F9C-4262-9920-07ACB266C438}">
      <dgm:prSet phldrT="[Text]"/>
      <dgm:spPr/>
      <dgm:t>
        <a:bodyPr/>
        <a:lstStyle/>
        <a:p>
          <a:r>
            <a:rPr lang="en-US" dirty="0" smtClean="0"/>
            <a:t>Market and industry</a:t>
          </a:r>
          <a:endParaRPr lang="en-US" dirty="0"/>
        </a:p>
      </dgm:t>
    </dgm:pt>
    <dgm:pt modelId="{C229CD80-0876-4E90-95E0-D4C02E75AF15}" type="parTrans" cxnId="{B217F1DC-3442-4C83-8CD4-F1D5ACE36446}">
      <dgm:prSet/>
      <dgm:spPr/>
      <dgm:t>
        <a:bodyPr/>
        <a:lstStyle/>
        <a:p>
          <a:endParaRPr lang="en-US"/>
        </a:p>
      </dgm:t>
    </dgm:pt>
    <dgm:pt modelId="{4FA059F1-47BD-424E-855E-45E510B0EB1C}" type="sibTrans" cxnId="{B217F1DC-3442-4C83-8CD4-F1D5ACE36446}">
      <dgm:prSet/>
      <dgm:spPr/>
      <dgm:t>
        <a:bodyPr/>
        <a:lstStyle/>
        <a:p>
          <a:endParaRPr lang="en-US"/>
        </a:p>
      </dgm:t>
    </dgm:pt>
    <dgm:pt modelId="{8EEDCAD0-F535-4F1F-B7FC-A6F27F24155D}">
      <dgm:prSet phldrT="[Text]"/>
      <dgm:spPr/>
      <dgm:t>
        <a:bodyPr/>
        <a:lstStyle/>
        <a:p>
          <a:r>
            <a:rPr lang="en-US" dirty="0" smtClean="0"/>
            <a:t>Market Intelligence (banking and finance)</a:t>
          </a:r>
          <a:endParaRPr lang="en-US" dirty="0"/>
        </a:p>
      </dgm:t>
    </dgm:pt>
    <dgm:pt modelId="{3F5A0AC0-A9F5-4194-B5E2-4DEC69155069}" type="parTrans" cxnId="{C5CBA5F8-F928-41E9-A0CB-50A547625D2C}">
      <dgm:prSet/>
      <dgm:spPr/>
      <dgm:t>
        <a:bodyPr/>
        <a:lstStyle/>
        <a:p>
          <a:endParaRPr lang="en-US"/>
        </a:p>
      </dgm:t>
    </dgm:pt>
    <dgm:pt modelId="{5B35053B-6C7B-4E6A-867F-1F4B014169A4}" type="sibTrans" cxnId="{C5CBA5F8-F928-41E9-A0CB-50A547625D2C}">
      <dgm:prSet/>
      <dgm:spPr/>
      <dgm:t>
        <a:bodyPr/>
        <a:lstStyle/>
        <a:p>
          <a:endParaRPr lang="en-US"/>
        </a:p>
      </dgm:t>
    </dgm:pt>
    <dgm:pt modelId="{D9F5C179-741F-4658-926A-78C794286375}">
      <dgm:prSet phldrT="[Text]" phldr="1"/>
      <dgm:spPr/>
      <dgm:t>
        <a:bodyPr/>
        <a:lstStyle/>
        <a:p>
          <a:endParaRPr lang="en-US"/>
        </a:p>
      </dgm:t>
    </dgm:pt>
    <dgm:pt modelId="{717C1876-4AC0-456A-8C08-20598ECC015B}" type="parTrans" cxnId="{AF5EBF6D-3761-43A2-B7A5-565D6FE00970}">
      <dgm:prSet/>
      <dgm:spPr/>
      <dgm:t>
        <a:bodyPr/>
        <a:lstStyle/>
        <a:p>
          <a:endParaRPr lang="en-US"/>
        </a:p>
      </dgm:t>
    </dgm:pt>
    <dgm:pt modelId="{E2AFB78D-08C3-4EBF-8454-161959E72F02}" type="sibTrans" cxnId="{AF5EBF6D-3761-43A2-B7A5-565D6FE00970}">
      <dgm:prSet/>
      <dgm:spPr/>
      <dgm:t>
        <a:bodyPr/>
        <a:lstStyle/>
        <a:p>
          <a:endParaRPr lang="en-US"/>
        </a:p>
      </dgm:t>
    </dgm:pt>
    <dgm:pt modelId="{52A89EA8-A88B-4F6A-9191-D83B746626DB}">
      <dgm:prSet/>
      <dgm:spPr/>
      <dgm:t>
        <a:bodyPr/>
        <a:lstStyle/>
        <a:p>
          <a:r>
            <a:rPr lang="en-US" dirty="0" smtClean="0"/>
            <a:t>Multidisciplinary and general </a:t>
          </a:r>
          <a:endParaRPr lang="en-US" dirty="0"/>
        </a:p>
      </dgm:t>
    </dgm:pt>
    <dgm:pt modelId="{2010A793-A290-48EE-B2D1-768EC5CFA489}" type="parTrans" cxnId="{322AF41A-95FA-464A-8437-D5AAFFFE7332}">
      <dgm:prSet/>
      <dgm:spPr/>
      <dgm:t>
        <a:bodyPr/>
        <a:lstStyle/>
        <a:p>
          <a:endParaRPr lang="en-US"/>
        </a:p>
      </dgm:t>
    </dgm:pt>
    <dgm:pt modelId="{C65BF70C-5220-47BF-AB75-490250005024}" type="sibTrans" cxnId="{322AF41A-95FA-464A-8437-D5AAFFFE7332}">
      <dgm:prSet/>
      <dgm:spPr/>
      <dgm:t>
        <a:bodyPr/>
        <a:lstStyle/>
        <a:p>
          <a:endParaRPr lang="en-US"/>
        </a:p>
      </dgm:t>
    </dgm:pt>
    <dgm:pt modelId="{7975AEDF-6EBE-408A-9D50-AB7B4C2DCC9B}">
      <dgm:prSet/>
      <dgm:spPr/>
      <dgm:t>
        <a:bodyPr/>
        <a:lstStyle/>
        <a:p>
          <a:r>
            <a:rPr lang="en-US" dirty="0" smtClean="0"/>
            <a:t>Data</a:t>
          </a:r>
          <a:endParaRPr lang="en-US" dirty="0"/>
        </a:p>
      </dgm:t>
    </dgm:pt>
    <dgm:pt modelId="{E14889B6-A058-440E-9F2D-5D1B401F5872}" type="parTrans" cxnId="{0A219526-AC7B-434E-ABA2-F5B5D72D1494}">
      <dgm:prSet/>
      <dgm:spPr/>
      <dgm:t>
        <a:bodyPr/>
        <a:lstStyle/>
        <a:p>
          <a:endParaRPr lang="en-US"/>
        </a:p>
      </dgm:t>
    </dgm:pt>
    <dgm:pt modelId="{06EFE0BF-88F0-44E5-8C02-0E6CA3CC4DD4}" type="sibTrans" cxnId="{0A219526-AC7B-434E-ABA2-F5B5D72D1494}">
      <dgm:prSet/>
      <dgm:spPr/>
      <dgm:t>
        <a:bodyPr/>
        <a:lstStyle/>
        <a:p>
          <a:endParaRPr lang="en-US"/>
        </a:p>
      </dgm:t>
    </dgm:pt>
    <dgm:pt modelId="{DAB77BDD-C066-4477-BE7F-0D0B5FEE70ED}">
      <dgm:prSet phldrT="[Text]"/>
      <dgm:spPr/>
      <dgm:t>
        <a:bodyPr/>
        <a:lstStyle/>
        <a:p>
          <a:r>
            <a:rPr lang="en-US" dirty="0" err="1" smtClean="0"/>
            <a:t>Econlit</a:t>
          </a:r>
          <a:endParaRPr lang="en-US" dirty="0"/>
        </a:p>
      </dgm:t>
    </dgm:pt>
    <dgm:pt modelId="{48B19D6F-7C1E-43DB-A08C-8F35137C707E}" type="parTrans" cxnId="{697D829C-8BF7-4A71-B13B-DB70CDF1A42A}">
      <dgm:prSet/>
      <dgm:spPr/>
      <dgm:t>
        <a:bodyPr/>
        <a:lstStyle/>
        <a:p>
          <a:endParaRPr lang="en-US"/>
        </a:p>
      </dgm:t>
    </dgm:pt>
    <dgm:pt modelId="{B60DF8A2-C2C7-45E1-BCCD-C10EA639440F}" type="sibTrans" cxnId="{697D829C-8BF7-4A71-B13B-DB70CDF1A42A}">
      <dgm:prSet/>
      <dgm:spPr/>
      <dgm:t>
        <a:bodyPr/>
        <a:lstStyle/>
        <a:p>
          <a:endParaRPr lang="en-US"/>
        </a:p>
      </dgm:t>
    </dgm:pt>
    <dgm:pt modelId="{B9A49B7A-931B-4F5D-9735-309A3A123369}">
      <dgm:prSet phldrT="[Text]"/>
      <dgm:spPr/>
      <dgm:t>
        <a:bodyPr/>
        <a:lstStyle/>
        <a:p>
          <a:r>
            <a:rPr lang="en-US" dirty="0" smtClean="0"/>
            <a:t>Emerald Insight</a:t>
          </a:r>
          <a:endParaRPr lang="en-US" dirty="0"/>
        </a:p>
      </dgm:t>
    </dgm:pt>
    <dgm:pt modelId="{6B33E175-176A-4998-8D28-6829E58310E2}" type="parTrans" cxnId="{1AD82B38-F5A7-432C-90C0-0712E2CAF129}">
      <dgm:prSet/>
      <dgm:spPr/>
      <dgm:t>
        <a:bodyPr/>
        <a:lstStyle/>
        <a:p>
          <a:endParaRPr lang="en-US"/>
        </a:p>
      </dgm:t>
    </dgm:pt>
    <dgm:pt modelId="{7322B401-DAB4-4A3E-B7F5-0D4F06D4F3EB}" type="sibTrans" cxnId="{1AD82B38-F5A7-432C-90C0-0712E2CAF129}">
      <dgm:prSet/>
      <dgm:spPr/>
      <dgm:t>
        <a:bodyPr/>
        <a:lstStyle/>
        <a:p>
          <a:endParaRPr lang="en-US"/>
        </a:p>
      </dgm:t>
    </dgm:pt>
    <dgm:pt modelId="{974B9546-FD9A-49D3-8A91-298393A8C035}">
      <dgm:prSet phldrT="[Text]"/>
      <dgm:spPr/>
      <dgm:t>
        <a:bodyPr/>
        <a:lstStyle/>
        <a:p>
          <a:r>
            <a:rPr lang="en-US" dirty="0" smtClean="0"/>
            <a:t>FAME</a:t>
          </a:r>
          <a:endParaRPr lang="en-US" dirty="0"/>
        </a:p>
      </dgm:t>
    </dgm:pt>
    <dgm:pt modelId="{BFD03613-B68B-4112-9FF8-E572A6C2EF39}" type="parTrans" cxnId="{A642ADB5-09C1-4D6A-9241-50F9CF9642D8}">
      <dgm:prSet/>
      <dgm:spPr/>
      <dgm:t>
        <a:bodyPr/>
        <a:lstStyle/>
        <a:p>
          <a:endParaRPr lang="en-US"/>
        </a:p>
      </dgm:t>
    </dgm:pt>
    <dgm:pt modelId="{3DEEEEDA-20DD-432D-84A5-DC5D76F564AF}" type="sibTrans" cxnId="{A642ADB5-09C1-4D6A-9241-50F9CF9642D8}">
      <dgm:prSet/>
      <dgm:spPr/>
      <dgm:t>
        <a:bodyPr/>
        <a:lstStyle/>
        <a:p>
          <a:endParaRPr lang="en-US"/>
        </a:p>
      </dgm:t>
    </dgm:pt>
    <dgm:pt modelId="{F1DC75A3-ADBD-4EB7-A870-67147F2B9249}">
      <dgm:prSet phldrT="[Text]"/>
      <dgm:spPr/>
      <dgm:t>
        <a:bodyPr/>
        <a:lstStyle/>
        <a:p>
          <a:r>
            <a:rPr lang="en-US" dirty="0" smtClean="0"/>
            <a:t>Eikon/Datastream</a:t>
          </a:r>
          <a:endParaRPr lang="en-US" dirty="0"/>
        </a:p>
      </dgm:t>
    </dgm:pt>
    <dgm:pt modelId="{DCF644B7-6134-4F8C-8D1A-3BC23BE97A1B}" type="parTrans" cxnId="{8F9A8C21-7FA8-4392-A204-6AAE480549C3}">
      <dgm:prSet/>
      <dgm:spPr/>
      <dgm:t>
        <a:bodyPr/>
        <a:lstStyle/>
        <a:p>
          <a:endParaRPr lang="en-US"/>
        </a:p>
      </dgm:t>
    </dgm:pt>
    <dgm:pt modelId="{7F6B409C-2571-47AF-995F-0051A7DD4848}" type="sibTrans" cxnId="{8F9A8C21-7FA8-4392-A204-6AAE480549C3}">
      <dgm:prSet/>
      <dgm:spPr/>
      <dgm:t>
        <a:bodyPr/>
        <a:lstStyle/>
        <a:p>
          <a:endParaRPr lang="en-US"/>
        </a:p>
      </dgm:t>
    </dgm:pt>
    <dgm:pt modelId="{0F813CBD-8B27-462F-B13A-0E360277B825}">
      <dgm:prSet phldrT="[Text]"/>
      <dgm:spPr/>
      <dgm:t>
        <a:bodyPr/>
        <a:lstStyle/>
        <a:p>
          <a:r>
            <a:rPr lang="en-US" dirty="0" smtClean="0"/>
            <a:t>Nexis</a:t>
          </a:r>
          <a:endParaRPr lang="en-US" dirty="0"/>
        </a:p>
      </dgm:t>
    </dgm:pt>
    <dgm:pt modelId="{C9228B5C-C55E-43EF-A845-87C9625F4F6E}" type="parTrans" cxnId="{580724E8-7D5F-4E9D-ACE8-74D5AD5AEB4B}">
      <dgm:prSet/>
      <dgm:spPr/>
      <dgm:t>
        <a:bodyPr/>
        <a:lstStyle/>
        <a:p>
          <a:endParaRPr lang="en-US"/>
        </a:p>
      </dgm:t>
    </dgm:pt>
    <dgm:pt modelId="{96752AB2-2A88-4858-86F3-C3DB44052969}" type="sibTrans" cxnId="{580724E8-7D5F-4E9D-ACE8-74D5AD5AEB4B}">
      <dgm:prSet/>
      <dgm:spPr/>
      <dgm:t>
        <a:bodyPr/>
        <a:lstStyle/>
        <a:p>
          <a:endParaRPr lang="en-US"/>
        </a:p>
      </dgm:t>
    </dgm:pt>
    <dgm:pt modelId="{EC7F1A5C-F542-4B51-BA25-5CB8C16FC979}">
      <dgm:prSet phldrT="[Text]"/>
      <dgm:spPr/>
      <dgm:t>
        <a:bodyPr/>
        <a:lstStyle/>
        <a:p>
          <a:r>
            <a:rPr lang="en-US" dirty="0" smtClean="0"/>
            <a:t>Marketline Advantage</a:t>
          </a:r>
          <a:endParaRPr lang="en-US" dirty="0"/>
        </a:p>
      </dgm:t>
    </dgm:pt>
    <dgm:pt modelId="{5F857CAA-AE4C-4FBE-857A-08B756520AB7}" type="parTrans" cxnId="{91722BD5-E391-4126-B126-51AD0AAAFAB2}">
      <dgm:prSet/>
      <dgm:spPr/>
      <dgm:t>
        <a:bodyPr/>
        <a:lstStyle/>
        <a:p>
          <a:endParaRPr lang="en-US"/>
        </a:p>
      </dgm:t>
    </dgm:pt>
    <dgm:pt modelId="{580585F5-CF35-43E0-897F-7E99ECA6E161}" type="sibTrans" cxnId="{91722BD5-E391-4126-B126-51AD0AAAFAB2}">
      <dgm:prSet/>
      <dgm:spPr/>
      <dgm:t>
        <a:bodyPr/>
        <a:lstStyle/>
        <a:p>
          <a:endParaRPr lang="en-US"/>
        </a:p>
      </dgm:t>
    </dgm:pt>
    <dgm:pt modelId="{FDD0BD3E-B41B-4090-A3E6-21A3DA720775}">
      <dgm:prSet phldrT="[Text]"/>
      <dgm:spPr/>
      <dgm:t>
        <a:bodyPr/>
        <a:lstStyle/>
        <a:p>
          <a:r>
            <a:rPr lang="en-US" dirty="0" smtClean="0"/>
            <a:t>Mintel</a:t>
          </a:r>
          <a:endParaRPr lang="en-US" dirty="0"/>
        </a:p>
      </dgm:t>
    </dgm:pt>
    <dgm:pt modelId="{BD6AF011-EFBD-43BB-80F4-08D5DE8A28C8}" type="parTrans" cxnId="{8983CA15-AC5A-4C20-8905-18033A703B8E}">
      <dgm:prSet/>
      <dgm:spPr/>
      <dgm:t>
        <a:bodyPr/>
        <a:lstStyle/>
        <a:p>
          <a:endParaRPr lang="en-US"/>
        </a:p>
      </dgm:t>
    </dgm:pt>
    <dgm:pt modelId="{655B14BC-0CD2-4A00-9D3E-B6268AD11B23}" type="sibTrans" cxnId="{8983CA15-AC5A-4C20-8905-18033A703B8E}">
      <dgm:prSet/>
      <dgm:spPr/>
      <dgm:t>
        <a:bodyPr/>
        <a:lstStyle/>
        <a:p>
          <a:endParaRPr lang="en-US"/>
        </a:p>
      </dgm:t>
    </dgm:pt>
    <dgm:pt modelId="{1D3BAF3A-30D0-4313-B150-B4C3AAB4AF43}">
      <dgm:prSet phldrT="[Text]"/>
      <dgm:spPr/>
      <dgm:t>
        <a:bodyPr/>
        <a:lstStyle/>
        <a:p>
          <a:r>
            <a:rPr lang="en-US" dirty="0" smtClean="0"/>
            <a:t>Passport</a:t>
          </a:r>
          <a:endParaRPr lang="en-US" dirty="0"/>
        </a:p>
      </dgm:t>
    </dgm:pt>
    <dgm:pt modelId="{C39B8D74-B08F-4414-A799-AFCE2A93EA5A}" type="parTrans" cxnId="{BF0B5BCC-7866-4A5F-BBAA-0C0115043411}">
      <dgm:prSet/>
      <dgm:spPr/>
      <dgm:t>
        <a:bodyPr/>
        <a:lstStyle/>
        <a:p>
          <a:endParaRPr lang="en-US"/>
        </a:p>
      </dgm:t>
    </dgm:pt>
    <dgm:pt modelId="{C8732D46-7FC4-4EE3-BF5C-DA159EE87FC6}" type="sibTrans" cxnId="{BF0B5BCC-7866-4A5F-BBAA-0C0115043411}">
      <dgm:prSet/>
      <dgm:spPr/>
      <dgm:t>
        <a:bodyPr/>
        <a:lstStyle/>
        <a:p>
          <a:endParaRPr lang="en-US"/>
        </a:p>
      </dgm:t>
    </dgm:pt>
    <dgm:pt modelId="{D9AF47AB-FE0D-451A-A32A-5F0E9E65BE2C}">
      <dgm:prSet/>
      <dgm:spPr/>
      <dgm:t>
        <a:bodyPr/>
        <a:lstStyle/>
        <a:p>
          <a:r>
            <a:rPr lang="en-US" dirty="0" smtClean="0"/>
            <a:t>SCOPUS</a:t>
          </a:r>
          <a:endParaRPr lang="en-US" dirty="0"/>
        </a:p>
      </dgm:t>
    </dgm:pt>
    <dgm:pt modelId="{15AE97E3-F27E-468C-A33F-BCADA9B80F59}" type="parTrans" cxnId="{B0B0F36D-E25D-4565-9D02-2783783DF35F}">
      <dgm:prSet/>
      <dgm:spPr/>
      <dgm:t>
        <a:bodyPr/>
        <a:lstStyle/>
        <a:p>
          <a:endParaRPr lang="en-US"/>
        </a:p>
      </dgm:t>
    </dgm:pt>
    <dgm:pt modelId="{43E3FB33-EC9F-4E40-BFD1-BFDD119F9B35}" type="sibTrans" cxnId="{B0B0F36D-E25D-4565-9D02-2783783DF35F}">
      <dgm:prSet/>
      <dgm:spPr/>
      <dgm:t>
        <a:bodyPr/>
        <a:lstStyle/>
        <a:p>
          <a:endParaRPr lang="en-US"/>
        </a:p>
      </dgm:t>
    </dgm:pt>
    <dgm:pt modelId="{F94A3C13-7A54-4EE0-9D70-90629A3B7146}">
      <dgm:prSet/>
      <dgm:spPr/>
      <dgm:t>
        <a:bodyPr/>
        <a:lstStyle/>
        <a:p>
          <a:r>
            <a:rPr lang="en-US" dirty="0" smtClean="0"/>
            <a:t>Web of Science</a:t>
          </a:r>
          <a:endParaRPr lang="en-US" dirty="0"/>
        </a:p>
      </dgm:t>
    </dgm:pt>
    <dgm:pt modelId="{3E0D9651-35E0-4FBD-90A8-3D7652B5D2CE}" type="parTrans" cxnId="{18660423-3FCC-4A65-8841-534DFF246054}">
      <dgm:prSet/>
      <dgm:spPr/>
      <dgm:t>
        <a:bodyPr/>
        <a:lstStyle/>
        <a:p>
          <a:endParaRPr lang="en-US"/>
        </a:p>
      </dgm:t>
    </dgm:pt>
    <dgm:pt modelId="{E4C6B348-ECC8-47C8-89BF-E6996E67FCAF}" type="sibTrans" cxnId="{18660423-3FCC-4A65-8841-534DFF246054}">
      <dgm:prSet/>
      <dgm:spPr/>
      <dgm:t>
        <a:bodyPr/>
        <a:lstStyle/>
        <a:p>
          <a:endParaRPr lang="en-US"/>
        </a:p>
      </dgm:t>
    </dgm:pt>
    <dgm:pt modelId="{85B6DD95-443F-4C95-B97C-901AB494BC94}">
      <dgm:prSet/>
      <dgm:spPr/>
      <dgm:t>
        <a:bodyPr/>
        <a:lstStyle/>
        <a:p>
          <a:r>
            <a:rPr lang="en-US" dirty="0" smtClean="0"/>
            <a:t>Sage Research Methods</a:t>
          </a:r>
          <a:endParaRPr lang="en-US" dirty="0"/>
        </a:p>
      </dgm:t>
    </dgm:pt>
    <dgm:pt modelId="{0E86DD99-4C3F-4801-8DF2-39683A866D15}" type="parTrans" cxnId="{E3A21BD9-C340-4954-BCB4-8E55BAE9AA45}">
      <dgm:prSet/>
      <dgm:spPr/>
      <dgm:t>
        <a:bodyPr/>
        <a:lstStyle/>
        <a:p>
          <a:endParaRPr lang="en-US"/>
        </a:p>
      </dgm:t>
    </dgm:pt>
    <dgm:pt modelId="{7CBF20E7-3845-42BA-A489-63AB050243D6}" type="sibTrans" cxnId="{E3A21BD9-C340-4954-BCB4-8E55BAE9AA45}">
      <dgm:prSet/>
      <dgm:spPr/>
      <dgm:t>
        <a:bodyPr/>
        <a:lstStyle/>
        <a:p>
          <a:endParaRPr lang="en-US"/>
        </a:p>
      </dgm:t>
    </dgm:pt>
    <dgm:pt modelId="{EA1816CD-C2E3-4C91-9C62-337DCF39DB3E}">
      <dgm:prSet/>
      <dgm:spPr/>
      <dgm:t>
        <a:bodyPr/>
        <a:lstStyle/>
        <a:p>
          <a:r>
            <a:rPr lang="en-US" dirty="0" smtClean="0"/>
            <a:t>OECD Library</a:t>
          </a:r>
          <a:endParaRPr lang="en-US" dirty="0"/>
        </a:p>
      </dgm:t>
    </dgm:pt>
    <dgm:pt modelId="{7573165E-A7F6-49C4-8280-E482AFD3ED7C}" type="parTrans" cxnId="{AFC17B11-49CB-4C1A-9CD8-FC4BD43EEC4D}">
      <dgm:prSet/>
      <dgm:spPr/>
      <dgm:t>
        <a:bodyPr/>
        <a:lstStyle/>
        <a:p>
          <a:endParaRPr lang="en-US"/>
        </a:p>
      </dgm:t>
    </dgm:pt>
    <dgm:pt modelId="{09D61652-0EE7-4F45-B33A-3465F7BB66E4}" type="sibTrans" cxnId="{AFC17B11-49CB-4C1A-9CD8-FC4BD43EEC4D}">
      <dgm:prSet/>
      <dgm:spPr/>
      <dgm:t>
        <a:bodyPr/>
        <a:lstStyle/>
        <a:p>
          <a:endParaRPr lang="en-US"/>
        </a:p>
      </dgm:t>
    </dgm:pt>
    <dgm:pt modelId="{3E8B4D3F-8010-4435-AA63-11215A06FDAB}">
      <dgm:prSet/>
      <dgm:spPr/>
      <dgm:t>
        <a:bodyPr/>
        <a:lstStyle/>
        <a:p>
          <a:r>
            <a:rPr lang="en-US" dirty="0" smtClean="0"/>
            <a:t>OECD Statistics</a:t>
          </a:r>
          <a:endParaRPr lang="en-US" dirty="0"/>
        </a:p>
      </dgm:t>
    </dgm:pt>
    <dgm:pt modelId="{22B1C7C9-9C15-4F52-8563-5DCCFDE4A68E}" type="parTrans" cxnId="{C96E7C57-A4EA-4C30-B0F8-292F4184DDF2}">
      <dgm:prSet/>
      <dgm:spPr/>
      <dgm:t>
        <a:bodyPr/>
        <a:lstStyle/>
        <a:p>
          <a:endParaRPr lang="en-US"/>
        </a:p>
      </dgm:t>
    </dgm:pt>
    <dgm:pt modelId="{BD2C1D00-1678-4F6C-8629-0B053DB37865}" type="sibTrans" cxnId="{C96E7C57-A4EA-4C30-B0F8-292F4184DDF2}">
      <dgm:prSet/>
      <dgm:spPr/>
      <dgm:t>
        <a:bodyPr/>
        <a:lstStyle/>
        <a:p>
          <a:endParaRPr lang="en-US"/>
        </a:p>
      </dgm:t>
    </dgm:pt>
    <dgm:pt modelId="{B062F612-076D-4131-81A8-3DDA799120CC}">
      <dgm:prSet/>
      <dgm:spPr/>
      <dgm:t>
        <a:bodyPr/>
        <a:lstStyle/>
        <a:p>
          <a:r>
            <a:rPr lang="en-US" dirty="0" smtClean="0"/>
            <a:t>UK Data Service</a:t>
          </a:r>
          <a:endParaRPr lang="en-US" dirty="0"/>
        </a:p>
      </dgm:t>
    </dgm:pt>
    <dgm:pt modelId="{E5D7B89E-4863-49CC-97CA-6B92FF9956C1}" type="parTrans" cxnId="{FCA1027E-1B0D-4536-BE97-070AFFD9DECB}">
      <dgm:prSet/>
      <dgm:spPr/>
      <dgm:t>
        <a:bodyPr/>
        <a:lstStyle/>
        <a:p>
          <a:endParaRPr lang="en-US"/>
        </a:p>
      </dgm:t>
    </dgm:pt>
    <dgm:pt modelId="{458457D7-E955-4767-B401-AFE79471D329}" type="sibTrans" cxnId="{FCA1027E-1B0D-4536-BE97-070AFFD9DECB}">
      <dgm:prSet/>
      <dgm:spPr/>
      <dgm:t>
        <a:bodyPr/>
        <a:lstStyle/>
        <a:p>
          <a:endParaRPr lang="en-US"/>
        </a:p>
      </dgm:t>
    </dgm:pt>
    <dgm:pt modelId="{3FAE8F8E-BDBD-4C18-ABD2-A5D3C634ABA5}">
      <dgm:prSet/>
      <dgm:spPr/>
      <dgm:t>
        <a:bodyPr/>
        <a:lstStyle/>
        <a:p>
          <a:r>
            <a:rPr lang="en-US" dirty="0" smtClean="0"/>
            <a:t>World Development Indicators</a:t>
          </a:r>
          <a:endParaRPr lang="en-US" dirty="0"/>
        </a:p>
      </dgm:t>
    </dgm:pt>
    <dgm:pt modelId="{B8CEF16A-100C-473B-9843-CDA18E0678FE}" type="parTrans" cxnId="{632BFD92-69EE-4BF4-BBA8-877B8DC04D10}">
      <dgm:prSet/>
      <dgm:spPr/>
      <dgm:t>
        <a:bodyPr/>
        <a:lstStyle/>
        <a:p>
          <a:endParaRPr lang="en-US"/>
        </a:p>
      </dgm:t>
    </dgm:pt>
    <dgm:pt modelId="{2CBB8516-35F2-4343-83B5-E3D3AFFA6441}" type="sibTrans" cxnId="{632BFD92-69EE-4BF4-BBA8-877B8DC04D10}">
      <dgm:prSet/>
      <dgm:spPr/>
      <dgm:t>
        <a:bodyPr/>
        <a:lstStyle/>
        <a:p>
          <a:endParaRPr lang="en-US"/>
        </a:p>
      </dgm:t>
    </dgm:pt>
    <dgm:pt modelId="{BC770ED8-D5AA-4FD0-BBFB-839EE7100CCA}" type="pres">
      <dgm:prSet presAssocID="{B655AC9D-05F3-4D3B-BECC-9EBB97D15604}" presName="Name0" presStyleCnt="0">
        <dgm:presLayoutVars>
          <dgm:dir/>
          <dgm:animLvl val="lvl"/>
          <dgm:resizeHandles val="exact"/>
        </dgm:presLayoutVars>
      </dgm:prSet>
      <dgm:spPr/>
      <dgm:t>
        <a:bodyPr/>
        <a:lstStyle/>
        <a:p>
          <a:endParaRPr lang="en-US"/>
        </a:p>
      </dgm:t>
    </dgm:pt>
    <dgm:pt modelId="{A4B3812D-1A16-4C98-B58F-1D2173EF5F64}" type="pres">
      <dgm:prSet presAssocID="{A96814C9-3331-470E-BA7A-BCD5AF2D63A0}" presName="composite" presStyleCnt="0"/>
      <dgm:spPr/>
    </dgm:pt>
    <dgm:pt modelId="{2F10BC14-7DDA-4E18-9925-E42313D96921}" type="pres">
      <dgm:prSet presAssocID="{A96814C9-3331-470E-BA7A-BCD5AF2D63A0}" presName="parTx" presStyleLbl="alignNode1" presStyleIdx="0" presStyleCnt="5">
        <dgm:presLayoutVars>
          <dgm:chMax val="0"/>
          <dgm:chPref val="0"/>
          <dgm:bulletEnabled val="1"/>
        </dgm:presLayoutVars>
      </dgm:prSet>
      <dgm:spPr/>
      <dgm:t>
        <a:bodyPr/>
        <a:lstStyle/>
        <a:p>
          <a:endParaRPr lang="en-US"/>
        </a:p>
      </dgm:t>
    </dgm:pt>
    <dgm:pt modelId="{4C08275F-8416-4995-B3A4-C996EB5B6761}" type="pres">
      <dgm:prSet presAssocID="{A96814C9-3331-470E-BA7A-BCD5AF2D63A0}" presName="desTx" presStyleLbl="alignAccFollowNode1" presStyleIdx="0" presStyleCnt="5">
        <dgm:presLayoutVars>
          <dgm:bulletEnabled val="1"/>
        </dgm:presLayoutVars>
      </dgm:prSet>
      <dgm:spPr/>
      <dgm:t>
        <a:bodyPr/>
        <a:lstStyle/>
        <a:p>
          <a:endParaRPr lang="en-US"/>
        </a:p>
      </dgm:t>
    </dgm:pt>
    <dgm:pt modelId="{F97093C1-6EE4-4C85-BC74-FAA5AD7CB126}" type="pres">
      <dgm:prSet presAssocID="{89A8BF41-5D4D-452A-8AA3-FEAB19FF7150}" presName="space" presStyleCnt="0"/>
      <dgm:spPr/>
    </dgm:pt>
    <dgm:pt modelId="{19D42DBF-66CF-411A-92D4-E89B26368506}" type="pres">
      <dgm:prSet presAssocID="{6F5AB0F5-5A41-4281-9148-2DBA12FB01D5}" presName="composite" presStyleCnt="0"/>
      <dgm:spPr/>
    </dgm:pt>
    <dgm:pt modelId="{8751232D-09E8-47FB-AD66-36E838EBA895}" type="pres">
      <dgm:prSet presAssocID="{6F5AB0F5-5A41-4281-9148-2DBA12FB01D5}" presName="parTx" presStyleLbl="alignNode1" presStyleIdx="1" presStyleCnt="5">
        <dgm:presLayoutVars>
          <dgm:chMax val="0"/>
          <dgm:chPref val="0"/>
          <dgm:bulletEnabled val="1"/>
        </dgm:presLayoutVars>
      </dgm:prSet>
      <dgm:spPr/>
      <dgm:t>
        <a:bodyPr/>
        <a:lstStyle/>
        <a:p>
          <a:endParaRPr lang="en-US"/>
        </a:p>
      </dgm:t>
    </dgm:pt>
    <dgm:pt modelId="{3121CD63-7D55-4A5B-B22A-DA25DAC0E437}" type="pres">
      <dgm:prSet presAssocID="{6F5AB0F5-5A41-4281-9148-2DBA12FB01D5}" presName="desTx" presStyleLbl="alignAccFollowNode1" presStyleIdx="1" presStyleCnt="5">
        <dgm:presLayoutVars>
          <dgm:bulletEnabled val="1"/>
        </dgm:presLayoutVars>
      </dgm:prSet>
      <dgm:spPr/>
      <dgm:t>
        <a:bodyPr/>
        <a:lstStyle/>
        <a:p>
          <a:endParaRPr lang="en-US"/>
        </a:p>
      </dgm:t>
    </dgm:pt>
    <dgm:pt modelId="{10AA74E7-87E2-41B6-943A-2265E5D44429}" type="pres">
      <dgm:prSet presAssocID="{91021D10-05D0-49BB-BA90-0B90212E9D5D}" presName="space" presStyleCnt="0"/>
      <dgm:spPr/>
    </dgm:pt>
    <dgm:pt modelId="{FFD766D7-A9AF-4536-AF07-0DF29669ABCD}" type="pres">
      <dgm:prSet presAssocID="{60070C2A-9F9C-4262-9920-07ACB266C438}" presName="composite" presStyleCnt="0"/>
      <dgm:spPr/>
    </dgm:pt>
    <dgm:pt modelId="{5A06D03E-3EBC-49A9-AFE9-717876308E64}" type="pres">
      <dgm:prSet presAssocID="{60070C2A-9F9C-4262-9920-07ACB266C438}" presName="parTx" presStyleLbl="alignNode1" presStyleIdx="2" presStyleCnt="5">
        <dgm:presLayoutVars>
          <dgm:chMax val="0"/>
          <dgm:chPref val="0"/>
          <dgm:bulletEnabled val="1"/>
        </dgm:presLayoutVars>
      </dgm:prSet>
      <dgm:spPr/>
      <dgm:t>
        <a:bodyPr/>
        <a:lstStyle/>
        <a:p>
          <a:endParaRPr lang="en-US"/>
        </a:p>
      </dgm:t>
    </dgm:pt>
    <dgm:pt modelId="{8C33AC97-166B-461B-99E1-802E82782DC3}" type="pres">
      <dgm:prSet presAssocID="{60070C2A-9F9C-4262-9920-07ACB266C438}" presName="desTx" presStyleLbl="alignAccFollowNode1" presStyleIdx="2" presStyleCnt="5">
        <dgm:presLayoutVars>
          <dgm:bulletEnabled val="1"/>
        </dgm:presLayoutVars>
      </dgm:prSet>
      <dgm:spPr/>
      <dgm:t>
        <a:bodyPr/>
        <a:lstStyle/>
        <a:p>
          <a:endParaRPr lang="en-US"/>
        </a:p>
      </dgm:t>
    </dgm:pt>
    <dgm:pt modelId="{9AAB7239-CB40-441A-ACA7-982B6E827200}" type="pres">
      <dgm:prSet presAssocID="{4FA059F1-47BD-424E-855E-45E510B0EB1C}" presName="space" presStyleCnt="0"/>
      <dgm:spPr/>
    </dgm:pt>
    <dgm:pt modelId="{778908D1-10AD-4B20-9D6B-DF2676AA078D}" type="pres">
      <dgm:prSet presAssocID="{52A89EA8-A88B-4F6A-9191-D83B746626DB}" presName="composite" presStyleCnt="0"/>
      <dgm:spPr/>
    </dgm:pt>
    <dgm:pt modelId="{EF739B44-165F-4F89-88C4-4C7233B412AB}" type="pres">
      <dgm:prSet presAssocID="{52A89EA8-A88B-4F6A-9191-D83B746626DB}" presName="parTx" presStyleLbl="alignNode1" presStyleIdx="3" presStyleCnt="5">
        <dgm:presLayoutVars>
          <dgm:chMax val="0"/>
          <dgm:chPref val="0"/>
          <dgm:bulletEnabled val="1"/>
        </dgm:presLayoutVars>
      </dgm:prSet>
      <dgm:spPr/>
      <dgm:t>
        <a:bodyPr/>
        <a:lstStyle/>
        <a:p>
          <a:endParaRPr lang="en-US"/>
        </a:p>
      </dgm:t>
    </dgm:pt>
    <dgm:pt modelId="{06818701-04F3-48D8-8599-3B0B17E68379}" type="pres">
      <dgm:prSet presAssocID="{52A89EA8-A88B-4F6A-9191-D83B746626DB}" presName="desTx" presStyleLbl="alignAccFollowNode1" presStyleIdx="3" presStyleCnt="5">
        <dgm:presLayoutVars>
          <dgm:bulletEnabled val="1"/>
        </dgm:presLayoutVars>
      </dgm:prSet>
      <dgm:spPr/>
      <dgm:t>
        <a:bodyPr/>
        <a:lstStyle/>
        <a:p>
          <a:endParaRPr lang="en-US"/>
        </a:p>
      </dgm:t>
    </dgm:pt>
    <dgm:pt modelId="{EFB3F432-D3BC-4976-90FE-F1A8E626DE47}" type="pres">
      <dgm:prSet presAssocID="{C65BF70C-5220-47BF-AB75-490250005024}" presName="space" presStyleCnt="0"/>
      <dgm:spPr/>
    </dgm:pt>
    <dgm:pt modelId="{EACBB3C7-77B7-4DB1-95FF-B4112D618261}" type="pres">
      <dgm:prSet presAssocID="{7975AEDF-6EBE-408A-9D50-AB7B4C2DCC9B}" presName="composite" presStyleCnt="0"/>
      <dgm:spPr/>
    </dgm:pt>
    <dgm:pt modelId="{0E8F8192-FF32-4199-BC39-FE1DC6719180}" type="pres">
      <dgm:prSet presAssocID="{7975AEDF-6EBE-408A-9D50-AB7B4C2DCC9B}" presName="parTx" presStyleLbl="alignNode1" presStyleIdx="4" presStyleCnt="5">
        <dgm:presLayoutVars>
          <dgm:chMax val="0"/>
          <dgm:chPref val="0"/>
          <dgm:bulletEnabled val="1"/>
        </dgm:presLayoutVars>
      </dgm:prSet>
      <dgm:spPr/>
      <dgm:t>
        <a:bodyPr/>
        <a:lstStyle/>
        <a:p>
          <a:endParaRPr lang="en-US"/>
        </a:p>
      </dgm:t>
    </dgm:pt>
    <dgm:pt modelId="{BDB701C5-CDF2-4978-BCE5-A1C33C6D7497}" type="pres">
      <dgm:prSet presAssocID="{7975AEDF-6EBE-408A-9D50-AB7B4C2DCC9B}" presName="desTx" presStyleLbl="alignAccFollowNode1" presStyleIdx="4" presStyleCnt="5">
        <dgm:presLayoutVars>
          <dgm:bulletEnabled val="1"/>
        </dgm:presLayoutVars>
      </dgm:prSet>
      <dgm:spPr/>
      <dgm:t>
        <a:bodyPr/>
        <a:lstStyle/>
        <a:p>
          <a:endParaRPr lang="en-US"/>
        </a:p>
      </dgm:t>
    </dgm:pt>
  </dgm:ptLst>
  <dgm:cxnLst>
    <dgm:cxn modelId="{47048FB6-29EC-4B08-8E29-5E48D00236E1}" srcId="{6F5AB0F5-5A41-4281-9148-2DBA12FB01D5}" destId="{86CA92FA-BC1C-4AF3-8053-43CEE9B594AC}" srcOrd="0" destOrd="0" parTransId="{EDEBAACB-87F9-4C1B-8509-E7094BF09307}" sibTransId="{87B09C16-7204-46B7-BCAB-9395DD872257}"/>
    <dgm:cxn modelId="{92A0E103-64C4-4BE7-A4CA-DD2C39120413}" type="presOf" srcId="{F94A3C13-7A54-4EE0-9D70-90629A3B7146}" destId="{06818701-04F3-48D8-8599-3B0B17E68379}" srcOrd="0" destOrd="1" presId="urn:microsoft.com/office/officeart/2005/8/layout/hList1"/>
    <dgm:cxn modelId="{30103D9F-D58B-4BFD-84F0-80507CF0B946}" type="presOf" srcId="{974B9546-FD9A-49D3-8A91-298393A8C035}" destId="{3121CD63-7D55-4A5B-B22A-DA25DAC0E437}" srcOrd="0" destOrd="1" presId="urn:microsoft.com/office/officeart/2005/8/layout/hList1"/>
    <dgm:cxn modelId="{B217F1DC-3442-4C83-8CD4-F1D5ACE36446}" srcId="{B655AC9D-05F3-4D3B-BECC-9EBB97D15604}" destId="{60070C2A-9F9C-4262-9920-07ACB266C438}" srcOrd="2" destOrd="0" parTransId="{C229CD80-0876-4E90-95E0-D4C02E75AF15}" sibTransId="{4FA059F1-47BD-424E-855E-45E510B0EB1C}"/>
    <dgm:cxn modelId="{0A219526-AC7B-434E-ABA2-F5B5D72D1494}" srcId="{B655AC9D-05F3-4D3B-BECC-9EBB97D15604}" destId="{7975AEDF-6EBE-408A-9D50-AB7B4C2DCC9B}" srcOrd="4" destOrd="0" parTransId="{E14889B6-A058-440E-9F2D-5D1B401F5872}" sibTransId="{06EFE0BF-88F0-44E5-8C02-0E6CA3CC4DD4}"/>
    <dgm:cxn modelId="{EF4DC83E-D7F4-41EC-BA95-229199B656EC}" type="presOf" srcId="{6F5AB0F5-5A41-4281-9148-2DBA12FB01D5}" destId="{8751232D-09E8-47FB-AD66-36E838EBA895}" srcOrd="0" destOrd="0" presId="urn:microsoft.com/office/officeart/2005/8/layout/hList1"/>
    <dgm:cxn modelId="{AFC17B11-49CB-4C1A-9CD8-FC4BD43EEC4D}" srcId="{7975AEDF-6EBE-408A-9D50-AB7B4C2DCC9B}" destId="{EA1816CD-C2E3-4C91-9C62-337DCF39DB3E}" srcOrd="0" destOrd="0" parTransId="{7573165E-A7F6-49C4-8280-E482AFD3ED7C}" sibTransId="{09D61652-0EE7-4F45-B33A-3465F7BB66E4}"/>
    <dgm:cxn modelId="{8F9A8C21-7FA8-4392-A204-6AAE480549C3}" srcId="{6F5AB0F5-5A41-4281-9148-2DBA12FB01D5}" destId="{F1DC75A3-ADBD-4EB7-A870-67147F2B9249}" srcOrd="2" destOrd="0" parTransId="{DCF644B7-6134-4F8C-8D1A-3BC23BE97A1B}" sibTransId="{7F6B409C-2571-47AF-995F-0051A7DD4848}"/>
    <dgm:cxn modelId="{CD0BA1AA-7321-4B58-BDC3-0A5910DA211B}" srcId="{A96814C9-3331-470E-BA7A-BCD5AF2D63A0}" destId="{4B616D1A-A7B6-4000-A973-182DE7213482}" srcOrd="0" destOrd="0" parTransId="{98313F3F-4D3E-4DEE-A0A4-015703BF414A}" sibTransId="{1EF42967-0928-4734-B3C0-54D05D450041}"/>
    <dgm:cxn modelId="{AB1A71C0-E158-4B49-88BD-AFA5A4516198}" type="presOf" srcId="{EC7F1A5C-F542-4B51-BA25-5CB8C16FC979}" destId="{8C33AC97-166B-461B-99E1-802E82782DC3}" srcOrd="0" destOrd="1" presId="urn:microsoft.com/office/officeart/2005/8/layout/hList1"/>
    <dgm:cxn modelId="{95CE83DB-B977-4E63-93D9-256BF58698CA}" type="presOf" srcId="{86CA92FA-BC1C-4AF3-8053-43CEE9B594AC}" destId="{3121CD63-7D55-4A5B-B22A-DA25DAC0E437}" srcOrd="0" destOrd="0" presId="urn:microsoft.com/office/officeart/2005/8/layout/hList1"/>
    <dgm:cxn modelId="{87F57BB4-F7C9-4019-81E4-97468E83E763}" srcId="{6F5AB0F5-5A41-4281-9148-2DBA12FB01D5}" destId="{8E1CF585-DBAC-41BA-B887-7B3D0F2208B9}" srcOrd="4" destOrd="0" parTransId="{51E448A3-0B81-49BE-AAFA-FA64DD85D043}" sibTransId="{F7BB8E9F-ABD8-4914-91A1-D6E5F77CA4B2}"/>
    <dgm:cxn modelId="{72390D63-4963-479A-B033-D3B001DDB39B}" type="presOf" srcId="{8E1CF585-DBAC-41BA-B887-7B3D0F2208B9}" destId="{3121CD63-7D55-4A5B-B22A-DA25DAC0E437}" srcOrd="0" destOrd="4" presId="urn:microsoft.com/office/officeart/2005/8/layout/hList1"/>
    <dgm:cxn modelId="{18660423-3FCC-4A65-8841-534DFF246054}" srcId="{52A89EA8-A88B-4F6A-9191-D83B746626DB}" destId="{F94A3C13-7A54-4EE0-9D70-90629A3B7146}" srcOrd="1" destOrd="0" parTransId="{3E0D9651-35E0-4FBD-90A8-3D7652B5D2CE}" sibTransId="{E4C6B348-ECC8-47C8-89BF-E6996E67FCAF}"/>
    <dgm:cxn modelId="{3B6F9F49-E5FE-41F2-AD15-6FBB296022E0}" srcId="{B655AC9D-05F3-4D3B-BECC-9EBB97D15604}" destId="{6F5AB0F5-5A41-4281-9148-2DBA12FB01D5}" srcOrd="1" destOrd="0" parTransId="{54FB7EA2-D400-45A8-B52F-265A4CB06415}" sibTransId="{91021D10-05D0-49BB-BA90-0B90212E9D5D}"/>
    <dgm:cxn modelId="{91722BD5-E391-4126-B126-51AD0AAAFAB2}" srcId="{60070C2A-9F9C-4262-9920-07ACB266C438}" destId="{EC7F1A5C-F542-4B51-BA25-5CB8C16FC979}" srcOrd="1" destOrd="0" parTransId="{5F857CAA-AE4C-4FBE-857A-08B756520AB7}" sibTransId="{580585F5-CF35-43E0-897F-7E99ECA6E161}"/>
    <dgm:cxn modelId="{E3A21BD9-C340-4954-BCB4-8E55BAE9AA45}" srcId="{52A89EA8-A88B-4F6A-9191-D83B746626DB}" destId="{85B6DD95-443F-4C95-B97C-901AB494BC94}" srcOrd="2" destOrd="0" parTransId="{0E86DD99-4C3F-4801-8DF2-39683A866D15}" sibTransId="{7CBF20E7-3845-42BA-A489-63AB050243D6}"/>
    <dgm:cxn modelId="{0E0EB77E-27EE-4340-A424-A6CEA3A346CF}" type="presOf" srcId="{8EEDCAD0-F535-4F1F-B7FC-A6F27F24155D}" destId="{8C33AC97-166B-461B-99E1-802E82782DC3}" srcOrd="0" destOrd="0" presId="urn:microsoft.com/office/officeart/2005/8/layout/hList1"/>
    <dgm:cxn modelId="{FCBD2010-E6A1-4380-A7D5-2B77432B3054}" type="presOf" srcId="{B9A49B7A-931B-4F5D-9735-309A3A123369}" destId="{4C08275F-8416-4995-B3A4-C996EB5B6761}" srcOrd="0" destOrd="2" presId="urn:microsoft.com/office/officeart/2005/8/layout/hList1"/>
    <dgm:cxn modelId="{FCA1027E-1B0D-4536-BE97-070AFFD9DECB}" srcId="{7975AEDF-6EBE-408A-9D50-AB7B4C2DCC9B}" destId="{B062F612-076D-4131-81A8-3DDA799120CC}" srcOrd="2" destOrd="0" parTransId="{E5D7B89E-4863-49CC-97CA-6B92FF9956C1}" sibTransId="{458457D7-E955-4767-B401-AFE79471D329}"/>
    <dgm:cxn modelId="{B0B0F36D-E25D-4565-9D02-2783783DF35F}" srcId="{52A89EA8-A88B-4F6A-9191-D83B746626DB}" destId="{D9AF47AB-FE0D-451A-A32A-5F0E9E65BE2C}" srcOrd="0" destOrd="0" parTransId="{15AE97E3-F27E-468C-A33F-BCADA9B80F59}" sibTransId="{43E3FB33-EC9F-4E40-BFD1-BFDD119F9B35}"/>
    <dgm:cxn modelId="{C96E7C57-A4EA-4C30-B0F8-292F4184DDF2}" srcId="{7975AEDF-6EBE-408A-9D50-AB7B4C2DCC9B}" destId="{3E8B4D3F-8010-4435-AA63-11215A06FDAB}" srcOrd="1" destOrd="0" parTransId="{22B1C7C9-9C15-4F52-8563-5DCCFDE4A68E}" sibTransId="{BD2C1D00-1678-4F6C-8629-0B053DB37865}"/>
    <dgm:cxn modelId="{56C7E8F1-D124-431F-8D11-A2247F6EDB8A}" type="presOf" srcId="{1D3BAF3A-30D0-4313-B150-B4C3AAB4AF43}" destId="{8C33AC97-166B-461B-99E1-802E82782DC3}" srcOrd="0" destOrd="3" presId="urn:microsoft.com/office/officeart/2005/8/layout/hList1"/>
    <dgm:cxn modelId="{D6056C80-6260-4670-847C-7C3B78F3DB90}" type="presOf" srcId="{FDD0BD3E-B41B-4090-A3E6-21A3DA720775}" destId="{8C33AC97-166B-461B-99E1-802E82782DC3}" srcOrd="0" destOrd="2" presId="urn:microsoft.com/office/officeart/2005/8/layout/hList1"/>
    <dgm:cxn modelId="{61BF9E87-0670-48D1-929E-5260E25B7918}" type="presOf" srcId="{A96814C9-3331-470E-BA7A-BCD5AF2D63A0}" destId="{2F10BC14-7DDA-4E18-9925-E42313D96921}" srcOrd="0" destOrd="0" presId="urn:microsoft.com/office/officeart/2005/8/layout/hList1"/>
    <dgm:cxn modelId="{C5C39D5B-4C9A-4528-8799-1057BFE8D538}" type="presOf" srcId="{52A89EA8-A88B-4F6A-9191-D83B746626DB}" destId="{EF739B44-165F-4F89-88C4-4C7233B412AB}" srcOrd="0" destOrd="0" presId="urn:microsoft.com/office/officeart/2005/8/layout/hList1"/>
    <dgm:cxn modelId="{322AF41A-95FA-464A-8437-D5AAFFFE7332}" srcId="{B655AC9D-05F3-4D3B-BECC-9EBB97D15604}" destId="{52A89EA8-A88B-4F6A-9191-D83B746626DB}" srcOrd="3" destOrd="0" parTransId="{2010A793-A290-48EE-B2D1-768EC5CFA489}" sibTransId="{C65BF70C-5220-47BF-AB75-490250005024}"/>
    <dgm:cxn modelId="{EC80D7AA-B556-42E2-9721-1627A065E4C4}" type="presOf" srcId="{60070C2A-9F9C-4262-9920-07ACB266C438}" destId="{5A06D03E-3EBC-49A9-AFE9-717876308E64}" srcOrd="0" destOrd="0" presId="urn:microsoft.com/office/officeart/2005/8/layout/hList1"/>
    <dgm:cxn modelId="{AF5EBF6D-3761-43A2-B7A5-565D6FE00970}" srcId="{60070C2A-9F9C-4262-9920-07ACB266C438}" destId="{D9F5C179-741F-4658-926A-78C794286375}" srcOrd="4" destOrd="0" parTransId="{717C1876-4AC0-456A-8C08-20598ECC015B}" sibTransId="{E2AFB78D-08C3-4EBF-8454-161959E72F02}"/>
    <dgm:cxn modelId="{0A608F43-CD6B-41CA-925A-4C71545E0823}" type="presOf" srcId="{F1DC75A3-ADBD-4EB7-A870-67147F2B9249}" destId="{3121CD63-7D55-4A5B-B22A-DA25DAC0E437}" srcOrd="0" destOrd="2" presId="urn:microsoft.com/office/officeart/2005/8/layout/hList1"/>
    <dgm:cxn modelId="{A7F41F94-8167-4DB9-BC96-3D534A458912}" type="presOf" srcId="{EA1816CD-C2E3-4C91-9C62-337DCF39DB3E}" destId="{BDB701C5-CDF2-4978-BCE5-A1C33C6D7497}" srcOrd="0" destOrd="0" presId="urn:microsoft.com/office/officeart/2005/8/layout/hList1"/>
    <dgm:cxn modelId="{A503F808-E36C-4CB3-86CB-91E694ACC80F}" type="presOf" srcId="{3FAE8F8E-BDBD-4C18-ABD2-A5D3C634ABA5}" destId="{BDB701C5-CDF2-4978-BCE5-A1C33C6D7497}" srcOrd="0" destOrd="3" presId="urn:microsoft.com/office/officeart/2005/8/layout/hList1"/>
    <dgm:cxn modelId="{F8CD480A-A713-41A5-ACD4-26E9EE8507A5}" type="presOf" srcId="{D9AF47AB-FE0D-451A-A32A-5F0E9E65BE2C}" destId="{06818701-04F3-48D8-8599-3B0B17E68379}" srcOrd="0" destOrd="0" presId="urn:microsoft.com/office/officeart/2005/8/layout/hList1"/>
    <dgm:cxn modelId="{C5CBA5F8-F928-41E9-A0CB-50A547625D2C}" srcId="{60070C2A-9F9C-4262-9920-07ACB266C438}" destId="{8EEDCAD0-F535-4F1F-B7FC-A6F27F24155D}" srcOrd="0" destOrd="0" parTransId="{3F5A0AC0-A9F5-4194-B5E2-4DEC69155069}" sibTransId="{5B35053B-6C7B-4E6A-867F-1F4B014169A4}"/>
    <dgm:cxn modelId="{8A070EC4-3F4A-40D2-A0E7-6412CE2EC4B3}" type="presOf" srcId="{B655AC9D-05F3-4D3B-BECC-9EBB97D15604}" destId="{BC770ED8-D5AA-4FD0-BBFB-839EE7100CCA}" srcOrd="0" destOrd="0" presId="urn:microsoft.com/office/officeart/2005/8/layout/hList1"/>
    <dgm:cxn modelId="{1AD82B38-F5A7-432C-90C0-0712E2CAF129}" srcId="{A96814C9-3331-470E-BA7A-BCD5AF2D63A0}" destId="{B9A49B7A-931B-4F5D-9735-309A3A123369}" srcOrd="2" destOrd="0" parTransId="{6B33E175-176A-4998-8D28-6829E58310E2}" sibTransId="{7322B401-DAB4-4A3E-B7F5-0D4F06D4F3EB}"/>
    <dgm:cxn modelId="{31014EE5-06EF-4931-9EE8-E6B19851A0E3}" type="presOf" srcId="{0F813CBD-8B27-462F-B13A-0E360277B825}" destId="{3121CD63-7D55-4A5B-B22A-DA25DAC0E437}" srcOrd="0" destOrd="3" presId="urn:microsoft.com/office/officeart/2005/8/layout/hList1"/>
    <dgm:cxn modelId="{5DA80180-530D-4914-8B9E-E2E7E9B40770}" type="presOf" srcId="{DAB77BDD-C066-4477-BE7F-0D0B5FEE70ED}" destId="{4C08275F-8416-4995-B3A4-C996EB5B6761}" srcOrd="0" destOrd="1" presId="urn:microsoft.com/office/officeart/2005/8/layout/hList1"/>
    <dgm:cxn modelId="{8983CA15-AC5A-4C20-8905-18033A703B8E}" srcId="{60070C2A-9F9C-4262-9920-07ACB266C438}" destId="{FDD0BD3E-B41B-4090-A3E6-21A3DA720775}" srcOrd="2" destOrd="0" parTransId="{BD6AF011-EFBD-43BB-80F4-08D5DE8A28C8}" sibTransId="{655B14BC-0CD2-4A00-9D3E-B6268AD11B23}"/>
    <dgm:cxn modelId="{A525F82D-223C-47CF-B58E-44FE3823EA1A}" type="presOf" srcId="{D9F5C179-741F-4658-926A-78C794286375}" destId="{8C33AC97-166B-461B-99E1-802E82782DC3}" srcOrd="0" destOrd="4" presId="urn:microsoft.com/office/officeart/2005/8/layout/hList1"/>
    <dgm:cxn modelId="{1E6CC7B1-706F-4AD1-86A2-DE589B39F15D}" type="presOf" srcId="{3E8B4D3F-8010-4435-AA63-11215A06FDAB}" destId="{BDB701C5-CDF2-4978-BCE5-A1C33C6D7497}" srcOrd="0" destOrd="1" presId="urn:microsoft.com/office/officeart/2005/8/layout/hList1"/>
    <dgm:cxn modelId="{BF0B5BCC-7866-4A5F-BBAA-0C0115043411}" srcId="{60070C2A-9F9C-4262-9920-07ACB266C438}" destId="{1D3BAF3A-30D0-4313-B150-B4C3AAB4AF43}" srcOrd="3" destOrd="0" parTransId="{C39B8D74-B08F-4414-A799-AFCE2A93EA5A}" sibTransId="{C8732D46-7FC4-4EE3-BF5C-DA159EE87FC6}"/>
    <dgm:cxn modelId="{BB4A1AED-9D65-4F41-8EC9-10B9B18C6780}" type="presOf" srcId="{85B6DD95-443F-4C95-B97C-901AB494BC94}" destId="{06818701-04F3-48D8-8599-3B0B17E68379}" srcOrd="0" destOrd="2" presId="urn:microsoft.com/office/officeart/2005/8/layout/hList1"/>
    <dgm:cxn modelId="{034458E6-6510-4429-BBBC-A4518BD882C9}" type="presOf" srcId="{B062F612-076D-4131-81A8-3DDA799120CC}" destId="{BDB701C5-CDF2-4978-BCE5-A1C33C6D7497}" srcOrd="0" destOrd="2" presId="urn:microsoft.com/office/officeart/2005/8/layout/hList1"/>
    <dgm:cxn modelId="{632BFD92-69EE-4BF4-BBA8-877B8DC04D10}" srcId="{7975AEDF-6EBE-408A-9D50-AB7B4C2DCC9B}" destId="{3FAE8F8E-BDBD-4C18-ABD2-A5D3C634ABA5}" srcOrd="3" destOrd="0" parTransId="{B8CEF16A-100C-473B-9843-CDA18E0678FE}" sibTransId="{2CBB8516-35F2-4343-83B5-E3D3AFFA6441}"/>
    <dgm:cxn modelId="{88BDD0C6-A05D-463A-88BB-52A983E996BB}" type="presOf" srcId="{7DC49E55-561C-4B3D-A06C-733135F0DF02}" destId="{4C08275F-8416-4995-B3A4-C996EB5B6761}" srcOrd="0" destOrd="3" presId="urn:microsoft.com/office/officeart/2005/8/layout/hList1"/>
    <dgm:cxn modelId="{3A886686-D53D-42A1-8A38-075974021634}" srcId="{B655AC9D-05F3-4D3B-BECC-9EBB97D15604}" destId="{A96814C9-3331-470E-BA7A-BCD5AF2D63A0}" srcOrd="0" destOrd="0" parTransId="{A612F8E9-5B45-47B5-BB90-58C93311058C}" sibTransId="{89A8BF41-5D4D-452A-8AA3-FEAB19FF7150}"/>
    <dgm:cxn modelId="{0051B6A4-1C03-47A4-85BA-596A374DAE4D}" type="presOf" srcId="{7975AEDF-6EBE-408A-9D50-AB7B4C2DCC9B}" destId="{0E8F8192-FF32-4199-BC39-FE1DC6719180}" srcOrd="0" destOrd="0" presId="urn:microsoft.com/office/officeart/2005/8/layout/hList1"/>
    <dgm:cxn modelId="{A642ADB5-09C1-4D6A-9241-50F9CF9642D8}" srcId="{6F5AB0F5-5A41-4281-9148-2DBA12FB01D5}" destId="{974B9546-FD9A-49D3-8A91-298393A8C035}" srcOrd="1" destOrd="0" parTransId="{BFD03613-B68B-4112-9FF8-E572A6C2EF39}" sibTransId="{3DEEEEDA-20DD-432D-84A5-DC5D76F564AF}"/>
    <dgm:cxn modelId="{580724E8-7D5F-4E9D-ACE8-74D5AD5AEB4B}" srcId="{6F5AB0F5-5A41-4281-9148-2DBA12FB01D5}" destId="{0F813CBD-8B27-462F-B13A-0E360277B825}" srcOrd="3" destOrd="0" parTransId="{C9228B5C-C55E-43EF-A845-87C9625F4F6E}" sibTransId="{96752AB2-2A88-4858-86F3-C3DB44052969}"/>
    <dgm:cxn modelId="{1BAFECF3-F6E2-4B12-8C0B-C8605F8402A8}" type="presOf" srcId="{4B616D1A-A7B6-4000-A973-182DE7213482}" destId="{4C08275F-8416-4995-B3A4-C996EB5B6761}" srcOrd="0" destOrd="0" presId="urn:microsoft.com/office/officeart/2005/8/layout/hList1"/>
    <dgm:cxn modelId="{697D829C-8BF7-4A71-B13B-DB70CDF1A42A}" srcId="{A96814C9-3331-470E-BA7A-BCD5AF2D63A0}" destId="{DAB77BDD-C066-4477-BE7F-0D0B5FEE70ED}" srcOrd="1" destOrd="0" parTransId="{48B19D6F-7C1E-43DB-A08C-8F35137C707E}" sibTransId="{B60DF8A2-C2C7-45E1-BCCD-C10EA639440F}"/>
    <dgm:cxn modelId="{25AD3FBC-9E4C-4FD5-B9E0-E89E9500BB9A}" srcId="{A96814C9-3331-470E-BA7A-BCD5AF2D63A0}" destId="{7DC49E55-561C-4B3D-A06C-733135F0DF02}" srcOrd="3" destOrd="0" parTransId="{4AE8FD6C-10CD-4E98-B5BE-A39B699F430A}" sibTransId="{EAAD9952-817D-474B-A095-48A56F38B402}"/>
    <dgm:cxn modelId="{752A4D9D-200D-4A65-B1B5-BC18DBFD502B}" type="presParOf" srcId="{BC770ED8-D5AA-4FD0-BBFB-839EE7100CCA}" destId="{A4B3812D-1A16-4C98-B58F-1D2173EF5F64}" srcOrd="0" destOrd="0" presId="urn:microsoft.com/office/officeart/2005/8/layout/hList1"/>
    <dgm:cxn modelId="{5DB2C986-3E6B-4D76-9956-FD0B64F4F7A4}" type="presParOf" srcId="{A4B3812D-1A16-4C98-B58F-1D2173EF5F64}" destId="{2F10BC14-7DDA-4E18-9925-E42313D96921}" srcOrd="0" destOrd="0" presId="urn:microsoft.com/office/officeart/2005/8/layout/hList1"/>
    <dgm:cxn modelId="{9053A674-EB06-4FAC-B68C-88C5BFA55FC9}" type="presParOf" srcId="{A4B3812D-1A16-4C98-B58F-1D2173EF5F64}" destId="{4C08275F-8416-4995-B3A4-C996EB5B6761}" srcOrd="1" destOrd="0" presId="urn:microsoft.com/office/officeart/2005/8/layout/hList1"/>
    <dgm:cxn modelId="{37443331-E9E6-474B-8225-C00169DD8432}" type="presParOf" srcId="{BC770ED8-D5AA-4FD0-BBFB-839EE7100CCA}" destId="{F97093C1-6EE4-4C85-BC74-FAA5AD7CB126}" srcOrd="1" destOrd="0" presId="urn:microsoft.com/office/officeart/2005/8/layout/hList1"/>
    <dgm:cxn modelId="{BE7FCB1E-714F-4CDB-AD0F-255EAF8FF202}" type="presParOf" srcId="{BC770ED8-D5AA-4FD0-BBFB-839EE7100CCA}" destId="{19D42DBF-66CF-411A-92D4-E89B26368506}" srcOrd="2" destOrd="0" presId="urn:microsoft.com/office/officeart/2005/8/layout/hList1"/>
    <dgm:cxn modelId="{DE7DDAE9-3152-4DF2-80D6-25E28C943FC4}" type="presParOf" srcId="{19D42DBF-66CF-411A-92D4-E89B26368506}" destId="{8751232D-09E8-47FB-AD66-36E838EBA895}" srcOrd="0" destOrd="0" presId="urn:microsoft.com/office/officeart/2005/8/layout/hList1"/>
    <dgm:cxn modelId="{848C37D7-7C69-4B6B-BF20-C78D79366E93}" type="presParOf" srcId="{19D42DBF-66CF-411A-92D4-E89B26368506}" destId="{3121CD63-7D55-4A5B-B22A-DA25DAC0E437}" srcOrd="1" destOrd="0" presId="urn:microsoft.com/office/officeart/2005/8/layout/hList1"/>
    <dgm:cxn modelId="{7C798DFD-97B6-4177-A7B3-348D501756A5}" type="presParOf" srcId="{BC770ED8-D5AA-4FD0-BBFB-839EE7100CCA}" destId="{10AA74E7-87E2-41B6-943A-2265E5D44429}" srcOrd="3" destOrd="0" presId="urn:microsoft.com/office/officeart/2005/8/layout/hList1"/>
    <dgm:cxn modelId="{12B47858-E590-4778-980E-45224C34E714}" type="presParOf" srcId="{BC770ED8-D5AA-4FD0-BBFB-839EE7100CCA}" destId="{FFD766D7-A9AF-4536-AF07-0DF29669ABCD}" srcOrd="4" destOrd="0" presId="urn:microsoft.com/office/officeart/2005/8/layout/hList1"/>
    <dgm:cxn modelId="{549BEB3A-F6EA-4F4A-AB84-4A725429D51D}" type="presParOf" srcId="{FFD766D7-A9AF-4536-AF07-0DF29669ABCD}" destId="{5A06D03E-3EBC-49A9-AFE9-717876308E64}" srcOrd="0" destOrd="0" presId="urn:microsoft.com/office/officeart/2005/8/layout/hList1"/>
    <dgm:cxn modelId="{455FC075-6684-4BEB-8CBB-68FBBE812179}" type="presParOf" srcId="{FFD766D7-A9AF-4536-AF07-0DF29669ABCD}" destId="{8C33AC97-166B-461B-99E1-802E82782DC3}" srcOrd="1" destOrd="0" presId="urn:microsoft.com/office/officeart/2005/8/layout/hList1"/>
    <dgm:cxn modelId="{A2984156-9A1B-46F9-A5CF-EDB2FF978E7C}" type="presParOf" srcId="{BC770ED8-D5AA-4FD0-BBFB-839EE7100CCA}" destId="{9AAB7239-CB40-441A-ACA7-982B6E827200}" srcOrd="5" destOrd="0" presId="urn:microsoft.com/office/officeart/2005/8/layout/hList1"/>
    <dgm:cxn modelId="{116FCBE4-F0CE-4703-BC54-177BEFD8C6C6}" type="presParOf" srcId="{BC770ED8-D5AA-4FD0-BBFB-839EE7100CCA}" destId="{778908D1-10AD-4B20-9D6B-DF2676AA078D}" srcOrd="6" destOrd="0" presId="urn:microsoft.com/office/officeart/2005/8/layout/hList1"/>
    <dgm:cxn modelId="{17D17F5F-5766-41C1-AB8F-B729F6C55AB6}" type="presParOf" srcId="{778908D1-10AD-4B20-9D6B-DF2676AA078D}" destId="{EF739B44-165F-4F89-88C4-4C7233B412AB}" srcOrd="0" destOrd="0" presId="urn:microsoft.com/office/officeart/2005/8/layout/hList1"/>
    <dgm:cxn modelId="{D8508A4D-D8A8-4869-A568-3104E7070D10}" type="presParOf" srcId="{778908D1-10AD-4B20-9D6B-DF2676AA078D}" destId="{06818701-04F3-48D8-8599-3B0B17E68379}" srcOrd="1" destOrd="0" presId="urn:microsoft.com/office/officeart/2005/8/layout/hList1"/>
    <dgm:cxn modelId="{DA9F47F7-EEC0-4589-B1EB-91D47148CAB3}" type="presParOf" srcId="{BC770ED8-D5AA-4FD0-BBFB-839EE7100CCA}" destId="{EFB3F432-D3BC-4976-90FE-F1A8E626DE47}" srcOrd="7" destOrd="0" presId="urn:microsoft.com/office/officeart/2005/8/layout/hList1"/>
    <dgm:cxn modelId="{A2BE8CF7-1FE1-4154-A325-82FDCA1A187A}" type="presParOf" srcId="{BC770ED8-D5AA-4FD0-BBFB-839EE7100CCA}" destId="{EACBB3C7-77B7-4DB1-95FF-B4112D618261}" srcOrd="8" destOrd="0" presId="urn:microsoft.com/office/officeart/2005/8/layout/hList1"/>
    <dgm:cxn modelId="{0C479933-B70C-40B4-884E-57E2F096F748}" type="presParOf" srcId="{EACBB3C7-77B7-4DB1-95FF-B4112D618261}" destId="{0E8F8192-FF32-4199-BC39-FE1DC6719180}" srcOrd="0" destOrd="0" presId="urn:microsoft.com/office/officeart/2005/8/layout/hList1"/>
    <dgm:cxn modelId="{86F83DE1-36FF-4D14-868D-575A42D87177}" type="presParOf" srcId="{EACBB3C7-77B7-4DB1-95FF-B4112D618261}" destId="{BDB701C5-CDF2-4978-BCE5-A1C33C6D7497}"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655AC9D-05F3-4D3B-BECC-9EBB97D1560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96814C9-3331-470E-BA7A-BCD5AF2D63A0}">
      <dgm:prSet phldrT="[Text]"/>
      <dgm:spPr/>
      <dgm:t>
        <a:bodyPr/>
        <a:lstStyle/>
        <a:p>
          <a:r>
            <a:rPr lang="en-US" dirty="0" smtClean="0"/>
            <a:t>Subject specific</a:t>
          </a:r>
          <a:endParaRPr lang="en-US" dirty="0"/>
        </a:p>
      </dgm:t>
    </dgm:pt>
    <dgm:pt modelId="{A612F8E9-5B45-47B5-BB90-58C93311058C}" type="parTrans" cxnId="{3A886686-D53D-42A1-8A38-075974021634}">
      <dgm:prSet/>
      <dgm:spPr/>
      <dgm:t>
        <a:bodyPr/>
        <a:lstStyle/>
        <a:p>
          <a:endParaRPr lang="en-US"/>
        </a:p>
      </dgm:t>
    </dgm:pt>
    <dgm:pt modelId="{89A8BF41-5D4D-452A-8AA3-FEAB19FF7150}" type="sibTrans" cxnId="{3A886686-D53D-42A1-8A38-075974021634}">
      <dgm:prSet/>
      <dgm:spPr/>
      <dgm:t>
        <a:bodyPr/>
        <a:lstStyle/>
        <a:p>
          <a:endParaRPr lang="en-US"/>
        </a:p>
      </dgm:t>
    </dgm:pt>
    <dgm:pt modelId="{4B616D1A-A7B6-4000-A973-182DE7213482}">
      <dgm:prSet phldrT="[Text]"/>
      <dgm:spPr/>
      <dgm:t>
        <a:bodyPr/>
        <a:lstStyle/>
        <a:p>
          <a:r>
            <a:rPr lang="en-US" dirty="0" smtClean="0"/>
            <a:t>Business Source Premier</a:t>
          </a:r>
          <a:endParaRPr lang="en-US" dirty="0"/>
        </a:p>
      </dgm:t>
    </dgm:pt>
    <dgm:pt modelId="{98313F3F-4D3E-4DEE-A0A4-015703BF414A}" type="parTrans" cxnId="{CD0BA1AA-7321-4B58-BDC3-0A5910DA211B}">
      <dgm:prSet/>
      <dgm:spPr/>
      <dgm:t>
        <a:bodyPr/>
        <a:lstStyle/>
        <a:p>
          <a:endParaRPr lang="en-US"/>
        </a:p>
      </dgm:t>
    </dgm:pt>
    <dgm:pt modelId="{1EF42967-0928-4734-B3C0-54D05D450041}" type="sibTrans" cxnId="{CD0BA1AA-7321-4B58-BDC3-0A5910DA211B}">
      <dgm:prSet/>
      <dgm:spPr/>
      <dgm:t>
        <a:bodyPr/>
        <a:lstStyle/>
        <a:p>
          <a:endParaRPr lang="en-US"/>
        </a:p>
      </dgm:t>
    </dgm:pt>
    <dgm:pt modelId="{7DC49E55-561C-4B3D-A06C-733135F0DF02}">
      <dgm:prSet phldrT="[Text]" phldr="1"/>
      <dgm:spPr/>
      <dgm:t>
        <a:bodyPr/>
        <a:lstStyle/>
        <a:p>
          <a:endParaRPr lang="en-US"/>
        </a:p>
      </dgm:t>
    </dgm:pt>
    <dgm:pt modelId="{4AE8FD6C-10CD-4E98-B5BE-A39B699F430A}" type="parTrans" cxnId="{25AD3FBC-9E4C-4FD5-B9E0-E89E9500BB9A}">
      <dgm:prSet/>
      <dgm:spPr/>
      <dgm:t>
        <a:bodyPr/>
        <a:lstStyle/>
        <a:p>
          <a:endParaRPr lang="en-US"/>
        </a:p>
      </dgm:t>
    </dgm:pt>
    <dgm:pt modelId="{EAAD9952-817D-474B-A095-48A56F38B402}" type="sibTrans" cxnId="{25AD3FBC-9E4C-4FD5-B9E0-E89E9500BB9A}">
      <dgm:prSet/>
      <dgm:spPr/>
      <dgm:t>
        <a:bodyPr/>
        <a:lstStyle/>
        <a:p>
          <a:endParaRPr lang="en-US"/>
        </a:p>
      </dgm:t>
    </dgm:pt>
    <dgm:pt modelId="{6F5AB0F5-5A41-4281-9148-2DBA12FB01D5}">
      <dgm:prSet phldrT="[Text]"/>
      <dgm:spPr/>
      <dgm:t>
        <a:bodyPr/>
        <a:lstStyle/>
        <a:p>
          <a:r>
            <a:rPr lang="en-US" dirty="0" smtClean="0"/>
            <a:t>Company</a:t>
          </a:r>
          <a:endParaRPr lang="en-US" dirty="0"/>
        </a:p>
      </dgm:t>
    </dgm:pt>
    <dgm:pt modelId="{54FB7EA2-D400-45A8-B52F-265A4CB06415}" type="parTrans" cxnId="{3B6F9F49-E5FE-41F2-AD15-6FBB296022E0}">
      <dgm:prSet/>
      <dgm:spPr/>
      <dgm:t>
        <a:bodyPr/>
        <a:lstStyle/>
        <a:p>
          <a:endParaRPr lang="en-US"/>
        </a:p>
      </dgm:t>
    </dgm:pt>
    <dgm:pt modelId="{91021D10-05D0-49BB-BA90-0B90212E9D5D}" type="sibTrans" cxnId="{3B6F9F49-E5FE-41F2-AD15-6FBB296022E0}">
      <dgm:prSet/>
      <dgm:spPr/>
      <dgm:t>
        <a:bodyPr/>
        <a:lstStyle/>
        <a:p>
          <a:endParaRPr lang="en-US"/>
        </a:p>
      </dgm:t>
    </dgm:pt>
    <dgm:pt modelId="{86CA92FA-BC1C-4AF3-8053-43CEE9B594AC}">
      <dgm:prSet phldrT="[Text]"/>
      <dgm:spPr/>
      <dgm:t>
        <a:bodyPr/>
        <a:lstStyle/>
        <a:p>
          <a:r>
            <a:rPr lang="en-US" dirty="0" smtClean="0"/>
            <a:t>Amadeus</a:t>
          </a:r>
          <a:endParaRPr lang="en-US" dirty="0"/>
        </a:p>
      </dgm:t>
    </dgm:pt>
    <dgm:pt modelId="{EDEBAACB-87F9-4C1B-8509-E7094BF09307}" type="parTrans" cxnId="{47048FB6-29EC-4B08-8E29-5E48D00236E1}">
      <dgm:prSet/>
      <dgm:spPr/>
      <dgm:t>
        <a:bodyPr/>
        <a:lstStyle/>
        <a:p>
          <a:endParaRPr lang="en-US"/>
        </a:p>
      </dgm:t>
    </dgm:pt>
    <dgm:pt modelId="{87B09C16-7204-46B7-BCAB-9395DD872257}" type="sibTrans" cxnId="{47048FB6-29EC-4B08-8E29-5E48D00236E1}">
      <dgm:prSet/>
      <dgm:spPr/>
      <dgm:t>
        <a:bodyPr/>
        <a:lstStyle/>
        <a:p>
          <a:endParaRPr lang="en-US"/>
        </a:p>
      </dgm:t>
    </dgm:pt>
    <dgm:pt modelId="{8E1CF585-DBAC-41BA-B887-7B3D0F2208B9}">
      <dgm:prSet phldrT="[Text]" phldr="1"/>
      <dgm:spPr/>
      <dgm:t>
        <a:bodyPr/>
        <a:lstStyle/>
        <a:p>
          <a:endParaRPr lang="en-US"/>
        </a:p>
      </dgm:t>
    </dgm:pt>
    <dgm:pt modelId="{51E448A3-0B81-49BE-AAFA-FA64DD85D043}" type="parTrans" cxnId="{87F57BB4-F7C9-4019-81E4-97468E83E763}">
      <dgm:prSet/>
      <dgm:spPr/>
      <dgm:t>
        <a:bodyPr/>
        <a:lstStyle/>
        <a:p>
          <a:endParaRPr lang="en-US"/>
        </a:p>
      </dgm:t>
    </dgm:pt>
    <dgm:pt modelId="{F7BB8E9F-ABD8-4914-91A1-D6E5F77CA4B2}" type="sibTrans" cxnId="{87F57BB4-F7C9-4019-81E4-97468E83E763}">
      <dgm:prSet/>
      <dgm:spPr/>
      <dgm:t>
        <a:bodyPr/>
        <a:lstStyle/>
        <a:p>
          <a:endParaRPr lang="en-US"/>
        </a:p>
      </dgm:t>
    </dgm:pt>
    <dgm:pt modelId="{60070C2A-9F9C-4262-9920-07ACB266C438}">
      <dgm:prSet phldrT="[Text]"/>
      <dgm:spPr/>
      <dgm:t>
        <a:bodyPr/>
        <a:lstStyle/>
        <a:p>
          <a:r>
            <a:rPr lang="en-US" dirty="0" smtClean="0"/>
            <a:t>Market and industry</a:t>
          </a:r>
          <a:endParaRPr lang="en-US" dirty="0"/>
        </a:p>
      </dgm:t>
    </dgm:pt>
    <dgm:pt modelId="{C229CD80-0876-4E90-95E0-D4C02E75AF15}" type="parTrans" cxnId="{B217F1DC-3442-4C83-8CD4-F1D5ACE36446}">
      <dgm:prSet/>
      <dgm:spPr/>
      <dgm:t>
        <a:bodyPr/>
        <a:lstStyle/>
        <a:p>
          <a:endParaRPr lang="en-US"/>
        </a:p>
      </dgm:t>
    </dgm:pt>
    <dgm:pt modelId="{4FA059F1-47BD-424E-855E-45E510B0EB1C}" type="sibTrans" cxnId="{B217F1DC-3442-4C83-8CD4-F1D5ACE36446}">
      <dgm:prSet/>
      <dgm:spPr/>
      <dgm:t>
        <a:bodyPr/>
        <a:lstStyle/>
        <a:p>
          <a:endParaRPr lang="en-US"/>
        </a:p>
      </dgm:t>
    </dgm:pt>
    <dgm:pt modelId="{8EEDCAD0-F535-4F1F-B7FC-A6F27F24155D}">
      <dgm:prSet phldrT="[Text]"/>
      <dgm:spPr/>
      <dgm:t>
        <a:bodyPr/>
        <a:lstStyle/>
        <a:p>
          <a:r>
            <a:rPr lang="en-US" dirty="0" smtClean="0"/>
            <a:t>Market Intelligence (banking and finance)</a:t>
          </a:r>
          <a:endParaRPr lang="en-US" dirty="0"/>
        </a:p>
      </dgm:t>
    </dgm:pt>
    <dgm:pt modelId="{3F5A0AC0-A9F5-4194-B5E2-4DEC69155069}" type="parTrans" cxnId="{C5CBA5F8-F928-41E9-A0CB-50A547625D2C}">
      <dgm:prSet/>
      <dgm:spPr/>
      <dgm:t>
        <a:bodyPr/>
        <a:lstStyle/>
        <a:p>
          <a:endParaRPr lang="en-US"/>
        </a:p>
      </dgm:t>
    </dgm:pt>
    <dgm:pt modelId="{5B35053B-6C7B-4E6A-867F-1F4B014169A4}" type="sibTrans" cxnId="{C5CBA5F8-F928-41E9-A0CB-50A547625D2C}">
      <dgm:prSet/>
      <dgm:spPr/>
      <dgm:t>
        <a:bodyPr/>
        <a:lstStyle/>
        <a:p>
          <a:endParaRPr lang="en-US"/>
        </a:p>
      </dgm:t>
    </dgm:pt>
    <dgm:pt modelId="{D9F5C179-741F-4658-926A-78C794286375}">
      <dgm:prSet phldrT="[Text]" phldr="1"/>
      <dgm:spPr/>
      <dgm:t>
        <a:bodyPr/>
        <a:lstStyle/>
        <a:p>
          <a:endParaRPr lang="en-US"/>
        </a:p>
      </dgm:t>
    </dgm:pt>
    <dgm:pt modelId="{717C1876-4AC0-456A-8C08-20598ECC015B}" type="parTrans" cxnId="{AF5EBF6D-3761-43A2-B7A5-565D6FE00970}">
      <dgm:prSet/>
      <dgm:spPr/>
      <dgm:t>
        <a:bodyPr/>
        <a:lstStyle/>
        <a:p>
          <a:endParaRPr lang="en-US"/>
        </a:p>
      </dgm:t>
    </dgm:pt>
    <dgm:pt modelId="{E2AFB78D-08C3-4EBF-8454-161959E72F02}" type="sibTrans" cxnId="{AF5EBF6D-3761-43A2-B7A5-565D6FE00970}">
      <dgm:prSet/>
      <dgm:spPr/>
      <dgm:t>
        <a:bodyPr/>
        <a:lstStyle/>
        <a:p>
          <a:endParaRPr lang="en-US"/>
        </a:p>
      </dgm:t>
    </dgm:pt>
    <dgm:pt modelId="{52A89EA8-A88B-4F6A-9191-D83B746626DB}">
      <dgm:prSet/>
      <dgm:spPr/>
      <dgm:t>
        <a:bodyPr/>
        <a:lstStyle/>
        <a:p>
          <a:r>
            <a:rPr lang="en-US" dirty="0" smtClean="0"/>
            <a:t>Multidisciplinary and general </a:t>
          </a:r>
          <a:endParaRPr lang="en-US" dirty="0"/>
        </a:p>
      </dgm:t>
    </dgm:pt>
    <dgm:pt modelId="{2010A793-A290-48EE-B2D1-768EC5CFA489}" type="parTrans" cxnId="{322AF41A-95FA-464A-8437-D5AAFFFE7332}">
      <dgm:prSet/>
      <dgm:spPr/>
      <dgm:t>
        <a:bodyPr/>
        <a:lstStyle/>
        <a:p>
          <a:endParaRPr lang="en-US"/>
        </a:p>
      </dgm:t>
    </dgm:pt>
    <dgm:pt modelId="{C65BF70C-5220-47BF-AB75-490250005024}" type="sibTrans" cxnId="{322AF41A-95FA-464A-8437-D5AAFFFE7332}">
      <dgm:prSet/>
      <dgm:spPr/>
      <dgm:t>
        <a:bodyPr/>
        <a:lstStyle/>
        <a:p>
          <a:endParaRPr lang="en-US"/>
        </a:p>
      </dgm:t>
    </dgm:pt>
    <dgm:pt modelId="{7975AEDF-6EBE-408A-9D50-AB7B4C2DCC9B}">
      <dgm:prSet/>
      <dgm:spPr/>
      <dgm:t>
        <a:bodyPr/>
        <a:lstStyle/>
        <a:p>
          <a:r>
            <a:rPr lang="en-US" dirty="0" smtClean="0"/>
            <a:t>Data</a:t>
          </a:r>
          <a:endParaRPr lang="en-US" dirty="0"/>
        </a:p>
      </dgm:t>
    </dgm:pt>
    <dgm:pt modelId="{E14889B6-A058-440E-9F2D-5D1B401F5872}" type="parTrans" cxnId="{0A219526-AC7B-434E-ABA2-F5B5D72D1494}">
      <dgm:prSet/>
      <dgm:spPr/>
      <dgm:t>
        <a:bodyPr/>
        <a:lstStyle/>
        <a:p>
          <a:endParaRPr lang="en-US"/>
        </a:p>
      </dgm:t>
    </dgm:pt>
    <dgm:pt modelId="{06EFE0BF-88F0-44E5-8C02-0E6CA3CC4DD4}" type="sibTrans" cxnId="{0A219526-AC7B-434E-ABA2-F5B5D72D1494}">
      <dgm:prSet/>
      <dgm:spPr/>
      <dgm:t>
        <a:bodyPr/>
        <a:lstStyle/>
        <a:p>
          <a:endParaRPr lang="en-US"/>
        </a:p>
      </dgm:t>
    </dgm:pt>
    <dgm:pt modelId="{DAB77BDD-C066-4477-BE7F-0D0B5FEE70ED}">
      <dgm:prSet phldrT="[Text]"/>
      <dgm:spPr/>
      <dgm:t>
        <a:bodyPr/>
        <a:lstStyle/>
        <a:p>
          <a:r>
            <a:rPr lang="en-US" dirty="0" err="1" smtClean="0"/>
            <a:t>Econlit</a:t>
          </a:r>
          <a:endParaRPr lang="en-US" dirty="0"/>
        </a:p>
      </dgm:t>
    </dgm:pt>
    <dgm:pt modelId="{48B19D6F-7C1E-43DB-A08C-8F35137C707E}" type="parTrans" cxnId="{697D829C-8BF7-4A71-B13B-DB70CDF1A42A}">
      <dgm:prSet/>
      <dgm:spPr/>
      <dgm:t>
        <a:bodyPr/>
        <a:lstStyle/>
        <a:p>
          <a:endParaRPr lang="en-US"/>
        </a:p>
      </dgm:t>
    </dgm:pt>
    <dgm:pt modelId="{B60DF8A2-C2C7-45E1-BCCD-C10EA639440F}" type="sibTrans" cxnId="{697D829C-8BF7-4A71-B13B-DB70CDF1A42A}">
      <dgm:prSet/>
      <dgm:spPr/>
      <dgm:t>
        <a:bodyPr/>
        <a:lstStyle/>
        <a:p>
          <a:endParaRPr lang="en-US"/>
        </a:p>
      </dgm:t>
    </dgm:pt>
    <dgm:pt modelId="{B9A49B7A-931B-4F5D-9735-309A3A123369}">
      <dgm:prSet phldrT="[Text]"/>
      <dgm:spPr/>
      <dgm:t>
        <a:bodyPr/>
        <a:lstStyle/>
        <a:p>
          <a:r>
            <a:rPr lang="en-US" dirty="0" smtClean="0"/>
            <a:t>Emerald Insight</a:t>
          </a:r>
          <a:endParaRPr lang="en-US" dirty="0"/>
        </a:p>
      </dgm:t>
    </dgm:pt>
    <dgm:pt modelId="{6B33E175-176A-4998-8D28-6829E58310E2}" type="parTrans" cxnId="{1AD82B38-F5A7-432C-90C0-0712E2CAF129}">
      <dgm:prSet/>
      <dgm:spPr/>
      <dgm:t>
        <a:bodyPr/>
        <a:lstStyle/>
        <a:p>
          <a:endParaRPr lang="en-US"/>
        </a:p>
      </dgm:t>
    </dgm:pt>
    <dgm:pt modelId="{7322B401-DAB4-4A3E-B7F5-0D4F06D4F3EB}" type="sibTrans" cxnId="{1AD82B38-F5A7-432C-90C0-0712E2CAF129}">
      <dgm:prSet/>
      <dgm:spPr/>
      <dgm:t>
        <a:bodyPr/>
        <a:lstStyle/>
        <a:p>
          <a:endParaRPr lang="en-US"/>
        </a:p>
      </dgm:t>
    </dgm:pt>
    <dgm:pt modelId="{974B9546-FD9A-49D3-8A91-298393A8C035}">
      <dgm:prSet phldrT="[Text]"/>
      <dgm:spPr/>
      <dgm:t>
        <a:bodyPr/>
        <a:lstStyle/>
        <a:p>
          <a:r>
            <a:rPr lang="en-US" dirty="0" smtClean="0"/>
            <a:t>FAME</a:t>
          </a:r>
          <a:endParaRPr lang="en-US" dirty="0"/>
        </a:p>
      </dgm:t>
    </dgm:pt>
    <dgm:pt modelId="{BFD03613-B68B-4112-9FF8-E572A6C2EF39}" type="parTrans" cxnId="{A642ADB5-09C1-4D6A-9241-50F9CF9642D8}">
      <dgm:prSet/>
      <dgm:spPr/>
      <dgm:t>
        <a:bodyPr/>
        <a:lstStyle/>
        <a:p>
          <a:endParaRPr lang="en-US"/>
        </a:p>
      </dgm:t>
    </dgm:pt>
    <dgm:pt modelId="{3DEEEEDA-20DD-432D-84A5-DC5D76F564AF}" type="sibTrans" cxnId="{A642ADB5-09C1-4D6A-9241-50F9CF9642D8}">
      <dgm:prSet/>
      <dgm:spPr/>
      <dgm:t>
        <a:bodyPr/>
        <a:lstStyle/>
        <a:p>
          <a:endParaRPr lang="en-US"/>
        </a:p>
      </dgm:t>
    </dgm:pt>
    <dgm:pt modelId="{F1DC75A3-ADBD-4EB7-A870-67147F2B9249}">
      <dgm:prSet phldrT="[Text]"/>
      <dgm:spPr/>
      <dgm:t>
        <a:bodyPr/>
        <a:lstStyle/>
        <a:p>
          <a:r>
            <a:rPr lang="en-US" dirty="0" smtClean="0"/>
            <a:t>Eikon/Datastream</a:t>
          </a:r>
          <a:endParaRPr lang="en-US" dirty="0"/>
        </a:p>
      </dgm:t>
    </dgm:pt>
    <dgm:pt modelId="{DCF644B7-6134-4F8C-8D1A-3BC23BE97A1B}" type="parTrans" cxnId="{8F9A8C21-7FA8-4392-A204-6AAE480549C3}">
      <dgm:prSet/>
      <dgm:spPr/>
      <dgm:t>
        <a:bodyPr/>
        <a:lstStyle/>
        <a:p>
          <a:endParaRPr lang="en-US"/>
        </a:p>
      </dgm:t>
    </dgm:pt>
    <dgm:pt modelId="{7F6B409C-2571-47AF-995F-0051A7DD4848}" type="sibTrans" cxnId="{8F9A8C21-7FA8-4392-A204-6AAE480549C3}">
      <dgm:prSet/>
      <dgm:spPr/>
      <dgm:t>
        <a:bodyPr/>
        <a:lstStyle/>
        <a:p>
          <a:endParaRPr lang="en-US"/>
        </a:p>
      </dgm:t>
    </dgm:pt>
    <dgm:pt modelId="{0F813CBD-8B27-462F-B13A-0E360277B825}">
      <dgm:prSet phldrT="[Text]"/>
      <dgm:spPr/>
      <dgm:t>
        <a:bodyPr/>
        <a:lstStyle/>
        <a:p>
          <a:r>
            <a:rPr lang="en-US" dirty="0" smtClean="0"/>
            <a:t>Nexis</a:t>
          </a:r>
          <a:endParaRPr lang="en-US" dirty="0"/>
        </a:p>
      </dgm:t>
    </dgm:pt>
    <dgm:pt modelId="{C9228B5C-C55E-43EF-A845-87C9625F4F6E}" type="parTrans" cxnId="{580724E8-7D5F-4E9D-ACE8-74D5AD5AEB4B}">
      <dgm:prSet/>
      <dgm:spPr/>
      <dgm:t>
        <a:bodyPr/>
        <a:lstStyle/>
        <a:p>
          <a:endParaRPr lang="en-US"/>
        </a:p>
      </dgm:t>
    </dgm:pt>
    <dgm:pt modelId="{96752AB2-2A88-4858-86F3-C3DB44052969}" type="sibTrans" cxnId="{580724E8-7D5F-4E9D-ACE8-74D5AD5AEB4B}">
      <dgm:prSet/>
      <dgm:spPr/>
      <dgm:t>
        <a:bodyPr/>
        <a:lstStyle/>
        <a:p>
          <a:endParaRPr lang="en-US"/>
        </a:p>
      </dgm:t>
    </dgm:pt>
    <dgm:pt modelId="{EC7F1A5C-F542-4B51-BA25-5CB8C16FC979}">
      <dgm:prSet phldrT="[Text]"/>
      <dgm:spPr/>
      <dgm:t>
        <a:bodyPr/>
        <a:lstStyle/>
        <a:p>
          <a:r>
            <a:rPr lang="en-US" dirty="0" smtClean="0"/>
            <a:t>Marketline Advantage</a:t>
          </a:r>
          <a:endParaRPr lang="en-US" dirty="0"/>
        </a:p>
      </dgm:t>
    </dgm:pt>
    <dgm:pt modelId="{5F857CAA-AE4C-4FBE-857A-08B756520AB7}" type="parTrans" cxnId="{91722BD5-E391-4126-B126-51AD0AAAFAB2}">
      <dgm:prSet/>
      <dgm:spPr/>
      <dgm:t>
        <a:bodyPr/>
        <a:lstStyle/>
        <a:p>
          <a:endParaRPr lang="en-US"/>
        </a:p>
      </dgm:t>
    </dgm:pt>
    <dgm:pt modelId="{580585F5-CF35-43E0-897F-7E99ECA6E161}" type="sibTrans" cxnId="{91722BD5-E391-4126-B126-51AD0AAAFAB2}">
      <dgm:prSet/>
      <dgm:spPr/>
      <dgm:t>
        <a:bodyPr/>
        <a:lstStyle/>
        <a:p>
          <a:endParaRPr lang="en-US"/>
        </a:p>
      </dgm:t>
    </dgm:pt>
    <dgm:pt modelId="{FDD0BD3E-B41B-4090-A3E6-21A3DA720775}">
      <dgm:prSet phldrT="[Text]"/>
      <dgm:spPr/>
      <dgm:t>
        <a:bodyPr/>
        <a:lstStyle/>
        <a:p>
          <a:r>
            <a:rPr lang="en-US" dirty="0" smtClean="0"/>
            <a:t>Mintel</a:t>
          </a:r>
          <a:endParaRPr lang="en-US" dirty="0"/>
        </a:p>
      </dgm:t>
    </dgm:pt>
    <dgm:pt modelId="{BD6AF011-EFBD-43BB-80F4-08D5DE8A28C8}" type="parTrans" cxnId="{8983CA15-AC5A-4C20-8905-18033A703B8E}">
      <dgm:prSet/>
      <dgm:spPr/>
      <dgm:t>
        <a:bodyPr/>
        <a:lstStyle/>
        <a:p>
          <a:endParaRPr lang="en-US"/>
        </a:p>
      </dgm:t>
    </dgm:pt>
    <dgm:pt modelId="{655B14BC-0CD2-4A00-9D3E-B6268AD11B23}" type="sibTrans" cxnId="{8983CA15-AC5A-4C20-8905-18033A703B8E}">
      <dgm:prSet/>
      <dgm:spPr/>
      <dgm:t>
        <a:bodyPr/>
        <a:lstStyle/>
        <a:p>
          <a:endParaRPr lang="en-US"/>
        </a:p>
      </dgm:t>
    </dgm:pt>
    <dgm:pt modelId="{1D3BAF3A-30D0-4313-B150-B4C3AAB4AF43}">
      <dgm:prSet phldrT="[Text]"/>
      <dgm:spPr/>
      <dgm:t>
        <a:bodyPr/>
        <a:lstStyle/>
        <a:p>
          <a:r>
            <a:rPr lang="en-US" dirty="0" smtClean="0"/>
            <a:t>Passport</a:t>
          </a:r>
          <a:endParaRPr lang="en-US" dirty="0"/>
        </a:p>
      </dgm:t>
    </dgm:pt>
    <dgm:pt modelId="{C39B8D74-B08F-4414-A799-AFCE2A93EA5A}" type="parTrans" cxnId="{BF0B5BCC-7866-4A5F-BBAA-0C0115043411}">
      <dgm:prSet/>
      <dgm:spPr/>
      <dgm:t>
        <a:bodyPr/>
        <a:lstStyle/>
        <a:p>
          <a:endParaRPr lang="en-US"/>
        </a:p>
      </dgm:t>
    </dgm:pt>
    <dgm:pt modelId="{C8732D46-7FC4-4EE3-BF5C-DA159EE87FC6}" type="sibTrans" cxnId="{BF0B5BCC-7866-4A5F-BBAA-0C0115043411}">
      <dgm:prSet/>
      <dgm:spPr/>
      <dgm:t>
        <a:bodyPr/>
        <a:lstStyle/>
        <a:p>
          <a:endParaRPr lang="en-US"/>
        </a:p>
      </dgm:t>
    </dgm:pt>
    <dgm:pt modelId="{D9AF47AB-FE0D-451A-A32A-5F0E9E65BE2C}">
      <dgm:prSet/>
      <dgm:spPr/>
      <dgm:t>
        <a:bodyPr/>
        <a:lstStyle/>
        <a:p>
          <a:r>
            <a:rPr lang="en-US" dirty="0" smtClean="0"/>
            <a:t>SCOPUS</a:t>
          </a:r>
          <a:endParaRPr lang="en-US" dirty="0"/>
        </a:p>
      </dgm:t>
    </dgm:pt>
    <dgm:pt modelId="{15AE97E3-F27E-468C-A33F-BCADA9B80F59}" type="parTrans" cxnId="{B0B0F36D-E25D-4565-9D02-2783783DF35F}">
      <dgm:prSet/>
      <dgm:spPr/>
      <dgm:t>
        <a:bodyPr/>
        <a:lstStyle/>
        <a:p>
          <a:endParaRPr lang="en-US"/>
        </a:p>
      </dgm:t>
    </dgm:pt>
    <dgm:pt modelId="{43E3FB33-EC9F-4E40-BFD1-BFDD119F9B35}" type="sibTrans" cxnId="{B0B0F36D-E25D-4565-9D02-2783783DF35F}">
      <dgm:prSet/>
      <dgm:spPr/>
      <dgm:t>
        <a:bodyPr/>
        <a:lstStyle/>
        <a:p>
          <a:endParaRPr lang="en-US"/>
        </a:p>
      </dgm:t>
    </dgm:pt>
    <dgm:pt modelId="{F94A3C13-7A54-4EE0-9D70-90629A3B7146}">
      <dgm:prSet/>
      <dgm:spPr/>
      <dgm:t>
        <a:bodyPr/>
        <a:lstStyle/>
        <a:p>
          <a:r>
            <a:rPr lang="en-US" dirty="0" smtClean="0"/>
            <a:t>Web of Science</a:t>
          </a:r>
          <a:endParaRPr lang="en-US" dirty="0"/>
        </a:p>
      </dgm:t>
    </dgm:pt>
    <dgm:pt modelId="{3E0D9651-35E0-4FBD-90A8-3D7652B5D2CE}" type="parTrans" cxnId="{18660423-3FCC-4A65-8841-534DFF246054}">
      <dgm:prSet/>
      <dgm:spPr/>
      <dgm:t>
        <a:bodyPr/>
        <a:lstStyle/>
        <a:p>
          <a:endParaRPr lang="en-US"/>
        </a:p>
      </dgm:t>
    </dgm:pt>
    <dgm:pt modelId="{E4C6B348-ECC8-47C8-89BF-E6996E67FCAF}" type="sibTrans" cxnId="{18660423-3FCC-4A65-8841-534DFF246054}">
      <dgm:prSet/>
      <dgm:spPr/>
      <dgm:t>
        <a:bodyPr/>
        <a:lstStyle/>
        <a:p>
          <a:endParaRPr lang="en-US"/>
        </a:p>
      </dgm:t>
    </dgm:pt>
    <dgm:pt modelId="{85B6DD95-443F-4C95-B97C-901AB494BC94}">
      <dgm:prSet/>
      <dgm:spPr/>
      <dgm:t>
        <a:bodyPr/>
        <a:lstStyle/>
        <a:p>
          <a:r>
            <a:rPr lang="en-US" dirty="0" smtClean="0"/>
            <a:t>Sage Research Methods</a:t>
          </a:r>
          <a:endParaRPr lang="en-US" dirty="0"/>
        </a:p>
      </dgm:t>
    </dgm:pt>
    <dgm:pt modelId="{0E86DD99-4C3F-4801-8DF2-39683A866D15}" type="parTrans" cxnId="{E3A21BD9-C340-4954-BCB4-8E55BAE9AA45}">
      <dgm:prSet/>
      <dgm:spPr/>
      <dgm:t>
        <a:bodyPr/>
        <a:lstStyle/>
        <a:p>
          <a:endParaRPr lang="en-US"/>
        </a:p>
      </dgm:t>
    </dgm:pt>
    <dgm:pt modelId="{7CBF20E7-3845-42BA-A489-63AB050243D6}" type="sibTrans" cxnId="{E3A21BD9-C340-4954-BCB4-8E55BAE9AA45}">
      <dgm:prSet/>
      <dgm:spPr/>
      <dgm:t>
        <a:bodyPr/>
        <a:lstStyle/>
        <a:p>
          <a:endParaRPr lang="en-US"/>
        </a:p>
      </dgm:t>
    </dgm:pt>
    <dgm:pt modelId="{EA1816CD-C2E3-4C91-9C62-337DCF39DB3E}">
      <dgm:prSet/>
      <dgm:spPr/>
      <dgm:t>
        <a:bodyPr/>
        <a:lstStyle/>
        <a:p>
          <a:r>
            <a:rPr lang="en-US" dirty="0" smtClean="0"/>
            <a:t>OECD Library</a:t>
          </a:r>
          <a:endParaRPr lang="en-US" dirty="0"/>
        </a:p>
      </dgm:t>
    </dgm:pt>
    <dgm:pt modelId="{7573165E-A7F6-49C4-8280-E482AFD3ED7C}" type="parTrans" cxnId="{AFC17B11-49CB-4C1A-9CD8-FC4BD43EEC4D}">
      <dgm:prSet/>
      <dgm:spPr/>
      <dgm:t>
        <a:bodyPr/>
        <a:lstStyle/>
        <a:p>
          <a:endParaRPr lang="en-US"/>
        </a:p>
      </dgm:t>
    </dgm:pt>
    <dgm:pt modelId="{09D61652-0EE7-4F45-B33A-3465F7BB66E4}" type="sibTrans" cxnId="{AFC17B11-49CB-4C1A-9CD8-FC4BD43EEC4D}">
      <dgm:prSet/>
      <dgm:spPr/>
      <dgm:t>
        <a:bodyPr/>
        <a:lstStyle/>
        <a:p>
          <a:endParaRPr lang="en-US"/>
        </a:p>
      </dgm:t>
    </dgm:pt>
    <dgm:pt modelId="{3E8B4D3F-8010-4435-AA63-11215A06FDAB}">
      <dgm:prSet/>
      <dgm:spPr/>
      <dgm:t>
        <a:bodyPr/>
        <a:lstStyle/>
        <a:p>
          <a:r>
            <a:rPr lang="en-US" dirty="0" smtClean="0"/>
            <a:t>OECD Statistics</a:t>
          </a:r>
          <a:endParaRPr lang="en-US" dirty="0"/>
        </a:p>
      </dgm:t>
    </dgm:pt>
    <dgm:pt modelId="{22B1C7C9-9C15-4F52-8563-5DCCFDE4A68E}" type="parTrans" cxnId="{C96E7C57-A4EA-4C30-B0F8-292F4184DDF2}">
      <dgm:prSet/>
      <dgm:spPr/>
      <dgm:t>
        <a:bodyPr/>
        <a:lstStyle/>
        <a:p>
          <a:endParaRPr lang="en-US"/>
        </a:p>
      </dgm:t>
    </dgm:pt>
    <dgm:pt modelId="{BD2C1D00-1678-4F6C-8629-0B053DB37865}" type="sibTrans" cxnId="{C96E7C57-A4EA-4C30-B0F8-292F4184DDF2}">
      <dgm:prSet/>
      <dgm:spPr/>
      <dgm:t>
        <a:bodyPr/>
        <a:lstStyle/>
        <a:p>
          <a:endParaRPr lang="en-US"/>
        </a:p>
      </dgm:t>
    </dgm:pt>
    <dgm:pt modelId="{B062F612-076D-4131-81A8-3DDA799120CC}">
      <dgm:prSet/>
      <dgm:spPr/>
      <dgm:t>
        <a:bodyPr/>
        <a:lstStyle/>
        <a:p>
          <a:r>
            <a:rPr lang="en-US" dirty="0" smtClean="0"/>
            <a:t>UK Data Service</a:t>
          </a:r>
          <a:endParaRPr lang="en-US" dirty="0"/>
        </a:p>
      </dgm:t>
    </dgm:pt>
    <dgm:pt modelId="{E5D7B89E-4863-49CC-97CA-6B92FF9956C1}" type="parTrans" cxnId="{FCA1027E-1B0D-4536-BE97-070AFFD9DECB}">
      <dgm:prSet/>
      <dgm:spPr/>
      <dgm:t>
        <a:bodyPr/>
        <a:lstStyle/>
        <a:p>
          <a:endParaRPr lang="en-US"/>
        </a:p>
      </dgm:t>
    </dgm:pt>
    <dgm:pt modelId="{458457D7-E955-4767-B401-AFE79471D329}" type="sibTrans" cxnId="{FCA1027E-1B0D-4536-BE97-070AFFD9DECB}">
      <dgm:prSet/>
      <dgm:spPr/>
      <dgm:t>
        <a:bodyPr/>
        <a:lstStyle/>
        <a:p>
          <a:endParaRPr lang="en-US"/>
        </a:p>
      </dgm:t>
    </dgm:pt>
    <dgm:pt modelId="{3FAE8F8E-BDBD-4C18-ABD2-A5D3C634ABA5}">
      <dgm:prSet/>
      <dgm:spPr/>
      <dgm:t>
        <a:bodyPr/>
        <a:lstStyle/>
        <a:p>
          <a:r>
            <a:rPr lang="en-US" dirty="0" smtClean="0"/>
            <a:t>World Development Indicators</a:t>
          </a:r>
          <a:endParaRPr lang="en-US" dirty="0"/>
        </a:p>
      </dgm:t>
    </dgm:pt>
    <dgm:pt modelId="{B8CEF16A-100C-473B-9843-CDA18E0678FE}" type="parTrans" cxnId="{632BFD92-69EE-4BF4-BBA8-877B8DC04D10}">
      <dgm:prSet/>
      <dgm:spPr/>
      <dgm:t>
        <a:bodyPr/>
        <a:lstStyle/>
        <a:p>
          <a:endParaRPr lang="en-US"/>
        </a:p>
      </dgm:t>
    </dgm:pt>
    <dgm:pt modelId="{2CBB8516-35F2-4343-83B5-E3D3AFFA6441}" type="sibTrans" cxnId="{632BFD92-69EE-4BF4-BBA8-877B8DC04D10}">
      <dgm:prSet/>
      <dgm:spPr/>
      <dgm:t>
        <a:bodyPr/>
        <a:lstStyle/>
        <a:p>
          <a:endParaRPr lang="en-US"/>
        </a:p>
      </dgm:t>
    </dgm:pt>
    <dgm:pt modelId="{BC770ED8-D5AA-4FD0-BBFB-839EE7100CCA}" type="pres">
      <dgm:prSet presAssocID="{B655AC9D-05F3-4D3B-BECC-9EBB97D15604}" presName="Name0" presStyleCnt="0">
        <dgm:presLayoutVars>
          <dgm:dir/>
          <dgm:animLvl val="lvl"/>
          <dgm:resizeHandles val="exact"/>
        </dgm:presLayoutVars>
      </dgm:prSet>
      <dgm:spPr/>
      <dgm:t>
        <a:bodyPr/>
        <a:lstStyle/>
        <a:p>
          <a:endParaRPr lang="en-US"/>
        </a:p>
      </dgm:t>
    </dgm:pt>
    <dgm:pt modelId="{A4B3812D-1A16-4C98-B58F-1D2173EF5F64}" type="pres">
      <dgm:prSet presAssocID="{A96814C9-3331-470E-BA7A-BCD5AF2D63A0}" presName="composite" presStyleCnt="0"/>
      <dgm:spPr/>
    </dgm:pt>
    <dgm:pt modelId="{2F10BC14-7DDA-4E18-9925-E42313D96921}" type="pres">
      <dgm:prSet presAssocID="{A96814C9-3331-470E-BA7A-BCD5AF2D63A0}" presName="parTx" presStyleLbl="alignNode1" presStyleIdx="0" presStyleCnt="5">
        <dgm:presLayoutVars>
          <dgm:chMax val="0"/>
          <dgm:chPref val="0"/>
          <dgm:bulletEnabled val="1"/>
        </dgm:presLayoutVars>
      </dgm:prSet>
      <dgm:spPr/>
      <dgm:t>
        <a:bodyPr/>
        <a:lstStyle/>
        <a:p>
          <a:endParaRPr lang="en-US"/>
        </a:p>
      </dgm:t>
    </dgm:pt>
    <dgm:pt modelId="{4C08275F-8416-4995-B3A4-C996EB5B6761}" type="pres">
      <dgm:prSet presAssocID="{A96814C9-3331-470E-BA7A-BCD5AF2D63A0}" presName="desTx" presStyleLbl="alignAccFollowNode1" presStyleIdx="0" presStyleCnt="5">
        <dgm:presLayoutVars>
          <dgm:bulletEnabled val="1"/>
        </dgm:presLayoutVars>
      </dgm:prSet>
      <dgm:spPr/>
      <dgm:t>
        <a:bodyPr/>
        <a:lstStyle/>
        <a:p>
          <a:endParaRPr lang="en-US"/>
        </a:p>
      </dgm:t>
    </dgm:pt>
    <dgm:pt modelId="{F97093C1-6EE4-4C85-BC74-FAA5AD7CB126}" type="pres">
      <dgm:prSet presAssocID="{89A8BF41-5D4D-452A-8AA3-FEAB19FF7150}" presName="space" presStyleCnt="0"/>
      <dgm:spPr/>
    </dgm:pt>
    <dgm:pt modelId="{19D42DBF-66CF-411A-92D4-E89B26368506}" type="pres">
      <dgm:prSet presAssocID="{6F5AB0F5-5A41-4281-9148-2DBA12FB01D5}" presName="composite" presStyleCnt="0"/>
      <dgm:spPr/>
    </dgm:pt>
    <dgm:pt modelId="{8751232D-09E8-47FB-AD66-36E838EBA895}" type="pres">
      <dgm:prSet presAssocID="{6F5AB0F5-5A41-4281-9148-2DBA12FB01D5}" presName="parTx" presStyleLbl="alignNode1" presStyleIdx="1" presStyleCnt="5">
        <dgm:presLayoutVars>
          <dgm:chMax val="0"/>
          <dgm:chPref val="0"/>
          <dgm:bulletEnabled val="1"/>
        </dgm:presLayoutVars>
      </dgm:prSet>
      <dgm:spPr/>
      <dgm:t>
        <a:bodyPr/>
        <a:lstStyle/>
        <a:p>
          <a:endParaRPr lang="en-US"/>
        </a:p>
      </dgm:t>
    </dgm:pt>
    <dgm:pt modelId="{3121CD63-7D55-4A5B-B22A-DA25DAC0E437}" type="pres">
      <dgm:prSet presAssocID="{6F5AB0F5-5A41-4281-9148-2DBA12FB01D5}" presName="desTx" presStyleLbl="alignAccFollowNode1" presStyleIdx="1" presStyleCnt="5">
        <dgm:presLayoutVars>
          <dgm:bulletEnabled val="1"/>
        </dgm:presLayoutVars>
      </dgm:prSet>
      <dgm:spPr/>
      <dgm:t>
        <a:bodyPr/>
        <a:lstStyle/>
        <a:p>
          <a:endParaRPr lang="en-US"/>
        </a:p>
      </dgm:t>
    </dgm:pt>
    <dgm:pt modelId="{10AA74E7-87E2-41B6-943A-2265E5D44429}" type="pres">
      <dgm:prSet presAssocID="{91021D10-05D0-49BB-BA90-0B90212E9D5D}" presName="space" presStyleCnt="0"/>
      <dgm:spPr/>
    </dgm:pt>
    <dgm:pt modelId="{FFD766D7-A9AF-4536-AF07-0DF29669ABCD}" type="pres">
      <dgm:prSet presAssocID="{60070C2A-9F9C-4262-9920-07ACB266C438}" presName="composite" presStyleCnt="0"/>
      <dgm:spPr/>
    </dgm:pt>
    <dgm:pt modelId="{5A06D03E-3EBC-49A9-AFE9-717876308E64}" type="pres">
      <dgm:prSet presAssocID="{60070C2A-9F9C-4262-9920-07ACB266C438}" presName="parTx" presStyleLbl="alignNode1" presStyleIdx="2" presStyleCnt="5">
        <dgm:presLayoutVars>
          <dgm:chMax val="0"/>
          <dgm:chPref val="0"/>
          <dgm:bulletEnabled val="1"/>
        </dgm:presLayoutVars>
      </dgm:prSet>
      <dgm:spPr/>
      <dgm:t>
        <a:bodyPr/>
        <a:lstStyle/>
        <a:p>
          <a:endParaRPr lang="en-US"/>
        </a:p>
      </dgm:t>
    </dgm:pt>
    <dgm:pt modelId="{8C33AC97-166B-461B-99E1-802E82782DC3}" type="pres">
      <dgm:prSet presAssocID="{60070C2A-9F9C-4262-9920-07ACB266C438}" presName="desTx" presStyleLbl="alignAccFollowNode1" presStyleIdx="2" presStyleCnt="5">
        <dgm:presLayoutVars>
          <dgm:bulletEnabled val="1"/>
        </dgm:presLayoutVars>
      </dgm:prSet>
      <dgm:spPr/>
      <dgm:t>
        <a:bodyPr/>
        <a:lstStyle/>
        <a:p>
          <a:endParaRPr lang="en-US"/>
        </a:p>
      </dgm:t>
    </dgm:pt>
    <dgm:pt modelId="{9AAB7239-CB40-441A-ACA7-982B6E827200}" type="pres">
      <dgm:prSet presAssocID="{4FA059F1-47BD-424E-855E-45E510B0EB1C}" presName="space" presStyleCnt="0"/>
      <dgm:spPr/>
    </dgm:pt>
    <dgm:pt modelId="{778908D1-10AD-4B20-9D6B-DF2676AA078D}" type="pres">
      <dgm:prSet presAssocID="{52A89EA8-A88B-4F6A-9191-D83B746626DB}" presName="composite" presStyleCnt="0"/>
      <dgm:spPr/>
    </dgm:pt>
    <dgm:pt modelId="{EF739B44-165F-4F89-88C4-4C7233B412AB}" type="pres">
      <dgm:prSet presAssocID="{52A89EA8-A88B-4F6A-9191-D83B746626DB}" presName="parTx" presStyleLbl="alignNode1" presStyleIdx="3" presStyleCnt="5">
        <dgm:presLayoutVars>
          <dgm:chMax val="0"/>
          <dgm:chPref val="0"/>
          <dgm:bulletEnabled val="1"/>
        </dgm:presLayoutVars>
      </dgm:prSet>
      <dgm:spPr/>
      <dgm:t>
        <a:bodyPr/>
        <a:lstStyle/>
        <a:p>
          <a:endParaRPr lang="en-US"/>
        </a:p>
      </dgm:t>
    </dgm:pt>
    <dgm:pt modelId="{06818701-04F3-48D8-8599-3B0B17E68379}" type="pres">
      <dgm:prSet presAssocID="{52A89EA8-A88B-4F6A-9191-D83B746626DB}" presName="desTx" presStyleLbl="alignAccFollowNode1" presStyleIdx="3" presStyleCnt="5">
        <dgm:presLayoutVars>
          <dgm:bulletEnabled val="1"/>
        </dgm:presLayoutVars>
      </dgm:prSet>
      <dgm:spPr/>
      <dgm:t>
        <a:bodyPr/>
        <a:lstStyle/>
        <a:p>
          <a:endParaRPr lang="en-US"/>
        </a:p>
      </dgm:t>
    </dgm:pt>
    <dgm:pt modelId="{EFB3F432-D3BC-4976-90FE-F1A8E626DE47}" type="pres">
      <dgm:prSet presAssocID="{C65BF70C-5220-47BF-AB75-490250005024}" presName="space" presStyleCnt="0"/>
      <dgm:spPr/>
    </dgm:pt>
    <dgm:pt modelId="{EACBB3C7-77B7-4DB1-95FF-B4112D618261}" type="pres">
      <dgm:prSet presAssocID="{7975AEDF-6EBE-408A-9D50-AB7B4C2DCC9B}" presName="composite" presStyleCnt="0"/>
      <dgm:spPr/>
    </dgm:pt>
    <dgm:pt modelId="{0E8F8192-FF32-4199-BC39-FE1DC6719180}" type="pres">
      <dgm:prSet presAssocID="{7975AEDF-6EBE-408A-9D50-AB7B4C2DCC9B}" presName="parTx" presStyleLbl="alignNode1" presStyleIdx="4" presStyleCnt="5">
        <dgm:presLayoutVars>
          <dgm:chMax val="0"/>
          <dgm:chPref val="0"/>
          <dgm:bulletEnabled val="1"/>
        </dgm:presLayoutVars>
      </dgm:prSet>
      <dgm:spPr/>
      <dgm:t>
        <a:bodyPr/>
        <a:lstStyle/>
        <a:p>
          <a:endParaRPr lang="en-US"/>
        </a:p>
      </dgm:t>
    </dgm:pt>
    <dgm:pt modelId="{BDB701C5-CDF2-4978-BCE5-A1C33C6D7497}" type="pres">
      <dgm:prSet presAssocID="{7975AEDF-6EBE-408A-9D50-AB7B4C2DCC9B}" presName="desTx" presStyleLbl="alignAccFollowNode1" presStyleIdx="4" presStyleCnt="5">
        <dgm:presLayoutVars>
          <dgm:bulletEnabled val="1"/>
        </dgm:presLayoutVars>
      </dgm:prSet>
      <dgm:spPr/>
      <dgm:t>
        <a:bodyPr/>
        <a:lstStyle/>
        <a:p>
          <a:endParaRPr lang="en-US"/>
        </a:p>
      </dgm:t>
    </dgm:pt>
  </dgm:ptLst>
  <dgm:cxnLst>
    <dgm:cxn modelId="{47048FB6-29EC-4B08-8E29-5E48D00236E1}" srcId="{6F5AB0F5-5A41-4281-9148-2DBA12FB01D5}" destId="{86CA92FA-BC1C-4AF3-8053-43CEE9B594AC}" srcOrd="0" destOrd="0" parTransId="{EDEBAACB-87F9-4C1B-8509-E7094BF09307}" sibTransId="{87B09C16-7204-46B7-BCAB-9395DD872257}"/>
    <dgm:cxn modelId="{92A0E103-64C4-4BE7-A4CA-DD2C39120413}" type="presOf" srcId="{F94A3C13-7A54-4EE0-9D70-90629A3B7146}" destId="{06818701-04F3-48D8-8599-3B0B17E68379}" srcOrd="0" destOrd="1" presId="urn:microsoft.com/office/officeart/2005/8/layout/hList1"/>
    <dgm:cxn modelId="{30103D9F-D58B-4BFD-84F0-80507CF0B946}" type="presOf" srcId="{974B9546-FD9A-49D3-8A91-298393A8C035}" destId="{3121CD63-7D55-4A5B-B22A-DA25DAC0E437}" srcOrd="0" destOrd="1" presId="urn:microsoft.com/office/officeart/2005/8/layout/hList1"/>
    <dgm:cxn modelId="{B217F1DC-3442-4C83-8CD4-F1D5ACE36446}" srcId="{B655AC9D-05F3-4D3B-BECC-9EBB97D15604}" destId="{60070C2A-9F9C-4262-9920-07ACB266C438}" srcOrd="2" destOrd="0" parTransId="{C229CD80-0876-4E90-95E0-D4C02E75AF15}" sibTransId="{4FA059F1-47BD-424E-855E-45E510B0EB1C}"/>
    <dgm:cxn modelId="{0A219526-AC7B-434E-ABA2-F5B5D72D1494}" srcId="{B655AC9D-05F3-4D3B-BECC-9EBB97D15604}" destId="{7975AEDF-6EBE-408A-9D50-AB7B4C2DCC9B}" srcOrd="4" destOrd="0" parTransId="{E14889B6-A058-440E-9F2D-5D1B401F5872}" sibTransId="{06EFE0BF-88F0-44E5-8C02-0E6CA3CC4DD4}"/>
    <dgm:cxn modelId="{EF4DC83E-D7F4-41EC-BA95-229199B656EC}" type="presOf" srcId="{6F5AB0F5-5A41-4281-9148-2DBA12FB01D5}" destId="{8751232D-09E8-47FB-AD66-36E838EBA895}" srcOrd="0" destOrd="0" presId="urn:microsoft.com/office/officeart/2005/8/layout/hList1"/>
    <dgm:cxn modelId="{AFC17B11-49CB-4C1A-9CD8-FC4BD43EEC4D}" srcId="{7975AEDF-6EBE-408A-9D50-AB7B4C2DCC9B}" destId="{EA1816CD-C2E3-4C91-9C62-337DCF39DB3E}" srcOrd="0" destOrd="0" parTransId="{7573165E-A7F6-49C4-8280-E482AFD3ED7C}" sibTransId="{09D61652-0EE7-4F45-B33A-3465F7BB66E4}"/>
    <dgm:cxn modelId="{8F9A8C21-7FA8-4392-A204-6AAE480549C3}" srcId="{6F5AB0F5-5A41-4281-9148-2DBA12FB01D5}" destId="{F1DC75A3-ADBD-4EB7-A870-67147F2B9249}" srcOrd="2" destOrd="0" parTransId="{DCF644B7-6134-4F8C-8D1A-3BC23BE97A1B}" sibTransId="{7F6B409C-2571-47AF-995F-0051A7DD4848}"/>
    <dgm:cxn modelId="{CD0BA1AA-7321-4B58-BDC3-0A5910DA211B}" srcId="{A96814C9-3331-470E-BA7A-BCD5AF2D63A0}" destId="{4B616D1A-A7B6-4000-A973-182DE7213482}" srcOrd="0" destOrd="0" parTransId="{98313F3F-4D3E-4DEE-A0A4-015703BF414A}" sibTransId="{1EF42967-0928-4734-B3C0-54D05D450041}"/>
    <dgm:cxn modelId="{AB1A71C0-E158-4B49-88BD-AFA5A4516198}" type="presOf" srcId="{EC7F1A5C-F542-4B51-BA25-5CB8C16FC979}" destId="{8C33AC97-166B-461B-99E1-802E82782DC3}" srcOrd="0" destOrd="1" presId="urn:microsoft.com/office/officeart/2005/8/layout/hList1"/>
    <dgm:cxn modelId="{95CE83DB-B977-4E63-93D9-256BF58698CA}" type="presOf" srcId="{86CA92FA-BC1C-4AF3-8053-43CEE9B594AC}" destId="{3121CD63-7D55-4A5B-B22A-DA25DAC0E437}" srcOrd="0" destOrd="0" presId="urn:microsoft.com/office/officeart/2005/8/layout/hList1"/>
    <dgm:cxn modelId="{87F57BB4-F7C9-4019-81E4-97468E83E763}" srcId="{6F5AB0F5-5A41-4281-9148-2DBA12FB01D5}" destId="{8E1CF585-DBAC-41BA-B887-7B3D0F2208B9}" srcOrd="4" destOrd="0" parTransId="{51E448A3-0B81-49BE-AAFA-FA64DD85D043}" sibTransId="{F7BB8E9F-ABD8-4914-91A1-D6E5F77CA4B2}"/>
    <dgm:cxn modelId="{72390D63-4963-479A-B033-D3B001DDB39B}" type="presOf" srcId="{8E1CF585-DBAC-41BA-B887-7B3D0F2208B9}" destId="{3121CD63-7D55-4A5B-B22A-DA25DAC0E437}" srcOrd="0" destOrd="4" presId="urn:microsoft.com/office/officeart/2005/8/layout/hList1"/>
    <dgm:cxn modelId="{18660423-3FCC-4A65-8841-534DFF246054}" srcId="{52A89EA8-A88B-4F6A-9191-D83B746626DB}" destId="{F94A3C13-7A54-4EE0-9D70-90629A3B7146}" srcOrd="1" destOrd="0" parTransId="{3E0D9651-35E0-4FBD-90A8-3D7652B5D2CE}" sibTransId="{E4C6B348-ECC8-47C8-89BF-E6996E67FCAF}"/>
    <dgm:cxn modelId="{3B6F9F49-E5FE-41F2-AD15-6FBB296022E0}" srcId="{B655AC9D-05F3-4D3B-BECC-9EBB97D15604}" destId="{6F5AB0F5-5A41-4281-9148-2DBA12FB01D5}" srcOrd="1" destOrd="0" parTransId="{54FB7EA2-D400-45A8-B52F-265A4CB06415}" sibTransId="{91021D10-05D0-49BB-BA90-0B90212E9D5D}"/>
    <dgm:cxn modelId="{91722BD5-E391-4126-B126-51AD0AAAFAB2}" srcId="{60070C2A-9F9C-4262-9920-07ACB266C438}" destId="{EC7F1A5C-F542-4B51-BA25-5CB8C16FC979}" srcOrd="1" destOrd="0" parTransId="{5F857CAA-AE4C-4FBE-857A-08B756520AB7}" sibTransId="{580585F5-CF35-43E0-897F-7E99ECA6E161}"/>
    <dgm:cxn modelId="{E3A21BD9-C340-4954-BCB4-8E55BAE9AA45}" srcId="{52A89EA8-A88B-4F6A-9191-D83B746626DB}" destId="{85B6DD95-443F-4C95-B97C-901AB494BC94}" srcOrd="2" destOrd="0" parTransId="{0E86DD99-4C3F-4801-8DF2-39683A866D15}" sibTransId="{7CBF20E7-3845-42BA-A489-63AB050243D6}"/>
    <dgm:cxn modelId="{0E0EB77E-27EE-4340-A424-A6CEA3A346CF}" type="presOf" srcId="{8EEDCAD0-F535-4F1F-B7FC-A6F27F24155D}" destId="{8C33AC97-166B-461B-99E1-802E82782DC3}" srcOrd="0" destOrd="0" presId="urn:microsoft.com/office/officeart/2005/8/layout/hList1"/>
    <dgm:cxn modelId="{FCBD2010-E6A1-4380-A7D5-2B77432B3054}" type="presOf" srcId="{B9A49B7A-931B-4F5D-9735-309A3A123369}" destId="{4C08275F-8416-4995-B3A4-C996EB5B6761}" srcOrd="0" destOrd="2" presId="urn:microsoft.com/office/officeart/2005/8/layout/hList1"/>
    <dgm:cxn modelId="{FCA1027E-1B0D-4536-BE97-070AFFD9DECB}" srcId="{7975AEDF-6EBE-408A-9D50-AB7B4C2DCC9B}" destId="{B062F612-076D-4131-81A8-3DDA799120CC}" srcOrd="2" destOrd="0" parTransId="{E5D7B89E-4863-49CC-97CA-6B92FF9956C1}" sibTransId="{458457D7-E955-4767-B401-AFE79471D329}"/>
    <dgm:cxn modelId="{B0B0F36D-E25D-4565-9D02-2783783DF35F}" srcId="{52A89EA8-A88B-4F6A-9191-D83B746626DB}" destId="{D9AF47AB-FE0D-451A-A32A-5F0E9E65BE2C}" srcOrd="0" destOrd="0" parTransId="{15AE97E3-F27E-468C-A33F-BCADA9B80F59}" sibTransId="{43E3FB33-EC9F-4E40-BFD1-BFDD119F9B35}"/>
    <dgm:cxn modelId="{C96E7C57-A4EA-4C30-B0F8-292F4184DDF2}" srcId="{7975AEDF-6EBE-408A-9D50-AB7B4C2DCC9B}" destId="{3E8B4D3F-8010-4435-AA63-11215A06FDAB}" srcOrd="1" destOrd="0" parTransId="{22B1C7C9-9C15-4F52-8563-5DCCFDE4A68E}" sibTransId="{BD2C1D00-1678-4F6C-8629-0B053DB37865}"/>
    <dgm:cxn modelId="{56C7E8F1-D124-431F-8D11-A2247F6EDB8A}" type="presOf" srcId="{1D3BAF3A-30D0-4313-B150-B4C3AAB4AF43}" destId="{8C33AC97-166B-461B-99E1-802E82782DC3}" srcOrd="0" destOrd="3" presId="urn:microsoft.com/office/officeart/2005/8/layout/hList1"/>
    <dgm:cxn modelId="{D6056C80-6260-4670-847C-7C3B78F3DB90}" type="presOf" srcId="{FDD0BD3E-B41B-4090-A3E6-21A3DA720775}" destId="{8C33AC97-166B-461B-99E1-802E82782DC3}" srcOrd="0" destOrd="2" presId="urn:microsoft.com/office/officeart/2005/8/layout/hList1"/>
    <dgm:cxn modelId="{61BF9E87-0670-48D1-929E-5260E25B7918}" type="presOf" srcId="{A96814C9-3331-470E-BA7A-BCD5AF2D63A0}" destId="{2F10BC14-7DDA-4E18-9925-E42313D96921}" srcOrd="0" destOrd="0" presId="urn:microsoft.com/office/officeart/2005/8/layout/hList1"/>
    <dgm:cxn modelId="{C5C39D5B-4C9A-4528-8799-1057BFE8D538}" type="presOf" srcId="{52A89EA8-A88B-4F6A-9191-D83B746626DB}" destId="{EF739B44-165F-4F89-88C4-4C7233B412AB}" srcOrd="0" destOrd="0" presId="urn:microsoft.com/office/officeart/2005/8/layout/hList1"/>
    <dgm:cxn modelId="{322AF41A-95FA-464A-8437-D5AAFFFE7332}" srcId="{B655AC9D-05F3-4D3B-BECC-9EBB97D15604}" destId="{52A89EA8-A88B-4F6A-9191-D83B746626DB}" srcOrd="3" destOrd="0" parTransId="{2010A793-A290-48EE-B2D1-768EC5CFA489}" sibTransId="{C65BF70C-5220-47BF-AB75-490250005024}"/>
    <dgm:cxn modelId="{EC80D7AA-B556-42E2-9721-1627A065E4C4}" type="presOf" srcId="{60070C2A-9F9C-4262-9920-07ACB266C438}" destId="{5A06D03E-3EBC-49A9-AFE9-717876308E64}" srcOrd="0" destOrd="0" presId="urn:microsoft.com/office/officeart/2005/8/layout/hList1"/>
    <dgm:cxn modelId="{AF5EBF6D-3761-43A2-B7A5-565D6FE00970}" srcId="{60070C2A-9F9C-4262-9920-07ACB266C438}" destId="{D9F5C179-741F-4658-926A-78C794286375}" srcOrd="4" destOrd="0" parTransId="{717C1876-4AC0-456A-8C08-20598ECC015B}" sibTransId="{E2AFB78D-08C3-4EBF-8454-161959E72F02}"/>
    <dgm:cxn modelId="{0A608F43-CD6B-41CA-925A-4C71545E0823}" type="presOf" srcId="{F1DC75A3-ADBD-4EB7-A870-67147F2B9249}" destId="{3121CD63-7D55-4A5B-B22A-DA25DAC0E437}" srcOrd="0" destOrd="2" presId="urn:microsoft.com/office/officeart/2005/8/layout/hList1"/>
    <dgm:cxn modelId="{A7F41F94-8167-4DB9-BC96-3D534A458912}" type="presOf" srcId="{EA1816CD-C2E3-4C91-9C62-337DCF39DB3E}" destId="{BDB701C5-CDF2-4978-BCE5-A1C33C6D7497}" srcOrd="0" destOrd="0" presId="urn:microsoft.com/office/officeart/2005/8/layout/hList1"/>
    <dgm:cxn modelId="{A503F808-E36C-4CB3-86CB-91E694ACC80F}" type="presOf" srcId="{3FAE8F8E-BDBD-4C18-ABD2-A5D3C634ABA5}" destId="{BDB701C5-CDF2-4978-BCE5-A1C33C6D7497}" srcOrd="0" destOrd="3" presId="urn:microsoft.com/office/officeart/2005/8/layout/hList1"/>
    <dgm:cxn modelId="{F8CD480A-A713-41A5-ACD4-26E9EE8507A5}" type="presOf" srcId="{D9AF47AB-FE0D-451A-A32A-5F0E9E65BE2C}" destId="{06818701-04F3-48D8-8599-3B0B17E68379}" srcOrd="0" destOrd="0" presId="urn:microsoft.com/office/officeart/2005/8/layout/hList1"/>
    <dgm:cxn modelId="{C5CBA5F8-F928-41E9-A0CB-50A547625D2C}" srcId="{60070C2A-9F9C-4262-9920-07ACB266C438}" destId="{8EEDCAD0-F535-4F1F-B7FC-A6F27F24155D}" srcOrd="0" destOrd="0" parTransId="{3F5A0AC0-A9F5-4194-B5E2-4DEC69155069}" sibTransId="{5B35053B-6C7B-4E6A-867F-1F4B014169A4}"/>
    <dgm:cxn modelId="{8A070EC4-3F4A-40D2-A0E7-6412CE2EC4B3}" type="presOf" srcId="{B655AC9D-05F3-4D3B-BECC-9EBB97D15604}" destId="{BC770ED8-D5AA-4FD0-BBFB-839EE7100CCA}" srcOrd="0" destOrd="0" presId="urn:microsoft.com/office/officeart/2005/8/layout/hList1"/>
    <dgm:cxn modelId="{1AD82B38-F5A7-432C-90C0-0712E2CAF129}" srcId="{A96814C9-3331-470E-BA7A-BCD5AF2D63A0}" destId="{B9A49B7A-931B-4F5D-9735-309A3A123369}" srcOrd="2" destOrd="0" parTransId="{6B33E175-176A-4998-8D28-6829E58310E2}" sibTransId="{7322B401-DAB4-4A3E-B7F5-0D4F06D4F3EB}"/>
    <dgm:cxn modelId="{31014EE5-06EF-4931-9EE8-E6B19851A0E3}" type="presOf" srcId="{0F813CBD-8B27-462F-B13A-0E360277B825}" destId="{3121CD63-7D55-4A5B-B22A-DA25DAC0E437}" srcOrd="0" destOrd="3" presId="urn:microsoft.com/office/officeart/2005/8/layout/hList1"/>
    <dgm:cxn modelId="{5DA80180-530D-4914-8B9E-E2E7E9B40770}" type="presOf" srcId="{DAB77BDD-C066-4477-BE7F-0D0B5FEE70ED}" destId="{4C08275F-8416-4995-B3A4-C996EB5B6761}" srcOrd="0" destOrd="1" presId="urn:microsoft.com/office/officeart/2005/8/layout/hList1"/>
    <dgm:cxn modelId="{8983CA15-AC5A-4C20-8905-18033A703B8E}" srcId="{60070C2A-9F9C-4262-9920-07ACB266C438}" destId="{FDD0BD3E-B41B-4090-A3E6-21A3DA720775}" srcOrd="2" destOrd="0" parTransId="{BD6AF011-EFBD-43BB-80F4-08D5DE8A28C8}" sibTransId="{655B14BC-0CD2-4A00-9D3E-B6268AD11B23}"/>
    <dgm:cxn modelId="{A525F82D-223C-47CF-B58E-44FE3823EA1A}" type="presOf" srcId="{D9F5C179-741F-4658-926A-78C794286375}" destId="{8C33AC97-166B-461B-99E1-802E82782DC3}" srcOrd="0" destOrd="4" presId="urn:microsoft.com/office/officeart/2005/8/layout/hList1"/>
    <dgm:cxn modelId="{1E6CC7B1-706F-4AD1-86A2-DE589B39F15D}" type="presOf" srcId="{3E8B4D3F-8010-4435-AA63-11215A06FDAB}" destId="{BDB701C5-CDF2-4978-BCE5-A1C33C6D7497}" srcOrd="0" destOrd="1" presId="urn:microsoft.com/office/officeart/2005/8/layout/hList1"/>
    <dgm:cxn modelId="{BF0B5BCC-7866-4A5F-BBAA-0C0115043411}" srcId="{60070C2A-9F9C-4262-9920-07ACB266C438}" destId="{1D3BAF3A-30D0-4313-B150-B4C3AAB4AF43}" srcOrd="3" destOrd="0" parTransId="{C39B8D74-B08F-4414-A799-AFCE2A93EA5A}" sibTransId="{C8732D46-7FC4-4EE3-BF5C-DA159EE87FC6}"/>
    <dgm:cxn modelId="{BB4A1AED-9D65-4F41-8EC9-10B9B18C6780}" type="presOf" srcId="{85B6DD95-443F-4C95-B97C-901AB494BC94}" destId="{06818701-04F3-48D8-8599-3B0B17E68379}" srcOrd="0" destOrd="2" presId="urn:microsoft.com/office/officeart/2005/8/layout/hList1"/>
    <dgm:cxn modelId="{034458E6-6510-4429-BBBC-A4518BD882C9}" type="presOf" srcId="{B062F612-076D-4131-81A8-3DDA799120CC}" destId="{BDB701C5-CDF2-4978-BCE5-A1C33C6D7497}" srcOrd="0" destOrd="2" presId="urn:microsoft.com/office/officeart/2005/8/layout/hList1"/>
    <dgm:cxn modelId="{632BFD92-69EE-4BF4-BBA8-877B8DC04D10}" srcId="{7975AEDF-6EBE-408A-9D50-AB7B4C2DCC9B}" destId="{3FAE8F8E-BDBD-4C18-ABD2-A5D3C634ABA5}" srcOrd="3" destOrd="0" parTransId="{B8CEF16A-100C-473B-9843-CDA18E0678FE}" sibTransId="{2CBB8516-35F2-4343-83B5-E3D3AFFA6441}"/>
    <dgm:cxn modelId="{88BDD0C6-A05D-463A-88BB-52A983E996BB}" type="presOf" srcId="{7DC49E55-561C-4B3D-A06C-733135F0DF02}" destId="{4C08275F-8416-4995-B3A4-C996EB5B6761}" srcOrd="0" destOrd="3" presId="urn:microsoft.com/office/officeart/2005/8/layout/hList1"/>
    <dgm:cxn modelId="{3A886686-D53D-42A1-8A38-075974021634}" srcId="{B655AC9D-05F3-4D3B-BECC-9EBB97D15604}" destId="{A96814C9-3331-470E-BA7A-BCD5AF2D63A0}" srcOrd="0" destOrd="0" parTransId="{A612F8E9-5B45-47B5-BB90-58C93311058C}" sibTransId="{89A8BF41-5D4D-452A-8AA3-FEAB19FF7150}"/>
    <dgm:cxn modelId="{0051B6A4-1C03-47A4-85BA-596A374DAE4D}" type="presOf" srcId="{7975AEDF-6EBE-408A-9D50-AB7B4C2DCC9B}" destId="{0E8F8192-FF32-4199-BC39-FE1DC6719180}" srcOrd="0" destOrd="0" presId="urn:microsoft.com/office/officeart/2005/8/layout/hList1"/>
    <dgm:cxn modelId="{A642ADB5-09C1-4D6A-9241-50F9CF9642D8}" srcId="{6F5AB0F5-5A41-4281-9148-2DBA12FB01D5}" destId="{974B9546-FD9A-49D3-8A91-298393A8C035}" srcOrd="1" destOrd="0" parTransId="{BFD03613-B68B-4112-9FF8-E572A6C2EF39}" sibTransId="{3DEEEEDA-20DD-432D-84A5-DC5D76F564AF}"/>
    <dgm:cxn modelId="{580724E8-7D5F-4E9D-ACE8-74D5AD5AEB4B}" srcId="{6F5AB0F5-5A41-4281-9148-2DBA12FB01D5}" destId="{0F813CBD-8B27-462F-B13A-0E360277B825}" srcOrd="3" destOrd="0" parTransId="{C9228B5C-C55E-43EF-A845-87C9625F4F6E}" sibTransId="{96752AB2-2A88-4858-86F3-C3DB44052969}"/>
    <dgm:cxn modelId="{1BAFECF3-F6E2-4B12-8C0B-C8605F8402A8}" type="presOf" srcId="{4B616D1A-A7B6-4000-A973-182DE7213482}" destId="{4C08275F-8416-4995-B3A4-C996EB5B6761}" srcOrd="0" destOrd="0" presId="urn:microsoft.com/office/officeart/2005/8/layout/hList1"/>
    <dgm:cxn modelId="{697D829C-8BF7-4A71-B13B-DB70CDF1A42A}" srcId="{A96814C9-3331-470E-BA7A-BCD5AF2D63A0}" destId="{DAB77BDD-C066-4477-BE7F-0D0B5FEE70ED}" srcOrd="1" destOrd="0" parTransId="{48B19D6F-7C1E-43DB-A08C-8F35137C707E}" sibTransId="{B60DF8A2-C2C7-45E1-BCCD-C10EA639440F}"/>
    <dgm:cxn modelId="{25AD3FBC-9E4C-4FD5-B9E0-E89E9500BB9A}" srcId="{A96814C9-3331-470E-BA7A-BCD5AF2D63A0}" destId="{7DC49E55-561C-4B3D-A06C-733135F0DF02}" srcOrd="3" destOrd="0" parTransId="{4AE8FD6C-10CD-4E98-B5BE-A39B699F430A}" sibTransId="{EAAD9952-817D-474B-A095-48A56F38B402}"/>
    <dgm:cxn modelId="{752A4D9D-200D-4A65-B1B5-BC18DBFD502B}" type="presParOf" srcId="{BC770ED8-D5AA-4FD0-BBFB-839EE7100CCA}" destId="{A4B3812D-1A16-4C98-B58F-1D2173EF5F64}" srcOrd="0" destOrd="0" presId="urn:microsoft.com/office/officeart/2005/8/layout/hList1"/>
    <dgm:cxn modelId="{5DB2C986-3E6B-4D76-9956-FD0B64F4F7A4}" type="presParOf" srcId="{A4B3812D-1A16-4C98-B58F-1D2173EF5F64}" destId="{2F10BC14-7DDA-4E18-9925-E42313D96921}" srcOrd="0" destOrd="0" presId="urn:microsoft.com/office/officeart/2005/8/layout/hList1"/>
    <dgm:cxn modelId="{9053A674-EB06-4FAC-B68C-88C5BFA55FC9}" type="presParOf" srcId="{A4B3812D-1A16-4C98-B58F-1D2173EF5F64}" destId="{4C08275F-8416-4995-B3A4-C996EB5B6761}" srcOrd="1" destOrd="0" presId="urn:microsoft.com/office/officeart/2005/8/layout/hList1"/>
    <dgm:cxn modelId="{37443331-E9E6-474B-8225-C00169DD8432}" type="presParOf" srcId="{BC770ED8-D5AA-4FD0-BBFB-839EE7100CCA}" destId="{F97093C1-6EE4-4C85-BC74-FAA5AD7CB126}" srcOrd="1" destOrd="0" presId="urn:microsoft.com/office/officeart/2005/8/layout/hList1"/>
    <dgm:cxn modelId="{BE7FCB1E-714F-4CDB-AD0F-255EAF8FF202}" type="presParOf" srcId="{BC770ED8-D5AA-4FD0-BBFB-839EE7100CCA}" destId="{19D42DBF-66CF-411A-92D4-E89B26368506}" srcOrd="2" destOrd="0" presId="urn:microsoft.com/office/officeart/2005/8/layout/hList1"/>
    <dgm:cxn modelId="{DE7DDAE9-3152-4DF2-80D6-25E28C943FC4}" type="presParOf" srcId="{19D42DBF-66CF-411A-92D4-E89B26368506}" destId="{8751232D-09E8-47FB-AD66-36E838EBA895}" srcOrd="0" destOrd="0" presId="urn:microsoft.com/office/officeart/2005/8/layout/hList1"/>
    <dgm:cxn modelId="{848C37D7-7C69-4B6B-BF20-C78D79366E93}" type="presParOf" srcId="{19D42DBF-66CF-411A-92D4-E89B26368506}" destId="{3121CD63-7D55-4A5B-B22A-DA25DAC0E437}" srcOrd="1" destOrd="0" presId="urn:microsoft.com/office/officeart/2005/8/layout/hList1"/>
    <dgm:cxn modelId="{7C798DFD-97B6-4177-A7B3-348D501756A5}" type="presParOf" srcId="{BC770ED8-D5AA-4FD0-BBFB-839EE7100CCA}" destId="{10AA74E7-87E2-41B6-943A-2265E5D44429}" srcOrd="3" destOrd="0" presId="urn:microsoft.com/office/officeart/2005/8/layout/hList1"/>
    <dgm:cxn modelId="{12B47858-E590-4778-980E-45224C34E714}" type="presParOf" srcId="{BC770ED8-D5AA-4FD0-BBFB-839EE7100CCA}" destId="{FFD766D7-A9AF-4536-AF07-0DF29669ABCD}" srcOrd="4" destOrd="0" presId="urn:microsoft.com/office/officeart/2005/8/layout/hList1"/>
    <dgm:cxn modelId="{549BEB3A-F6EA-4F4A-AB84-4A725429D51D}" type="presParOf" srcId="{FFD766D7-A9AF-4536-AF07-0DF29669ABCD}" destId="{5A06D03E-3EBC-49A9-AFE9-717876308E64}" srcOrd="0" destOrd="0" presId="urn:microsoft.com/office/officeart/2005/8/layout/hList1"/>
    <dgm:cxn modelId="{455FC075-6684-4BEB-8CBB-68FBBE812179}" type="presParOf" srcId="{FFD766D7-A9AF-4536-AF07-0DF29669ABCD}" destId="{8C33AC97-166B-461B-99E1-802E82782DC3}" srcOrd="1" destOrd="0" presId="urn:microsoft.com/office/officeart/2005/8/layout/hList1"/>
    <dgm:cxn modelId="{A2984156-9A1B-46F9-A5CF-EDB2FF978E7C}" type="presParOf" srcId="{BC770ED8-D5AA-4FD0-BBFB-839EE7100CCA}" destId="{9AAB7239-CB40-441A-ACA7-982B6E827200}" srcOrd="5" destOrd="0" presId="urn:microsoft.com/office/officeart/2005/8/layout/hList1"/>
    <dgm:cxn modelId="{116FCBE4-F0CE-4703-BC54-177BEFD8C6C6}" type="presParOf" srcId="{BC770ED8-D5AA-4FD0-BBFB-839EE7100CCA}" destId="{778908D1-10AD-4B20-9D6B-DF2676AA078D}" srcOrd="6" destOrd="0" presId="urn:microsoft.com/office/officeart/2005/8/layout/hList1"/>
    <dgm:cxn modelId="{17D17F5F-5766-41C1-AB8F-B729F6C55AB6}" type="presParOf" srcId="{778908D1-10AD-4B20-9D6B-DF2676AA078D}" destId="{EF739B44-165F-4F89-88C4-4C7233B412AB}" srcOrd="0" destOrd="0" presId="urn:microsoft.com/office/officeart/2005/8/layout/hList1"/>
    <dgm:cxn modelId="{D8508A4D-D8A8-4869-A568-3104E7070D10}" type="presParOf" srcId="{778908D1-10AD-4B20-9D6B-DF2676AA078D}" destId="{06818701-04F3-48D8-8599-3B0B17E68379}" srcOrd="1" destOrd="0" presId="urn:microsoft.com/office/officeart/2005/8/layout/hList1"/>
    <dgm:cxn modelId="{DA9F47F7-EEC0-4589-B1EB-91D47148CAB3}" type="presParOf" srcId="{BC770ED8-D5AA-4FD0-BBFB-839EE7100CCA}" destId="{EFB3F432-D3BC-4976-90FE-F1A8E626DE47}" srcOrd="7" destOrd="0" presId="urn:microsoft.com/office/officeart/2005/8/layout/hList1"/>
    <dgm:cxn modelId="{A2BE8CF7-1FE1-4154-A325-82FDCA1A187A}" type="presParOf" srcId="{BC770ED8-D5AA-4FD0-BBFB-839EE7100CCA}" destId="{EACBB3C7-77B7-4DB1-95FF-B4112D618261}" srcOrd="8" destOrd="0" presId="urn:microsoft.com/office/officeart/2005/8/layout/hList1"/>
    <dgm:cxn modelId="{0C479933-B70C-40B4-884E-57E2F096F748}" type="presParOf" srcId="{EACBB3C7-77B7-4DB1-95FF-B4112D618261}" destId="{0E8F8192-FF32-4199-BC39-FE1DC6719180}" srcOrd="0" destOrd="0" presId="urn:microsoft.com/office/officeart/2005/8/layout/hList1"/>
    <dgm:cxn modelId="{86F83DE1-36FF-4D14-868D-575A42D87177}" type="presParOf" srcId="{EACBB3C7-77B7-4DB1-95FF-B4112D618261}" destId="{BDB701C5-CDF2-4978-BCE5-A1C33C6D7497}"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78B50-B255-47A5-BE9D-F4661C8D327C}">
      <dsp:nvSpPr>
        <dsp:cNvPr id="0" name=""/>
        <dsp:cNvSpPr/>
      </dsp:nvSpPr>
      <dsp:spPr>
        <a:xfrm>
          <a:off x="558036" y="0"/>
          <a:ext cx="6324414" cy="41054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6371BC-2B36-4115-B02E-6192A861429E}">
      <dsp:nvSpPr>
        <dsp:cNvPr id="0" name=""/>
        <dsp:cNvSpPr/>
      </dsp:nvSpPr>
      <dsp:spPr>
        <a:xfrm>
          <a:off x="2043"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List creation</a:t>
          </a:r>
          <a:endParaRPr lang="en-US" sz="1800" kern="1200" dirty="0"/>
        </a:p>
      </dsp:txBody>
      <dsp:txXfrm>
        <a:off x="60125" y="1289702"/>
        <a:ext cx="1073660" cy="1525996"/>
      </dsp:txXfrm>
    </dsp:sp>
    <dsp:sp modelId="{7604F856-9799-45D7-9DF0-3167AEBB554F}">
      <dsp:nvSpPr>
        <dsp:cNvPr id="0" name=""/>
        <dsp:cNvSpPr/>
      </dsp:nvSpPr>
      <dsp:spPr>
        <a:xfrm>
          <a:off x="1251358"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Resource collection</a:t>
          </a:r>
          <a:endParaRPr lang="en-US" sz="1800" kern="1200" dirty="0"/>
        </a:p>
      </dsp:txBody>
      <dsp:txXfrm>
        <a:off x="1309440" y="1289702"/>
        <a:ext cx="1073660" cy="1525996"/>
      </dsp:txXfrm>
    </dsp:sp>
    <dsp:sp modelId="{F01E936D-B5EE-4CDC-A2E0-628CDCA52285}">
      <dsp:nvSpPr>
        <dsp:cNvPr id="0" name=""/>
        <dsp:cNvSpPr/>
      </dsp:nvSpPr>
      <dsp:spPr>
        <a:xfrm>
          <a:off x="2500674"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Include digitized requests </a:t>
          </a:r>
          <a:endParaRPr lang="en-US" sz="1800" kern="1200" dirty="0"/>
        </a:p>
      </dsp:txBody>
      <dsp:txXfrm>
        <a:off x="2558756" y="1289702"/>
        <a:ext cx="1073660" cy="1525996"/>
      </dsp:txXfrm>
    </dsp:sp>
    <dsp:sp modelId="{E59D104B-3589-4446-A3EA-CABA822B4D4A}">
      <dsp:nvSpPr>
        <dsp:cNvPr id="0" name=""/>
        <dsp:cNvSpPr/>
      </dsp:nvSpPr>
      <dsp:spPr>
        <a:xfrm>
          <a:off x="3749989"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Send for review</a:t>
          </a:r>
          <a:endParaRPr lang="en-US" sz="1800" kern="1200" dirty="0"/>
        </a:p>
      </dsp:txBody>
      <dsp:txXfrm>
        <a:off x="3808071" y="1289702"/>
        <a:ext cx="1073660" cy="1525996"/>
      </dsp:txXfrm>
    </dsp:sp>
    <dsp:sp modelId="{5A3DF89F-5AFE-43CA-A7D6-6ABE6C1087EA}">
      <dsp:nvSpPr>
        <dsp:cNvPr id="0" name=""/>
        <dsp:cNvSpPr/>
      </dsp:nvSpPr>
      <dsp:spPr>
        <a:xfrm>
          <a:off x="4999304"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Each June lists are rolled over</a:t>
          </a:r>
          <a:endParaRPr lang="en-US" sz="1800" kern="1200" dirty="0"/>
        </a:p>
      </dsp:txBody>
      <dsp:txXfrm>
        <a:off x="5057386" y="1289702"/>
        <a:ext cx="1073660" cy="1525996"/>
      </dsp:txXfrm>
    </dsp:sp>
    <dsp:sp modelId="{C36E1F72-A636-4305-B155-700D7A93343E}">
      <dsp:nvSpPr>
        <dsp:cNvPr id="0" name=""/>
        <dsp:cNvSpPr/>
      </dsp:nvSpPr>
      <dsp:spPr>
        <a:xfrm>
          <a:off x="6248620" y="1231620"/>
          <a:ext cx="1189824" cy="1642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Update as required and send for review</a:t>
          </a:r>
          <a:endParaRPr lang="en-US" sz="1800" kern="1200" dirty="0"/>
        </a:p>
      </dsp:txBody>
      <dsp:txXfrm>
        <a:off x="6306702" y="1289702"/>
        <a:ext cx="1073660" cy="1525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B188DC-8051-47D7-B2A2-2883B92EC25A}">
      <dsp:nvSpPr>
        <dsp:cNvPr id="0" name=""/>
        <dsp:cNvSpPr/>
      </dsp:nvSpPr>
      <dsp:spPr>
        <a:xfrm>
          <a:off x="-111975" y="41941"/>
          <a:ext cx="4183461" cy="418346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3ECB15-E4F3-435C-89DE-66F705B09216}">
      <dsp:nvSpPr>
        <dsp:cNvPr id="0" name=""/>
        <dsp:cNvSpPr/>
      </dsp:nvSpPr>
      <dsp:spPr>
        <a:xfrm>
          <a:off x="1979755" y="41941"/>
          <a:ext cx="4880705" cy="418346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What is it?</a:t>
          </a:r>
          <a:endParaRPr lang="en-US" sz="3300" kern="1200" dirty="0"/>
        </a:p>
      </dsp:txBody>
      <dsp:txXfrm>
        <a:off x="1979755" y="41941"/>
        <a:ext cx="2440352" cy="1255041"/>
      </dsp:txXfrm>
    </dsp:sp>
    <dsp:sp modelId="{0EBDF442-B574-4D29-A939-0FF001AA302F}">
      <dsp:nvSpPr>
        <dsp:cNvPr id="0" name=""/>
        <dsp:cNvSpPr/>
      </dsp:nvSpPr>
      <dsp:spPr>
        <a:xfrm>
          <a:off x="620131" y="1296982"/>
          <a:ext cx="2719247" cy="271924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17FF10-1D55-45AA-A9EC-5E72FC22EE01}">
      <dsp:nvSpPr>
        <dsp:cNvPr id="0" name=""/>
        <dsp:cNvSpPr/>
      </dsp:nvSpPr>
      <dsp:spPr>
        <a:xfrm>
          <a:off x="1979755" y="1296982"/>
          <a:ext cx="4880705" cy="271924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What can be scanned?</a:t>
          </a:r>
          <a:endParaRPr lang="en-US" sz="3300" kern="1200" dirty="0"/>
        </a:p>
      </dsp:txBody>
      <dsp:txXfrm>
        <a:off x="1979755" y="1296982"/>
        <a:ext cx="2440352" cy="1255037"/>
      </dsp:txXfrm>
    </dsp:sp>
    <dsp:sp modelId="{DFD71A67-7792-4CCE-8601-5A0CE06F2D1F}">
      <dsp:nvSpPr>
        <dsp:cNvPr id="0" name=""/>
        <dsp:cNvSpPr/>
      </dsp:nvSpPr>
      <dsp:spPr>
        <a:xfrm>
          <a:off x="1352236" y="2552019"/>
          <a:ext cx="1255037" cy="125503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F61FF-EED0-48FA-99D6-02F094F38B4C}">
      <dsp:nvSpPr>
        <dsp:cNvPr id="0" name=""/>
        <dsp:cNvSpPr/>
      </dsp:nvSpPr>
      <dsp:spPr>
        <a:xfrm>
          <a:off x="2015286" y="2628489"/>
          <a:ext cx="4880705" cy="125503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How does it work?</a:t>
          </a:r>
          <a:endParaRPr lang="en-US" sz="3300" kern="1200" dirty="0"/>
        </a:p>
      </dsp:txBody>
      <dsp:txXfrm>
        <a:off x="2015286" y="2628489"/>
        <a:ext cx="2440352" cy="1255037"/>
      </dsp:txXfrm>
    </dsp:sp>
    <dsp:sp modelId="{399987CB-3360-4AC3-BA64-F562BE2320A6}">
      <dsp:nvSpPr>
        <dsp:cNvPr id="0" name=""/>
        <dsp:cNvSpPr/>
      </dsp:nvSpPr>
      <dsp:spPr>
        <a:xfrm>
          <a:off x="4420107" y="41941"/>
          <a:ext cx="2440352" cy="125504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Scanning of in-copyright extracts</a:t>
          </a:r>
          <a:endParaRPr lang="en-US" sz="1400" kern="1200" dirty="0"/>
        </a:p>
        <a:p>
          <a:pPr marL="114300" lvl="1" indent="-114300" algn="l" defTabSz="622300">
            <a:lnSpc>
              <a:spcPct val="90000"/>
            </a:lnSpc>
            <a:spcBef>
              <a:spcPct val="0"/>
            </a:spcBef>
            <a:spcAft>
              <a:spcPct val="15000"/>
            </a:spcAft>
            <a:buChar char="••"/>
          </a:pPr>
          <a:r>
            <a:rPr lang="en-US" sz="1400" kern="1200" dirty="0" smtClean="0"/>
            <a:t>Under terms of the CLA HEA </a:t>
          </a:r>
          <a:r>
            <a:rPr lang="en-US" sz="1400" kern="1200" dirty="0" err="1" smtClean="0"/>
            <a:t>licence</a:t>
          </a:r>
          <a:endParaRPr lang="en-US" sz="1400" kern="1200" dirty="0"/>
        </a:p>
      </dsp:txBody>
      <dsp:txXfrm>
        <a:off x="4420107" y="41941"/>
        <a:ext cx="2440352" cy="1255041"/>
      </dsp:txXfrm>
    </dsp:sp>
    <dsp:sp modelId="{B6182BFE-1F72-4F1D-AC5F-E624A0650E4C}">
      <dsp:nvSpPr>
        <dsp:cNvPr id="0" name=""/>
        <dsp:cNvSpPr/>
      </dsp:nvSpPr>
      <dsp:spPr>
        <a:xfrm>
          <a:off x="4420107" y="1296982"/>
          <a:ext cx="2440352" cy="125503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1 chapter/1 article or 10% from a book or journal  issue per course</a:t>
          </a:r>
          <a:endParaRPr lang="en-US" sz="1400" kern="1200" dirty="0"/>
        </a:p>
        <a:p>
          <a:pPr marL="114300" lvl="1" indent="-114300" algn="l" defTabSz="622300">
            <a:lnSpc>
              <a:spcPct val="90000"/>
            </a:lnSpc>
            <a:spcBef>
              <a:spcPct val="0"/>
            </a:spcBef>
            <a:spcAft>
              <a:spcPct val="15000"/>
            </a:spcAft>
            <a:buChar char="••"/>
          </a:pPr>
          <a:r>
            <a:rPr lang="en-US" sz="1400" kern="1200" dirty="0" smtClean="0"/>
            <a:t>Books and journals published in 26 countries</a:t>
          </a:r>
          <a:endParaRPr lang="en-US" sz="1400" kern="1200" dirty="0"/>
        </a:p>
      </dsp:txBody>
      <dsp:txXfrm>
        <a:off x="4420107" y="1296982"/>
        <a:ext cx="2440352" cy="1255037"/>
      </dsp:txXfrm>
    </dsp:sp>
    <dsp:sp modelId="{EF1C4396-BB8C-4047-9810-B473E7118A29}">
      <dsp:nvSpPr>
        <dsp:cNvPr id="0" name=""/>
        <dsp:cNvSpPr/>
      </dsp:nvSpPr>
      <dsp:spPr>
        <a:xfrm>
          <a:off x="4196156" y="2621172"/>
          <a:ext cx="2888254" cy="125503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n-US" sz="1300" u="sng" kern="1200" dirty="0" smtClean="0"/>
            <a:t>Make requests via </a:t>
          </a:r>
          <a:r>
            <a:rPr lang="en-US" sz="1300" u="sng" kern="1200" dirty="0" err="1" smtClean="0"/>
            <a:t>ReadingLists@Glasgow</a:t>
          </a:r>
          <a:endParaRPr lang="en-US" sz="1300" u="sng" kern="1200" dirty="0"/>
        </a:p>
        <a:p>
          <a:pPr marL="114300" lvl="1" indent="-114300" algn="l" defTabSz="577850">
            <a:lnSpc>
              <a:spcPct val="90000"/>
            </a:lnSpc>
            <a:spcBef>
              <a:spcPct val="0"/>
            </a:spcBef>
            <a:spcAft>
              <a:spcPct val="15000"/>
            </a:spcAft>
            <a:buChar char="••"/>
          </a:pPr>
          <a:r>
            <a:rPr lang="en-US" sz="1300" u="sng" kern="1200" dirty="0" smtClean="0"/>
            <a:t>Allow 10 days</a:t>
          </a:r>
          <a:endParaRPr lang="en-US" sz="1300" u="sng" kern="1200" dirty="0"/>
        </a:p>
        <a:p>
          <a:pPr marL="114300" lvl="1" indent="-114300" algn="l" defTabSz="577850">
            <a:lnSpc>
              <a:spcPct val="90000"/>
            </a:lnSpc>
            <a:spcBef>
              <a:spcPct val="0"/>
            </a:spcBef>
            <a:spcAft>
              <a:spcPct val="15000"/>
            </a:spcAft>
            <a:buChar char="••"/>
          </a:pPr>
          <a:r>
            <a:rPr lang="en-US" sz="1300" u="sng" kern="1200" dirty="0" smtClean="0"/>
            <a:t>Requires GUID to access</a:t>
          </a:r>
          <a:endParaRPr lang="en-US" sz="1300" u="sng" kern="1200" dirty="0"/>
        </a:p>
        <a:p>
          <a:pPr marL="114300" lvl="1" indent="-114300" algn="l" defTabSz="577850">
            <a:lnSpc>
              <a:spcPct val="90000"/>
            </a:lnSpc>
            <a:spcBef>
              <a:spcPct val="0"/>
            </a:spcBef>
            <a:spcAft>
              <a:spcPct val="15000"/>
            </a:spcAft>
            <a:buChar char="••"/>
          </a:pPr>
          <a:r>
            <a:rPr lang="en-US" sz="1300" u="sng" kern="1200" dirty="0" smtClean="0"/>
            <a:t>Readings can be viewed online, downloaded or printed</a:t>
          </a:r>
          <a:endParaRPr lang="en-US" sz="1300" u="sng" kern="1200" dirty="0"/>
        </a:p>
      </dsp:txBody>
      <dsp:txXfrm>
        <a:off x="4196156" y="2621172"/>
        <a:ext cx="2888254" cy="12550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B18CD-A09C-4262-A61D-49AF69BE8678}">
      <dsp:nvSpPr>
        <dsp:cNvPr id="0" name=""/>
        <dsp:cNvSpPr/>
      </dsp:nvSpPr>
      <dsp:spPr>
        <a:xfrm>
          <a:off x="0" y="17416"/>
          <a:ext cx="6936432"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Aggregators</a:t>
          </a:r>
          <a:endParaRPr lang="en-US" sz="2700" kern="1200" dirty="0"/>
        </a:p>
      </dsp:txBody>
      <dsp:txXfrm>
        <a:off x="31613" y="49029"/>
        <a:ext cx="6873206" cy="584369"/>
      </dsp:txXfrm>
    </dsp:sp>
    <dsp:sp modelId="{941087AE-2BEE-468C-8352-F124993A8095}">
      <dsp:nvSpPr>
        <dsp:cNvPr id="0" name=""/>
        <dsp:cNvSpPr/>
      </dsp:nvSpPr>
      <dsp:spPr>
        <a:xfrm>
          <a:off x="0" y="665011"/>
          <a:ext cx="6936432" cy="1089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23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err="1" smtClean="0">
              <a:hlinkClick xmlns:r="http://schemas.openxmlformats.org/officeDocument/2006/relationships" r:id="rId1"/>
            </a:rPr>
            <a:t>VLeBOOKS</a:t>
          </a:r>
          <a:r>
            <a:rPr lang="en-US" sz="2100" kern="1200" dirty="0" smtClean="0"/>
            <a:t> </a:t>
          </a:r>
          <a:endParaRPr lang="en-US" sz="2100" kern="1200" dirty="0"/>
        </a:p>
        <a:p>
          <a:pPr marL="228600" lvl="1" indent="-228600" algn="l" defTabSz="933450">
            <a:lnSpc>
              <a:spcPct val="90000"/>
            </a:lnSpc>
            <a:spcBef>
              <a:spcPct val="0"/>
            </a:spcBef>
            <a:spcAft>
              <a:spcPct val="20000"/>
            </a:spcAft>
            <a:buChar char="••"/>
          </a:pPr>
          <a:r>
            <a:rPr lang="en-US" sz="2100" kern="1200" dirty="0" err="1" smtClean="0">
              <a:hlinkClick xmlns:r="http://schemas.openxmlformats.org/officeDocument/2006/relationships" r:id="rId2"/>
            </a:rPr>
            <a:t>DawsonERA</a:t>
          </a:r>
          <a:endParaRPr lang="en-US" sz="2100" kern="1200" dirty="0"/>
        </a:p>
        <a:p>
          <a:pPr marL="228600" lvl="1" indent="-228600" algn="l" defTabSz="933450">
            <a:lnSpc>
              <a:spcPct val="90000"/>
            </a:lnSpc>
            <a:spcBef>
              <a:spcPct val="0"/>
            </a:spcBef>
            <a:spcAft>
              <a:spcPct val="20000"/>
            </a:spcAft>
            <a:buChar char="••"/>
          </a:pPr>
          <a:r>
            <a:rPr lang="en-US" sz="2100" kern="1200" dirty="0" smtClean="0">
              <a:hlinkClick xmlns:r="http://schemas.openxmlformats.org/officeDocument/2006/relationships" r:id="rId3"/>
            </a:rPr>
            <a:t>Ebook Central</a:t>
          </a:r>
          <a:endParaRPr lang="en-US" sz="2100" kern="1200" dirty="0"/>
        </a:p>
      </dsp:txBody>
      <dsp:txXfrm>
        <a:off x="0" y="665011"/>
        <a:ext cx="6936432" cy="1089854"/>
      </dsp:txXfrm>
    </dsp:sp>
    <dsp:sp modelId="{8D51A558-EEAE-4063-939B-3B09A520F863}">
      <dsp:nvSpPr>
        <dsp:cNvPr id="0" name=""/>
        <dsp:cNvSpPr/>
      </dsp:nvSpPr>
      <dsp:spPr>
        <a:xfrm>
          <a:off x="0" y="1754866"/>
          <a:ext cx="6936432"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Publisher direct</a:t>
          </a:r>
          <a:endParaRPr lang="en-US" sz="2700" kern="1200" dirty="0"/>
        </a:p>
      </dsp:txBody>
      <dsp:txXfrm>
        <a:off x="31613" y="1786479"/>
        <a:ext cx="6873206" cy="584369"/>
      </dsp:txXfrm>
    </dsp:sp>
    <dsp:sp modelId="{B911F55F-3594-4F58-9CDB-4057698F9A99}">
      <dsp:nvSpPr>
        <dsp:cNvPr id="0" name=""/>
        <dsp:cNvSpPr/>
      </dsp:nvSpPr>
      <dsp:spPr>
        <a:xfrm>
          <a:off x="0" y="2402461"/>
          <a:ext cx="6936432" cy="1844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23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smtClean="0"/>
            <a:t>De </a:t>
          </a:r>
          <a:r>
            <a:rPr lang="en-US" sz="2100" kern="1200" dirty="0" err="1" smtClean="0"/>
            <a:t>Gruyter</a:t>
          </a:r>
          <a:r>
            <a:rPr lang="en-US" sz="2100" kern="1200" dirty="0" smtClean="0"/>
            <a:t>		Rittenhouse</a:t>
          </a:r>
          <a:endParaRPr lang="en-US" sz="2100" kern="1200" dirty="0"/>
        </a:p>
        <a:p>
          <a:pPr marL="228600" lvl="1" indent="-228600" algn="l" defTabSz="933450">
            <a:lnSpc>
              <a:spcPct val="90000"/>
            </a:lnSpc>
            <a:spcBef>
              <a:spcPct val="0"/>
            </a:spcBef>
            <a:spcAft>
              <a:spcPct val="20000"/>
            </a:spcAft>
            <a:buChar char="••"/>
          </a:pPr>
          <a:r>
            <a:rPr lang="en-US" sz="2100" kern="1200" dirty="0" smtClean="0"/>
            <a:t>Elsevier		Sage</a:t>
          </a:r>
          <a:endParaRPr lang="en-US" sz="2100" kern="1200" dirty="0"/>
        </a:p>
        <a:p>
          <a:pPr marL="228600" lvl="1" indent="-228600" algn="l" defTabSz="933450">
            <a:lnSpc>
              <a:spcPct val="90000"/>
            </a:lnSpc>
            <a:spcBef>
              <a:spcPct val="0"/>
            </a:spcBef>
            <a:spcAft>
              <a:spcPct val="20000"/>
            </a:spcAft>
            <a:buChar char="••"/>
          </a:pPr>
          <a:r>
            <a:rPr lang="en-US" sz="2100" kern="1200" dirty="0" smtClean="0"/>
            <a:t>IGI Global		Taylor &amp; Francis</a:t>
          </a:r>
          <a:endParaRPr lang="en-US" sz="2100" kern="1200" dirty="0"/>
        </a:p>
        <a:p>
          <a:pPr marL="228600" lvl="1" indent="-228600" algn="l" defTabSz="933450">
            <a:lnSpc>
              <a:spcPct val="90000"/>
            </a:lnSpc>
            <a:spcBef>
              <a:spcPct val="0"/>
            </a:spcBef>
            <a:spcAft>
              <a:spcPct val="20000"/>
            </a:spcAft>
            <a:buChar char="••"/>
          </a:pPr>
          <a:r>
            <a:rPr lang="en-US" sz="2100" kern="1200" dirty="0" err="1" smtClean="0"/>
            <a:t>Karger</a:t>
          </a:r>
          <a:r>
            <a:rPr lang="en-US" sz="2100" kern="1200" dirty="0" smtClean="0"/>
            <a:t>			Wiley</a:t>
          </a:r>
          <a:endParaRPr lang="en-US" sz="2100" kern="1200" dirty="0"/>
        </a:p>
        <a:p>
          <a:pPr marL="228600" lvl="1" indent="-228600" algn="l" defTabSz="933450">
            <a:lnSpc>
              <a:spcPct val="90000"/>
            </a:lnSpc>
            <a:spcBef>
              <a:spcPct val="0"/>
            </a:spcBef>
            <a:spcAft>
              <a:spcPct val="20000"/>
            </a:spcAft>
            <a:buChar char="••"/>
          </a:pPr>
          <a:r>
            <a:rPr lang="en-US" sz="2100" kern="1200" dirty="0" smtClean="0"/>
            <a:t>OUP			World Scientific</a:t>
          </a:r>
          <a:endParaRPr lang="en-US" sz="2100" kern="1200" dirty="0"/>
        </a:p>
      </dsp:txBody>
      <dsp:txXfrm>
        <a:off x="0" y="2402461"/>
        <a:ext cx="6936432" cy="1844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6E310-E914-454F-AC49-CEBF5A3A6D91}">
      <dsp:nvSpPr>
        <dsp:cNvPr id="0" name=""/>
        <dsp:cNvSpPr/>
      </dsp:nvSpPr>
      <dsp:spPr>
        <a:xfrm>
          <a:off x="0" y="77071"/>
          <a:ext cx="8424936" cy="4317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Ebook advantages</a:t>
          </a:r>
          <a:endParaRPr lang="en-US" sz="1800" kern="1200" dirty="0"/>
        </a:p>
      </dsp:txBody>
      <dsp:txXfrm>
        <a:off x="21075" y="98146"/>
        <a:ext cx="8382786" cy="389580"/>
      </dsp:txXfrm>
    </dsp:sp>
    <dsp:sp modelId="{0FE9F645-A6B4-46B0-887F-710572E2A850}">
      <dsp:nvSpPr>
        <dsp:cNvPr id="0" name=""/>
        <dsp:cNvSpPr/>
      </dsp:nvSpPr>
      <dsp:spPr>
        <a:xfrm>
          <a:off x="0" y="508801"/>
          <a:ext cx="8424936" cy="1937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smtClean="0"/>
            <a:t>Unlimited access </a:t>
          </a:r>
          <a:endParaRPr lang="en-US" sz="1400" kern="1200" dirty="0"/>
        </a:p>
        <a:p>
          <a:pPr marL="114300" lvl="1" indent="-114300" algn="l" defTabSz="622300">
            <a:lnSpc>
              <a:spcPct val="90000"/>
            </a:lnSpc>
            <a:spcBef>
              <a:spcPct val="0"/>
            </a:spcBef>
            <a:spcAft>
              <a:spcPct val="20000"/>
            </a:spcAft>
            <a:buChar char="••"/>
          </a:pPr>
          <a:r>
            <a:rPr lang="en-US" sz="1400" kern="1200" dirty="0" smtClean="0"/>
            <a:t>Always available</a:t>
          </a:r>
          <a:endParaRPr lang="en-US" sz="1400" kern="1200" dirty="0"/>
        </a:p>
        <a:p>
          <a:pPr marL="114300" lvl="1" indent="-114300" algn="l" defTabSz="622300">
            <a:lnSpc>
              <a:spcPct val="90000"/>
            </a:lnSpc>
            <a:spcBef>
              <a:spcPct val="0"/>
            </a:spcBef>
            <a:spcAft>
              <a:spcPct val="20000"/>
            </a:spcAft>
            <a:buChar char="••"/>
          </a:pPr>
          <a:r>
            <a:rPr lang="en-US" sz="1400" kern="1200" dirty="0" err="1" smtClean="0"/>
            <a:t>Personalised</a:t>
          </a:r>
          <a:r>
            <a:rPr lang="en-US" sz="1400" kern="1200" dirty="0" smtClean="0"/>
            <a:t> experience (highlights, add notes)</a:t>
          </a:r>
          <a:endParaRPr lang="en-US" sz="1400" kern="1200" dirty="0"/>
        </a:p>
        <a:p>
          <a:pPr marL="114300" lvl="1" indent="-114300" algn="l" defTabSz="622300">
            <a:lnSpc>
              <a:spcPct val="90000"/>
            </a:lnSpc>
            <a:spcBef>
              <a:spcPct val="0"/>
            </a:spcBef>
            <a:spcAft>
              <a:spcPct val="20000"/>
            </a:spcAft>
            <a:buChar char="••"/>
          </a:pPr>
          <a:r>
            <a:rPr lang="en-US" sz="1400" kern="1200" dirty="0" smtClean="0"/>
            <a:t>Good for targeted reading</a:t>
          </a:r>
          <a:endParaRPr lang="en-US" sz="1400" kern="1200" dirty="0"/>
        </a:p>
        <a:p>
          <a:pPr marL="114300" lvl="1" indent="-114300" algn="l" defTabSz="622300">
            <a:lnSpc>
              <a:spcPct val="90000"/>
            </a:lnSpc>
            <a:spcBef>
              <a:spcPct val="0"/>
            </a:spcBef>
            <a:spcAft>
              <a:spcPct val="20000"/>
            </a:spcAft>
            <a:buChar char="••"/>
          </a:pPr>
          <a:r>
            <a:rPr lang="en-US" sz="1400" kern="1200" dirty="0" smtClean="0"/>
            <a:t>Searchable</a:t>
          </a:r>
          <a:endParaRPr lang="en-US" sz="1400" kern="1200" dirty="0"/>
        </a:p>
        <a:p>
          <a:pPr marL="114300" lvl="1" indent="-114300" algn="l" defTabSz="622300">
            <a:lnSpc>
              <a:spcPct val="90000"/>
            </a:lnSpc>
            <a:spcBef>
              <a:spcPct val="0"/>
            </a:spcBef>
            <a:spcAft>
              <a:spcPct val="20000"/>
            </a:spcAft>
            <a:buChar char="••"/>
          </a:pPr>
          <a:r>
            <a:rPr lang="en-US" sz="1400" kern="1200" dirty="0" smtClean="0"/>
            <a:t>Embedded dictionary (optional)</a:t>
          </a:r>
          <a:endParaRPr lang="en-US" sz="1400" kern="1200" dirty="0"/>
        </a:p>
        <a:p>
          <a:pPr marL="114300" lvl="1" indent="-114300" algn="l" defTabSz="622300">
            <a:lnSpc>
              <a:spcPct val="90000"/>
            </a:lnSpc>
            <a:spcBef>
              <a:spcPct val="0"/>
            </a:spcBef>
            <a:spcAft>
              <a:spcPct val="20000"/>
            </a:spcAft>
            <a:buChar char="••"/>
          </a:pPr>
          <a:r>
            <a:rPr lang="en-US" sz="1400" kern="1200" dirty="0" smtClean="0"/>
            <a:t>Read aloud feature (optional)</a:t>
          </a:r>
          <a:endParaRPr lang="en-US" sz="1400" kern="1200" dirty="0"/>
        </a:p>
        <a:p>
          <a:pPr marL="114300" lvl="1" indent="-114300" algn="l" defTabSz="622300">
            <a:lnSpc>
              <a:spcPct val="90000"/>
            </a:lnSpc>
            <a:spcBef>
              <a:spcPct val="0"/>
            </a:spcBef>
            <a:spcAft>
              <a:spcPct val="20000"/>
            </a:spcAft>
            <a:buChar char="••"/>
          </a:pPr>
          <a:endParaRPr lang="en-US" sz="1400" kern="1200" dirty="0"/>
        </a:p>
      </dsp:txBody>
      <dsp:txXfrm>
        <a:off x="0" y="508801"/>
        <a:ext cx="8424936" cy="1937520"/>
      </dsp:txXfrm>
    </dsp:sp>
    <dsp:sp modelId="{53CE537D-5A64-427B-A0D8-8E83E29692BB}">
      <dsp:nvSpPr>
        <dsp:cNvPr id="0" name=""/>
        <dsp:cNvSpPr/>
      </dsp:nvSpPr>
      <dsp:spPr>
        <a:xfrm>
          <a:off x="0" y="2446321"/>
          <a:ext cx="8424936" cy="4317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t>Ebook </a:t>
          </a:r>
          <a:r>
            <a:rPr lang="en-US" sz="1800" kern="1200" dirty="0" err="1" smtClean="0"/>
            <a:t>disadvatages</a:t>
          </a:r>
          <a:endParaRPr lang="en-US" sz="1800" kern="1200" dirty="0"/>
        </a:p>
      </dsp:txBody>
      <dsp:txXfrm>
        <a:off x="21075" y="2467396"/>
        <a:ext cx="8382786" cy="389580"/>
      </dsp:txXfrm>
    </dsp:sp>
    <dsp:sp modelId="{CD909CC8-7556-4550-93E5-11828929BC0C}">
      <dsp:nvSpPr>
        <dsp:cNvPr id="0" name=""/>
        <dsp:cNvSpPr/>
      </dsp:nvSpPr>
      <dsp:spPr>
        <a:xfrm>
          <a:off x="0" y="2878052"/>
          <a:ext cx="8424936" cy="1453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smtClean="0"/>
            <a:t>Different platforms</a:t>
          </a:r>
          <a:endParaRPr lang="en-US" sz="1400" kern="1200" dirty="0"/>
        </a:p>
        <a:p>
          <a:pPr marL="114300" lvl="1" indent="-114300" algn="l" defTabSz="622300">
            <a:lnSpc>
              <a:spcPct val="90000"/>
            </a:lnSpc>
            <a:spcBef>
              <a:spcPct val="0"/>
            </a:spcBef>
            <a:spcAft>
              <a:spcPct val="20000"/>
            </a:spcAft>
            <a:buChar char="••"/>
          </a:pPr>
          <a:r>
            <a:rPr lang="en-US" sz="1400" kern="1200" dirty="0" smtClean="0"/>
            <a:t>Different access models (concurrent use models, single user)</a:t>
          </a:r>
          <a:endParaRPr lang="en-US" sz="1400" kern="1200" dirty="0"/>
        </a:p>
        <a:p>
          <a:pPr marL="114300" lvl="1" indent="-114300" algn="l" defTabSz="622300">
            <a:lnSpc>
              <a:spcPct val="90000"/>
            </a:lnSpc>
            <a:spcBef>
              <a:spcPct val="0"/>
            </a:spcBef>
            <a:spcAft>
              <a:spcPct val="20000"/>
            </a:spcAft>
            <a:buChar char="••"/>
          </a:pPr>
          <a:r>
            <a:rPr lang="en-US" sz="1400" kern="1200" dirty="0" smtClean="0"/>
            <a:t>In-built DRM (restrictions on printing, copying, downloading)</a:t>
          </a:r>
          <a:endParaRPr lang="en-US" sz="1400" kern="1200" dirty="0"/>
        </a:p>
        <a:p>
          <a:pPr marL="114300" lvl="1" indent="-114300" algn="l" defTabSz="622300">
            <a:lnSpc>
              <a:spcPct val="90000"/>
            </a:lnSpc>
            <a:spcBef>
              <a:spcPct val="0"/>
            </a:spcBef>
            <a:spcAft>
              <a:spcPct val="20000"/>
            </a:spcAft>
            <a:buChar char="••"/>
          </a:pPr>
          <a:r>
            <a:rPr lang="en-US" sz="1400" kern="1200" dirty="0" smtClean="0"/>
            <a:t>Confusion between download and read online</a:t>
          </a:r>
          <a:endParaRPr lang="en-US" sz="1400" kern="1200" dirty="0"/>
        </a:p>
        <a:p>
          <a:pPr marL="114300" lvl="1" indent="-114300" algn="l" defTabSz="622300">
            <a:lnSpc>
              <a:spcPct val="90000"/>
            </a:lnSpc>
            <a:spcBef>
              <a:spcPct val="0"/>
            </a:spcBef>
            <a:spcAft>
              <a:spcPct val="20000"/>
            </a:spcAft>
            <a:buChar char="••"/>
          </a:pPr>
          <a:r>
            <a:rPr lang="en-US" sz="1400" kern="1200" dirty="0" smtClean="0"/>
            <a:t>System downtime</a:t>
          </a:r>
          <a:endParaRPr lang="en-US" sz="1400" kern="1200" dirty="0"/>
        </a:p>
        <a:p>
          <a:pPr marL="114300" lvl="1" indent="-114300" algn="l" defTabSz="622300">
            <a:lnSpc>
              <a:spcPct val="90000"/>
            </a:lnSpc>
            <a:spcBef>
              <a:spcPct val="0"/>
            </a:spcBef>
            <a:spcAft>
              <a:spcPct val="20000"/>
            </a:spcAft>
            <a:buChar char="••"/>
          </a:pPr>
          <a:r>
            <a:rPr lang="en-US" sz="1400" kern="1200" dirty="0" smtClean="0"/>
            <a:t>Not good for lengthy reading</a:t>
          </a:r>
          <a:endParaRPr lang="en-US" sz="1400" kern="1200" dirty="0"/>
        </a:p>
      </dsp:txBody>
      <dsp:txXfrm>
        <a:off x="0" y="2878052"/>
        <a:ext cx="8424936" cy="14531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22AA5-0BEB-44B6-804B-61914228D5E4}">
      <dsp:nvSpPr>
        <dsp:cNvPr id="0" name=""/>
        <dsp:cNvSpPr/>
      </dsp:nvSpPr>
      <dsp:spPr>
        <a:xfrm>
          <a:off x="509431" y="0"/>
          <a:ext cx="5773553" cy="253605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2E8F62-703C-4831-9BBC-274F6CEF3B62}">
      <dsp:nvSpPr>
        <dsp:cNvPr id="0" name=""/>
        <dsp:cNvSpPr/>
      </dsp:nvSpPr>
      <dsp:spPr>
        <a:xfrm>
          <a:off x="230172" y="760816"/>
          <a:ext cx="2037724" cy="1014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Use </a:t>
          </a:r>
          <a:r>
            <a:rPr lang="en-US" sz="1400" kern="1200" dirty="0" smtClean="0">
              <a:hlinkClick xmlns:r="http://schemas.openxmlformats.org/officeDocument/2006/relationships" r:id="rId1"/>
            </a:rPr>
            <a:t>Library Search</a:t>
          </a:r>
          <a:r>
            <a:rPr lang="en-US" sz="1400" kern="1200" dirty="0" smtClean="0"/>
            <a:t>. Search by keyword.</a:t>
          </a:r>
          <a:endParaRPr lang="en-US" sz="1400" kern="1200" dirty="0"/>
        </a:p>
      </dsp:txBody>
      <dsp:txXfrm>
        <a:off x="279692" y="810336"/>
        <a:ext cx="1938684" cy="915382"/>
      </dsp:txXfrm>
    </dsp:sp>
    <dsp:sp modelId="{10B74A0E-DD51-481D-9661-77B19D65AD29}">
      <dsp:nvSpPr>
        <dsp:cNvPr id="0" name=""/>
        <dsp:cNvSpPr/>
      </dsp:nvSpPr>
      <dsp:spPr>
        <a:xfrm>
          <a:off x="2377345" y="760816"/>
          <a:ext cx="2037724" cy="1014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Use the left filters to REFINE YOUR SEARCH. Choose Full text Online and Book/eBook</a:t>
          </a:r>
          <a:endParaRPr lang="en-US" sz="1400" kern="1200" dirty="0"/>
        </a:p>
      </dsp:txBody>
      <dsp:txXfrm>
        <a:off x="2426865" y="810336"/>
        <a:ext cx="1938684" cy="915382"/>
      </dsp:txXfrm>
    </dsp:sp>
    <dsp:sp modelId="{F5071BE1-912E-49E6-A7C8-925C2498FD17}">
      <dsp:nvSpPr>
        <dsp:cNvPr id="0" name=""/>
        <dsp:cNvSpPr/>
      </dsp:nvSpPr>
      <dsp:spPr>
        <a:xfrm>
          <a:off x="4524518" y="760816"/>
          <a:ext cx="2037724" cy="1014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Click on the book title or Full Text Online to access it.  You will be prompted for your GUID.</a:t>
          </a:r>
          <a:endParaRPr lang="en-US" sz="1400" kern="1200" dirty="0"/>
        </a:p>
      </dsp:txBody>
      <dsp:txXfrm>
        <a:off x="4574038" y="810336"/>
        <a:ext cx="1938684" cy="9153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0BC14-7DDA-4E18-9925-E42313D96921}">
      <dsp:nvSpPr>
        <dsp:cNvPr id="0" name=""/>
        <dsp:cNvSpPr/>
      </dsp:nvSpPr>
      <dsp:spPr>
        <a:xfrm>
          <a:off x="4016"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Subject specific</a:t>
          </a:r>
          <a:endParaRPr lang="en-US" sz="1300" kern="1200" dirty="0"/>
        </a:p>
      </dsp:txBody>
      <dsp:txXfrm>
        <a:off x="4016" y="964145"/>
        <a:ext cx="1539733" cy="472506"/>
      </dsp:txXfrm>
    </dsp:sp>
    <dsp:sp modelId="{4C08275F-8416-4995-B3A4-C996EB5B6761}">
      <dsp:nvSpPr>
        <dsp:cNvPr id="0" name=""/>
        <dsp:cNvSpPr/>
      </dsp:nvSpPr>
      <dsp:spPr>
        <a:xfrm>
          <a:off x="4016"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Business Source Premier</a:t>
          </a:r>
          <a:endParaRPr lang="en-US" sz="1300" kern="1200" dirty="0"/>
        </a:p>
        <a:p>
          <a:pPr marL="114300" lvl="1" indent="-114300" algn="l" defTabSz="577850">
            <a:lnSpc>
              <a:spcPct val="90000"/>
            </a:lnSpc>
            <a:spcBef>
              <a:spcPct val="0"/>
            </a:spcBef>
            <a:spcAft>
              <a:spcPct val="15000"/>
            </a:spcAft>
            <a:buChar char="••"/>
          </a:pPr>
          <a:r>
            <a:rPr lang="en-US" sz="1300" kern="1200" dirty="0" err="1" smtClean="0"/>
            <a:t>Econlit</a:t>
          </a:r>
          <a:endParaRPr lang="en-US" sz="1300" kern="1200" dirty="0"/>
        </a:p>
        <a:p>
          <a:pPr marL="114300" lvl="1" indent="-114300" algn="l" defTabSz="577850">
            <a:lnSpc>
              <a:spcPct val="90000"/>
            </a:lnSpc>
            <a:spcBef>
              <a:spcPct val="0"/>
            </a:spcBef>
            <a:spcAft>
              <a:spcPct val="15000"/>
            </a:spcAft>
            <a:buChar char="••"/>
          </a:pPr>
          <a:r>
            <a:rPr lang="en-US" sz="1300" kern="1200" dirty="0" smtClean="0"/>
            <a:t>Emerald Insight</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4016" y="1436652"/>
        <a:ext cx="1539733" cy="1935458"/>
      </dsp:txXfrm>
    </dsp:sp>
    <dsp:sp modelId="{8751232D-09E8-47FB-AD66-36E838EBA895}">
      <dsp:nvSpPr>
        <dsp:cNvPr id="0" name=""/>
        <dsp:cNvSpPr/>
      </dsp:nvSpPr>
      <dsp:spPr>
        <a:xfrm>
          <a:off x="1759312"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Company</a:t>
          </a:r>
          <a:endParaRPr lang="en-US" sz="1300" kern="1200" dirty="0"/>
        </a:p>
      </dsp:txBody>
      <dsp:txXfrm>
        <a:off x="1759312" y="964145"/>
        <a:ext cx="1539733" cy="472506"/>
      </dsp:txXfrm>
    </dsp:sp>
    <dsp:sp modelId="{3121CD63-7D55-4A5B-B22A-DA25DAC0E437}">
      <dsp:nvSpPr>
        <dsp:cNvPr id="0" name=""/>
        <dsp:cNvSpPr/>
      </dsp:nvSpPr>
      <dsp:spPr>
        <a:xfrm>
          <a:off x="1759312"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Amadeus</a:t>
          </a:r>
          <a:endParaRPr lang="en-US" sz="1300" kern="1200" dirty="0"/>
        </a:p>
        <a:p>
          <a:pPr marL="114300" lvl="1" indent="-114300" algn="l" defTabSz="577850">
            <a:lnSpc>
              <a:spcPct val="90000"/>
            </a:lnSpc>
            <a:spcBef>
              <a:spcPct val="0"/>
            </a:spcBef>
            <a:spcAft>
              <a:spcPct val="15000"/>
            </a:spcAft>
            <a:buChar char="••"/>
          </a:pPr>
          <a:r>
            <a:rPr lang="en-US" sz="1300" kern="1200" dirty="0" smtClean="0"/>
            <a:t>FAME</a:t>
          </a:r>
          <a:endParaRPr lang="en-US" sz="1300" kern="1200" dirty="0"/>
        </a:p>
        <a:p>
          <a:pPr marL="114300" lvl="1" indent="-114300" algn="l" defTabSz="577850">
            <a:lnSpc>
              <a:spcPct val="90000"/>
            </a:lnSpc>
            <a:spcBef>
              <a:spcPct val="0"/>
            </a:spcBef>
            <a:spcAft>
              <a:spcPct val="15000"/>
            </a:spcAft>
            <a:buChar char="••"/>
          </a:pPr>
          <a:r>
            <a:rPr lang="en-US" sz="1300" kern="1200" dirty="0" smtClean="0"/>
            <a:t>Eikon/Datastream</a:t>
          </a:r>
          <a:endParaRPr lang="en-US" sz="1300" kern="1200" dirty="0"/>
        </a:p>
        <a:p>
          <a:pPr marL="114300" lvl="1" indent="-114300" algn="l" defTabSz="577850">
            <a:lnSpc>
              <a:spcPct val="90000"/>
            </a:lnSpc>
            <a:spcBef>
              <a:spcPct val="0"/>
            </a:spcBef>
            <a:spcAft>
              <a:spcPct val="15000"/>
            </a:spcAft>
            <a:buChar char="••"/>
          </a:pPr>
          <a:r>
            <a:rPr lang="en-US" sz="1300" kern="1200" dirty="0" smtClean="0"/>
            <a:t>Nexis</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1759312" y="1436652"/>
        <a:ext cx="1539733" cy="1935458"/>
      </dsp:txXfrm>
    </dsp:sp>
    <dsp:sp modelId="{5A06D03E-3EBC-49A9-AFE9-717876308E64}">
      <dsp:nvSpPr>
        <dsp:cNvPr id="0" name=""/>
        <dsp:cNvSpPr/>
      </dsp:nvSpPr>
      <dsp:spPr>
        <a:xfrm>
          <a:off x="3514609"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Market and industry</a:t>
          </a:r>
          <a:endParaRPr lang="en-US" sz="1300" kern="1200" dirty="0"/>
        </a:p>
      </dsp:txBody>
      <dsp:txXfrm>
        <a:off x="3514609" y="964145"/>
        <a:ext cx="1539733" cy="472506"/>
      </dsp:txXfrm>
    </dsp:sp>
    <dsp:sp modelId="{8C33AC97-166B-461B-99E1-802E82782DC3}">
      <dsp:nvSpPr>
        <dsp:cNvPr id="0" name=""/>
        <dsp:cNvSpPr/>
      </dsp:nvSpPr>
      <dsp:spPr>
        <a:xfrm>
          <a:off x="3514609"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Market Intelligence (banking and finance)</a:t>
          </a:r>
          <a:endParaRPr lang="en-US" sz="1300" kern="1200" dirty="0"/>
        </a:p>
        <a:p>
          <a:pPr marL="114300" lvl="1" indent="-114300" algn="l" defTabSz="577850">
            <a:lnSpc>
              <a:spcPct val="90000"/>
            </a:lnSpc>
            <a:spcBef>
              <a:spcPct val="0"/>
            </a:spcBef>
            <a:spcAft>
              <a:spcPct val="15000"/>
            </a:spcAft>
            <a:buChar char="••"/>
          </a:pPr>
          <a:r>
            <a:rPr lang="en-US" sz="1300" kern="1200" dirty="0" smtClean="0"/>
            <a:t>Marketline Advantage</a:t>
          </a:r>
          <a:endParaRPr lang="en-US" sz="1300" kern="1200" dirty="0"/>
        </a:p>
        <a:p>
          <a:pPr marL="114300" lvl="1" indent="-114300" algn="l" defTabSz="577850">
            <a:lnSpc>
              <a:spcPct val="90000"/>
            </a:lnSpc>
            <a:spcBef>
              <a:spcPct val="0"/>
            </a:spcBef>
            <a:spcAft>
              <a:spcPct val="15000"/>
            </a:spcAft>
            <a:buChar char="••"/>
          </a:pPr>
          <a:r>
            <a:rPr lang="en-US" sz="1300" kern="1200" dirty="0" smtClean="0"/>
            <a:t>Mintel</a:t>
          </a:r>
          <a:endParaRPr lang="en-US" sz="1300" kern="1200" dirty="0"/>
        </a:p>
        <a:p>
          <a:pPr marL="114300" lvl="1" indent="-114300" algn="l" defTabSz="577850">
            <a:lnSpc>
              <a:spcPct val="90000"/>
            </a:lnSpc>
            <a:spcBef>
              <a:spcPct val="0"/>
            </a:spcBef>
            <a:spcAft>
              <a:spcPct val="15000"/>
            </a:spcAft>
            <a:buChar char="••"/>
          </a:pPr>
          <a:r>
            <a:rPr lang="en-US" sz="1300" kern="1200" dirty="0" smtClean="0"/>
            <a:t>Passport</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3514609" y="1436652"/>
        <a:ext cx="1539733" cy="1935458"/>
      </dsp:txXfrm>
    </dsp:sp>
    <dsp:sp modelId="{EF739B44-165F-4F89-88C4-4C7233B412AB}">
      <dsp:nvSpPr>
        <dsp:cNvPr id="0" name=""/>
        <dsp:cNvSpPr/>
      </dsp:nvSpPr>
      <dsp:spPr>
        <a:xfrm>
          <a:off x="5269905"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Multidisciplinary and general </a:t>
          </a:r>
          <a:endParaRPr lang="en-US" sz="1300" kern="1200" dirty="0"/>
        </a:p>
      </dsp:txBody>
      <dsp:txXfrm>
        <a:off x="5269905" y="964145"/>
        <a:ext cx="1539733" cy="472506"/>
      </dsp:txXfrm>
    </dsp:sp>
    <dsp:sp modelId="{06818701-04F3-48D8-8599-3B0B17E68379}">
      <dsp:nvSpPr>
        <dsp:cNvPr id="0" name=""/>
        <dsp:cNvSpPr/>
      </dsp:nvSpPr>
      <dsp:spPr>
        <a:xfrm>
          <a:off x="5269905"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SCOPUS</a:t>
          </a:r>
          <a:endParaRPr lang="en-US" sz="1300" kern="1200" dirty="0"/>
        </a:p>
        <a:p>
          <a:pPr marL="114300" lvl="1" indent="-114300" algn="l" defTabSz="577850">
            <a:lnSpc>
              <a:spcPct val="90000"/>
            </a:lnSpc>
            <a:spcBef>
              <a:spcPct val="0"/>
            </a:spcBef>
            <a:spcAft>
              <a:spcPct val="15000"/>
            </a:spcAft>
            <a:buChar char="••"/>
          </a:pPr>
          <a:r>
            <a:rPr lang="en-US" sz="1300" kern="1200" dirty="0" smtClean="0"/>
            <a:t>Web of Science</a:t>
          </a:r>
          <a:endParaRPr lang="en-US" sz="1300" kern="1200" dirty="0"/>
        </a:p>
        <a:p>
          <a:pPr marL="114300" lvl="1" indent="-114300" algn="l" defTabSz="577850">
            <a:lnSpc>
              <a:spcPct val="90000"/>
            </a:lnSpc>
            <a:spcBef>
              <a:spcPct val="0"/>
            </a:spcBef>
            <a:spcAft>
              <a:spcPct val="15000"/>
            </a:spcAft>
            <a:buChar char="••"/>
          </a:pPr>
          <a:r>
            <a:rPr lang="en-US" sz="1300" kern="1200" dirty="0" smtClean="0"/>
            <a:t>Sage Research Methods</a:t>
          </a:r>
          <a:endParaRPr lang="en-US" sz="1300" kern="1200" dirty="0"/>
        </a:p>
      </dsp:txBody>
      <dsp:txXfrm>
        <a:off x="5269905" y="1436652"/>
        <a:ext cx="1539733" cy="1935458"/>
      </dsp:txXfrm>
    </dsp:sp>
    <dsp:sp modelId="{0E8F8192-FF32-4199-BC39-FE1DC6719180}">
      <dsp:nvSpPr>
        <dsp:cNvPr id="0" name=""/>
        <dsp:cNvSpPr/>
      </dsp:nvSpPr>
      <dsp:spPr>
        <a:xfrm>
          <a:off x="7025201"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Data</a:t>
          </a:r>
          <a:endParaRPr lang="en-US" sz="1300" kern="1200" dirty="0"/>
        </a:p>
      </dsp:txBody>
      <dsp:txXfrm>
        <a:off x="7025201" y="964145"/>
        <a:ext cx="1539733" cy="472506"/>
      </dsp:txXfrm>
    </dsp:sp>
    <dsp:sp modelId="{BDB701C5-CDF2-4978-BCE5-A1C33C6D7497}">
      <dsp:nvSpPr>
        <dsp:cNvPr id="0" name=""/>
        <dsp:cNvSpPr/>
      </dsp:nvSpPr>
      <dsp:spPr>
        <a:xfrm>
          <a:off x="7025201"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OECD Library</a:t>
          </a:r>
          <a:endParaRPr lang="en-US" sz="1300" kern="1200" dirty="0"/>
        </a:p>
        <a:p>
          <a:pPr marL="114300" lvl="1" indent="-114300" algn="l" defTabSz="577850">
            <a:lnSpc>
              <a:spcPct val="90000"/>
            </a:lnSpc>
            <a:spcBef>
              <a:spcPct val="0"/>
            </a:spcBef>
            <a:spcAft>
              <a:spcPct val="15000"/>
            </a:spcAft>
            <a:buChar char="••"/>
          </a:pPr>
          <a:r>
            <a:rPr lang="en-US" sz="1300" kern="1200" dirty="0" smtClean="0"/>
            <a:t>OECD Statistics</a:t>
          </a:r>
          <a:endParaRPr lang="en-US" sz="1300" kern="1200" dirty="0"/>
        </a:p>
        <a:p>
          <a:pPr marL="114300" lvl="1" indent="-114300" algn="l" defTabSz="577850">
            <a:lnSpc>
              <a:spcPct val="90000"/>
            </a:lnSpc>
            <a:spcBef>
              <a:spcPct val="0"/>
            </a:spcBef>
            <a:spcAft>
              <a:spcPct val="15000"/>
            </a:spcAft>
            <a:buChar char="••"/>
          </a:pPr>
          <a:r>
            <a:rPr lang="en-US" sz="1300" kern="1200" dirty="0" smtClean="0"/>
            <a:t>UK Data Service</a:t>
          </a:r>
          <a:endParaRPr lang="en-US" sz="1300" kern="1200" dirty="0"/>
        </a:p>
        <a:p>
          <a:pPr marL="114300" lvl="1" indent="-114300" algn="l" defTabSz="577850">
            <a:lnSpc>
              <a:spcPct val="90000"/>
            </a:lnSpc>
            <a:spcBef>
              <a:spcPct val="0"/>
            </a:spcBef>
            <a:spcAft>
              <a:spcPct val="15000"/>
            </a:spcAft>
            <a:buChar char="••"/>
          </a:pPr>
          <a:r>
            <a:rPr lang="en-US" sz="1300" kern="1200" dirty="0" smtClean="0"/>
            <a:t>World Development Indicators</a:t>
          </a:r>
          <a:endParaRPr lang="en-US" sz="1300" kern="1200" dirty="0"/>
        </a:p>
      </dsp:txBody>
      <dsp:txXfrm>
        <a:off x="7025201" y="1436652"/>
        <a:ext cx="1539733" cy="19354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0BC14-7DDA-4E18-9925-E42313D96921}">
      <dsp:nvSpPr>
        <dsp:cNvPr id="0" name=""/>
        <dsp:cNvSpPr/>
      </dsp:nvSpPr>
      <dsp:spPr>
        <a:xfrm>
          <a:off x="4016"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Subject specific</a:t>
          </a:r>
          <a:endParaRPr lang="en-US" sz="1300" kern="1200" dirty="0"/>
        </a:p>
      </dsp:txBody>
      <dsp:txXfrm>
        <a:off x="4016" y="964145"/>
        <a:ext cx="1539733" cy="472506"/>
      </dsp:txXfrm>
    </dsp:sp>
    <dsp:sp modelId="{4C08275F-8416-4995-B3A4-C996EB5B6761}">
      <dsp:nvSpPr>
        <dsp:cNvPr id="0" name=""/>
        <dsp:cNvSpPr/>
      </dsp:nvSpPr>
      <dsp:spPr>
        <a:xfrm>
          <a:off x="4016"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Business Source Premier</a:t>
          </a:r>
          <a:endParaRPr lang="en-US" sz="1300" kern="1200" dirty="0"/>
        </a:p>
        <a:p>
          <a:pPr marL="114300" lvl="1" indent="-114300" algn="l" defTabSz="577850">
            <a:lnSpc>
              <a:spcPct val="90000"/>
            </a:lnSpc>
            <a:spcBef>
              <a:spcPct val="0"/>
            </a:spcBef>
            <a:spcAft>
              <a:spcPct val="15000"/>
            </a:spcAft>
            <a:buChar char="••"/>
          </a:pPr>
          <a:r>
            <a:rPr lang="en-US" sz="1300" kern="1200" dirty="0" err="1" smtClean="0"/>
            <a:t>Econlit</a:t>
          </a:r>
          <a:endParaRPr lang="en-US" sz="1300" kern="1200" dirty="0"/>
        </a:p>
        <a:p>
          <a:pPr marL="114300" lvl="1" indent="-114300" algn="l" defTabSz="577850">
            <a:lnSpc>
              <a:spcPct val="90000"/>
            </a:lnSpc>
            <a:spcBef>
              <a:spcPct val="0"/>
            </a:spcBef>
            <a:spcAft>
              <a:spcPct val="15000"/>
            </a:spcAft>
            <a:buChar char="••"/>
          </a:pPr>
          <a:r>
            <a:rPr lang="en-US" sz="1300" kern="1200" dirty="0" smtClean="0"/>
            <a:t>Emerald Insight</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4016" y="1436652"/>
        <a:ext cx="1539733" cy="1935458"/>
      </dsp:txXfrm>
    </dsp:sp>
    <dsp:sp modelId="{8751232D-09E8-47FB-AD66-36E838EBA895}">
      <dsp:nvSpPr>
        <dsp:cNvPr id="0" name=""/>
        <dsp:cNvSpPr/>
      </dsp:nvSpPr>
      <dsp:spPr>
        <a:xfrm>
          <a:off x="1759312"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Company</a:t>
          </a:r>
          <a:endParaRPr lang="en-US" sz="1300" kern="1200" dirty="0"/>
        </a:p>
      </dsp:txBody>
      <dsp:txXfrm>
        <a:off x="1759312" y="964145"/>
        <a:ext cx="1539733" cy="472506"/>
      </dsp:txXfrm>
    </dsp:sp>
    <dsp:sp modelId="{3121CD63-7D55-4A5B-B22A-DA25DAC0E437}">
      <dsp:nvSpPr>
        <dsp:cNvPr id="0" name=""/>
        <dsp:cNvSpPr/>
      </dsp:nvSpPr>
      <dsp:spPr>
        <a:xfrm>
          <a:off x="1759312"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Amadeus</a:t>
          </a:r>
          <a:endParaRPr lang="en-US" sz="1300" kern="1200" dirty="0"/>
        </a:p>
        <a:p>
          <a:pPr marL="114300" lvl="1" indent="-114300" algn="l" defTabSz="577850">
            <a:lnSpc>
              <a:spcPct val="90000"/>
            </a:lnSpc>
            <a:spcBef>
              <a:spcPct val="0"/>
            </a:spcBef>
            <a:spcAft>
              <a:spcPct val="15000"/>
            </a:spcAft>
            <a:buChar char="••"/>
          </a:pPr>
          <a:r>
            <a:rPr lang="en-US" sz="1300" kern="1200" dirty="0" smtClean="0"/>
            <a:t>FAME</a:t>
          </a:r>
          <a:endParaRPr lang="en-US" sz="1300" kern="1200" dirty="0"/>
        </a:p>
        <a:p>
          <a:pPr marL="114300" lvl="1" indent="-114300" algn="l" defTabSz="577850">
            <a:lnSpc>
              <a:spcPct val="90000"/>
            </a:lnSpc>
            <a:spcBef>
              <a:spcPct val="0"/>
            </a:spcBef>
            <a:spcAft>
              <a:spcPct val="15000"/>
            </a:spcAft>
            <a:buChar char="••"/>
          </a:pPr>
          <a:r>
            <a:rPr lang="en-US" sz="1300" kern="1200" dirty="0" smtClean="0"/>
            <a:t>Eikon/Datastream</a:t>
          </a:r>
          <a:endParaRPr lang="en-US" sz="1300" kern="1200" dirty="0"/>
        </a:p>
        <a:p>
          <a:pPr marL="114300" lvl="1" indent="-114300" algn="l" defTabSz="577850">
            <a:lnSpc>
              <a:spcPct val="90000"/>
            </a:lnSpc>
            <a:spcBef>
              <a:spcPct val="0"/>
            </a:spcBef>
            <a:spcAft>
              <a:spcPct val="15000"/>
            </a:spcAft>
            <a:buChar char="••"/>
          </a:pPr>
          <a:r>
            <a:rPr lang="en-US" sz="1300" kern="1200" dirty="0" smtClean="0"/>
            <a:t>Nexis</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1759312" y="1436652"/>
        <a:ext cx="1539733" cy="1935458"/>
      </dsp:txXfrm>
    </dsp:sp>
    <dsp:sp modelId="{5A06D03E-3EBC-49A9-AFE9-717876308E64}">
      <dsp:nvSpPr>
        <dsp:cNvPr id="0" name=""/>
        <dsp:cNvSpPr/>
      </dsp:nvSpPr>
      <dsp:spPr>
        <a:xfrm>
          <a:off x="3514609"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Market and industry</a:t>
          </a:r>
          <a:endParaRPr lang="en-US" sz="1300" kern="1200" dirty="0"/>
        </a:p>
      </dsp:txBody>
      <dsp:txXfrm>
        <a:off x="3514609" y="964145"/>
        <a:ext cx="1539733" cy="472506"/>
      </dsp:txXfrm>
    </dsp:sp>
    <dsp:sp modelId="{8C33AC97-166B-461B-99E1-802E82782DC3}">
      <dsp:nvSpPr>
        <dsp:cNvPr id="0" name=""/>
        <dsp:cNvSpPr/>
      </dsp:nvSpPr>
      <dsp:spPr>
        <a:xfrm>
          <a:off x="3514609"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Market Intelligence (banking and finance)</a:t>
          </a:r>
          <a:endParaRPr lang="en-US" sz="1300" kern="1200" dirty="0"/>
        </a:p>
        <a:p>
          <a:pPr marL="114300" lvl="1" indent="-114300" algn="l" defTabSz="577850">
            <a:lnSpc>
              <a:spcPct val="90000"/>
            </a:lnSpc>
            <a:spcBef>
              <a:spcPct val="0"/>
            </a:spcBef>
            <a:spcAft>
              <a:spcPct val="15000"/>
            </a:spcAft>
            <a:buChar char="••"/>
          </a:pPr>
          <a:r>
            <a:rPr lang="en-US" sz="1300" kern="1200" dirty="0" smtClean="0"/>
            <a:t>Marketline Advantage</a:t>
          </a:r>
          <a:endParaRPr lang="en-US" sz="1300" kern="1200" dirty="0"/>
        </a:p>
        <a:p>
          <a:pPr marL="114300" lvl="1" indent="-114300" algn="l" defTabSz="577850">
            <a:lnSpc>
              <a:spcPct val="90000"/>
            </a:lnSpc>
            <a:spcBef>
              <a:spcPct val="0"/>
            </a:spcBef>
            <a:spcAft>
              <a:spcPct val="15000"/>
            </a:spcAft>
            <a:buChar char="••"/>
          </a:pPr>
          <a:r>
            <a:rPr lang="en-US" sz="1300" kern="1200" dirty="0" smtClean="0"/>
            <a:t>Mintel</a:t>
          </a:r>
          <a:endParaRPr lang="en-US" sz="1300" kern="1200" dirty="0"/>
        </a:p>
        <a:p>
          <a:pPr marL="114300" lvl="1" indent="-114300" algn="l" defTabSz="577850">
            <a:lnSpc>
              <a:spcPct val="90000"/>
            </a:lnSpc>
            <a:spcBef>
              <a:spcPct val="0"/>
            </a:spcBef>
            <a:spcAft>
              <a:spcPct val="15000"/>
            </a:spcAft>
            <a:buChar char="••"/>
          </a:pPr>
          <a:r>
            <a:rPr lang="en-US" sz="1300" kern="1200" dirty="0" smtClean="0"/>
            <a:t>Passport</a:t>
          </a:r>
          <a:endParaRPr lang="en-US" sz="1300" kern="1200" dirty="0"/>
        </a:p>
        <a:p>
          <a:pPr marL="114300" lvl="1" indent="-114300" algn="l" defTabSz="577850">
            <a:lnSpc>
              <a:spcPct val="90000"/>
            </a:lnSpc>
            <a:spcBef>
              <a:spcPct val="0"/>
            </a:spcBef>
            <a:spcAft>
              <a:spcPct val="15000"/>
            </a:spcAft>
            <a:buChar char="••"/>
          </a:pPr>
          <a:endParaRPr lang="en-US" sz="1300" kern="1200"/>
        </a:p>
      </dsp:txBody>
      <dsp:txXfrm>
        <a:off x="3514609" y="1436652"/>
        <a:ext cx="1539733" cy="1935458"/>
      </dsp:txXfrm>
    </dsp:sp>
    <dsp:sp modelId="{EF739B44-165F-4F89-88C4-4C7233B412AB}">
      <dsp:nvSpPr>
        <dsp:cNvPr id="0" name=""/>
        <dsp:cNvSpPr/>
      </dsp:nvSpPr>
      <dsp:spPr>
        <a:xfrm>
          <a:off x="5269905"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Multidisciplinary and general </a:t>
          </a:r>
          <a:endParaRPr lang="en-US" sz="1300" kern="1200" dirty="0"/>
        </a:p>
      </dsp:txBody>
      <dsp:txXfrm>
        <a:off x="5269905" y="964145"/>
        <a:ext cx="1539733" cy="472506"/>
      </dsp:txXfrm>
    </dsp:sp>
    <dsp:sp modelId="{06818701-04F3-48D8-8599-3B0B17E68379}">
      <dsp:nvSpPr>
        <dsp:cNvPr id="0" name=""/>
        <dsp:cNvSpPr/>
      </dsp:nvSpPr>
      <dsp:spPr>
        <a:xfrm>
          <a:off x="5269905"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SCOPUS</a:t>
          </a:r>
          <a:endParaRPr lang="en-US" sz="1300" kern="1200" dirty="0"/>
        </a:p>
        <a:p>
          <a:pPr marL="114300" lvl="1" indent="-114300" algn="l" defTabSz="577850">
            <a:lnSpc>
              <a:spcPct val="90000"/>
            </a:lnSpc>
            <a:spcBef>
              <a:spcPct val="0"/>
            </a:spcBef>
            <a:spcAft>
              <a:spcPct val="15000"/>
            </a:spcAft>
            <a:buChar char="••"/>
          </a:pPr>
          <a:r>
            <a:rPr lang="en-US" sz="1300" kern="1200" dirty="0" smtClean="0"/>
            <a:t>Web of Science</a:t>
          </a:r>
          <a:endParaRPr lang="en-US" sz="1300" kern="1200" dirty="0"/>
        </a:p>
        <a:p>
          <a:pPr marL="114300" lvl="1" indent="-114300" algn="l" defTabSz="577850">
            <a:lnSpc>
              <a:spcPct val="90000"/>
            </a:lnSpc>
            <a:spcBef>
              <a:spcPct val="0"/>
            </a:spcBef>
            <a:spcAft>
              <a:spcPct val="15000"/>
            </a:spcAft>
            <a:buChar char="••"/>
          </a:pPr>
          <a:r>
            <a:rPr lang="en-US" sz="1300" kern="1200" dirty="0" smtClean="0"/>
            <a:t>Sage Research Methods</a:t>
          </a:r>
          <a:endParaRPr lang="en-US" sz="1300" kern="1200" dirty="0"/>
        </a:p>
      </dsp:txBody>
      <dsp:txXfrm>
        <a:off x="5269905" y="1436652"/>
        <a:ext cx="1539733" cy="1935458"/>
      </dsp:txXfrm>
    </dsp:sp>
    <dsp:sp modelId="{0E8F8192-FF32-4199-BC39-FE1DC6719180}">
      <dsp:nvSpPr>
        <dsp:cNvPr id="0" name=""/>
        <dsp:cNvSpPr/>
      </dsp:nvSpPr>
      <dsp:spPr>
        <a:xfrm>
          <a:off x="7025201" y="964145"/>
          <a:ext cx="1539733" cy="472506"/>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Data</a:t>
          </a:r>
          <a:endParaRPr lang="en-US" sz="1300" kern="1200" dirty="0"/>
        </a:p>
      </dsp:txBody>
      <dsp:txXfrm>
        <a:off x="7025201" y="964145"/>
        <a:ext cx="1539733" cy="472506"/>
      </dsp:txXfrm>
    </dsp:sp>
    <dsp:sp modelId="{BDB701C5-CDF2-4978-BCE5-A1C33C6D7497}">
      <dsp:nvSpPr>
        <dsp:cNvPr id="0" name=""/>
        <dsp:cNvSpPr/>
      </dsp:nvSpPr>
      <dsp:spPr>
        <a:xfrm>
          <a:off x="7025201" y="1436652"/>
          <a:ext cx="1539733" cy="19354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OECD Library</a:t>
          </a:r>
          <a:endParaRPr lang="en-US" sz="1300" kern="1200" dirty="0"/>
        </a:p>
        <a:p>
          <a:pPr marL="114300" lvl="1" indent="-114300" algn="l" defTabSz="577850">
            <a:lnSpc>
              <a:spcPct val="90000"/>
            </a:lnSpc>
            <a:spcBef>
              <a:spcPct val="0"/>
            </a:spcBef>
            <a:spcAft>
              <a:spcPct val="15000"/>
            </a:spcAft>
            <a:buChar char="••"/>
          </a:pPr>
          <a:r>
            <a:rPr lang="en-US" sz="1300" kern="1200" dirty="0" smtClean="0"/>
            <a:t>OECD Statistics</a:t>
          </a:r>
          <a:endParaRPr lang="en-US" sz="1300" kern="1200" dirty="0"/>
        </a:p>
        <a:p>
          <a:pPr marL="114300" lvl="1" indent="-114300" algn="l" defTabSz="577850">
            <a:lnSpc>
              <a:spcPct val="90000"/>
            </a:lnSpc>
            <a:spcBef>
              <a:spcPct val="0"/>
            </a:spcBef>
            <a:spcAft>
              <a:spcPct val="15000"/>
            </a:spcAft>
            <a:buChar char="••"/>
          </a:pPr>
          <a:r>
            <a:rPr lang="en-US" sz="1300" kern="1200" dirty="0" smtClean="0"/>
            <a:t>UK Data Service</a:t>
          </a:r>
          <a:endParaRPr lang="en-US" sz="1300" kern="1200" dirty="0"/>
        </a:p>
        <a:p>
          <a:pPr marL="114300" lvl="1" indent="-114300" algn="l" defTabSz="577850">
            <a:lnSpc>
              <a:spcPct val="90000"/>
            </a:lnSpc>
            <a:spcBef>
              <a:spcPct val="0"/>
            </a:spcBef>
            <a:spcAft>
              <a:spcPct val="15000"/>
            </a:spcAft>
            <a:buChar char="••"/>
          </a:pPr>
          <a:r>
            <a:rPr lang="en-US" sz="1300" kern="1200" dirty="0" smtClean="0"/>
            <a:t>World Development Indicators</a:t>
          </a:r>
          <a:endParaRPr lang="en-US" sz="1300" kern="1200" dirty="0"/>
        </a:p>
      </dsp:txBody>
      <dsp:txXfrm>
        <a:off x="7025201" y="1436652"/>
        <a:ext cx="1539733" cy="193545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433B5-D728-E146-B948-C37A5EC05FB8}" type="datetimeFigureOut">
              <a:rPr lang="en-US" smtClean="0"/>
              <a:t>1/31/2019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02F00-C535-204F-B4B5-528FB2DC4FE2}" type="slidenum">
              <a:rPr lang="en-US" smtClean="0"/>
              <a:t>‹#›</a:t>
            </a:fld>
            <a:endParaRPr lang="en-US"/>
          </a:p>
        </p:txBody>
      </p:sp>
    </p:spTree>
    <p:extLst>
      <p:ext uri="{BB962C8B-B14F-4D97-AF65-F5344CB8AC3E}">
        <p14:creationId xmlns:p14="http://schemas.microsoft.com/office/powerpoint/2010/main" val="94456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4A02F00-C535-204F-B4B5-528FB2DC4FE2}" type="slidenum">
              <a:rPr lang="en-US" smtClean="0"/>
              <a:t>2</a:t>
            </a:fld>
            <a:endParaRPr lang="en-US" dirty="0"/>
          </a:p>
        </p:txBody>
      </p:sp>
    </p:spTree>
    <p:extLst>
      <p:ext uri="{BB962C8B-B14F-4D97-AF65-F5344CB8AC3E}">
        <p14:creationId xmlns:p14="http://schemas.microsoft.com/office/powerpoint/2010/main" val="1871319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13</a:t>
            </a:fld>
            <a:endParaRPr lang="en-US"/>
          </a:p>
        </p:txBody>
      </p:sp>
    </p:spTree>
    <p:extLst>
      <p:ext uri="{BB962C8B-B14F-4D97-AF65-F5344CB8AC3E}">
        <p14:creationId xmlns:p14="http://schemas.microsoft.com/office/powerpoint/2010/main" val="3369715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14</a:t>
            </a:fld>
            <a:endParaRPr lang="en-US"/>
          </a:p>
        </p:txBody>
      </p:sp>
    </p:spTree>
    <p:extLst>
      <p:ext uri="{BB962C8B-B14F-4D97-AF65-F5344CB8AC3E}">
        <p14:creationId xmlns:p14="http://schemas.microsoft.com/office/powerpoint/2010/main" val="3410916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15</a:t>
            </a:fld>
            <a:endParaRPr lang="en-US"/>
          </a:p>
        </p:txBody>
      </p:sp>
    </p:spTree>
    <p:extLst>
      <p:ext uri="{BB962C8B-B14F-4D97-AF65-F5344CB8AC3E}">
        <p14:creationId xmlns:p14="http://schemas.microsoft.com/office/powerpoint/2010/main" val="40355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16</a:t>
            </a:fld>
            <a:endParaRPr lang="en-US"/>
          </a:p>
        </p:txBody>
      </p:sp>
    </p:spTree>
    <p:extLst>
      <p:ext uri="{BB962C8B-B14F-4D97-AF65-F5344CB8AC3E}">
        <p14:creationId xmlns:p14="http://schemas.microsoft.com/office/powerpoint/2010/main" val="246088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17</a:t>
            </a:fld>
            <a:endParaRPr lang="en-US"/>
          </a:p>
        </p:txBody>
      </p:sp>
    </p:spTree>
    <p:extLst>
      <p:ext uri="{BB962C8B-B14F-4D97-AF65-F5344CB8AC3E}">
        <p14:creationId xmlns:p14="http://schemas.microsoft.com/office/powerpoint/2010/main" val="2324227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18</a:t>
            </a:fld>
            <a:endParaRPr lang="en-US"/>
          </a:p>
        </p:txBody>
      </p:sp>
    </p:spTree>
    <p:extLst>
      <p:ext uri="{BB962C8B-B14F-4D97-AF65-F5344CB8AC3E}">
        <p14:creationId xmlns:p14="http://schemas.microsoft.com/office/powerpoint/2010/main" val="3387681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19</a:t>
            </a:fld>
            <a:endParaRPr lang="en-US"/>
          </a:p>
        </p:txBody>
      </p:sp>
    </p:spTree>
    <p:extLst>
      <p:ext uri="{BB962C8B-B14F-4D97-AF65-F5344CB8AC3E}">
        <p14:creationId xmlns:p14="http://schemas.microsoft.com/office/powerpoint/2010/main" val="293232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A02F00-C535-204F-B4B5-528FB2DC4FE2}" type="slidenum">
              <a:rPr kumimoji="0" lang="en-US" sz="1200" b="0" i="0" u="none" strike="noStrike" kern="1200" cap="none" spc="0" normalizeH="0" baseline="0" noProof="0" smtClean="0">
                <a:ln>
                  <a:noFill/>
                </a:ln>
                <a:solidFill>
                  <a:prstClr val="black"/>
                </a:solidFill>
                <a:effectLst/>
                <a:uLnTx/>
                <a:uFillTx/>
                <a:latin typeface="Arial" charset="0"/>
                <a:ea typeface="ヒラギノ角ゴ Pro W3"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charset="0"/>
              <a:ea typeface="ヒラギノ角ゴ Pro W3" charset="-128"/>
              <a:cs typeface="+mn-cs"/>
            </a:endParaRPr>
          </a:p>
        </p:txBody>
      </p:sp>
    </p:spTree>
    <p:extLst>
      <p:ext uri="{BB962C8B-B14F-4D97-AF65-F5344CB8AC3E}">
        <p14:creationId xmlns:p14="http://schemas.microsoft.com/office/powerpoint/2010/main" val="3101980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6</a:t>
            </a:fld>
            <a:endParaRPr lang="en-US"/>
          </a:p>
        </p:txBody>
      </p:sp>
    </p:spTree>
    <p:extLst>
      <p:ext uri="{BB962C8B-B14F-4D97-AF65-F5344CB8AC3E}">
        <p14:creationId xmlns:p14="http://schemas.microsoft.com/office/powerpoint/2010/main" val="1678765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7</a:t>
            </a:fld>
            <a:endParaRPr lang="en-US"/>
          </a:p>
        </p:txBody>
      </p:sp>
    </p:spTree>
    <p:extLst>
      <p:ext uri="{BB962C8B-B14F-4D97-AF65-F5344CB8AC3E}">
        <p14:creationId xmlns:p14="http://schemas.microsoft.com/office/powerpoint/2010/main" val="1510807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8</a:t>
            </a:fld>
            <a:endParaRPr lang="en-US"/>
          </a:p>
        </p:txBody>
      </p:sp>
    </p:spTree>
    <p:extLst>
      <p:ext uri="{BB962C8B-B14F-4D97-AF65-F5344CB8AC3E}">
        <p14:creationId xmlns:p14="http://schemas.microsoft.com/office/powerpoint/2010/main" val="1187614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9</a:t>
            </a:fld>
            <a:endParaRPr lang="en-US"/>
          </a:p>
        </p:txBody>
      </p:sp>
    </p:spTree>
    <p:extLst>
      <p:ext uri="{BB962C8B-B14F-4D97-AF65-F5344CB8AC3E}">
        <p14:creationId xmlns:p14="http://schemas.microsoft.com/office/powerpoint/2010/main" val="373922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10</a:t>
            </a:fld>
            <a:endParaRPr lang="en-US"/>
          </a:p>
        </p:txBody>
      </p:sp>
    </p:spTree>
    <p:extLst>
      <p:ext uri="{BB962C8B-B14F-4D97-AF65-F5344CB8AC3E}">
        <p14:creationId xmlns:p14="http://schemas.microsoft.com/office/powerpoint/2010/main" val="4123444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11</a:t>
            </a:fld>
            <a:endParaRPr lang="en-US"/>
          </a:p>
        </p:txBody>
      </p:sp>
    </p:spTree>
    <p:extLst>
      <p:ext uri="{BB962C8B-B14F-4D97-AF65-F5344CB8AC3E}">
        <p14:creationId xmlns:p14="http://schemas.microsoft.com/office/powerpoint/2010/main" val="2947795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A02F00-C535-204F-B4B5-528FB2DC4FE2}" type="slidenum">
              <a:rPr lang="en-US" smtClean="0"/>
              <a:t>12</a:t>
            </a:fld>
            <a:endParaRPr lang="en-US"/>
          </a:p>
        </p:txBody>
      </p:sp>
    </p:spTree>
    <p:extLst>
      <p:ext uri="{BB962C8B-B14F-4D97-AF65-F5344CB8AC3E}">
        <p14:creationId xmlns:p14="http://schemas.microsoft.com/office/powerpoint/2010/main" val="4151291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Title 1"/>
          <p:cNvSpPr>
            <a:spLocks noGrp="1"/>
          </p:cNvSpPr>
          <p:nvPr>
            <p:ph type="title" hasCustomPrompt="1"/>
          </p:nvPr>
        </p:nvSpPr>
        <p:spPr>
          <a:xfrm>
            <a:off x="539551" y="1203599"/>
            <a:ext cx="3744417" cy="504055"/>
          </a:xfrm>
          <a:prstGeom prst="rect">
            <a:avLst/>
          </a:prstGeom>
        </p:spPr>
        <p:txBody>
          <a:bodyPr/>
          <a:lstStyle>
            <a:lvl1pPr>
              <a:defRPr>
                <a:solidFill>
                  <a:srgbClr val="003560"/>
                </a:solidFill>
                <a:latin typeface="Arial" charset="0"/>
                <a:ea typeface="Arial" charset="0"/>
                <a:cs typeface="Arial" charset="0"/>
              </a:defRPr>
            </a:lvl1pPr>
          </a:lstStyle>
          <a:p>
            <a:r>
              <a:rPr lang="en-US" sz="2400" dirty="0"/>
              <a:t>Title: Font size 24</a:t>
            </a:r>
          </a:p>
        </p:txBody>
      </p:sp>
      <p:sp>
        <p:nvSpPr>
          <p:cNvPr id="5" name="Content Placeholder 2"/>
          <p:cNvSpPr>
            <a:spLocks noGrp="1"/>
          </p:cNvSpPr>
          <p:nvPr>
            <p:ph idx="1" hasCustomPrompt="1"/>
          </p:nvPr>
        </p:nvSpPr>
        <p:spPr>
          <a:xfrm>
            <a:off x="539551" y="1851671"/>
            <a:ext cx="3744417" cy="3096343"/>
          </a:xfrm>
          <a:prstGeom prst="rect">
            <a:avLst/>
          </a:prstGeom>
        </p:spPr>
        <p:txBody>
          <a:bodyPr/>
          <a:lstStyle>
            <a:lvl1pPr>
              <a:defRPr sz="1600">
                <a:solidFill>
                  <a:srgbClr val="003560"/>
                </a:solidFill>
                <a:latin typeface="Arial" charset="0"/>
                <a:ea typeface="Arial" charset="0"/>
                <a:cs typeface="Arial" charset="0"/>
              </a:defRPr>
            </a:lvl1pPr>
          </a:lstStyle>
          <a:p>
            <a:r>
              <a:rPr lang="en-US" sz="1400" dirty="0"/>
              <a:t>Click to add text</a:t>
            </a:r>
          </a:p>
        </p:txBody>
      </p:sp>
    </p:spTree>
    <p:extLst>
      <p:ext uri="{BB962C8B-B14F-4D97-AF65-F5344CB8AC3E}">
        <p14:creationId xmlns:p14="http://schemas.microsoft.com/office/powerpoint/2010/main" val="26634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6" name="Rectangle 5"/>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Title 1"/>
          <p:cNvSpPr>
            <a:spLocks noGrp="1"/>
          </p:cNvSpPr>
          <p:nvPr>
            <p:ph type="title" hasCustomPrompt="1"/>
          </p:nvPr>
        </p:nvSpPr>
        <p:spPr>
          <a:xfrm>
            <a:off x="539551" y="1203599"/>
            <a:ext cx="3744417" cy="504055"/>
          </a:xfrm>
          <a:prstGeom prst="rect">
            <a:avLst/>
          </a:prstGeom>
        </p:spPr>
        <p:txBody>
          <a:bodyPr/>
          <a:lstStyle>
            <a:lvl1pPr>
              <a:defRPr>
                <a:solidFill>
                  <a:srgbClr val="003560"/>
                </a:solidFill>
                <a:latin typeface="Arial" charset="0"/>
                <a:ea typeface="Arial" charset="0"/>
                <a:cs typeface="Arial" charset="0"/>
              </a:defRPr>
            </a:lvl1pPr>
          </a:lstStyle>
          <a:p>
            <a:r>
              <a:rPr lang="en-US" sz="2400" dirty="0"/>
              <a:t>Title: Font size 24</a:t>
            </a:r>
          </a:p>
        </p:txBody>
      </p:sp>
      <p:sp>
        <p:nvSpPr>
          <p:cNvPr id="5" name="Content Placeholder 2"/>
          <p:cNvSpPr>
            <a:spLocks noGrp="1"/>
          </p:cNvSpPr>
          <p:nvPr>
            <p:ph idx="1" hasCustomPrompt="1"/>
          </p:nvPr>
        </p:nvSpPr>
        <p:spPr>
          <a:xfrm>
            <a:off x="539551" y="1851671"/>
            <a:ext cx="3744417" cy="3096343"/>
          </a:xfrm>
          <a:prstGeom prst="rect">
            <a:avLst/>
          </a:prstGeom>
        </p:spPr>
        <p:txBody>
          <a:bodyPr/>
          <a:lstStyle>
            <a:lvl1pPr>
              <a:defRPr sz="1600">
                <a:solidFill>
                  <a:srgbClr val="003560"/>
                </a:solidFill>
                <a:latin typeface="Arial" charset="0"/>
                <a:ea typeface="Arial" charset="0"/>
                <a:cs typeface="Arial" charset="0"/>
              </a:defRPr>
            </a:lvl1pPr>
          </a:lstStyle>
          <a:p>
            <a:r>
              <a:rPr lang="en-US" sz="1400" dirty="0"/>
              <a:t>Click to add text</a:t>
            </a:r>
          </a:p>
        </p:txBody>
      </p:sp>
    </p:spTree>
    <p:extLst>
      <p:ext uri="{BB962C8B-B14F-4D97-AF65-F5344CB8AC3E}">
        <p14:creationId xmlns:p14="http://schemas.microsoft.com/office/powerpoint/2010/main" val="117478152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Rectangle 3"/>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Lst>
  <p:txStyles>
    <p:titleStyle>
      <a:lvl1pPr algn="l" rtl="0" eaLnBrk="1" fontAlgn="base" hangingPunct="1">
        <a:lnSpc>
          <a:spcPct val="90000"/>
        </a:lnSpc>
        <a:spcBef>
          <a:spcPct val="0"/>
        </a:spcBef>
        <a:spcAft>
          <a:spcPct val="0"/>
        </a:spcAft>
        <a:defRPr sz="2800" b="1" spc="-10">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defRPr sz="1600">
          <a:solidFill>
            <a:srgbClr val="4F5961"/>
          </a:solidFill>
          <a:latin typeface="+mn-lt"/>
          <a:ea typeface="ヒラギノ角ゴ Pro W3" charset="0"/>
          <a:cs typeface="ヒラギノ角ゴ Pro W3" charset="0"/>
        </a:defRPr>
      </a:lvl1pPr>
      <a:lvl2pPr marL="457200" algn="l" rtl="0" eaLnBrk="1" fontAlgn="base" hangingPunct="1">
        <a:spcBef>
          <a:spcPct val="20000"/>
        </a:spcBef>
        <a:spcAft>
          <a:spcPct val="0"/>
        </a:spcAft>
        <a:defRPr sz="1200">
          <a:solidFill>
            <a:srgbClr val="00213B"/>
          </a:solidFill>
          <a:latin typeface="+mn-lt"/>
          <a:ea typeface="ヒラギノ角ゴ Pro W3" charset="0"/>
          <a:cs typeface="ＭＳ Ｐゴシック" charset="0"/>
        </a:defRPr>
      </a:lvl2pPr>
      <a:lvl3pPr marL="914400" algn="l" rtl="0" eaLnBrk="1" fontAlgn="base" hangingPunct="1">
        <a:spcBef>
          <a:spcPct val="20000"/>
        </a:spcBef>
        <a:spcAft>
          <a:spcPct val="0"/>
        </a:spcAft>
        <a:defRPr sz="1200" b="1">
          <a:solidFill>
            <a:srgbClr val="00213B"/>
          </a:solidFill>
          <a:latin typeface="+mn-lt"/>
          <a:ea typeface="ＭＳ Ｐゴシック" charset="0"/>
          <a:cs typeface="ＭＳ Ｐゴシック" charset="0"/>
        </a:defRPr>
      </a:lvl3pPr>
      <a:lvl4pPr marL="1371600"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4pPr>
      <a:lvl5pPr marL="1828800"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tinyurl.com/y9btz6o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tinyurl.com/y73bmnal" TargetMode="External"/><Relationship Id="rId4" Type="http://schemas.openxmlformats.org/officeDocument/2006/relationships/hyperlink" Target="http://www.dawsonera.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8" Type="http://schemas.openxmlformats.org/officeDocument/2006/relationships/hyperlink" Target="https://www.e-elgar.com/" TargetMode="External"/><Relationship Id="rId3" Type="http://schemas.openxmlformats.org/officeDocument/2006/relationships/hyperlink" Target="http://ezproxy.lib.gla.ac.uk/login?url=http://www.oxfordscholarship.com/browse?t=OSO:management" TargetMode="External"/><Relationship Id="rId7" Type="http://schemas.openxmlformats.org/officeDocument/2006/relationships/hyperlink" Target="https://www.routledge.com/Routledge-Companions/book-series/ROUTCOMP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routledgehandbooks.com/" TargetMode="External"/><Relationship Id="rId5" Type="http://schemas.openxmlformats.org/officeDocument/2006/relationships/hyperlink" Target="http://ezproxy.lib.gla.ac.uk/login?url=http://portal.igpublish.com/iglibrary/" TargetMode="External"/><Relationship Id="rId10" Type="http://schemas.openxmlformats.org/officeDocument/2006/relationships/hyperlink" Target="http://ezproxy.lib.gla.ac.uk/login?url=https://onlinelibrary.wiley.com/" TargetMode="External"/><Relationship Id="rId4" Type="http://schemas.openxmlformats.org/officeDocument/2006/relationships/hyperlink" Target="http://ezproxy.lib.gla.ac.uk/login?url=http://www.oxfordhandbooks.com/browse?t0=ORR:SOC00070" TargetMode="External"/><Relationship Id="rId9" Type="http://schemas.openxmlformats.org/officeDocument/2006/relationships/hyperlink" Target="http://ezproxy.lib.gla.ac.uk/login?url=https://www.sciencedirect.com/" TargetMode="Externa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3" Type="http://schemas.openxmlformats.org/officeDocument/2006/relationships/hyperlink" Target="https://scholar.google.co.u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G"/><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gla.ac.uk/myglasgow/library/contact/forms/booksuggestionform/" TargetMode="External"/><Relationship Id="rId5" Type="http://schemas.openxmlformats.org/officeDocument/2006/relationships/hyperlink" Target="https://www.gla.ac.uk/myglasgow/library/help/subjects/collegelibrarians/"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glasgow.rl.talis.com/index.html" TargetMode="Externa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s://www.gla.ac.uk/myglasgow/library/staff/readinglists/" TargetMode="External"/><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Title 1"/>
          <p:cNvSpPr>
            <a:spLocks noGrp="1"/>
          </p:cNvSpPr>
          <p:nvPr>
            <p:ph type="title"/>
          </p:nvPr>
        </p:nvSpPr>
        <p:spPr>
          <a:xfrm>
            <a:off x="467546" y="1250950"/>
            <a:ext cx="5184775" cy="1032768"/>
          </a:xfrm>
          <a:prstGeom prst="rect">
            <a:avLst/>
          </a:prstGeom>
        </p:spPr>
        <p:txBody>
          <a:bodyPr/>
          <a:lstStyle/>
          <a:p>
            <a:pPr>
              <a:tabLst>
                <a:tab pos="1806575" algn="l"/>
                <a:tab pos="1952625" algn="l"/>
              </a:tabLst>
            </a:pPr>
            <a:r>
              <a:rPr lang="en-GB" b="0" dirty="0" smtClean="0">
                <a:solidFill>
                  <a:schemeClr val="bg1"/>
                </a:solidFill>
              </a:rPr>
              <a:t>Putting the ‘e’ into learning: ebooks for learning and teaching</a:t>
            </a:r>
            <a:endParaRPr lang="en-US" b="0" dirty="0">
              <a:solidFill>
                <a:schemeClr val="bg1"/>
              </a:solidFill>
            </a:endParaRPr>
          </a:p>
        </p:txBody>
      </p:sp>
      <p:sp>
        <p:nvSpPr>
          <p:cNvPr id="6" name="Content Placeholder 2"/>
          <p:cNvSpPr>
            <a:spLocks noGrp="1"/>
          </p:cNvSpPr>
          <p:nvPr>
            <p:ph idx="4294967295"/>
          </p:nvPr>
        </p:nvSpPr>
        <p:spPr bwMode="auto">
          <a:xfrm>
            <a:off x="458418" y="2526606"/>
            <a:ext cx="5400675" cy="10080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endParaRPr lang="en-GB" altLang="en-US" dirty="0" smtClean="0">
              <a:solidFill>
                <a:schemeClr val="bg1"/>
              </a:solidFill>
              <a:latin typeface="Arial" charset="0"/>
              <a:ea typeface="ヒラギノ角ゴ Pro W3" charset="-128"/>
              <a:cs typeface="ヒラギノ角ゴ Pro W3" charset="-128"/>
            </a:endParaRPr>
          </a:p>
          <a:p>
            <a:r>
              <a:rPr lang="en-GB" altLang="en-US" dirty="0" smtClean="0">
                <a:solidFill>
                  <a:schemeClr val="bg1"/>
                </a:solidFill>
                <a:latin typeface="Arial" charset="0"/>
                <a:ea typeface="ヒラギノ角ゴ Pro W3" charset="-128"/>
                <a:cs typeface="ヒラギノ角ゴ Pro W3" charset="-128"/>
              </a:rPr>
              <a:t>Lynn Irvine, College Librarian</a:t>
            </a:r>
            <a:endParaRPr lang="en-US" altLang="en-US" dirty="0">
              <a:solidFill>
                <a:schemeClr val="bg1"/>
              </a:solidFill>
              <a:latin typeface="Arial" charset="0"/>
              <a:ea typeface="ヒラギノ角ゴ Pro W3" charset="-128"/>
              <a:cs typeface="ヒラギノ角ゴ Pro W3" charset="-128"/>
            </a:endParaRPr>
          </a:p>
        </p:txBody>
      </p:sp>
    </p:spTree>
    <p:extLst>
      <p:ext uri="{BB962C8B-B14F-4D97-AF65-F5344CB8AC3E}">
        <p14:creationId xmlns:p14="http://schemas.microsoft.com/office/powerpoint/2010/main" val="2878502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8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503294" y="1111654"/>
            <a:ext cx="7848872" cy="3561896"/>
          </a:xfrm>
          <a:prstGeom prst="rect">
            <a:avLst/>
          </a:prstGeom>
        </p:spPr>
        <p:txBody>
          <a:bodyPr/>
          <a:lstStyle/>
          <a:p>
            <a:pPr marL="0" indent="0"/>
            <a:endParaRPr lang="en-GB" dirty="0" smtClean="0">
              <a:solidFill>
                <a:schemeClr val="tx1"/>
              </a:solidFill>
              <a:latin typeface="Arial" panose="020B0604020202020204" pitchFamily="34" charset="0"/>
              <a:cs typeface="Arial" panose="020B0604020202020204" pitchFamily="34" charset="0"/>
            </a:endParaRPr>
          </a:p>
          <a:p>
            <a:pPr marL="0" indent="0"/>
            <a:endParaRPr lang="en-GB" dirty="0">
              <a:solidFill>
                <a:schemeClr val="tx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395536" y="123478"/>
            <a:ext cx="8330666" cy="492713"/>
          </a:xfrm>
        </p:spPr>
        <p:txBody>
          <a:bodyPr/>
          <a:lstStyle/>
          <a:p>
            <a:endParaRPr lang="en-GB" sz="2400" dirty="0"/>
          </a:p>
        </p:txBody>
      </p:sp>
      <p:graphicFrame>
        <p:nvGraphicFramePr>
          <p:cNvPr id="8" name="Diagram 7"/>
          <p:cNvGraphicFramePr/>
          <p:nvPr>
            <p:extLst>
              <p:ext uri="{D42A27DB-BD31-4B8C-83A1-F6EECF244321}">
                <p14:modId xmlns:p14="http://schemas.microsoft.com/office/powerpoint/2010/main" val="3349469829"/>
              </p:ext>
            </p:extLst>
          </p:nvPr>
        </p:nvGraphicFramePr>
        <p:xfrm>
          <a:off x="1307468" y="267494"/>
          <a:ext cx="6936432" cy="4264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0673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8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503294" y="1284712"/>
            <a:ext cx="7848872" cy="3561896"/>
          </a:xfrm>
          <a:prstGeom prst="rect">
            <a:avLst/>
          </a:prstGeom>
        </p:spPr>
        <p:txBody>
          <a:bodyPr/>
          <a:lstStyle/>
          <a:p>
            <a:pPr marL="0" indent="0"/>
            <a:endParaRPr lang="en-GB" dirty="0" smtClean="0">
              <a:solidFill>
                <a:schemeClr val="tx1"/>
              </a:solidFill>
              <a:latin typeface="Arial" panose="020B0604020202020204" pitchFamily="34" charset="0"/>
              <a:cs typeface="Arial" panose="020B0604020202020204" pitchFamily="34" charset="0"/>
            </a:endParaRPr>
          </a:p>
          <a:p>
            <a:pPr marL="0" indent="0"/>
            <a:endParaRPr lang="en-GB" dirty="0">
              <a:solidFill>
                <a:schemeClr val="tx1"/>
              </a:solidFill>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976424572"/>
              </p:ext>
            </p:extLst>
          </p:nvPr>
        </p:nvGraphicFramePr>
        <p:xfrm>
          <a:off x="215262" y="446794"/>
          <a:ext cx="8424936" cy="4408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lstStyle/>
          <a:p>
            <a:endParaRPr lang="en-GB" dirty="0"/>
          </a:p>
        </p:txBody>
      </p:sp>
    </p:spTree>
    <p:extLst>
      <p:ext uri="{BB962C8B-B14F-4D97-AF65-F5344CB8AC3E}">
        <p14:creationId xmlns:p14="http://schemas.microsoft.com/office/powerpoint/2010/main" val="2059907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41893"/>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r>
              <a:rPr lang="en-GB" dirty="0"/>
              <a:t>Fisher, C.M., Lovell, A., Valero-Silva, N. &amp; Dawson Books 2013, </a:t>
            </a:r>
            <a:r>
              <a:rPr lang="en-GB" i="1" dirty="0">
                <a:hlinkClick r:id="rId3"/>
              </a:rPr>
              <a:t>Business ethics and values: individual, corporate and international perspectives</a:t>
            </a:r>
            <a:r>
              <a:rPr lang="en-GB" i="1" dirty="0">
                <a:hlinkClick r:id="rId4"/>
              </a:rPr>
              <a:t>, </a:t>
            </a:r>
            <a:r>
              <a:rPr lang="en-GB" dirty="0"/>
              <a:t>Fourth </a:t>
            </a:r>
            <a:r>
              <a:rPr lang="en-GB" dirty="0" err="1"/>
              <a:t>edn</a:t>
            </a:r>
            <a:r>
              <a:rPr lang="en-GB" dirty="0"/>
              <a:t>, Pearson Education Ltd, Harlow, Essex</a:t>
            </a:r>
            <a:r>
              <a:rPr lang="en-GB" dirty="0" smtClean="0"/>
              <a:t>.</a:t>
            </a:r>
          </a:p>
          <a:p>
            <a:pPr eaLnBrk="0" hangingPunct="0"/>
            <a:endParaRPr lang="en-GB" dirty="0" smtClean="0"/>
          </a:p>
          <a:p>
            <a:pPr eaLnBrk="0" hangingPunct="0"/>
            <a:r>
              <a:rPr lang="en-GB" dirty="0" smtClean="0"/>
              <a:t>Wildman</a:t>
            </a:r>
            <a:r>
              <a:rPr lang="en-GB" dirty="0"/>
              <a:t>, J.L., Griffith, R.L., </a:t>
            </a:r>
            <a:r>
              <a:rPr lang="en-GB" dirty="0" err="1"/>
              <a:t>Armon</a:t>
            </a:r>
            <a:r>
              <a:rPr lang="en-GB" dirty="0"/>
              <a:t>, B.K. &amp; </a:t>
            </a:r>
            <a:r>
              <a:rPr lang="en-GB" dirty="0" err="1"/>
              <a:t>SpringerLink</a:t>
            </a:r>
            <a:r>
              <a:rPr lang="en-GB" dirty="0"/>
              <a:t> (Online service) 2016, </a:t>
            </a:r>
            <a:r>
              <a:rPr lang="en-GB" i="1" dirty="0">
                <a:hlinkClick r:id="rId5"/>
              </a:rPr>
              <a:t>Critical Issues in Cross Cultural Management, </a:t>
            </a:r>
            <a:r>
              <a:rPr lang="en-GB" dirty="0"/>
              <a:t>Springer International Publishing, Cham.</a:t>
            </a:r>
            <a:endParaRPr lang="en-GB" dirty="0" smtClean="0"/>
          </a:p>
          <a:p>
            <a:pPr eaLnBrk="0" hangingPunct="0"/>
            <a:endParaRPr kumimoji="0" lang="en-GB" sz="1600" b="0" i="0" u="none" strike="noStrike" cap="none" normalizeH="0" baseline="0" dirty="0">
              <a:ln>
                <a:noFill/>
              </a:ln>
              <a:solidFill>
                <a:schemeClr val="tx1"/>
              </a:solidFill>
              <a:effectLst/>
              <a:latin typeface="Arial" charset="0"/>
              <a:ea typeface="ＭＳ Ｐゴシック" charset="-128"/>
              <a:cs typeface="ＭＳ Ｐゴシック" charset="-128"/>
            </a:endParaRPr>
          </a:p>
          <a:p>
            <a:pPr eaLnBrk="0" hangingPunct="0"/>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9512" y="32154"/>
            <a:ext cx="9144000" cy="1079500"/>
          </a:xfrm>
          <a:prstGeom prst="rect">
            <a:avLst/>
          </a:prstGeom>
        </p:spPr>
      </p:pic>
      <p:sp>
        <p:nvSpPr>
          <p:cNvPr id="7" name="Title 6"/>
          <p:cNvSpPr>
            <a:spLocks noGrp="1"/>
          </p:cNvSpPr>
          <p:nvPr>
            <p:ph type="title"/>
          </p:nvPr>
        </p:nvSpPr>
        <p:spPr>
          <a:xfrm>
            <a:off x="3203848" y="411510"/>
            <a:ext cx="6458458" cy="419022"/>
          </a:xfrm>
        </p:spPr>
        <p:txBody>
          <a:bodyPr/>
          <a:lstStyle/>
          <a:p>
            <a:r>
              <a:rPr lang="en-GB" sz="2400" dirty="0" smtClean="0"/>
              <a:t>ebooks – demo</a:t>
            </a:r>
            <a:endParaRPr lang="en-GB" sz="2400" dirty="0"/>
          </a:p>
        </p:txBody>
      </p:sp>
    </p:spTree>
    <p:extLst>
      <p:ext uri="{BB962C8B-B14F-4D97-AF65-F5344CB8AC3E}">
        <p14:creationId xmlns:p14="http://schemas.microsoft.com/office/powerpoint/2010/main" val="2623564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41893"/>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Oxford Scholarship Online (UG, Graduate, Research)</a:t>
            </a:r>
            <a:endParaRPr kumimoji="0" lang="en-GB" sz="1600" b="0" i="0" u="none" strike="noStrike" cap="none" normalizeH="0" baseline="0" dirty="0">
              <a:ln>
                <a:noFill/>
              </a:ln>
              <a:solidFill>
                <a:schemeClr val="tx1"/>
              </a:solidFill>
              <a:effectLst/>
              <a:latin typeface="Arial" charset="0"/>
              <a:ea typeface="ＭＳ Ｐゴシック" charset="-128"/>
              <a:cs typeface="ＭＳ Ｐゴシック" charset="-128"/>
            </a:endParaRP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Oxford Handbooks Online (Business and Management)</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Business Expert Press (PG, MBA)</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Routledge Handbooks Online </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Routledge Companions </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Edward Elgar Collections (Economics 2015-2018 and Business and Management 2017-2018)</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Elsevier Science Direct (all ebooks from 2010 onwards as part of SHEDL)</a:t>
            </a:r>
          </a:p>
          <a:p>
            <a:pPr marL="285750" indent="-285750" eaLnBrk="0" hangingPunct="0">
              <a:buFont typeface="Arial" panose="020B0604020202020204" pitchFamily="34" charset="0"/>
              <a:buChar char="•"/>
            </a:pPr>
            <a:r>
              <a:rPr lang="en-GB" sz="1600" dirty="0" smtClean="0">
                <a:ea typeface="ＭＳ Ｐゴシック" charset="-128"/>
                <a:cs typeface="ＭＳ Ｐゴシック" charset="-128"/>
              </a:rPr>
              <a:t>Wiley Online Library </a:t>
            </a:r>
          </a:p>
          <a:p>
            <a:pPr eaLnBrk="0" hangingPunct="0"/>
            <a:endParaRPr lang="en-GB" sz="1600" dirty="0" smtClean="0">
              <a:ea typeface="ＭＳ Ｐゴシック" charset="-128"/>
              <a:cs typeface="ＭＳ Ｐゴシック" charset="-128"/>
            </a:endParaRPr>
          </a:p>
          <a:p>
            <a:pPr eaLnBrk="0" hangingPunct="0"/>
            <a:endParaRPr lang="en-GB" sz="1600" dirty="0">
              <a:ea typeface="ＭＳ Ｐゴシック" charset="-128"/>
              <a:cs typeface="ＭＳ Ｐゴシック" charset="-128"/>
            </a:endParaRPr>
          </a:p>
          <a:p>
            <a:pPr eaLnBrk="0" hangingPunct="0"/>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32154"/>
            <a:ext cx="9144000" cy="1079500"/>
          </a:xfrm>
          <a:prstGeom prst="rect">
            <a:avLst/>
          </a:prstGeom>
        </p:spPr>
      </p:pic>
      <p:sp>
        <p:nvSpPr>
          <p:cNvPr id="7" name="Title 6"/>
          <p:cNvSpPr>
            <a:spLocks noGrp="1"/>
          </p:cNvSpPr>
          <p:nvPr>
            <p:ph type="title"/>
          </p:nvPr>
        </p:nvSpPr>
        <p:spPr>
          <a:xfrm>
            <a:off x="3203848" y="411510"/>
            <a:ext cx="6458458" cy="419022"/>
          </a:xfrm>
        </p:spPr>
        <p:txBody>
          <a:bodyPr/>
          <a:lstStyle/>
          <a:p>
            <a:r>
              <a:rPr lang="en-GB" sz="2400" dirty="0" smtClean="0"/>
              <a:t>Ebook collections – a selection</a:t>
            </a:r>
            <a:endParaRPr lang="en-GB" sz="2400" dirty="0"/>
          </a:p>
        </p:txBody>
      </p:sp>
      <p:sp>
        <p:nvSpPr>
          <p:cNvPr id="2" name="TextBox 1"/>
          <p:cNvSpPr txBox="1"/>
          <p:nvPr/>
        </p:nvSpPr>
        <p:spPr>
          <a:xfrm>
            <a:off x="539552" y="3867894"/>
            <a:ext cx="7416824" cy="830997"/>
          </a:xfrm>
          <a:prstGeom prst="rect">
            <a:avLst/>
          </a:prstGeom>
          <a:solidFill>
            <a:schemeClr val="tx1">
              <a:lumMod val="50000"/>
              <a:lumOff val="50000"/>
            </a:schemeClr>
          </a:solidFill>
        </p:spPr>
        <p:txBody>
          <a:bodyPr wrap="square" rtlCol="0">
            <a:spAutoFit/>
          </a:bodyPr>
          <a:lstStyle/>
          <a:p>
            <a:r>
              <a:rPr lang="en-GB" sz="1600" dirty="0" smtClean="0"/>
              <a:t>The library currently has over 300,000 ebooks in the collection.  In 2017-18 we ordered 30% more books in this format and usage of ebooks increased by 40%. All of these books are on our catalogue and can be easily found. </a:t>
            </a:r>
            <a:endParaRPr lang="en-GB" sz="1600" dirty="0"/>
          </a:p>
        </p:txBody>
      </p:sp>
    </p:spTree>
    <p:extLst>
      <p:ext uri="{BB962C8B-B14F-4D97-AF65-F5344CB8AC3E}">
        <p14:creationId xmlns:p14="http://schemas.microsoft.com/office/powerpoint/2010/main" val="777650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94706"/>
            <a:ext cx="6458458" cy="419022"/>
          </a:xfrm>
        </p:spPr>
        <p:txBody>
          <a:bodyPr/>
          <a:lstStyle/>
          <a:p>
            <a:r>
              <a:rPr lang="en-GB" sz="2400" dirty="0" smtClean="0"/>
              <a:t>How do I find ebooks?</a:t>
            </a:r>
            <a:endParaRPr lang="en-GB" sz="2400" dirty="0"/>
          </a:p>
        </p:txBody>
      </p:sp>
      <p:graphicFrame>
        <p:nvGraphicFramePr>
          <p:cNvPr id="5" name="Diagram 4"/>
          <p:cNvGraphicFramePr/>
          <p:nvPr>
            <p:extLst>
              <p:ext uri="{D42A27DB-BD31-4B8C-83A1-F6EECF244321}">
                <p14:modId xmlns:p14="http://schemas.microsoft.com/office/powerpoint/2010/main" val="2109660137"/>
              </p:ext>
            </p:extLst>
          </p:nvPr>
        </p:nvGraphicFramePr>
        <p:xfrm>
          <a:off x="1259632" y="263841"/>
          <a:ext cx="6792416" cy="2536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8"/>
          <a:stretch>
            <a:fillRect/>
          </a:stretch>
        </p:blipFill>
        <p:spPr>
          <a:xfrm>
            <a:off x="2650434" y="2788875"/>
            <a:ext cx="1676400" cy="1381125"/>
          </a:xfrm>
          <a:prstGeom prst="rect">
            <a:avLst/>
          </a:prstGeom>
        </p:spPr>
      </p:pic>
      <p:pic>
        <p:nvPicPr>
          <p:cNvPr id="8" name="Picture 7"/>
          <p:cNvPicPr>
            <a:picLocks noChangeAspect="1"/>
          </p:cNvPicPr>
          <p:nvPr/>
        </p:nvPicPr>
        <p:blipFill>
          <a:blip r:embed="rId9"/>
          <a:stretch>
            <a:fillRect/>
          </a:stretch>
        </p:blipFill>
        <p:spPr>
          <a:xfrm>
            <a:off x="4446365" y="2744543"/>
            <a:ext cx="1743075" cy="1943100"/>
          </a:xfrm>
          <a:prstGeom prst="rect">
            <a:avLst/>
          </a:prstGeom>
        </p:spPr>
      </p:pic>
      <p:sp>
        <p:nvSpPr>
          <p:cNvPr id="14" name="Down Arrow 13"/>
          <p:cNvSpPr/>
          <p:nvPr/>
        </p:nvSpPr>
        <p:spPr bwMode="auto">
          <a:xfrm>
            <a:off x="4326834" y="1995686"/>
            <a:ext cx="432048" cy="288032"/>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802510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0792" y="123478"/>
            <a:ext cx="6458458" cy="419022"/>
          </a:xfrm>
        </p:spPr>
        <p:txBody>
          <a:bodyPr/>
          <a:lstStyle/>
          <a:p>
            <a:r>
              <a:rPr lang="en-GB" sz="2400" dirty="0" smtClean="0"/>
              <a:t>Or…</a:t>
            </a:r>
            <a:endParaRPr lang="en-GB" sz="2400" dirty="0"/>
          </a:p>
        </p:txBody>
      </p:sp>
      <p:sp>
        <p:nvSpPr>
          <p:cNvPr id="3" name="Rectangle 2"/>
          <p:cNvSpPr/>
          <p:nvPr/>
        </p:nvSpPr>
        <p:spPr>
          <a:xfrm>
            <a:off x="395536" y="1203598"/>
            <a:ext cx="6462464" cy="2800767"/>
          </a:xfrm>
          <a:prstGeom prst="rect">
            <a:avLst/>
          </a:prstGeom>
        </p:spPr>
        <p:txBody>
          <a:bodyPr wrap="square">
            <a:spAutoFit/>
          </a:bodyPr>
          <a:lstStyle/>
          <a:p>
            <a:pPr marL="285750" lvl="0" indent="-285750" eaLnBrk="0" hangingPunct="0">
              <a:buFont typeface="Arial" panose="020B0604020202020204" pitchFamily="34" charset="0"/>
              <a:buChar char="•"/>
            </a:pPr>
            <a:endParaRPr lang="en-GB" sz="1600" dirty="0">
              <a:solidFill>
                <a:srgbClr val="002542"/>
              </a:solidFill>
              <a:ea typeface="ＭＳ Ｐゴシック" charset="-128"/>
              <a:cs typeface="ＭＳ Ｐゴシック" charset="-128"/>
            </a:endParaRPr>
          </a:p>
          <a:p>
            <a:pPr marL="285750" lvl="0" indent="-285750" eaLnBrk="0" hangingPunct="0">
              <a:buFont typeface="Arial" panose="020B0604020202020204" pitchFamily="34" charset="0"/>
              <a:buChar char="•"/>
            </a:pPr>
            <a:r>
              <a:rPr lang="en-GB" sz="1600" dirty="0" smtClean="0">
                <a:solidFill>
                  <a:srgbClr val="002542"/>
                </a:solidFill>
                <a:ea typeface="ＭＳ Ｐゴシック" charset="-128"/>
                <a:cs typeface="ＭＳ Ｐゴシック" charset="-128"/>
                <a:hlinkClick r:id="rId3"/>
              </a:rPr>
              <a:t>Oxford </a:t>
            </a:r>
            <a:r>
              <a:rPr lang="en-GB" sz="1600" dirty="0">
                <a:solidFill>
                  <a:srgbClr val="002542"/>
                </a:solidFill>
                <a:ea typeface="ＭＳ Ｐゴシック" charset="-128"/>
                <a:cs typeface="ＭＳ Ｐゴシック" charset="-128"/>
                <a:hlinkClick r:id="rId3"/>
              </a:rPr>
              <a:t>Scholarship Online </a:t>
            </a:r>
            <a:r>
              <a:rPr lang="en-GB" sz="1600" dirty="0">
                <a:solidFill>
                  <a:srgbClr val="002542"/>
                </a:solidFill>
                <a:ea typeface="ＭＳ Ｐゴシック" charset="-128"/>
                <a:cs typeface="ＭＳ Ｐゴシック" charset="-128"/>
              </a:rPr>
              <a:t>(UG, Graduate, Research)</a:t>
            </a: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4"/>
              </a:rPr>
              <a:t>Oxford Handbooks Online </a:t>
            </a:r>
            <a:r>
              <a:rPr lang="en-GB" sz="1600" dirty="0">
                <a:solidFill>
                  <a:srgbClr val="002542"/>
                </a:solidFill>
                <a:ea typeface="ＭＳ Ｐゴシック" charset="-128"/>
                <a:cs typeface="ＭＳ Ｐゴシック" charset="-128"/>
              </a:rPr>
              <a:t>(Business and Management)</a:t>
            </a: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5"/>
              </a:rPr>
              <a:t>Business Expert Press </a:t>
            </a:r>
            <a:r>
              <a:rPr lang="en-GB" sz="1600" dirty="0">
                <a:solidFill>
                  <a:srgbClr val="002542"/>
                </a:solidFill>
                <a:ea typeface="ＭＳ Ｐゴシック" charset="-128"/>
                <a:cs typeface="ＭＳ Ｐゴシック" charset="-128"/>
              </a:rPr>
              <a:t>(PG, MBA)</a:t>
            </a: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6"/>
              </a:rPr>
              <a:t>Routledge Handbooks Online </a:t>
            </a:r>
            <a:endParaRPr lang="en-GB" sz="1600" dirty="0">
              <a:solidFill>
                <a:srgbClr val="002542"/>
              </a:solidFill>
              <a:ea typeface="ＭＳ Ｐゴシック" charset="-128"/>
              <a:cs typeface="ＭＳ Ｐゴシック" charset="-128"/>
            </a:endParaRP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7"/>
              </a:rPr>
              <a:t>Routledge Companions </a:t>
            </a:r>
            <a:endParaRPr lang="en-GB" sz="1600" dirty="0">
              <a:solidFill>
                <a:srgbClr val="002542"/>
              </a:solidFill>
              <a:ea typeface="ＭＳ Ｐゴシック" charset="-128"/>
              <a:cs typeface="ＭＳ Ｐゴシック" charset="-128"/>
            </a:endParaRP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8"/>
              </a:rPr>
              <a:t>Edward Elgar Collections </a:t>
            </a:r>
            <a:r>
              <a:rPr lang="en-GB" sz="1600" dirty="0">
                <a:solidFill>
                  <a:srgbClr val="002542"/>
                </a:solidFill>
                <a:ea typeface="ＭＳ Ｐゴシック" charset="-128"/>
                <a:cs typeface="ＭＳ Ｐゴシック" charset="-128"/>
              </a:rPr>
              <a:t>(Economics 2015-2018 and Business and Management 2017-2018)</a:t>
            </a: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9"/>
              </a:rPr>
              <a:t>Elsevier Science Direct </a:t>
            </a:r>
            <a:r>
              <a:rPr lang="en-GB" sz="1600" dirty="0">
                <a:solidFill>
                  <a:srgbClr val="002542"/>
                </a:solidFill>
                <a:ea typeface="ＭＳ Ｐゴシック" charset="-128"/>
                <a:cs typeface="ＭＳ Ｐゴシック" charset="-128"/>
              </a:rPr>
              <a:t>(all ebooks from 2010 onwards as part of SHEDL)</a:t>
            </a:r>
          </a:p>
          <a:p>
            <a:pPr marL="285750" lvl="0" indent="-285750" eaLnBrk="0" hangingPunct="0">
              <a:buFont typeface="Arial" panose="020B0604020202020204" pitchFamily="34" charset="0"/>
              <a:buChar char="•"/>
            </a:pPr>
            <a:r>
              <a:rPr lang="en-GB" sz="1600" dirty="0">
                <a:solidFill>
                  <a:srgbClr val="002542"/>
                </a:solidFill>
                <a:ea typeface="ＭＳ Ｐゴシック" charset="-128"/>
                <a:cs typeface="ＭＳ Ｐゴシック" charset="-128"/>
                <a:hlinkClick r:id="rId10"/>
              </a:rPr>
              <a:t>Wiley Online Library </a:t>
            </a:r>
            <a:endParaRPr lang="en-GB" sz="1600" dirty="0">
              <a:solidFill>
                <a:srgbClr val="002542"/>
              </a:solidFill>
              <a:ea typeface="ＭＳ Ｐゴシック" charset="-128"/>
              <a:cs typeface="ＭＳ Ｐゴシック" charset="-128"/>
            </a:endParaRPr>
          </a:p>
        </p:txBody>
      </p:sp>
      <p:sp>
        <p:nvSpPr>
          <p:cNvPr id="4" name="Rectangle 3"/>
          <p:cNvSpPr/>
          <p:nvPr/>
        </p:nvSpPr>
        <p:spPr>
          <a:xfrm>
            <a:off x="395536" y="542500"/>
            <a:ext cx="4730782" cy="461665"/>
          </a:xfrm>
          <a:prstGeom prst="rect">
            <a:avLst/>
          </a:prstGeom>
        </p:spPr>
        <p:txBody>
          <a:bodyPr wrap="none">
            <a:spAutoFit/>
          </a:bodyPr>
          <a:lstStyle/>
          <a:p>
            <a:r>
              <a:rPr lang="en-GB" b="1" dirty="0" smtClean="0"/>
              <a:t>browse on the </a:t>
            </a:r>
            <a:r>
              <a:rPr lang="en-GB" b="1" dirty="0"/>
              <a:t>native platforms</a:t>
            </a:r>
          </a:p>
        </p:txBody>
      </p:sp>
    </p:spTree>
    <p:extLst>
      <p:ext uri="{BB962C8B-B14F-4D97-AF65-F5344CB8AC3E}">
        <p14:creationId xmlns:p14="http://schemas.microsoft.com/office/powerpoint/2010/main" val="316079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41893"/>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32154"/>
            <a:ext cx="9144000" cy="1079500"/>
          </a:xfrm>
          <a:prstGeom prst="rect">
            <a:avLst/>
          </a:prstGeom>
        </p:spPr>
      </p:pic>
      <p:sp>
        <p:nvSpPr>
          <p:cNvPr id="7" name="Title 6"/>
          <p:cNvSpPr>
            <a:spLocks noGrp="1"/>
          </p:cNvSpPr>
          <p:nvPr>
            <p:ph type="title"/>
          </p:nvPr>
        </p:nvSpPr>
        <p:spPr>
          <a:xfrm>
            <a:off x="3203848" y="411510"/>
            <a:ext cx="6458458" cy="419022"/>
          </a:xfrm>
        </p:spPr>
        <p:txBody>
          <a:bodyPr/>
          <a:lstStyle/>
          <a:p>
            <a:r>
              <a:rPr lang="en-GB" sz="2400" dirty="0" smtClean="0"/>
              <a:t>Databases </a:t>
            </a:r>
            <a:endParaRPr lang="en-GB" sz="2400" dirty="0"/>
          </a:p>
        </p:txBody>
      </p:sp>
      <p:graphicFrame>
        <p:nvGraphicFramePr>
          <p:cNvPr id="2" name="Diagram 1"/>
          <p:cNvGraphicFramePr/>
          <p:nvPr>
            <p:extLst>
              <p:ext uri="{D42A27DB-BD31-4B8C-83A1-F6EECF244321}">
                <p14:modId xmlns:p14="http://schemas.microsoft.com/office/powerpoint/2010/main" val="3689923428"/>
              </p:ext>
            </p:extLst>
          </p:nvPr>
        </p:nvGraphicFramePr>
        <p:xfrm>
          <a:off x="395536" y="267494"/>
          <a:ext cx="8568952" cy="43362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9252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84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indent="-342900" eaLnBrk="0" hangingPunct="0">
              <a:buFont typeface="+mj-lt"/>
              <a:buAutoNum type="arabicPeriod"/>
            </a:pPr>
            <a:r>
              <a:rPr lang="en-US" sz="1600" dirty="0">
                <a:ea typeface="ＭＳ Ｐゴシック" charset="-128"/>
                <a:cs typeface="ＭＳ Ｐゴシック" charset="-128"/>
                <a:hlinkClick r:id="rId3"/>
              </a:rPr>
              <a:t>https://scholar.google.co.uk</a:t>
            </a:r>
            <a:r>
              <a:rPr lang="en-US" sz="1600" dirty="0" smtClean="0">
                <a:ea typeface="ＭＳ Ｐゴシック" charset="-128"/>
                <a:cs typeface="ＭＳ Ｐゴシック" charset="-128"/>
                <a:hlinkClick r:id="rId3"/>
              </a:rPr>
              <a:t>/</a:t>
            </a: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a:p>
            <a:pPr marL="342900" indent="-342900" eaLnBrk="0" hangingPunct="0">
              <a:buFont typeface="+mj-lt"/>
              <a:buAutoNum type="arabicPeriod"/>
            </a:pPr>
            <a:r>
              <a:rPr lang="en-US" sz="1600" dirty="0" smtClean="0">
                <a:ea typeface="ＭＳ Ｐゴシック" charset="-128"/>
                <a:cs typeface="ＭＳ Ｐゴシック" charset="-128"/>
              </a:rPr>
              <a:t>Click the hamburger menu at the top-left </a:t>
            </a:r>
          </a:p>
          <a:p>
            <a:pPr marL="342900" indent="-342900" eaLnBrk="0" hangingPunct="0">
              <a:buFont typeface="+mj-lt"/>
              <a:buAutoNum type="arabicPeriod"/>
            </a:pPr>
            <a:r>
              <a:rPr kumimoji="0" lang="en-US" sz="1600" b="0" i="0" u="none" strike="noStrike" cap="none" normalizeH="0" baseline="0" dirty="0" smtClean="0">
                <a:ln>
                  <a:noFill/>
                </a:ln>
                <a:solidFill>
                  <a:schemeClr val="tx1"/>
                </a:solidFill>
                <a:effectLst/>
                <a:latin typeface="Arial" charset="0"/>
                <a:ea typeface="ＭＳ Ｐゴシック" charset="-128"/>
                <a:cs typeface="ＭＳ Ｐゴシック" charset="-128"/>
              </a:rPr>
              <a:t>Choose Settings, then</a:t>
            </a:r>
          </a:p>
          <a:p>
            <a:pPr marL="342900" indent="-342900" eaLnBrk="0" hangingPunct="0">
              <a:buFont typeface="+mj-lt"/>
              <a:buAutoNum type="arabicPeriod"/>
            </a:pPr>
            <a:r>
              <a:rPr kumimoji="0" lang="en-US" sz="1600" b="0" i="0" u="none" strike="noStrike" cap="none" normalizeH="0" baseline="0" dirty="0" smtClean="0">
                <a:ln>
                  <a:noFill/>
                </a:ln>
                <a:solidFill>
                  <a:schemeClr val="tx1"/>
                </a:solidFill>
                <a:effectLst/>
                <a:latin typeface="Arial" charset="0"/>
                <a:ea typeface="ＭＳ Ｐゴシック" charset="-128"/>
                <a:cs typeface="ＭＳ Ｐゴシック" charset="-128"/>
              </a:rPr>
              <a:t>Library Links</a:t>
            </a:r>
            <a:endParaRPr lang="en-US" sz="1600" dirty="0">
              <a:ea typeface="ＭＳ Ｐゴシック" charset="-128"/>
              <a:cs typeface="ＭＳ Ｐゴシック" charset="-128"/>
            </a:endParaRPr>
          </a:p>
          <a:p>
            <a:pPr marL="342900" indent="-342900" eaLnBrk="0" hangingPunct="0">
              <a:buFont typeface="+mj-lt"/>
              <a:buAutoNum type="arabicPeriod"/>
            </a:pPr>
            <a:r>
              <a:rPr kumimoji="0" lang="en-US" sz="1600" b="0" i="0" u="none" strike="noStrike" cap="none" normalizeH="0" dirty="0" smtClean="0">
                <a:ln>
                  <a:noFill/>
                </a:ln>
                <a:solidFill>
                  <a:schemeClr val="tx1"/>
                </a:solidFill>
                <a:effectLst/>
                <a:latin typeface="Arial" charset="0"/>
                <a:ea typeface="ＭＳ Ｐゴシック" charset="-128"/>
                <a:cs typeface="ＭＳ Ｐゴシック" charset="-128"/>
              </a:rPr>
              <a:t>in the search box, enter University of Glasgow and press the search button</a:t>
            </a:r>
          </a:p>
          <a:p>
            <a:pPr marL="342900" indent="-342900" eaLnBrk="0" hangingPunct="0">
              <a:buFont typeface="+mj-lt"/>
              <a:buAutoNum type="arabicPeriod"/>
            </a:pPr>
            <a:r>
              <a:rPr lang="en-US" sz="1600" baseline="0" dirty="0" smtClean="0">
                <a:ea typeface="ＭＳ Ｐゴシック" charset="-128"/>
                <a:cs typeface="ＭＳ Ｐゴシック" charset="-128"/>
              </a:rPr>
              <a:t>Choose</a:t>
            </a:r>
            <a:r>
              <a:rPr lang="en-US" sz="1600" dirty="0" smtClean="0">
                <a:ea typeface="ＭＳ Ｐゴシック" charset="-128"/>
                <a:cs typeface="ＭＳ Ｐゴシック" charset="-128"/>
              </a:rPr>
              <a:t> the tick box beside the result University of Glasgow – Full text from Glasgow</a:t>
            </a:r>
          </a:p>
          <a:p>
            <a:pPr marL="342900" indent="-342900" eaLnBrk="0" hangingPunct="0">
              <a:buFont typeface="+mj-lt"/>
              <a:buAutoNum type="arabicPeriod"/>
            </a:pP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a:p>
            <a:pPr eaLnBrk="0" hangingPunct="0"/>
            <a:r>
              <a:rPr lang="en-US" sz="1600" dirty="0" smtClean="0">
                <a:ea typeface="ＭＳ Ｐゴシック" charset="-128"/>
                <a:cs typeface="ＭＳ Ｐゴシック" charset="-128"/>
              </a:rPr>
              <a:t>All your results on Google Scholar will now show a link (on the right) to link directly to the full text:</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7" name="Title 6"/>
          <p:cNvSpPr>
            <a:spLocks noGrp="1"/>
          </p:cNvSpPr>
          <p:nvPr>
            <p:ph type="title"/>
          </p:nvPr>
        </p:nvSpPr>
        <p:spPr>
          <a:xfrm>
            <a:off x="179512" y="195486"/>
            <a:ext cx="6458458" cy="419022"/>
          </a:xfrm>
        </p:spPr>
        <p:txBody>
          <a:bodyPr/>
          <a:lstStyle/>
          <a:p>
            <a:r>
              <a:rPr lang="en-GB" sz="2400" dirty="0" smtClean="0"/>
              <a:t>Google Scholar – Full </a:t>
            </a:r>
            <a:r>
              <a:rPr lang="en-GB" sz="2400" dirty="0" err="1"/>
              <a:t>T</a:t>
            </a:r>
            <a:r>
              <a:rPr lang="en-GB" sz="2400" dirty="0" err="1" smtClean="0"/>
              <a:t>ext@Glasgow</a:t>
            </a:r>
            <a:endParaRPr lang="en-GB" sz="2400" dirty="0"/>
          </a:p>
        </p:txBody>
      </p:sp>
      <p:pic>
        <p:nvPicPr>
          <p:cNvPr id="3" name="Picture 2"/>
          <p:cNvPicPr>
            <a:picLocks noChangeAspect="1"/>
          </p:cNvPicPr>
          <p:nvPr/>
        </p:nvPicPr>
        <p:blipFill>
          <a:blip r:embed="rId4"/>
          <a:stretch>
            <a:fillRect/>
          </a:stretch>
        </p:blipFill>
        <p:spPr>
          <a:xfrm>
            <a:off x="4860032" y="904131"/>
            <a:ext cx="3495675" cy="742950"/>
          </a:xfrm>
          <a:prstGeom prst="rect">
            <a:avLst/>
          </a:prstGeom>
          <a:ln>
            <a:solidFill>
              <a:schemeClr val="accent1"/>
            </a:solidFill>
          </a:ln>
        </p:spPr>
      </p:pic>
      <p:sp>
        <p:nvSpPr>
          <p:cNvPr id="5" name="Down Arrow 4"/>
          <p:cNvSpPr/>
          <p:nvPr/>
        </p:nvSpPr>
        <p:spPr bwMode="auto">
          <a:xfrm>
            <a:off x="4932040" y="672566"/>
            <a:ext cx="360040" cy="402557"/>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370954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41893"/>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32154"/>
            <a:ext cx="9144000" cy="1079500"/>
          </a:xfrm>
          <a:prstGeom prst="rect">
            <a:avLst/>
          </a:prstGeom>
        </p:spPr>
      </p:pic>
      <p:sp>
        <p:nvSpPr>
          <p:cNvPr id="7" name="Title 6"/>
          <p:cNvSpPr>
            <a:spLocks noGrp="1"/>
          </p:cNvSpPr>
          <p:nvPr>
            <p:ph type="title"/>
          </p:nvPr>
        </p:nvSpPr>
        <p:spPr>
          <a:xfrm>
            <a:off x="3203848" y="411510"/>
            <a:ext cx="6458458" cy="419022"/>
          </a:xfrm>
        </p:spPr>
        <p:txBody>
          <a:bodyPr/>
          <a:lstStyle/>
          <a:p>
            <a:r>
              <a:rPr lang="en-GB" sz="2400" dirty="0" smtClean="0"/>
              <a:t>Databases </a:t>
            </a:r>
            <a:endParaRPr lang="en-GB" sz="2400" dirty="0"/>
          </a:p>
        </p:txBody>
      </p:sp>
      <p:graphicFrame>
        <p:nvGraphicFramePr>
          <p:cNvPr id="2" name="Diagram 1"/>
          <p:cNvGraphicFramePr/>
          <p:nvPr>
            <p:extLst>
              <p:ext uri="{D42A27DB-BD31-4B8C-83A1-F6EECF244321}">
                <p14:modId xmlns:p14="http://schemas.microsoft.com/office/powerpoint/2010/main" val="3689923428"/>
              </p:ext>
            </p:extLst>
          </p:nvPr>
        </p:nvGraphicFramePr>
        <p:xfrm>
          <a:off x="395536" y="267494"/>
          <a:ext cx="8568952" cy="43362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99888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41893"/>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7" name="Title 6"/>
          <p:cNvSpPr>
            <a:spLocks noGrp="1"/>
          </p:cNvSpPr>
          <p:nvPr>
            <p:ph type="title"/>
          </p:nvPr>
        </p:nvSpPr>
        <p:spPr>
          <a:xfrm>
            <a:off x="3203848" y="411510"/>
            <a:ext cx="6458458" cy="419022"/>
          </a:xfrm>
        </p:spPr>
        <p:txBody>
          <a:bodyPr/>
          <a:lstStyle/>
          <a:p>
            <a:endParaRPr lang="en-GB" sz="2400" dirty="0" smtClean="0"/>
          </a:p>
        </p:txBody>
      </p:sp>
      <p:pic>
        <p:nvPicPr>
          <p:cNvPr id="2" name="Picture 1"/>
          <p:cNvPicPr>
            <a:picLocks noChangeAspect="1"/>
          </p:cNvPicPr>
          <p:nvPr/>
        </p:nvPicPr>
        <p:blipFill>
          <a:blip r:embed="rId3"/>
          <a:stretch>
            <a:fillRect/>
          </a:stretch>
        </p:blipFill>
        <p:spPr>
          <a:xfrm>
            <a:off x="827584" y="975043"/>
            <a:ext cx="5485209" cy="3631054"/>
          </a:xfrm>
          <a:prstGeom prst="rect">
            <a:avLst/>
          </a:prstGeom>
        </p:spPr>
      </p:pic>
      <p:sp>
        <p:nvSpPr>
          <p:cNvPr id="5" name="TextBox 4"/>
          <p:cNvSpPr txBox="1"/>
          <p:nvPr/>
        </p:nvSpPr>
        <p:spPr>
          <a:xfrm>
            <a:off x="5386995" y="4611282"/>
            <a:ext cx="3829025" cy="461665"/>
          </a:xfrm>
          <a:prstGeom prst="rect">
            <a:avLst/>
          </a:prstGeom>
          <a:noFill/>
        </p:spPr>
        <p:txBody>
          <a:bodyPr wrap="square" rtlCol="0">
            <a:spAutoFit/>
          </a:bodyPr>
          <a:lstStyle/>
          <a:p>
            <a:r>
              <a:rPr lang="en-GB" dirty="0" smtClean="0"/>
              <a:t>lynn.Irvine@glasgow.ac.uk</a:t>
            </a:r>
            <a:endParaRPr lang="en-GB" dirty="0"/>
          </a:p>
        </p:txBody>
      </p:sp>
    </p:spTree>
    <p:extLst>
      <p:ext uri="{BB962C8B-B14F-4D97-AF65-F5344CB8AC3E}">
        <p14:creationId xmlns:p14="http://schemas.microsoft.com/office/powerpoint/2010/main" val="3057429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771550"/>
            <a:ext cx="6104397" cy="338400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graphicFrame>
        <p:nvGraphicFramePr>
          <p:cNvPr id="2" name="Diagram 1">
            <a:extLst>
              <a:ext uri="{FF2B5EF4-FFF2-40B4-BE49-F238E27FC236}">
                <a16:creationId xmlns:a16="http://schemas.microsoft.com/office/drawing/2014/main" id="{A85B2835-5B7D-8140-8E73-5A89509AB715}"/>
              </a:ext>
            </a:extLst>
          </p:cNvPr>
          <p:cNvGraphicFramePr/>
          <p:nvPr>
            <p:extLst>
              <p:ext uri="{D42A27DB-BD31-4B8C-83A1-F6EECF244321}">
                <p14:modId xmlns:p14="http://schemas.microsoft.com/office/powerpoint/2010/main" val="3099790048"/>
              </p:ext>
            </p:extLst>
          </p:nvPr>
        </p:nvGraphicFramePr>
        <p:xfrm>
          <a:off x="0" y="1"/>
          <a:ext cx="9143999" cy="51435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9" name="Title 8">
            <a:extLst>
              <a:ext uri="{FF2B5EF4-FFF2-40B4-BE49-F238E27FC236}">
                <a16:creationId xmlns:a16="http://schemas.microsoft.com/office/drawing/2014/main" id="{834A2D88-A465-B44F-8709-9B9E1416EF18}"/>
              </a:ext>
            </a:extLst>
          </p:cNvPr>
          <p:cNvSpPr>
            <a:spLocks noGrp="1"/>
          </p:cNvSpPr>
          <p:nvPr>
            <p:ph type="title"/>
          </p:nvPr>
        </p:nvSpPr>
        <p:spPr>
          <a:xfrm>
            <a:off x="539551" y="1203599"/>
            <a:ext cx="6696745" cy="504055"/>
          </a:xfrm>
        </p:spPr>
        <p:txBody>
          <a:bodyPr anchor="t"/>
          <a:lstStyle/>
          <a:p>
            <a:r>
              <a:rPr lang="en-US" dirty="0"/>
              <a:t>Agenda</a:t>
            </a:r>
          </a:p>
        </p:txBody>
      </p:sp>
      <p:sp>
        <p:nvSpPr>
          <p:cNvPr id="7" name="Title 8">
            <a:extLst>
              <a:ext uri="{FF2B5EF4-FFF2-40B4-BE49-F238E27FC236}">
                <a16:creationId xmlns:a16="http://schemas.microsoft.com/office/drawing/2014/main" id="{536634E1-133B-F047-A30A-F070421DD16E}"/>
              </a:ext>
            </a:extLst>
          </p:cNvPr>
          <p:cNvSpPr txBox="1">
            <a:spLocks/>
          </p:cNvSpPr>
          <p:nvPr/>
        </p:nvSpPr>
        <p:spPr>
          <a:xfrm>
            <a:off x="523256" y="1949033"/>
            <a:ext cx="3832720" cy="2206517"/>
          </a:xfrm>
          <a:prstGeom prst="rect">
            <a:avLst/>
          </a:prstGeom>
          <a:solidFill>
            <a:schemeClr val="tx1">
              <a:lumMod val="75000"/>
              <a:lumOff val="25000"/>
            </a:schemeClr>
          </a:solidFill>
        </p:spPr>
        <p:txBody>
          <a:bodyPr anchor="t"/>
          <a:lstStyle>
            <a:lvl1pPr algn="l" rtl="0" eaLnBrk="1" fontAlgn="base" hangingPunct="1">
              <a:lnSpc>
                <a:spcPct val="90000"/>
              </a:lnSpc>
              <a:spcBef>
                <a:spcPct val="0"/>
              </a:spcBef>
              <a:spcAft>
                <a:spcPct val="0"/>
              </a:spcAft>
              <a:defRPr sz="2800" b="1" spc="-10">
                <a:solidFill>
                  <a:srgbClr val="003560"/>
                </a:solidFill>
                <a:latin typeface="Arial" charset="0"/>
                <a:ea typeface="Arial" charset="0"/>
                <a:cs typeface="Arial" charset="0"/>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a:lstStyle>
          <a:p>
            <a:pPr marL="15875">
              <a:tabLst>
                <a:tab pos="1806575" algn="l"/>
                <a:tab pos="1952625" algn="l"/>
              </a:tabLst>
            </a:pPr>
            <a:endParaRPr lang="en-US" sz="1800" b="0" kern="0" dirty="0" smtClean="0"/>
          </a:p>
          <a:p>
            <a:pPr marL="301625" indent="-285750">
              <a:buFont typeface="Arial" panose="020B0604020202020204" pitchFamily="34" charset="0"/>
              <a:buChar char="•"/>
              <a:tabLst>
                <a:tab pos="1806575" algn="l"/>
                <a:tab pos="1952625" algn="l"/>
              </a:tabLst>
            </a:pPr>
            <a:endParaRPr lang="en-US" sz="1800" b="0" kern="0" dirty="0" smtClean="0"/>
          </a:p>
          <a:p>
            <a:pPr marL="301625" indent="-285750">
              <a:buFont typeface="Arial" panose="020B0604020202020204" pitchFamily="34" charset="0"/>
              <a:buChar char="•"/>
              <a:tabLst>
                <a:tab pos="1806575" algn="l"/>
                <a:tab pos="1952625" algn="l"/>
              </a:tabLst>
            </a:pPr>
            <a:r>
              <a:rPr lang="en-US" sz="1800" b="0" kern="0" dirty="0" smtClean="0">
                <a:solidFill>
                  <a:schemeClr val="bg1"/>
                </a:solidFill>
              </a:rPr>
              <a:t>Library budget for ASBS</a:t>
            </a:r>
          </a:p>
          <a:p>
            <a:pPr marL="301625" indent="-285750">
              <a:buFont typeface="Arial" panose="020B0604020202020204" pitchFamily="34" charset="0"/>
              <a:buChar char="•"/>
              <a:tabLst>
                <a:tab pos="1806575" algn="l"/>
                <a:tab pos="1952625" algn="l"/>
              </a:tabLst>
            </a:pPr>
            <a:r>
              <a:rPr lang="en-US" sz="1800" b="0" kern="0" dirty="0" smtClean="0">
                <a:solidFill>
                  <a:schemeClr val="bg1"/>
                </a:solidFill>
              </a:rPr>
              <a:t>Ordering material</a:t>
            </a:r>
            <a:endParaRPr lang="en-US" sz="1800" b="0" kern="0" dirty="0">
              <a:solidFill>
                <a:schemeClr val="bg1"/>
              </a:solidFill>
            </a:endParaRPr>
          </a:p>
          <a:p>
            <a:pPr marL="301625" indent="-285750">
              <a:buFont typeface="Arial" panose="020B0604020202020204" pitchFamily="34" charset="0"/>
              <a:buChar char="•"/>
              <a:tabLst>
                <a:tab pos="1806575" algn="l"/>
                <a:tab pos="1952625" algn="l"/>
              </a:tabLst>
            </a:pPr>
            <a:r>
              <a:rPr lang="en-US" sz="1800" b="0" kern="0" dirty="0" smtClean="0">
                <a:solidFill>
                  <a:schemeClr val="bg1"/>
                </a:solidFill>
              </a:rPr>
              <a:t>Reading lists </a:t>
            </a:r>
            <a:endParaRPr lang="en-US" sz="1800" b="0" kern="0" dirty="0">
              <a:solidFill>
                <a:schemeClr val="bg1"/>
              </a:solidFill>
            </a:endParaRPr>
          </a:p>
          <a:p>
            <a:pPr marL="301625" indent="-285750">
              <a:buFont typeface="Arial" panose="020B0604020202020204" pitchFamily="34" charset="0"/>
              <a:buChar char="•"/>
              <a:tabLst>
                <a:tab pos="1806575" algn="l"/>
                <a:tab pos="1952625" algn="l"/>
              </a:tabLst>
            </a:pPr>
            <a:r>
              <a:rPr lang="en-US" sz="1800" b="0" kern="0" dirty="0" smtClean="0">
                <a:solidFill>
                  <a:schemeClr val="bg1"/>
                </a:solidFill>
              </a:rPr>
              <a:t>Support for teaching and research</a:t>
            </a:r>
            <a:endParaRPr lang="en-US" sz="1800" b="0" kern="0" dirty="0">
              <a:solidFill>
                <a:schemeClr val="bg1"/>
              </a:solidFill>
            </a:endParaRPr>
          </a:p>
          <a:p>
            <a:pPr marL="301625" indent="-285750">
              <a:buFont typeface="Arial" panose="020B0604020202020204" pitchFamily="34" charset="0"/>
              <a:buChar char="•"/>
              <a:tabLst>
                <a:tab pos="1806575" algn="l"/>
                <a:tab pos="1952625" algn="l"/>
              </a:tabLst>
            </a:pPr>
            <a:r>
              <a:rPr lang="en-US" sz="1800" b="0" kern="0" dirty="0" smtClean="0">
                <a:solidFill>
                  <a:schemeClr val="bg1"/>
                </a:solidFill>
              </a:rPr>
              <a:t>Ebooks – access models </a:t>
            </a:r>
            <a:endParaRPr lang="en-US" sz="1800" b="0" kern="0" dirty="0">
              <a:solidFill>
                <a:schemeClr val="bg1"/>
              </a:solidFill>
            </a:endParaRPr>
          </a:p>
        </p:txBody>
      </p:sp>
    </p:spTree>
    <p:extLst>
      <p:ext uri="{BB962C8B-B14F-4D97-AF65-F5344CB8AC3E}">
        <p14:creationId xmlns:p14="http://schemas.microsoft.com/office/powerpoint/2010/main" val="1620181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44363" y="1059582"/>
            <a:ext cx="8424936" cy="3763450"/>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600" dirty="0" smtClean="0">
                <a:ea typeface="ＭＳ Ｐゴシック" charset="-128"/>
                <a:cs typeface="ＭＳ Ｐゴシック" charset="-128"/>
              </a:rPr>
              <a:t>College allocations are determined by the library formula </a:t>
            </a:r>
            <a:r>
              <a:rPr lang="en-US" sz="1600" dirty="0">
                <a:ea typeface="ＭＳ Ｐゴシック" charset="-128"/>
                <a:cs typeface="ＭＳ Ｐゴシック" charset="-128"/>
              </a:rPr>
              <a:t>(</a:t>
            </a:r>
            <a:r>
              <a:rPr lang="en-US" sz="1600" dirty="0" smtClean="0">
                <a:ea typeface="ＭＳ Ｐゴシック" charset="-128"/>
                <a:cs typeface="ＭＳ Ｐゴシック" charset="-128"/>
              </a:rPr>
              <a:t>approved by Library Committee each November).  The formula was reviewed 3 years ago by a sub-group of the LC.  </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sz="1600" dirty="0">
              <a:ea typeface="ＭＳ Ｐゴシック" charset="-128"/>
              <a:cs typeface="ＭＳ Ｐゴシック" charset="-128"/>
            </a:endParaRP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600" dirty="0" smtClean="0">
                <a:solidFill>
                  <a:schemeClr val="tx2">
                    <a:lumMod val="60000"/>
                    <a:lumOff val="40000"/>
                  </a:schemeClr>
                </a:solidFill>
                <a:ea typeface="ＭＳ Ｐゴシック" charset="-128"/>
                <a:cs typeface="ＭＳ Ｐゴシック" charset="-128"/>
              </a:rPr>
              <a:t>The formula is weighted by:</a:t>
            </a:r>
          </a:p>
          <a:p>
            <a:pPr marL="742950" lvl="1" indent="-285750" eaLnBrk="0" hangingPunct="0">
              <a:buFont typeface="Arial" panose="020B0604020202020204" pitchFamily="34" charset="0"/>
              <a:buChar char="•"/>
            </a:pPr>
            <a:r>
              <a:rPr kumimoji="0" lang="en-US" sz="1600" b="0" i="0" u="none" strike="noStrike" cap="none" normalizeH="0" baseline="0" dirty="0" smtClean="0">
                <a:ln>
                  <a:noFill/>
                </a:ln>
                <a:solidFill>
                  <a:schemeClr val="tx2">
                    <a:lumMod val="60000"/>
                    <a:lumOff val="40000"/>
                  </a:schemeClr>
                </a:solidFill>
                <a:effectLst/>
                <a:latin typeface="Arial" charset="0"/>
                <a:ea typeface="ＭＳ Ｐゴシック" charset="-128"/>
                <a:cs typeface="ＭＳ Ｐゴシック" charset="-128"/>
              </a:rPr>
              <a:t>Staff/PG numbers</a:t>
            </a:r>
          </a:p>
          <a:p>
            <a:pPr marL="742950" lvl="1" indent="-285750" eaLnBrk="0" hangingPunct="0">
              <a:buFont typeface="Arial" panose="020B0604020202020204" pitchFamily="34" charset="0"/>
              <a:buChar char="•"/>
            </a:pPr>
            <a:r>
              <a:rPr lang="en-US" sz="1600" dirty="0" smtClean="0">
                <a:solidFill>
                  <a:schemeClr val="tx2">
                    <a:lumMod val="60000"/>
                    <a:lumOff val="40000"/>
                  </a:schemeClr>
                </a:solidFill>
                <a:ea typeface="ＭＳ Ｐゴシック" charset="-128"/>
                <a:cs typeface="ＭＳ Ｐゴシック" charset="-128"/>
              </a:rPr>
              <a:t>REF income</a:t>
            </a:r>
          </a:p>
          <a:p>
            <a:pPr marL="742950" lvl="1" indent="-285750" eaLnBrk="0" hangingPunct="0">
              <a:buFont typeface="Arial" panose="020B0604020202020204" pitchFamily="34" charset="0"/>
              <a:buChar char="•"/>
            </a:pPr>
            <a:r>
              <a:rPr kumimoji="0" lang="en-US" sz="1600" b="0" i="0" u="none" strike="noStrike" cap="none" normalizeH="0" baseline="0" dirty="0" smtClean="0">
                <a:ln>
                  <a:noFill/>
                </a:ln>
                <a:solidFill>
                  <a:schemeClr val="tx2">
                    <a:lumMod val="60000"/>
                    <a:lumOff val="40000"/>
                  </a:schemeClr>
                </a:solidFill>
                <a:effectLst/>
                <a:latin typeface="Arial" charset="0"/>
                <a:ea typeface="ＭＳ Ｐゴシック" charset="-128"/>
                <a:cs typeface="ＭＳ Ｐゴシック" charset="-128"/>
              </a:rPr>
              <a:t>Estimates</a:t>
            </a:r>
            <a:r>
              <a:rPr kumimoji="0" lang="en-US" sz="1600" b="0" i="0" u="none" strike="noStrike" cap="none" normalizeH="0" dirty="0" smtClean="0">
                <a:ln>
                  <a:noFill/>
                </a:ln>
                <a:solidFill>
                  <a:schemeClr val="tx2">
                    <a:lumMod val="60000"/>
                    <a:lumOff val="40000"/>
                  </a:schemeClr>
                </a:solidFill>
                <a:effectLst/>
                <a:latin typeface="Arial" charset="0"/>
                <a:ea typeface="ＭＳ Ｐゴシック" charset="-128"/>
                <a:cs typeface="ＭＳ Ｐゴシック" charset="-128"/>
              </a:rPr>
              <a:t> of book and serials inflation in the previous year (and forecasts)</a:t>
            </a:r>
          </a:p>
          <a:p>
            <a:pPr marL="742950" lvl="1" indent="-285750" eaLnBrk="0" hangingPunct="0">
              <a:buFont typeface="Arial" panose="020B0604020202020204" pitchFamily="34" charset="0"/>
              <a:buChar char="•"/>
            </a:pPr>
            <a:endParaRPr lang="en-US" sz="1600" dirty="0">
              <a:ea typeface="ＭＳ Ｐゴシック" charset="-128"/>
              <a:cs typeface="ＭＳ Ｐゴシック" charset="-128"/>
            </a:endParaRPr>
          </a:p>
          <a:p>
            <a:pPr marL="285750" indent="-285750" eaLnBrk="0" hangingPunct="0">
              <a:buFont typeface="Arial" panose="020B0604020202020204" pitchFamily="34" charset="0"/>
              <a:buChar char="•"/>
            </a:pPr>
            <a:r>
              <a:rPr lang="en-US" sz="1600" dirty="0" smtClean="0">
                <a:ea typeface="ＭＳ Ｐゴシック" charset="-128"/>
                <a:cs typeface="ＭＳ Ｐゴシック" charset="-128"/>
              </a:rPr>
              <a:t>Estimates for expected </a:t>
            </a:r>
            <a:r>
              <a:rPr lang="en-US" sz="1600" dirty="0" err="1" smtClean="0">
                <a:ea typeface="ＭＳ Ｐゴシック" charset="-128"/>
                <a:cs typeface="ＭＳ Ｐゴシック" charset="-128"/>
              </a:rPr>
              <a:t>CoSS</a:t>
            </a:r>
            <a:r>
              <a:rPr lang="en-US" sz="1600" dirty="0" smtClean="0">
                <a:ea typeface="ＭＳ Ｐゴシック" charset="-128"/>
                <a:cs typeface="ＭＳ Ｐゴシック" charset="-128"/>
              </a:rPr>
              <a:t> serial expenditure, continuations and a discretionary fund are worked out and this amount is deducted from the budget.</a:t>
            </a:r>
          </a:p>
          <a:p>
            <a:pPr marL="285750" indent="-285750" eaLnBrk="0" hangingPunct="0">
              <a:buFont typeface="Arial" panose="020B0604020202020204" pitchFamily="34" charset="0"/>
              <a:buChar char="•"/>
            </a:pPr>
            <a:endParaRPr lang="en-US" sz="1600" baseline="0" dirty="0">
              <a:ea typeface="ＭＳ Ｐゴシック" charset="-128"/>
              <a:cs typeface="ＭＳ Ｐゴシック" charset="-128"/>
            </a:endParaRPr>
          </a:p>
          <a:p>
            <a:pPr marL="285750" indent="-285750" eaLnBrk="0" hangingPunct="0">
              <a:buFont typeface="Arial" panose="020B0604020202020204" pitchFamily="34" charset="0"/>
              <a:buChar char="•"/>
            </a:pPr>
            <a:r>
              <a:rPr lang="en-US" sz="1600" dirty="0" smtClean="0">
                <a:solidFill>
                  <a:schemeClr val="tx2">
                    <a:lumMod val="60000"/>
                    <a:lumOff val="40000"/>
                  </a:schemeClr>
                </a:solidFill>
                <a:ea typeface="ＭＳ Ｐゴシック" charset="-128"/>
                <a:cs typeface="ＭＳ Ｐゴシック" charset="-128"/>
              </a:rPr>
              <a:t>The remaining amount is allocated to schools (and for the School of Political and Social Sciences, departments) using another formula.  This takes into account staff FTE, UG, PGT and PGR FTE.</a:t>
            </a:r>
            <a:endParaRPr lang="en-US" sz="1600" baseline="0" dirty="0">
              <a:solidFill>
                <a:schemeClr val="tx2">
                  <a:lumMod val="60000"/>
                  <a:lumOff val="40000"/>
                </a:schemeClr>
              </a:solidFill>
              <a:ea typeface="ＭＳ Ｐゴシック" charset="-128"/>
              <a:cs typeface="ＭＳ Ｐゴシック" charset="-128"/>
            </a:endParaRPr>
          </a:p>
          <a:p>
            <a:pPr marL="742950" lvl="1" indent="-285750" eaLnBrk="0" hangingPunct="0">
              <a:buFont typeface="Arial" panose="020B0604020202020204" pitchFamily="34" charset="0"/>
              <a:buChar char="•"/>
            </a:pPr>
            <a:endParaRPr lang="en-US" sz="1600" baseline="0" dirty="0">
              <a:ea typeface="ＭＳ Ｐゴシック" charset="-128"/>
              <a:cs typeface="ＭＳ Ｐゴシック" charset="-128"/>
            </a:endParaRPr>
          </a:p>
        </p:txBody>
      </p:sp>
      <p:sp>
        <p:nvSpPr>
          <p:cNvPr id="5" name="Title 1"/>
          <p:cNvSpPr>
            <a:spLocks noGrp="1"/>
          </p:cNvSpPr>
          <p:nvPr>
            <p:ph type="title"/>
          </p:nvPr>
        </p:nvSpPr>
        <p:spPr>
          <a:xfrm>
            <a:off x="2627784" y="395753"/>
            <a:ext cx="3744417" cy="504055"/>
          </a:xfrm>
          <a:prstGeom prst="rect">
            <a:avLst/>
          </a:prstGeom>
        </p:spPr>
        <p:txBody>
          <a:bodyPr anchor="t"/>
          <a:lstStyle/>
          <a:p>
            <a:r>
              <a:rPr lang="en-US" sz="2400" dirty="0" smtClean="0"/>
              <a:t>Library budget</a:t>
            </a:r>
            <a:endParaRPr lang="en-US" dirty="0">
              <a:solidFill>
                <a:schemeClr val="tx1"/>
              </a:solidFill>
            </a:endParaRP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9" y="-143997"/>
            <a:ext cx="9144000" cy="1079500"/>
          </a:xfrm>
          <a:prstGeom prst="rect">
            <a:avLst/>
          </a:prstGeom>
        </p:spPr>
      </p:pic>
    </p:spTree>
    <p:extLst>
      <p:ext uri="{BB962C8B-B14F-4D97-AF65-F5344CB8AC3E}">
        <p14:creationId xmlns:p14="http://schemas.microsoft.com/office/powerpoint/2010/main" val="227463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p:cNvSpPr txBox="1">
            <a:spLocks/>
          </p:cNvSpPr>
          <p:nvPr/>
        </p:nvSpPr>
        <p:spPr bwMode="auto">
          <a:xfrm>
            <a:off x="1949361" y="341210"/>
            <a:ext cx="518517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rgbClr val="00213B"/>
                </a:solidFill>
                <a:latin typeface="+mj-lt"/>
                <a:ea typeface="+mj-ea"/>
                <a:cs typeface="+mj-cs"/>
              </a:defRPr>
            </a:lvl1pPr>
            <a:lvl2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a:lstStyle>
          <a:p>
            <a:pPr defTabSz="914378">
              <a:defRPr/>
            </a:pPr>
            <a:endParaRPr lang="en-GB" sz="3200" b="0" kern="0" dirty="0">
              <a:solidFill>
                <a:srgbClr val="002060"/>
              </a:solidFill>
              <a:latin typeface="Arial" panose="020B0604020202020204" pitchFamily="34" charset="0"/>
              <a:ea typeface="ＭＳ Ｐゴシック"/>
              <a:cs typeface="Arial" panose="020B060402020202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4470"/>
            <a:ext cx="9144000" cy="1079500"/>
          </a:xfrm>
          <a:prstGeom prst="rect">
            <a:avLst/>
          </a:prstGeom>
        </p:spPr>
      </p:pic>
      <p:sp>
        <p:nvSpPr>
          <p:cNvPr id="2" name="TextBox 1"/>
          <p:cNvSpPr txBox="1"/>
          <p:nvPr/>
        </p:nvSpPr>
        <p:spPr>
          <a:xfrm>
            <a:off x="2555776" y="370441"/>
            <a:ext cx="5844550" cy="461665"/>
          </a:xfrm>
          <a:prstGeom prst="rect">
            <a:avLst/>
          </a:prstGeom>
          <a:noFill/>
        </p:spPr>
        <p:txBody>
          <a:bodyPr wrap="square" rtlCol="0">
            <a:spAutoFit/>
          </a:bodyPr>
          <a:lstStyle/>
          <a:p>
            <a:r>
              <a:rPr lang="en-GB" dirty="0" err="1" smtClean="0"/>
              <a:t>CoSS</a:t>
            </a:r>
            <a:r>
              <a:rPr lang="en-GB" dirty="0" smtClean="0"/>
              <a:t> and ASBS library budget 2018-19</a:t>
            </a:r>
            <a:endParaRPr lang="en-GB" dirty="0"/>
          </a:p>
        </p:txBody>
      </p:sp>
      <p:sp>
        <p:nvSpPr>
          <p:cNvPr id="3" name="TextBox 2"/>
          <p:cNvSpPr txBox="1"/>
          <p:nvPr/>
        </p:nvSpPr>
        <p:spPr>
          <a:xfrm>
            <a:off x="755068" y="1174842"/>
            <a:ext cx="7848872" cy="3240360"/>
          </a:xfrm>
          <a:prstGeom prst="rect">
            <a:avLst/>
          </a:prstGeom>
          <a:noFill/>
        </p:spPr>
        <p:txBody>
          <a:bodyPr wrap="square" rtlCol="0">
            <a:spAutoFit/>
          </a:bodyPr>
          <a:lstStyle/>
          <a:p>
            <a:endParaRPr lang="en-GB" dirty="0"/>
          </a:p>
        </p:txBody>
      </p:sp>
      <p:pic>
        <p:nvPicPr>
          <p:cNvPr id="4" name="Picture 3"/>
          <p:cNvPicPr>
            <a:picLocks noChangeAspect="1"/>
          </p:cNvPicPr>
          <p:nvPr/>
        </p:nvPicPr>
        <p:blipFill>
          <a:blip r:embed="rId4"/>
          <a:stretch>
            <a:fillRect/>
          </a:stretch>
        </p:blipFill>
        <p:spPr>
          <a:xfrm>
            <a:off x="632360" y="1274892"/>
            <a:ext cx="7486165" cy="1584000"/>
          </a:xfrm>
          <a:prstGeom prst="rect">
            <a:avLst/>
          </a:prstGeom>
        </p:spPr>
      </p:pic>
      <p:sp>
        <p:nvSpPr>
          <p:cNvPr id="5" name="TextBox 4"/>
          <p:cNvSpPr txBox="1"/>
          <p:nvPr/>
        </p:nvSpPr>
        <p:spPr>
          <a:xfrm>
            <a:off x="359024" y="3147814"/>
            <a:ext cx="8640960" cy="1569660"/>
          </a:xfrm>
          <a:prstGeom prst="rect">
            <a:avLst/>
          </a:prstGeom>
          <a:noFill/>
        </p:spPr>
        <p:txBody>
          <a:bodyPr wrap="square" rtlCol="0">
            <a:spAutoFit/>
          </a:bodyPr>
          <a:lstStyle/>
          <a:p>
            <a:r>
              <a:rPr lang="en-GB" sz="1600" dirty="0" smtClean="0"/>
              <a:t>There is a budget of £149,978 (subject area books + discretionary fund) to be allocated to the 4 schools.  The ASBS allocation for 2018-19 is </a:t>
            </a:r>
            <a:r>
              <a:rPr lang="en-GB" sz="1600" b="1" dirty="0" smtClean="0"/>
              <a:t>£45,259</a:t>
            </a:r>
            <a:r>
              <a:rPr lang="en-GB" sz="1600" dirty="0" smtClean="0"/>
              <a:t>. Email your </a:t>
            </a:r>
            <a:r>
              <a:rPr lang="en-GB" sz="1600" dirty="0" smtClean="0">
                <a:hlinkClick r:id="rId5"/>
              </a:rPr>
              <a:t>College Librarian </a:t>
            </a:r>
            <a:r>
              <a:rPr lang="en-GB" sz="1600" dirty="0" smtClean="0"/>
              <a:t>or use the </a:t>
            </a:r>
            <a:r>
              <a:rPr lang="en-GB" sz="1600" dirty="0" smtClean="0">
                <a:hlinkClick r:id="rId6"/>
              </a:rPr>
              <a:t>online order form</a:t>
            </a:r>
            <a:r>
              <a:rPr lang="en-GB" sz="1600" dirty="0" smtClean="0"/>
              <a:t>.</a:t>
            </a:r>
          </a:p>
          <a:p>
            <a:endParaRPr lang="en-GB" sz="1600" dirty="0"/>
          </a:p>
          <a:p>
            <a:r>
              <a:rPr lang="en-GB" sz="1600" dirty="0" smtClean="0"/>
              <a:t>Books for reading lists are paid for from the top-sliced Course Materials Budget (CMB).  Books for the School of Interdisciplinary Studies are ordered separately (by UWS staff).</a:t>
            </a:r>
            <a:endParaRPr lang="en-GB" sz="1600" dirty="0"/>
          </a:p>
        </p:txBody>
      </p:sp>
    </p:spTree>
    <p:extLst>
      <p:ext uri="{BB962C8B-B14F-4D97-AF65-F5344CB8AC3E}">
        <p14:creationId xmlns:p14="http://schemas.microsoft.com/office/powerpoint/2010/main" val="1014086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546"/>
            <a:ext cx="9144000" cy="1079500"/>
          </a:xfrm>
          <a:prstGeom prst="rect">
            <a:avLst/>
          </a:prstGeom>
        </p:spPr>
      </p:pic>
      <p:pic>
        <p:nvPicPr>
          <p:cNvPr id="3" name="Picture 2"/>
          <p:cNvPicPr>
            <a:picLocks noChangeAspect="1"/>
          </p:cNvPicPr>
          <p:nvPr/>
        </p:nvPicPr>
        <p:blipFill>
          <a:blip r:embed="rId3"/>
          <a:stretch>
            <a:fillRect/>
          </a:stretch>
        </p:blipFill>
        <p:spPr>
          <a:xfrm>
            <a:off x="323528" y="2087516"/>
            <a:ext cx="1524132" cy="969348"/>
          </a:xfrm>
          <a:prstGeom prst="rect">
            <a:avLst/>
          </a:prstGeom>
        </p:spPr>
      </p:pic>
      <p:sp>
        <p:nvSpPr>
          <p:cNvPr id="4" name="TextBox 3"/>
          <p:cNvSpPr txBox="1"/>
          <p:nvPr/>
        </p:nvSpPr>
        <p:spPr>
          <a:xfrm>
            <a:off x="3131840" y="94740"/>
            <a:ext cx="4896544" cy="461665"/>
          </a:xfrm>
          <a:prstGeom prst="rect">
            <a:avLst/>
          </a:prstGeom>
          <a:noFill/>
        </p:spPr>
        <p:txBody>
          <a:bodyPr wrap="square" rtlCol="0">
            <a:spAutoFit/>
          </a:bodyPr>
          <a:lstStyle/>
          <a:p>
            <a:r>
              <a:rPr lang="en-GB" dirty="0" err="1" smtClean="0">
                <a:hlinkClick r:id="rId4"/>
              </a:rPr>
              <a:t>ReadingLists@Glasgow</a:t>
            </a:r>
            <a:endParaRPr lang="en-GB" dirty="0"/>
          </a:p>
        </p:txBody>
      </p:sp>
      <p:sp>
        <p:nvSpPr>
          <p:cNvPr id="5" name="TextBox 4"/>
          <p:cNvSpPr txBox="1"/>
          <p:nvPr/>
        </p:nvSpPr>
        <p:spPr>
          <a:xfrm>
            <a:off x="1979712" y="743691"/>
            <a:ext cx="6624736" cy="4278094"/>
          </a:xfrm>
          <a:prstGeom prst="rect">
            <a:avLst/>
          </a:prstGeom>
          <a:noFill/>
        </p:spPr>
        <p:txBody>
          <a:bodyPr wrap="square" rtlCol="0">
            <a:spAutoFit/>
          </a:bodyPr>
          <a:lstStyle/>
          <a:p>
            <a:pPr marL="342900" indent="-342900">
              <a:buFont typeface="Arial" panose="020B0604020202020204" pitchFamily="34" charset="0"/>
              <a:buChar char="•"/>
            </a:pPr>
            <a:r>
              <a:rPr lang="en-GB" sz="1600" dirty="0" err="1" smtClean="0"/>
              <a:t>talis</a:t>
            </a:r>
            <a:r>
              <a:rPr lang="en-GB" sz="1600" dirty="0" smtClean="0"/>
              <a:t> is a cloud-based reading list application, accessible to users online and via mobile devices.  </a:t>
            </a:r>
          </a:p>
          <a:p>
            <a:pPr marL="342900" indent="-342900">
              <a:buFont typeface="Arial" panose="020B0604020202020204" pitchFamily="34" charset="0"/>
              <a:buChar char="•"/>
            </a:pPr>
            <a:endParaRPr lang="en-GB" sz="1600" dirty="0" smtClean="0"/>
          </a:p>
          <a:p>
            <a:pPr marL="342900" indent="-342900">
              <a:buFont typeface="Arial" panose="020B0604020202020204" pitchFamily="34" charset="0"/>
              <a:buChar char="•"/>
            </a:pPr>
            <a:r>
              <a:rPr lang="en-GB" sz="1600" dirty="0" smtClean="0"/>
              <a:t>The system is open but requires GUID to access any </a:t>
            </a:r>
            <a:r>
              <a:rPr lang="en-GB" sz="1600" dirty="0" err="1" smtClean="0"/>
              <a:t>eresources</a:t>
            </a:r>
            <a:r>
              <a:rPr lang="en-GB" sz="1600" dirty="0" smtClean="0"/>
              <a:t> (journal articles, ebooks digitised material)</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smtClean="0"/>
              <a:t>Provides information and access to print and digital material </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smtClean="0"/>
              <a:t>Link your reading list from Moodle using a unique URL for your list (data shows that over 90% of traffic to reading lists is via Moodle) </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smtClean="0"/>
              <a:t>See usage of the list on a dashboard</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smtClean="0"/>
              <a:t>In June each year lists are rolled over and new session dates assigned to them.  Any changes can be made by list owners over the summer.  Old lists are still on the system but can be archived by list owners.</a:t>
            </a:r>
            <a:endParaRPr lang="en-GB" sz="1600" dirty="0"/>
          </a:p>
        </p:txBody>
      </p:sp>
    </p:spTree>
    <p:extLst>
      <p:ext uri="{BB962C8B-B14F-4D97-AF65-F5344CB8AC3E}">
        <p14:creationId xmlns:p14="http://schemas.microsoft.com/office/powerpoint/2010/main" val="189617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555776" y="1111654"/>
            <a:ext cx="3384376" cy="3249425"/>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611560" y="1242102"/>
            <a:ext cx="7848872" cy="3561896"/>
          </a:xfrm>
          <a:prstGeom prst="rect">
            <a:avLst/>
          </a:prstGeom>
        </p:spPr>
        <p:txBody>
          <a:bodyPr/>
          <a:lstStyle/>
          <a:p>
            <a:pPr marL="0" indent="0"/>
            <a:endParaRPr lang="en-GB" dirty="0">
              <a:solidFill>
                <a:schemeClr val="tx1"/>
              </a:solidFill>
              <a:latin typeface="Arial" panose="020B0604020202020204" pitchFamily="34" charset="0"/>
              <a:cs typeface="Arial" panose="020B0604020202020204" pitchFamily="34" charset="0"/>
            </a:endParaRP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smtClean="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2154"/>
            <a:ext cx="9144000" cy="1079500"/>
          </a:xfrm>
          <a:prstGeom prst="rect">
            <a:avLst/>
          </a:prstGeom>
        </p:spPr>
      </p:pic>
      <p:sp>
        <p:nvSpPr>
          <p:cNvPr id="7" name="Title 6"/>
          <p:cNvSpPr>
            <a:spLocks noGrp="1"/>
          </p:cNvSpPr>
          <p:nvPr>
            <p:ph type="title"/>
          </p:nvPr>
        </p:nvSpPr>
        <p:spPr>
          <a:xfrm>
            <a:off x="3203848" y="362393"/>
            <a:ext cx="6458458" cy="419022"/>
          </a:xfrm>
        </p:spPr>
        <p:txBody>
          <a:bodyPr/>
          <a:lstStyle/>
          <a:p>
            <a:r>
              <a:rPr lang="en-GB" sz="2400" dirty="0" smtClean="0">
                <a:hlinkClick r:id="rId4"/>
              </a:rPr>
              <a:t>Reading list lifecycle</a:t>
            </a:r>
            <a:endParaRPr lang="en-GB" sz="2400" dirty="0"/>
          </a:p>
        </p:txBody>
      </p:sp>
      <p:graphicFrame>
        <p:nvGraphicFramePr>
          <p:cNvPr id="2" name="Diagram 1"/>
          <p:cNvGraphicFramePr/>
          <p:nvPr>
            <p:extLst>
              <p:ext uri="{D42A27DB-BD31-4B8C-83A1-F6EECF244321}">
                <p14:modId xmlns:p14="http://schemas.microsoft.com/office/powerpoint/2010/main" val="2180690476"/>
              </p:ext>
            </p:extLst>
          </p:nvPr>
        </p:nvGraphicFramePr>
        <p:xfrm>
          <a:off x="527720" y="917370"/>
          <a:ext cx="7440488" cy="410540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29169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8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611560" y="857867"/>
            <a:ext cx="7848872" cy="3561896"/>
          </a:xfrm>
          <a:prstGeom prst="rect">
            <a:avLst/>
          </a:prstGeom>
        </p:spPr>
        <p:txBody>
          <a:bodyPr/>
          <a:lstStyle/>
          <a:p>
            <a:pPr marL="0" indent="0"/>
            <a:endParaRPr lang="en-GB" dirty="0">
              <a:solidFill>
                <a:schemeClr val="tx1"/>
              </a:solidFill>
              <a:latin typeface="Arial" panose="020B0604020202020204" pitchFamily="34" charset="0"/>
              <a:cs typeface="Arial" panose="020B0604020202020204" pitchFamily="34" charset="0"/>
            </a:endParaRP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smtClean="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2154"/>
            <a:ext cx="9144000" cy="1079500"/>
          </a:xfrm>
          <a:prstGeom prst="rect">
            <a:avLst/>
          </a:prstGeom>
        </p:spPr>
      </p:pic>
      <p:sp>
        <p:nvSpPr>
          <p:cNvPr id="7" name="Title 6"/>
          <p:cNvSpPr>
            <a:spLocks noGrp="1"/>
          </p:cNvSpPr>
          <p:nvPr>
            <p:ph type="title"/>
          </p:nvPr>
        </p:nvSpPr>
        <p:spPr>
          <a:xfrm>
            <a:off x="3059832" y="235500"/>
            <a:ext cx="6458458" cy="419022"/>
          </a:xfrm>
        </p:spPr>
        <p:txBody>
          <a:bodyPr/>
          <a:lstStyle/>
          <a:p>
            <a:r>
              <a:rPr lang="en-GB" sz="2400" dirty="0" smtClean="0"/>
              <a:t>Digitised readings service</a:t>
            </a:r>
            <a:endParaRPr lang="en-GB" sz="2400" dirty="0"/>
          </a:p>
        </p:txBody>
      </p:sp>
      <p:graphicFrame>
        <p:nvGraphicFramePr>
          <p:cNvPr id="3" name="Diagram 2"/>
          <p:cNvGraphicFramePr/>
          <p:nvPr>
            <p:extLst>
              <p:ext uri="{D42A27DB-BD31-4B8C-83A1-F6EECF244321}">
                <p14:modId xmlns:p14="http://schemas.microsoft.com/office/powerpoint/2010/main" val="2143238664"/>
              </p:ext>
            </p:extLst>
          </p:nvPr>
        </p:nvGraphicFramePr>
        <p:xfrm>
          <a:off x="1193286" y="771550"/>
          <a:ext cx="6972436" cy="42673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1159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8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611560" y="857867"/>
            <a:ext cx="7848872" cy="3561896"/>
          </a:xfrm>
          <a:prstGeom prst="rect">
            <a:avLst/>
          </a:prstGeom>
        </p:spPr>
        <p:txBody>
          <a:bodyPr/>
          <a:lstStyle/>
          <a:p>
            <a:pPr marL="0" indent="0"/>
            <a:endParaRPr lang="en-GB" dirty="0">
              <a:solidFill>
                <a:schemeClr val="tx1"/>
              </a:solidFill>
              <a:latin typeface="Arial" panose="020B0604020202020204" pitchFamily="34" charset="0"/>
              <a:cs typeface="Arial" panose="020B0604020202020204" pitchFamily="34" charset="0"/>
            </a:endParaRPr>
          </a:p>
          <a:p>
            <a:pPr marL="0" indent="0"/>
            <a:endParaRPr lang="en-GB" dirty="0">
              <a:solidFill>
                <a:schemeClr val="tx1"/>
              </a:solidFill>
              <a:latin typeface="Arial" panose="020B0604020202020204" pitchFamily="34" charset="0"/>
              <a:cs typeface="Arial" panose="020B0604020202020204" pitchFamily="34" charset="0"/>
            </a:endParaRPr>
          </a:p>
          <a:p>
            <a:pPr marL="0" indent="0"/>
            <a:r>
              <a:rPr lang="en-GB" dirty="0" smtClean="0">
                <a:solidFill>
                  <a:schemeClr val="tx1"/>
                </a:solidFill>
                <a:latin typeface="Arial" panose="020B0604020202020204" pitchFamily="34" charset="0"/>
                <a:cs typeface="Arial" panose="020B0604020202020204" pitchFamily="34" charset="0"/>
              </a:rPr>
              <a:t>     </a:t>
            </a:r>
            <a:endParaRPr lang="en-GB" dirty="0">
              <a:solidFill>
                <a:schemeClr val="tx1"/>
              </a:solidFill>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2154"/>
            <a:ext cx="9144000" cy="1079500"/>
          </a:xfrm>
          <a:prstGeom prst="rect">
            <a:avLst/>
          </a:prstGeom>
        </p:spPr>
      </p:pic>
      <p:sp>
        <p:nvSpPr>
          <p:cNvPr id="7" name="Title 6"/>
          <p:cNvSpPr>
            <a:spLocks noGrp="1"/>
          </p:cNvSpPr>
          <p:nvPr>
            <p:ph type="title"/>
          </p:nvPr>
        </p:nvSpPr>
        <p:spPr>
          <a:xfrm>
            <a:off x="2555776" y="405731"/>
            <a:ext cx="6458458" cy="419022"/>
          </a:xfrm>
        </p:spPr>
        <p:txBody>
          <a:bodyPr/>
          <a:lstStyle/>
          <a:p>
            <a:r>
              <a:rPr lang="en-GB" sz="2400" dirty="0" smtClean="0"/>
              <a:t>Support for teaching (and research)</a:t>
            </a:r>
            <a:endParaRPr lang="en-GB" sz="2400" dirty="0"/>
          </a:p>
        </p:txBody>
      </p:sp>
      <p:pic>
        <p:nvPicPr>
          <p:cNvPr id="2" name="Picture 1"/>
          <p:cNvPicPr>
            <a:picLocks noChangeAspect="1"/>
          </p:cNvPicPr>
          <p:nvPr/>
        </p:nvPicPr>
        <p:blipFill>
          <a:blip r:embed="rId4"/>
          <a:stretch>
            <a:fillRect/>
          </a:stretch>
        </p:blipFill>
        <p:spPr>
          <a:xfrm>
            <a:off x="792297" y="1115005"/>
            <a:ext cx="7696200" cy="3857625"/>
          </a:xfrm>
          <a:prstGeom prst="rect">
            <a:avLst/>
          </a:prstGeom>
        </p:spPr>
      </p:pic>
    </p:spTree>
    <p:extLst>
      <p:ext uri="{BB962C8B-B14F-4D97-AF65-F5344CB8AC3E}">
        <p14:creationId xmlns:p14="http://schemas.microsoft.com/office/powerpoint/2010/main" val="224882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611560" y="1483558"/>
            <a:ext cx="7632340" cy="3164204"/>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smtClean="0">
                <a:ea typeface="ＭＳ Ｐゴシック" charset="-128"/>
                <a:cs typeface="ＭＳ Ｐゴシック" charset="-128"/>
              </a:rPr>
              <a:t> </a:t>
            </a:r>
            <a:endParaRPr kumimoji="0" lang="en-US" sz="1600" b="0" i="0" u="none" strike="noStrike" cap="none" normalizeH="0" baseline="0" dirty="0">
              <a:ln>
                <a:noFill/>
              </a:ln>
              <a:solidFill>
                <a:schemeClr val="tx1"/>
              </a:solidFill>
              <a:effectLst/>
              <a:latin typeface="Arial" charset="0"/>
              <a:ea typeface="ＭＳ Ｐゴシック" charset="-128"/>
              <a:cs typeface="ＭＳ Ｐゴシック" charset="-128"/>
            </a:endParaRPr>
          </a:p>
        </p:txBody>
      </p:sp>
      <p:sp>
        <p:nvSpPr>
          <p:cNvPr id="6" name="Content Placeholder 2"/>
          <p:cNvSpPr>
            <a:spLocks noGrp="1"/>
          </p:cNvSpPr>
          <p:nvPr>
            <p:ph idx="4294967295"/>
          </p:nvPr>
        </p:nvSpPr>
        <p:spPr>
          <a:xfrm>
            <a:off x="503294" y="1284712"/>
            <a:ext cx="7848872" cy="3561896"/>
          </a:xfrm>
          <a:prstGeom prst="rect">
            <a:avLst/>
          </a:prstGeom>
        </p:spPr>
        <p:txBody>
          <a:bodyPr/>
          <a:lstStyle/>
          <a:p>
            <a:pPr marL="0" indent="0"/>
            <a:endParaRPr lang="en-GB" dirty="0" smtClean="0">
              <a:solidFill>
                <a:schemeClr val="tx1"/>
              </a:solidFill>
              <a:latin typeface="Arial" panose="020B0604020202020204" pitchFamily="34" charset="0"/>
              <a:cs typeface="Arial" panose="020B0604020202020204" pitchFamily="34" charset="0"/>
            </a:endParaRPr>
          </a:p>
          <a:p>
            <a:pPr marL="400050" indent="-400050">
              <a:buFont typeface="+mj-lt"/>
              <a:buAutoNum type="romanLcPeriod"/>
            </a:pPr>
            <a:r>
              <a:rPr lang="en-GB" dirty="0" smtClean="0">
                <a:solidFill>
                  <a:schemeClr val="tx1"/>
                </a:solidFill>
                <a:latin typeface="Arial" panose="020B0604020202020204" pitchFamily="34" charset="0"/>
                <a:cs typeface="Arial" panose="020B0604020202020204" pitchFamily="34" charset="0"/>
              </a:rPr>
              <a:t>Usually high demand textbooks for large student cohorts, reference items and increasingly research monographs.</a:t>
            </a:r>
          </a:p>
          <a:p>
            <a:pPr marL="400050" indent="-400050">
              <a:buFont typeface="+mj-lt"/>
              <a:buAutoNum type="romanLcPeriod"/>
            </a:pPr>
            <a:endParaRPr lang="en-GB" dirty="0">
              <a:solidFill>
                <a:schemeClr val="tx1"/>
              </a:solidFill>
              <a:latin typeface="Arial" panose="020B0604020202020204" pitchFamily="34" charset="0"/>
              <a:cs typeface="Arial" panose="020B0604020202020204" pitchFamily="34" charset="0"/>
            </a:endParaRPr>
          </a:p>
          <a:p>
            <a:pPr marL="400050" indent="-400050">
              <a:buFont typeface="+mj-lt"/>
              <a:buAutoNum type="romanLcPeriod"/>
            </a:pPr>
            <a:r>
              <a:rPr lang="en-GB" dirty="0" smtClean="0">
                <a:solidFill>
                  <a:schemeClr val="tx1"/>
                </a:solidFill>
                <a:latin typeface="Arial" panose="020B0604020202020204" pitchFamily="34" charset="0"/>
                <a:cs typeface="Arial" panose="020B0604020202020204" pitchFamily="34" charset="0"/>
              </a:rPr>
              <a:t>For the purchase of individual ebook titles, we </a:t>
            </a:r>
            <a:r>
              <a:rPr lang="en-GB" dirty="0">
                <a:solidFill>
                  <a:schemeClr val="tx1"/>
                </a:solidFill>
                <a:latin typeface="Arial" panose="020B0604020202020204" pitchFamily="34" charset="0"/>
                <a:cs typeface="Arial" panose="020B0604020202020204" pitchFamily="34" charset="0"/>
              </a:rPr>
              <a:t>are part of a Scottish-wide </a:t>
            </a:r>
            <a:r>
              <a:rPr lang="en-GB" dirty="0" err="1">
                <a:solidFill>
                  <a:schemeClr val="tx1"/>
                </a:solidFill>
                <a:latin typeface="Arial" panose="020B0604020202020204" pitchFamily="34" charset="0"/>
                <a:cs typeface="Arial" panose="020B0604020202020204" pitchFamily="34" charset="0"/>
              </a:rPr>
              <a:t>consortial</a:t>
            </a:r>
            <a:r>
              <a:rPr lang="en-GB" dirty="0">
                <a:solidFill>
                  <a:schemeClr val="tx1"/>
                </a:solidFill>
                <a:latin typeface="Arial" panose="020B0604020202020204" pitchFamily="34" charset="0"/>
                <a:cs typeface="Arial" panose="020B0604020202020204" pitchFamily="34" charset="0"/>
              </a:rPr>
              <a:t> deal on ebooks (from Feb 2018</a:t>
            </a:r>
            <a:r>
              <a:rPr lang="en-GB" dirty="0" smtClean="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We get discounts and </a:t>
            </a:r>
            <a:r>
              <a:rPr lang="en-GB" dirty="0" smtClean="0">
                <a:solidFill>
                  <a:schemeClr val="tx1"/>
                </a:solidFill>
                <a:latin typeface="Arial" panose="020B0604020202020204" pitchFamily="34" charset="0"/>
                <a:cs typeface="Arial" panose="020B0604020202020204" pitchFamily="34" charset="0"/>
              </a:rPr>
              <a:t>in return are </a:t>
            </a:r>
            <a:r>
              <a:rPr lang="en-GB" dirty="0">
                <a:solidFill>
                  <a:schemeClr val="tx1"/>
                </a:solidFill>
                <a:latin typeface="Arial" panose="020B0604020202020204" pitchFamily="34" charset="0"/>
                <a:cs typeface="Arial" panose="020B0604020202020204" pitchFamily="34" charset="0"/>
              </a:rPr>
              <a:t>obliged to order from suppliers in a ranked order.  </a:t>
            </a:r>
          </a:p>
          <a:p>
            <a:pPr marL="400050" indent="-400050">
              <a:buFont typeface="+mj-lt"/>
              <a:buAutoNum type="romanLcPeriod"/>
            </a:pPr>
            <a:endParaRPr lang="en-GB" dirty="0">
              <a:solidFill>
                <a:schemeClr val="tx1"/>
              </a:solidFill>
              <a:latin typeface="Arial" panose="020B0604020202020204" pitchFamily="34" charset="0"/>
              <a:cs typeface="Arial" panose="020B0604020202020204" pitchFamily="34" charset="0"/>
            </a:endParaRPr>
          </a:p>
          <a:p>
            <a:pPr marL="400050" indent="-400050">
              <a:buFont typeface="+mj-lt"/>
              <a:buAutoNum type="romanLcPeriod"/>
            </a:pPr>
            <a:r>
              <a:rPr lang="en-GB" dirty="0" smtClean="0">
                <a:solidFill>
                  <a:schemeClr val="tx1"/>
                </a:solidFill>
                <a:latin typeface="Arial" panose="020B0604020202020204" pitchFamily="34" charset="0"/>
                <a:cs typeface="Arial" panose="020B0604020202020204" pitchFamily="34" charset="0"/>
              </a:rPr>
              <a:t>Traditionally it was only possible to buy aggregator copies from ebook suppliers.  Within the new contract in 2018, we are able to buy </a:t>
            </a:r>
            <a:r>
              <a:rPr lang="en-GB" dirty="0">
                <a:solidFill>
                  <a:schemeClr val="tx1"/>
                </a:solidFill>
                <a:latin typeface="Arial" panose="020B0604020202020204" pitchFamily="34" charset="0"/>
                <a:cs typeface="Arial" panose="020B0604020202020204" pitchFamily="34" charset="0"/>
              </a:rPr>
              <a:t>publisher direct </a:t>
            </a:r>
            <a:r>
              <a:rPr lang="en-GB" dirty="0" smtClean="0">
                <a:solidFill>
                  <a:schemeClr val="tx1"/>
                </a:solidFill>
                <a:latin typeface="Arial" panose="020B0604020202020204" pitchFamily="34" charset="0"/>
                <a:cs typeface="Arial" panose="020B0604020202020204" pitchFamily="34" charset="0"/>
              </a:rPr>
              <a:t>copies. Publisher-direct copies have no DRM (Digital Rights Management) restrictions built in to them.  This means they have no restrictions on printing, copying or downloading.</a:t>
            </a:r>
            <a:endParaRPr lang="en-GB" dirty="0">
              <a:solidFill>
                <a:schemeClr val="tx1"/>
              </a:solidFill>
              <a:latin typeface="Arial" panose="020B0604020202020204" pitchFamily="34" charset="0"/>
              <a:cs typeface="Arial" panose="020B0604020202020204" pitchFamily="34" charset="0"/>
            </a:endParaRPr>
          </a:p>
          <a:p>
            <a:pPr marL="0" indent="0"/>
            <a:r>
              <a:rPr lang="en-GB" dirty="0" smtClean="0">
                <a:solidFill>
                  <a:schemeClr val="tx1"/>
                </a:solidFill>
                <a:latin typeface="Arial" panose="020B0604020202020204" pitchFamily="34" charset="0"/>
                <a:cs typeface="Arial" panose="020B0604020202020204" pitchFamily="34" charset="0"/>
              </a:rPr>
              <a:t>     </a:t>
            </a:r>
          </a:p>
          <a:p>
            <a:pPr marL="0" indent="0"/>
            <a:endParaRPr lang="en-GB" dirty="0">
              <a:solidFill>
                <a:schemeClr val="tx1"/>
              </a:solidFill>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32154"/>
            <a:ext cx="9144000" cy="1079500"/>
          </a:xfrm>
          <a:prstGeom prst="rect">
            <a:avLst/>
          </a:prstGeom>
        </p:spPr>
      </p:pic>
      <p:sp>
        <p:nvSpPr>
          <p:cNvPr id="7" name="Title 6"/>
          <p:cNvSpPr>
            <a:spLocks noGrp="1"/>
          </p:cNvSpPr>
          <p:nvPr>
            <p:ph type="title"/>
          </p:nvPr>
        </p:nvSpPr>
        <p:spPr>
          <a:xfrm>
            <a:off x="2397510" y="362393"/>
            <a:ext cx="6458458" cy="419022"/>
          </a:xfrm>
        </p:spPr>
        <p:txBody>
          <a:bodyPr/>
          <a:lstStyle/>
          <a:p>
            <a:r>
              <a:rPr lang="en-GB" sz="2400" dirty="0" smtClean="0"/>
              <a:t>ebooks – purchasing individual titles</a:t>
            </a:r>
            <a:endParaRPr lang="en-GB" sz="2400" dirty="0"/>
          </a:p>
        </p:txBody>
      </p:sp>
    </p:spTree>
    <p:extLst>
      <p:ext uri="{BB962C8B-B14F-4D97-AF65-F5344CB8AC3E}">
        <p14:creationId xmlns:p14="http://schemas.microsoft.com/office/powerpoint/2010/main" val="2506000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UoG_PowerPoint_16.9">
  <a:themeElements>
    <a:clrScheme name="University colours">
      <a:dk1>
        <a:srgbClr val="002542"/>
      </a:dk1>
      <a:lt1>
        <a:srgbClr val="FFFFFE"/>
      </a:lt1>
      <a:dk2>
        <a:srgbClr val="354047"/>
      </a:dk2>
      <a:lt2>
        <a:srgbClr val="C54520"/>
      </a:lt2>
      <a:accent1>
        <a:srgbClr val="63548B"/>
      </a:accent1>
      <a:accent2>
        <a:srgbClr val="8D0C64"/>
      </a:accent2>
      <a:accent3>
        <a:srgbClr val="CF1C20"/>
      </a:accent3>
      <a:accent4>
        <a:srgbClr val="4B3B7D"/>
      </a:accent4>
      <a:accent5>
        <a:srgbClr val="003824"/>
      </a:accent5>
      <a:accent6>
        <a:srgbClr val="500B29"/>
      </a:accent6>
      <a:hlink>
        <a:srgbClr val="584B3D"/>
      </a:hlink>
      <a:folHlink>
        <a:srgbClr val="0068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UoG_PowerPoint_16.9</Template>
  <TotalTime>4108</TotalTime>
  <Words>1110</Words>
  <Application>Microsoft Office PowerPoint</Application>
  <PresentationFormat>On-screen Show (16:9)</PresentationFormat>
  <Paragraphs>210</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Arial</vt:lpstr>
      <vt:lpstr>Calibri</vt:lpstr>
      <vt:lpstr>Times New Roman</vt:lpstr>
      <vt:lpstr>ヒラギノ角ゴ Pro W3</vt:lpstr>
      <vt:lpstr>UoG_PowerPoint_16.9</vt:lpstr>
      <vt:lpstr>Putting the ‘e’ into learning: ebooks for learning and teaching</vt:lpstr>
      <vt:lpstr>Agenda</vt:lpstr>
      <vt:lpstr>Library budget</vt:lpstr>
      <vt:lpstr>PowerPoint Presentation</vt:lpstr>
      <vt:lpstr>PowerPoint Presentation</vt:lpstr>
      <vt:lpstr>Reading list lifecycle</vt:lpstr>
      <vt:lpstr>Digitised readings service</vt:lpstr>
      <vt:lpstr>Support for teaching (and research)</vt:lpstr>
      <vt:lpstr>ebooks – purchasing individual titles</vt:lpstr>
      <vt:lpstr>PowerPoint Presentation</vt:lpstr>
      <vt:lpstr>PowerPoint Presentation</vt:lpstr>
      <vt:lpstr>ebooks – demo</vt:lpstr>
      <vt:lpstr>Ebook collections – a selection</vt:lpstr>
      <vt:lpstr>How do I find ebooks?</vt:lpstr>
      <vt:lpstr>Or…</vt:lpstr>
      <vt:lpstr>Databases </vt:lpstr>
      <vt:lpstr>Google Scholar – Full Text@Glasgow</vt:lpstr>
      <vt:lpstr>Databases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Jigsaw: Indicators</dc:title>
  <dc:subject/>
  <dc:creator>Lynn.Irvine@glasgow.ac.uk;Paul.Cannon@glasgow.ac.uk</dc:creator>
  <cp:keywords/>
  <dc:description/>
  <cp:lastModifiedBy>Lynn Irvine</cp:lastModifiedBy>
  <cp:revision>196</cp:revision>
  <cp:lastPrinted>2017-01-31T16:39:06Z</cp:lastPrinted>
  <dcterms:created xsi:type="dcterms:W3CDTF">2016-02-16T11:44:26Z</dcterms:created>
  <dcterms:modified xsi:type="dcterms:W3CDTF">2019-01-31T17:09:26Z</dcterms:modified>
  <cp:category/>
</cp:coreProperties>
</file>