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70" r:id="rId3"/>
    <p:sldId id="256" r:id="rId4"/>
    <p:sldId id="271" r:id="rId5"/>
    <p:sldId id="272" r:id="rId6"/>
    <p:sldId id="273" r:id="rId7"/>
    <p:sldId id="276" r:id="rId8"/>
    <p:sldId id="274" r:id="rId9"/>
    <p:sldId id="277" r:id="rId10"/>
    <p:sldId id="275" r:id="rId11"/>
    <p:sldId id="278" r:id="rId12"/>
    <p:sldId id="279" r:id="rId13"/>
    <p:sldId id="28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E26146-4D69-4A29-9E95-C8B425EEDA0A}" v="56" dt="2019-04-03T09:41:25.390"/>
    <p1510:client id="{3A268708-5BDB-4D58-B23A-B3600D1D938D}" v="259" dt="2019-04-02T16:47:07.5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Anderson" userId="ab23b794-45fb-4c8a-ae62-a81c11a60b03" providerId="ADAL" clId="{3A268708-5BDB-4D58-B23A-B3600D1D938D}"/>
    <pc:docChg chg="undo custSel addSld modSld">
      <pc:chgData name="David Anderson" userId="ab23b794-45fb-4c8a-ae62-a81c11a60b03" providerId="ADAL" clId="{3A268708-5BDB-4D58-B23A-B3600D1D938D}" dt="2019-04-02T16:47:06.278" v="250" actId="14861"/>
      <pc:docMkLst>
        <pc:docMk/>
      </pc:docMkLst>
      <pc:sldChg chg="addSp modSp">
        <pc:chgData name="David Anderson" userId="ab23b794-45fb-4c8a-ae62-a81c11a60b03" providerId="ADAL" clId="{3A268708-5BDB-4D58-B23A-B3600D1D938D}" dt="2019-04-02T16:24:50.027" v="110" actId="207"/>
        <pc:sldMkLst>
          <pc:docMk/>
          <pc:sldMk cId="587772221" sldId="270"/>
        </pc:sldMkLst>
        <pc:spChg chg="add mod">
          <ac:chgData name="David Anderson" userId="ab23b794-45fb-4c8a-ae62-a81c11a60b03" providerId="ADAL" clId="{3A268708-5BDB-4D58-B23A-B3600D1D938D}" dt="2019-04-02T16:24:50.027" v="110" actId="207"/>
          <ac:spMkLst>
            <pc:docMk/>
            <pc:sldMk cId="587772221" sldId="270"/>
            <ac:spMk id="3" creationId="{B60E9CD1-1660-4A7F-821A-C690E47DA535}"/>
          </ac:spMkLst>
        </pc:spChg>
      </pc:sldChg>
      <pc:sldChg chg="addSp modSp">
        <pc:chgData name="David Anderson" userId="ab23b794-45fb-4c8a-ae62-a81c11a60b03" providerId="ADAL" clId="{3A268708-5BDB-4D58-B23A-B3600D1D938D}" dt="2019-04-02T16:22:46.676" v="100" actId="20577"/>
        <pc:sldMkLst>
          <pc:docMk/>
          <pc:sldMk cId="2084668000" sldId="272"/>
        </pc:sldMkLst>
        <pc:spChg chg="mod">
          <ac:chgData name="David Anderson" userId="ab23b794-45fb-4c8a-ae62-a81c11a60b03" providerId="ADAL" clId="{3A268708-5BDB-4D58-B23A-B3600D1D938D}" dt="2019-04-02T15:55:13.414" v="6" actId="114"/>
          <ac:spMkLst>
            <pc:docMk/>
            <pc:sldMk cId="2084668000" sldId="272"/>
            <ac:spMk id="3" creationId="{52916E24-A6D8-4448-B441-AD0B26208865}"/>
          </ac:spMkLst>
        </pc:spChg>
        <pc:spChg chg="add mod">
          <ac:chgData name="David Anderson" userId="ab23b794-45fb-4c8a-ae62-a81c11a60b03" providerId="ADAL" clId="{3A268708-5BDB-4D58-B23A-B3600D1D938D}" dt="2019-04-02T16:22:46.676" v="100" actId="20577"/>
          <ac:spMkLst>
            <pc:docMk/>
            <pc:sldMk cId="2084668000" sldId="272"/>
            <ac:spMk id="4" creationId="{6511D63F-3B2F-416B-A883-CD938ECE5FAC}"/>
          </ac:spMkLst>
        </pc:spChg>
      </pc:sldChg>
      <pc:sldChg chg="addSp modSp">
        <pc:chgData name="David Anderson" userId="ab23b794-45fb-4c8a-ae62-a81c11a60b03" providerId="ADAL" clId="{3A268708-5BDB-4D58-B23A-B3600D1D938D}" dt="2019-04-02T16:22:29.565" v="99" actId="6549"/>
        <pc:sldMkLst>
          <pc:docMk/>
          <pc:sldMk cId="4255224397" sldId="273"/>
        </pc:sldMkLst>
        <pc:spChg chg="mod">
          <ac:chgData name="David Anderson" userId="ab23b794-45fb-4c8a-ae62-a81c11a60b03" providerId="ADAL" clId="{3A268708-5BDB-4D58-B23A-B3600D1D938D}" dt="2019-04-02T16:16:13.676" v="95" actId="20577"/>
          <ac:spMkLst>
            <pc:docMk/>
            <pc:sldMk cId="4255224397" sldId="273"/>
            <ac:spMk id="3" creationId="{52916E24-A6D8-4448-B441-AD0B26208865}"/>
          </ac:spMkLst>
        </pc:spChg>
        <pc:spChg chg="add mod">
          <ac:chgData name="David Anderson" userId="ab23b794-45fb-4c8a-ae62-a81c11a60b03" providerId="ADAL" clId="{3A268708-5BDB-4D58-B23A-B3600D1D938D}" dt="2019-04-02T16:22:29.565" v="99" actId="6549"/>
          <ac:spMkLst>
            <pc:docMk/>
            <pc:sldMk cId="4255224397" sldId="273"/>
            <ac:spMk id="4" creationId="{D9EAAE9A-D7A7-4A81-8D3B-986C26F63A37}"/>
          </ac:spMkLst>
        </pc:spChg>
      </pc:sldChg>
      <pc:sldChg chg="addSp delSp modSp add mod setBg">
        <pc:chgData name="David Anderson" userId="ab23b794-45fb-4c8a-ae62-a81c11a60b03" providerId="ADAL" clId="{3A268708-5BDB-4D58-B23A-B3600D1D938D}" dt="2019-04-02T16:47:06.278" v="250" actId="14861"/>
        <pc:sldMkLst>
          <pc:docMk/>
          <pc:sldMk cId="3505734334" sldId="280"/>
        </pc:sldMkLst>
        <pc:spChg chg="add mod ord">
          <ac:chgData name="David Anderson" userId="ab23b794-45fb-4c8a-ae62-a81c11a60b03" providerId="ADAL" clId="{3A268708-5BDB-4D58-B23A-B3600D1D938D}" dt="2019-04-02T16:39:33.722" v="155" actId="207"/>
          <ac:spMkLst>
            <pc:docMk/>
            <pc:sldMk cId="3505734334" sldId="280"/>
            <ac:spMk id="2" creationId="{32B521DB-251C-46DB-B191-D24DB5A7FD5F}"/>
          </ac:spMkLst>
        </pc:spChg>
        <pc:spChg chg="add mod">
          <ac:chgData name="David Anderson" userId="ab23b794-45fb-4c8a-ae62-a81c11a60b03" providerId="ADAL" clId="{3A268708-5BDB-4D58-B23A-B3600D1D938D}" dt="2019-04-02T16:47:06.278" v="250" actId="14861"/>
          <ac:spMkLst>
            <pc:docMk/>
            <pc:sldMk cId="3505734334" sldId="280"/>
            <ac:spMk id="3" creationId="{96A8B941-D1B4-4840-B11F-595D1645D278}"/>
          </ac:spMkLst>
        </pc:spChg>
        <pc:spChg chg="add mod">
          <ac:chgData name="David Anderson" userId="ab23b794-45fb-4c8a-ae62-a81c11a60b03" providerId="ADAL" clId="{3A268708-5BDB-4D58-B23A-B3600D1D938D}" dt="2019-04-02T16:42:23.485" v="242" actId="17032"/>
          <ac:spMkLst>
            <pc:docMk/>
            <pc:sldMk cId="3505734334" sldId="280"/>
            <ac:spMk id="4" creationId="{11B488DC-5344-49E1-B5C8-2CD84F51B992}"/>
          </ac:spMkLst>
        </pc:spChg>
        <pc:spChg chg="add">
          <ac:chgData name="David Anderson" userId="ab23b794-45fb-4c8a-ae62-a81c11a60b03" providerId="ADAL" clId="{3A268708-5BDB-4D58-B23A-B3600D1D938D}" dt="2019-04-02T16:37:59.821" v="151" actId="26606"/>
          <ac:spMkLst>
            <pc:docMk/>
            <pc:sldMk cId="3505734334" sldId="280"/>
            <ac:spMk id="85" creationId="{6C2997EE-0889-44C3-AC0D-18F26AC9AAAB}"/>
          </ac:spMkLst>
        </pc:spChg>
        <pc:picChg chg="add del mod">
          <ac:chgData name="David Anderson" userId="ab23b794-45fb-4c8a-ae62-a81c11a60b03" providerId="ADAL" clId="{3A268708-5BDB-4D58-B23A-B3600D1D938D}" dt="2019-04-02T16:33:38.962" v="125" actId="478"/>
          <ac:picMkLst>
            <pc:docMk/>
            <pc:sldMk cId="3505734334" sldId="280"/>
            <ac:picMk id="1026" creationId="{2865CFB7-A634-4F1A-AB23-A72DEB7685E0}"/>
          </ac:picMkLst>
        </pc:picChg>
        <pc:picChg chg="add del mod">
          <ac:chgData name="David Anderson" userId="ab23b794-45fb-4c8a-ae62-a81c11a60b03" providerId="ADAL" clId="{3A268708-5BDB-4D58-B23A-B3600D1D938D}" dt="2019-04-02T16:35:51.975" v="138" actId="478"/>
          <ac:picMkLst>
            <pc:docMk/>
            <pc:sldMk cId="3505734334" sldId="280"/>
            <ac:picMk id="1028" creationId="{52B96CA0-AEBA-4FD1-91DF-406F9F0B735E}"/>
          </ac:picMkLst>
        </pc:picChg>
        <pc:picChg chg="add mod ord">
          <ac:chgData name="David Anderson" userId="ab23b794-45fb-4c8a-ae62-a81c11a60b03" providerId="ADAL" clId="{3A268708-5BDB-4D58-B23A-B3600D1D938D}" dt="2019-04-02T16:37:59.821" v="151" actId="26606"/>
          <ac:picMkLst>
            <pc:docMk/>
            <pc:sldMk cId="3505734334" sldId="280"/>
            <ac:picMk id="1030" creationId="{D99B523F-AB42-4C6A-A10F-D4AD9716C764}"/>
          </ac:picMkLst>
        </pc:picChg>
        <pc:picChg chg="add del mod">
          <ac:chgData name="David Anderson" userId="ab23b794-45fb-4c8a-ae62-a81c11a60b03" providerId="ADAL" clId="{3A268708-5BDB-4D58-B23A-B3600D1D938D}" dt="2019-04-02T16:35:01.748" v="133" actId="478"/>
          <ac:picMkLst>
            <pc:docMk/>
            <pc:sldMk cId="3505734334" sldId="280"/>
            <ac:picMk id="1032" creationId="{F8F7D9A3-D9CF-4B10-8D6E-6E775AC68001}"/>
          </ac:picMkLst>
        </pc:picChg>
        <pc:picChg chg="add del mod">
          <ac:chgData name="David Anderson" userId="ab23b794-45fb-4c8a-ae62-a81c11a60b03" providerId="ADAL" clId="{3A268708-5BDB-4D58-B23A-B3600D1D938D}" dt="2019-04-02T16:35:01.748" v="133" actId="478"/>
          <ac:picMkLst>
            <pc:docMk/>
            <pc:sldMk cId="3505734334" sldId="280"/>
            <ac:picMk id="1034" creationId="{92493C20-E457-4295-876B-E2981EF65D8F}"/>
          </ac:picMkLst>
        </pc:picChg>
        <pc:picChg chg="add mod ord">
          <ac:chgData name="David Anderson" userId="ab23b794-45fb-4c8a-ae62-a81c11a60b03" providerId="ADAL" clId="{3A268708-5BDB-4D58-B23A-B3600D1D938D}" dt="2019-04-02T16:37:59.821" v="151" actId="26606"/>
          <ac:picMkLst>
            <pc:docMk/>
            <pc:sldMk cId="3505734334" sldId="280"/>
            <ac:picMk id="1036" creationId="{088A4009-86CF-44A4-9A66-AF6BBE4C7B35}"/>
          </ac:picMkLst>
        </pc:picChg>
        <pc:picChg chg="add mod">
          <ac:chgData name="David Anderson" userId="ab23b794-45fb-4c8a-ae62-a81c11a60b03" providerId="ADAL" clId="{3A268708-5BDB-4D58-B23A-B3600D1D938D}" dt="2019-04-02T16:37:59.821" v="151" actId="26606"/>
          <ac:picMkLst>
            <pc:docMk/>
            <pc:sldMk cId="3505734334" sldId="280"/>
            <ac:picMk id="1038" creationId="{F1AEDA33-4A27-4B8C-A37C-D24B05F69438}"/>
          </ac:picMkLst>
        </pc:picChg>
        <pc:picChg chg="add mod">
          <ac:chgData name="David Anderson" userId="ab23b794-45fb-4c8a-ae62-a81c11a60b03" providerId="ADAL" clId="{3A268708-5BDB-4D58-B23A-B3600D1D938D}" dt="2019-04-02T16:37:59.821" v="151" actId="26606"/>
          <ac:picMkLst>
            <pc:docMk/>
            <pc:sldMk cId="3505734334" sldId="280"/>
            <ac:picMk id="1040" creationId="{91C711C0-9869-4DF3-897D-6CCB57E6A9EB}"/>
          </ac:picMkLst>
        </pc:picChg>
      </pc:sldChg>
    </pc:docChg>
  </pc:docChgLst>
  <pc:docChgLst>
    <pc:chgData name="David Anderson" userId="ab23b794-45fb-4c8a-ae62-a81c11a60b03" providerId="ADAL" clId="{AEE26146-4D69-4A29-9E95-C8B425EEDA0A}"/>
    <pc:docChg chg="undo custSel mod addSld modSld sldOrd">
      <pc:chgData name="David Anderson" userId="ab23b794-45fb-4c8a-ae62-a81c11a60b03" providerId="ADAL" clId="{AEE26146-4D69-4A29-9E95-C8B425EEDA0A}" dt="2019-04-03T09:41:25.388" v="577" actId="1076"/>
      <pc:docMkLst>
        <pc:docMk/>
      </pc:docMkLst>
      <pc:sldChg chg="addSp delSp modSp modNotesTx">
        <pc:chgData name="David Anderson" userId="ab23b794-45fb-4c8a-ae62-a81c11a60b03" providerId="ADAL" clId="{AEE26146-4D69-4A29-9E95-C8B425EEDA0A}" dt="2019-04-01T22:15:47.679" v="531" actId="20577"/>
        <pc:sldMkLst>
          <pc:docMk/>
          <pc:sldMk cId="2246531783" sldId="256"/>
        </pc:sldMkLst>
        <pc:spChg chg="add del mod">
          <ac:chgData name="David Anderson" userId="ab23b794-45fb-4c8a-ae62-a81c11a60b03" providerId="ADAL" clId="{AEE26146-4D69-4A29-9E95-C8B425EEDA0A}" dt="2019-04-01T22:11:35.830" v="458" actId="11529"/>
          <ac:spMkLst>
            <pc:docMk/>
            <pc:sldMk cId="2246531783" sldId="256"/>
            <ac:spMk id="2" creationId="{F6197CD1-1513-4F35-8ACC-94BD147BB844}"/>
          </ac:spMkLst>
        </pc:spChg>
        <pc:spChg chg="add del mod">
          <ac:chgData name="David Anderson" userId="ab23b794-45fb-4c8a-ae62-a81c11a60b03" providerId="ADAL" clId="{AEE26146-4D69-4A29-9E95-C8B425EEDA0A}" dt="2019-04-01T22:14:41.452" v="492" actId="478"/>
          <ac:spMkLst>
            <pc:docMk/>
            <pc:sldMk cId="2246531783" sldId="256"/>
            <ac:spMk id="3" creationId="{5D096E3B-B19B-46EE-8DF1-9A1D3A5E1654}"/>
          </ac:spMkLst>
        </pc:spChg>
        <pc:spChg chg="add del mod">
          <ac:chgData name="David Anderson" userId="ab23b794-45fb-4c8a-ae62-a81c11a60b03" providerId="ADAL" clId="{AEE26146-4D69-4A29-9E95-C8B425EEDA0A}" dt="2019-04-01T22:12:58.598" v="478" actId="1076"/>
          <ac:spMkLst>
            <pc:docMk/>
            <pc:sldMk cId="2246531783" sldId="256"/>
            <ac:spMk id="7" creationId="{B5714D15-91C5-4351-8FF2-AD3F3EEA0475}"/>
          </ac:spMkLst>
        </pc:spChg>
        <pc:spChg chg="mod">
          <ac:chgData name="David Anderson" userId="ab23b794-45fb-4c8a-ae62-a81c11a60b03" providerId="ADAL" clId="{AEE26146-4D69-4A29-9E95-C8B425EEDA0A}" dt="2019-04-01T22:12:58.598" v="478" actId="1076"/>
          <ac:spMkLst>
            <pc:docMk/>
            <pc:sldMk cId="2246531783" sldId="256"/>
            <ac:spMk id="8" creationId="{97CC8838-E253-4231-B5F3-9A4C281958C3}"/>
          </ac:spMkLst>
        </pc:spChg>
        <pc:spChg chg="mod">
          <ac:chgData name="David Anderson" userId="ab23b794-45fb-4c8a-ae62-a81c11a60b03" providerId="ADAL" clId="{AEE26146-4D69-4A29-9E95-C8B425EEDA0A}" dt="2019-04-01T22:12:58.598" v="478" actId="1076"/>
          <ac:spMkLst>
            <pc:docMk/>
            <pc:sldMk cId="2246531783" sldId="256"/>
            <ac:spMk id="9" creationId="{23AEAC3F-92BB-4A4A-8BFE-D40D2A94E7D7}"/>
          </ac:spMkLst>
        </pc:spChg>
        <pc:spChg chg="mod">
          <ac:chgData name="David Anderson" userId="ab23b794-45fb-4c8a-ae62-a81c11a60b03" providerId="ADAL" clId="{AEE26146-4D69-4A29-9E95-C8B425EEDA0A}" dt="2019-04-01T22:12:58.598" v="478" actId="1076"/>
          <ac:spMkLst>
            <pc:docMk/>
            <pc:sldMk cId="2246531783" sldId="256"/>
            <ac:spMk id="10" creationId="{246213E9-0073-4FBE-863B-666C2E418982}"/>
          </ac:spMkLst>
        </pc:spChg>
        <pc:spChg chg="add del">
          <ac:chgData name="David Anderson" userId="ab23b794-45fb-4c8a-ae62-a81c11a60b03" providerId="ADAL" clId="{AEE26146-4D69-4A29-9E95-C8B425EEDA0A}" dt="2019-04-01T22:12:08.402" v="474" actId="478"/>
          <ac:spMkLst>
            <pc:docMk/>
            <pc:sldMk cId="2246531783" sldId="256"/>
            <ac:spMk id="11" creationId="{60F1B21E-E5CF-4CD7-B4D6-585FE578A9C6}"/>
          </ac:spMkLst>
        </pc:spChg>
        <pc:spChg chg="add mod">
          <ac:chgData name="David Anderson" userId="ab23b794-45fb-4c8a-ae62-a81c11a60b03" providerId="ADAL" clId="{AEE26146-4D69-4A29-9E95-C8B425EEDA0A}" dt="2019-04-01T22:12:58.598" v="478" actId="1076"/>
          <ac:spMkLst>
            <pc:docMk/>
            <pc:sldMk cId="2246531783" sldId="256"/>
            <ac:spMk id="12" creationId="{45E106D1-92DC-4E60-80C7-08D9B06F1E54}"/>
          </ac:spMkLst>
        </pc:spChg>
        <pc:spChg chg="add del mod">
          <ac:chgData name="David Anderson" userId="ab23b794-45fb-4c8a-ae62-a81c11a60b03" providerId="ADAL" clId="{AEE26146-4D69-4A29-9E95-C8B425EEDA0A}" dt="2019-04-01T22:14:43.942" v="493" actId="478"/>
          <ac:spMkLst>
            <pc:docMk/>
            <pc:sldMk cId="2246531783" sldId="256"/>
            <ac:spMk id="13" creationId="{65F3EA3C-3440-4369-960F-EB8FF6915F13}"/>
          </ac:spMkLst>
        </pc:spChg>
        <pc:spChg chg="add del mod">
          <ac:chgData name="David Anderson" userId="ab23b794-45fb-4c8a-ae62-a81c11a60b03" providerId="ADAL" clId="{AEE26146-4D69-4A29-9E95-C8B425EEDA0A}" dt="2019-04-01T22:14:38.947" v="491" actId="478"/>
          <ac:spMkLst>
            <pc:docMk/>
            <pc:sldMk cId="2246531783" sldId="256"/>
            <ac:spMk id="14" creationId="{6097A001-B477-4882-BD49-067E496E07B8}"/>
          </ac:spMkLst>
        </pc:spChg>
      </pc:sldChg>
      <pc:sldChg chg="addSp delSp modSp">
        <pc:chgData name="David Anderson" userId="ab23b794-45fb-4c8a-ae62-a81c11a60b03" providerId="ADAL" clId="{AEE26146-4D69-4A29-9E95-C8B425EEDA0A}" dt="2019-04-01T21:31:27.989" v="76" actId="1076"/>
        <pc:sldMkLst>
          <pc:docMk/>
          <pc:sldMk cId="2702569310" sldId="271"/>
        </pc:sldMkLst>
        <pc:spChg chg="mod">
          <ac:chgData name="David Anderson" userId="ab23b794-45fb-4c8a-ae62-a81c11a60b03" providerId="ADAL" clId="{AEE26146-4D69-4A29-9E95-C8B425EEDA0A}" dt="2019-04-01T21:15:39.349" v="2" actId="1076"/>
          <ac:spMkLst>
            <pc:docMk/>
            <pc:sldMk cId="2702569310" sldId="271"/>
            <ac:spMk id="2" creationId="{1E2E99B9-A1D6-4860-BB89-85859E203C0D}"/>
          </ac:spMkLst>
        </pc:spChg>
        <pc:spChg chg="add mod ord">
          <ac:chgData name="David Anderson" userId="ab23b794-45fb-4c8a-ae62-a81c11a60b03" providerId="ADAL" clId="{AEE26146-4D69-4A29-9E95-C8B425EEDA0A}" dt="2019-04-01T21:30:05.046" v="66" actId="14100"/>
          <ac:spMkLst>
            <pc:docMk/>
            <pc:sldMk cId="2702569310" sldId="271"/>
            <ac:spMk id="4" creationId="{E78C537F-54F0-441D-B047-27EE58BCCFCE}"/>
          </ac:spMkLst>
        </pc:spChg>
        <pc:spChg chg="mod">
          <ac:chgData name="David Anderson" userId="ab23b794-45fb-4c8a-ae62-a81c11a60b03" providerId="ADAL" clId="{AEE26146-4D69-4A29-9E95-C8B425EEDA0A}" dt="2019-04-01T21:30:08.859" v="67" actId="1076"/>
          <ac:spMkLst>
            <pc:docMk/>
            <pc:sldMk cId="2702569310" sldId="271"/>
            <ac:spMk id="5" creationId="{E1EF6AD3-D20E-42B2-AEAF-826666E02EE7}"/>
          </ac:spMkLst>
        </pc:spChg>
        <pc:spChg chg="mod">
          <ac:chgData name="David Anderson" userId="ab23b794-45fb-4c8a-ae62-a81c11a60b03" providerId="ADAL" clId="{AEE26146-4D69-4A29-9E95-C8B425EEDA0A}" dt="2019-04-01T21:31:27.989" v="76" actId="1076"/>
          <ac:spMkLst>
            <pc:docMk/>
            <pc:sldMk cId="2702569310" sldId="271"/>
            <ac:spMk id="6" creationId="{E14A04FC-FCDF-4F2B-ADED-D349F4AA7EE3}"/>
          </ac:spMkLst>
        </pc:spChg>
        <pc:spChg chg="mod">
          <ac:chgData name="David Anderson" userId="ab23b794-45fb-4c8a-ae62-a81c11a60b03" providerId="ADAL" clId="{AEE26146-4D69-4A29-9E95-C8B425EEDA0A}" dt="2019-04-01T21:29:30.704" v="60" actId="14100"/>
          <ac:spMkLst>
            <pc:docMk/>
            <pc:sldMk cId="2702569310" sldId="271"/>
            <ac:spMk id="7" creationId="{3ED6FCD7-8819-47AB-BFD0-F9E6B8802B96}"/>
          </ac:spMkLst>
        </pc:spChg>
        <pc:spChg chg="mod">
          <ac:chgData name="David Anderson" userId="ab23b794-45fb-4c8a-ae62-a81c11a60b03" providerId="ADAL" clId="{AEE26146-4D69-4A29-9E95-C8B425EEDA0A}" dt="2019-04-01T21:28:49.303" v="57" actId="207"/>
          <ac:spMkLst>
            <pc:docMk/>
            <pc:sldMk cId="2702569310" sldId="271"/>
            <ac:spMk id="8" creationId="{EF131073-A70D-4B88-B81F-CE90BDFC8604}"/>
          </ac:spMkLst>
        </pc:spChg>
        <pc:spChg chg="mod">
          <ac:chgData name="David Anderson" userId="ab23b794-45fb-4c8a-ae62-a81c11a60b03" providerId="ADAL" clId="{AEE26146-4D69-4A29-9E95-C8B425EEDA0A}" dt="2019-04-01T21:28:49.303" v="57" actId="207"/>
          <ac:spMkLst>
            <pc:docMk/>
            <pc:sldMk cId="2702569310" sldId="271"/>
            <ac:spMk id="9" creationId="{5EC90557-7B51-4FEE-A583-8662AA5DDDFE}"/>
          </ac:spMkLst>
        </pc:spChg>
        <pc:spChg chg="mod">
          <ac:chgData name="David Anderson" userId="ab23b794-45fb-4c8a-ae62-a81c11a60b03" providerId="ADAL" clId="{AEE26146-4D69-4A29-9E95-C8B425EEDA0A}" dt="2019-04-01T21:28:49.303" v="57" actId="207"/>
          <ac:spMkLst>
            <pc:docMk/>
            <pc:sldMk cId="2702569310" sldId="271"/>
            <ac:spMk id="10" creationId="{4855B7D6-42CF-43C1-A267-175896959737}"/>
          </ac:spMkLst>
        </pc:spChg>
        <pc:spChg chg="mod">
          <ac:chgData name="David Anderson" userId="ab23b794-45fb-4c8a-ae62-a81c11a60b03" providerId="ADAL" clId="{AEE26146-4D69-4A29-9E95-C8B425EEDA0A}" dt="2019-04-01T21:28:49.303" v="57" actId="207"/>
          <ac:spMkLst>
            <pc:docMk/>
            <pc:sldMk cId="2702569310" sldId="271"/>
            <ac:spMk id="11" creationId="{143C7AE3-D8B7-46A0-BF8A-BD93455B4665}"/>
          </ac:spMkLst>
        </pc:spChg>
        <pc:spChg chg="mod">
          <ac:chgData name="David Anderson" userId="ab23b794-45fb-4c8a-ae62-a81c11a60b03" providerId="ADAL" clId="{AEE26146-4D69-4A29-9E95-C8B425EEDA0A}" dt="2019-04-01T21:28:55.082" v="58" actId="207"/>
          <ac:spMkLst>
            <pc:docMk/>
            <pc:sldMk cId="2702569310" sldId="271"/>
            <ac:spMk id="12" creationId="{2CE5CCBA-B7E3-4F60-8E3D-335AAE68B9AA}"/>
          </ac:spMkLst>
        </pc:spChg>
        <pc:spChg chg="add mod">
          <ac:chgData name="David Anderson" userId="ab23b794-45fb-4c8a-ae62-a81c11a60b03" providerId="ADAL" clId="{AEE26146-4D69-4A29-9E95-C8B425EEDA0A}" dt="2019-04-01T21:28:49.303" v="57" actId="207"/>
          <ac:spMkLst>
            <pc:docMk/>
            <pc:sldMk cId="2702569310" sldId="271"/>
            <ac:spMk id="13" creationId="{F4568049-BFEA-45A4-9697-E3B84B5D8A75}"/>
          </ac:spMkLst>
        </pc:spChg>
        <pc:spChg chg="add mod ord">
          <ac:chgData name="David Anderson" userId="ab23b794-45fb-4c8a-ae62-a81c11a60b03" providerId="ADAL" clId="{AEE26146-4D69-4A29-9E95-C8B425EEDA0A}" dt="2019-04-01T21:31:20.961" v="75" actId="14100"/>
          <ac:spMkLst>
            <pc:docMk/>
            <pc:sldMk cId="2702569310" sldId="271"/>
            <ac:spMk id="14" creationId="{FCE545D8-4950-41D4-9060-642D3C71DCED}"/>
          </ac:spMkLst>
        </pc:spChg>
        <pc:spChg chg="add mod ord">
          <ac:chgData name="David Anderson" userId="ab23b794-45fb-4c8a-ae62-a81c11a60b03" providerId="ADAL" clId="{AEE26146-4D69-4A29-9E95-C8B425EEDA0A}" dt="2019-04-01T21:31:16.480" v="74" actId="1076"/>
          <ac:spMkLst>
            <pc:docMk/>
            <pc:sldMk cId="2702569310" sldId="271"/>
            <ac:spMk id="15" creationId="{877FACB4-8D02-4F7F-8D46-7B41C0FCAF87}"/>
          </ac:spMkLst>
        </pc:spChg>
        <pc:spChg chg="add mod ord">
          <ac:chgData name="David Anderson" userId="ab23b794-45fb-4c8a-ae62-a81c11a60b03" providerId="ADAL" clId="{AEE26146-4D69-4A29-9E95-C8B425EEDA0A}" dt="2019-04-01T21:28:49.303" v="57" actId="207"/>
          <ac:spMkLst>
            <pc:docMk/>
            <pc:sldMk cId="2702569310" sldId="271"/>
            <ac:spMk id="16" creationId="{819D44BB-F6A3-445A-84B7-1D0DE9DEE1EB}"/>
          </ac:spMkLst>
        </pc:spChg>
        <pc:spChg chg="add mod ord">
          <ac:chgData name="David Anderson" userId="ab23b794-45fb-4c8a-ae62-a81c11a60b03" providerId="ADAL" clId="{AEE26146-4D69-4A29-9E95-C8B425EEDA0A}" dt="2019-04-01T21:28:49.303" v="57" actId="207"/>
          <ac:spMkLst>
            <pc:docMk/>
            <pc:sldMk cId="2702569310" sldId="271"/>
            <ac:spMk id="17" creationId="{A8EA168C-7E41-4C3E-B201-E7A7DE1CB673}"/>
          </ac:spMkLst>
        </pc:spChg>
        <pc:spChg chg="add mod ord">
          <ac:chgData name="David Anderson" userId="ab23b794-45fb-4c8a-ae62-a81c11a60b03" providerId="ADAL" clId="{AEE26146-4D69-4A29-9E95-C8B425EEDA0A}" dt="2019-04-01T21:28:49.303" v="57" actId="207"/>
          <ac:spMkLst>
            <pc:docMk/>
            <pc:sldMk cId="2702569310" sldId="271"/>
            <ac:spMk id="18" creationId="{6E409836-4F7D-4D25-AD64-E4DA68A7AC92}"/>
          </ac:spMkLst>
        </pc:spChg>
        <pc:spChg chg="add mod ord">
          <ac:chgData name="David Anderson" userId="ab23b794-45fb-4c8a-ae62-a81c11a60b03" providerId="ADAL" clId="{AEE26146-4D69-4A29-9E95-C8B425EEDA0A}" dt="2019-04-01T21:30:38.345" v="69" actId="1076"/>
          <ac:spMkLst>
            <pc:docMk/>
            <pc:sldMk cId="2702569310" sldId="271"/>
            <ac:spMk id="19" creationId="{9EA2D4C7-082F-41D3-86EC-AF76E0EA0C04}"/>
          </ac:spMkLst>
        </pc:spChg>
        <pc:spChg chg="add mod ord">
          <ac:chgData name="David Anderson" userId="ab23b794-45fb-4c8a-ae62-a81c11a60b03" providerId="ADAL" clId="{AEE26146-4D69-4A29-9E95-C8B425EEDA0A}" dt="2019-04-01T21:28:49.303" v="57" actId="207"/>
          <ac:spMkLst>
            <pc:docMk/>
            <pc:sldMk cId="2702569310" sldId="271"/>
            <ac:spMk id="20" creationId="{CBDD922F-E056-4C90-8EA7-6D748B2CF3D6}"/>
          </ac:spMkLst>
        </pc:spChg>
        <pc:spChg chg="add mod ord">
          <ac:chgData name="David Anderson" userId="ab23b794-45fb-4c8a-ae62-a81c11a60b03" providerId="ADAL" clId="{AEE26146-4D69-4A29-9E95-C8B425EEDA0A}" dt="2019-04-01T21:28:49.303" v="57" actId="207"/>
          <ac:spMkLst>
            <pc:docMk/>
            <pc:sldMk cId="2702569310" sldId="271"/>
            <ac:spMk id="21" creationId="{FCE67C5E-85DF-42AB-B291-B6E5734E7582}"/>
          </ac:spMkLst>
        </pc:spChg>
        <pc:graphicFrameChg chg="add del mod">
          <ac:chgData name="David Anderson" userId="ab23b794-45fb-4c8a-ae62-a81c11a60b03" providerId="ADAL" clId="{AEE26146-4D69-4A29-9E95-C8B425EEDA0A}" dt="2019-04-01T21:16:34.486" v="6"/>
          <ac:graphicFrameMkLst>
            <pc:docMk/>
            <pc:sldMk cId="2702569310" sldId="271"/>
            <ac:graphicFrameMk id="3" creationId="{650E0430-DEB7-4E8A-AC44-A3F8133119A4}"/>
          </ac:graphicFrameMkLst>
        </pc:graphicFrameChg>
      </pc:sldChg>
      <pc:sldChg chg="modSp">
        <pc:chgData name="David Anderson" userId="ab23b794-45fb-4c8a-ae62-a81c11a60b03" providerId="ADAL" clId="{AEE26146-4D69-4A29-9E95-C8B425EEDA0A}" dt="2019-04-01T22:08:08.832" v="423" actId="6549"/>
        <pc:sldMkLst>
          <pc:docMk/>
          <pc:sldMk cId="2084668000" sldId="272"/>
        </pc:sldMkLst>
        <pc:spChg chg="mod">
          <ac:chgData name="David Anderson" userId="ab23b794-45fb-4c8a-ae62-a81c11a60b03" providerId="ADAL" clId="{AEE26146-4D69-4A29-9E95-C8B425EEDA0A}" dt="2019-04-01T22:08:08.832" v="423" actId="6549"/>
          <ac:spMkLst>
            <pc:docMk/>
            <pc:sldMk cId="2084668000" sldId="272"/>
            <ac:spMk id="3" creationId="{52916E24-A6D8-4448-B441-AD0B26208865}"/>
          </ac:spMkLst>
        </pc:spChg>
      </pc:sldChg>
      <pc:sldChg chg="modSp">
        <pc:chgData name="David Anderson" userId="ab23b794-45fb-4c8a-ae62-a81c11a60b03" providerId="ADAL" clId="{AEE26146-4D69-4A29-9E95-C8B425EEDA0A}" dt="2019-04-01T21:34:11.203" v="138" actId="20577"/>
        <pc:sldMkLst>
          <pc:docMk/>
          <pc:sldMk cId="4255224397" sldId="273"/>
        </pc:sldMkLst>
        <pc:spChg chg="mod">
          <ac:chgData name="David Anderson" userId="ab23b794-45fb-4c8a-ae62-a81c11a60b03" providerId="ADAL" clId="{AEE26146-4D69-4A29-9E95-C8B425EEDA0A}" dt="2019-04-01T21:34:11.203" v="138" actId="20577"/>
          <ac:spMkLst>
            <pc:docMk/>
            <pc:sldMk cId="4255224397" sldId="273"/>
            <ac:spMk id="3" creationId="{52916E24-A6D8-4448-B441-AD0B26208865}"/>
          </ac:spMkLst>
        </pc:spChg>
      </pc:sldChg>
      <pc:sldChg chg="addSp delSp modSp add mod ord setBg">
        <pc:chgData name="David Anderson" userId="ab23b794-45fb-4c8a-ae62-a81c11a60b03" providerId="ADAL" clId="{AEE26146-4D69-4A29-9E95-C8B425EEDA0A}" dt="2019-04-01T21:58:04.636" v="225" actId="20577"/>
        <pc:sldMkLst>
          <pc:docMk/>
          <pc:sldMk cId="3750441134" sldId="274"/>
        </pc:sldMkLst>
        <pc:spChg chg="add del">
          <ac:chgData name="David Anderson" userId="ab23b794-45fb-4c8a-ae62-a81c11a60b03" providerId="ADAL" clId="{AEE26146-4D69-4A29-9E95-C8B425EEDA0A}" dt="2019-04-01T21:51:09.393" v="146" actId="26606"/>
          <ac:spMkLst>
            <pc:docMk/>
            <pc:sldMk cId="3750441134" sldId="274"/>
            <ac:spMk id="8" creationId="{A2509F26-B5DC-4BA7-B476-4CB044237A2E}"/>
          </ac:spMkLst>
        </pc:spChg>
        <pc:spChg chg="add mod">
          <ac:chgData name="David Anderson" userId="ab23b794-45fb-4c8a-ae62-a81c11a60b03" providerId="ADAL" clId="{AEE26146-4D69-4A29-9E95-C8B425EEDA0A}" dt="2019-04-01T21:58:04.636" v="225" actId="20577"/>
          <ac:spMkLst>
            <pc:docMk/>
            <pc:sldMk cId="3750441134" sldId="274"/>
            <ac:spMk id="9" creationId="{EE11CF1C-D083-4126-BB0E-B86EE3C9E952}"/>
          </ac:spMkLst>
        </pc:spChg>
        <pc:spChg chg="add del">
          <ac:chgData name="David Anderson" userId="ab23b794-45fb-4c8a-ae62-a81c11a60b03" providerId="ADAL" clId="{AEE26146-4D69-4A29-9E95-C8B425EEDA0A}" dt="2019-04-01T21:51:09.393" v="146" actId="26606"/>
          <ac:spMkLst>
            <pc:docMk/>
            <pc:sldMk cId="3750441134" sldId="274"/>
            <ac:spMk id="10" creationId="{DB103EB1-B135-4526-B883-33228FC27FF1}"/>
          </ac:spMkLst>
        </pc:spChg>
        <pc:picChg chg="add del mod">
          <ac:chgData name="David Anderson" userId="ab23b794-45fb-4c8a-ae62-a81c11a60b03" providerId="ADAL" clId="{AEE26146-4D69-4A29-9E95-C8B425EEDA0A}" dt="2019-04-01T21:51:12.647" v="147"/>
          <ac:picMkLst>
            <pc:docMk/>
            <pc:sldMk cId="3750441134" sldId="274"/>
            <ac:picMk id="3" creationId="{D9BAFD66-072B-434E-93D6-B850AC16134B}"/>
          </ac:picMkLst>
        </pc:picChg>
        <pc:picChg chg="add mod">
          <ac:chgData name="David Anderson" userId="ab23b794-45fb-4c8a-ae62-a81c11a60b03" providerId="ADAL" clId="{AEE26146-4D69-4A29-9E95-C8B425EEDA0A}" dt="2019-04-01T21:55:35.744" v="202" actId="14100"/>
          <ac:picMkLst>
            <pc:docMk/>
            <pc:sldMk cId="3750441134" sldId="274"/>
            <ac:picMk id="5" creationId="{07369A8F-693F-4800-82D0-C3E01A5EA7A4}"/>
          </ac:picMkLst>
        </pc:picChg>
        <pc:picChg chg="add mod">
          <ac:chgData name="David Anderson" userId="ab23b794-45fb-4c8a-ae62-a81c11a60b03" providerId="ADAL" clId="{AEE26146-4D69-4A29-9E95-C8B425EEDA0A}" dt="2019-04-01T21:55:15.650" v="198" actId="1076"/>
          <ac:picMkLst>
            <pc:docMk/>
            <pc:sldMk cId="3750441134" sldId="274"/>
            <ac:picMk id="7" creationId="{A1E98BA5-EB99-4694-AD4E-228EEC73A1ED}"/>
          </ac:picMkLst>
        </pc:picChg>
      </pc:sldChg>
      <pc:sldChg chg="addSp modSp add ord">
        <pc:chgData name="David Anderson" userId="ab23b794-45fb-4c8a-ae62-a81c11a60b03" providerId="ADAL" clId="{AEE26146-4D69-4A29-9E95-C8B425EEDA0A}" dt="2019-04-01T22:04:23.019" v="291"/>
        <pc:sldMkLst>
          <pc:docMk/>
          <pc:sldMk cId="207226577" sldId="275"/>
        </pc:sldMkLst>
        <pc:spChg chg="add mod">
          <ac:chgData name="David Anderson" userId="ab23b794-45fb-4c8a-ae62-a81c11a60b03" providerId="ADAL" clId="{AEE26146-4D69-4A29-9E95-C8B425EEDA0A}" dt="2019-04-01T21:52:29.705" v="181" actId="1076"/>
          <ac:spMkLst>
            <pc:docMk/>
            <pc:sldMk cId="207226577" sldId="275"/>
            <ac:spMk id="5" creationId="{CAE798BB-504A-4795-9113-750BE934A918}"/>
          </ac:spMkLst>
        </pc:spChg>
        <pc:picChg chg="add mod">
          <ac:chgData name="David Anderson" userId="ab23b794-45fb-4c8a-ae62-a81c11a60b03" providerId="ADAL" clId="{AEE26146-4D69-4A29-9E95-C8B425EEDA0A}" dt="2019-04-01T21:51:37.359" v="151" actId="1076"/>
          <ac:picMkLst>
            <pc:docMk/>
            <pc:sldMk cId="207226577" sldId="275"/>
            <ac:picMk id="3" creationId="{2A45F859-1EDA-4DC7-B745-C3CC6E0CC5F2}"/>
          </ac:picMkLst>
        </pc:picChg>
        <pc:picChg chg="add mod">
          <ac:chgData name="David Anderson" userId="ab23b794-45fb-4c8a-ae62-a81c11a60b03" providerId="ADAL" clId="{AEE26146-4D69-4A29-9E95-C8B425EEDA0A}" dt="2019-04-01T21:51:53.908" v="155" actId="1076"/>
          <ac:picMkLst>
            <pc:docMk/>
            <pc:sldMk cId="207226577" sldId="275"/>
            <ac:picMk id="4" creationId="{54532026-FA22-4365-B651-97EBCC16FE18}"/>
          </ac:picMkLst>
        </pc:picChg>
      </pc:sldChg>
      <pc:sldChg chg="addSp modSp add ord">
        <pc:chgData name="David Anderson" userId="ab23b794-45fb-4c8a-ae62-a81c11a60b03" providerId="ADAL" clId="{AEE26146-4D69-4A29-9E95-C8B425EEDA0A}" dt="2019-04-01T22:04:28.381" v="292"/>
        <pc:sldMkLst>
          <pc:docMk/>
          <pc:sldMk cId="2598579330" sldId="276"/>
        </pc:sldMkLst>
        <pc:spChg chg="add mod">
          <ac:chgData name="David Anderson" userId="ab23b794-45fb-4c8a-ae62-a81c11a60b03" providerId="ADAL" clId="{AEE26146-4D69-4A29-9E95-C8B425EEDA0A}" dt="2019-04-01T22:00:44.656" v="258" actId="1076"/>
          <ac:spMkLst>
            <pc:docMk/>
            <pc:sldMk cId="2598579330" sldId="276"/>
            <ac:spMk id="6" creationId="{0D5BCF34-CA2D-4C72-862F-C6DA99903869}"/>
          </ac:spMkLst>
        </pc:spChg>
        <pc:picChg chg="add mod">
          <ac:chgData name="David Anderson" userId="ab23b794-45fb-4c8a-ae62-a81c11a60b03" providerId="ADAL" clId="{AEE26146-4D69-4A29-9E95-C8B425EEDA0A}" dt="2019-04-01T22:00:09.284" v="240" actId="1076"/>
          <ac:picMkLst>
            <pc:docMk/>
            <pc:sldMk cId="2598579330" sldId="276"/>
            <ac:picMk id="3" creationId="{AEAF9AD4-87FE-445A-AC3B-172E7793B78D}"/>
          </ac:picMkLst>
        </pc:picChg>
        <pc:picChg chg="add mod">
          <ac:chgData name="David Anderson" userId="ab23b794-45fb-4c8a-ae62-a81c11a60b03" providerId="ADAL" clId="{AEE26146-4D69-4A29-9E95-C8B425EEDA0A}" dt="2019-04-01T22:00:00.892" v="237" actId="14100"/>
          <ac:picMkLst>
            <pc:docMk/>
            <pc:sldMk cId="2598579330" sldId="276"/>
            <ac:picMk id="5" creationId="{2FA91E91-8A07-4CF6-A074-F4308E926F0B}"/>
          </ac:picMkLst>
        </pc:picChg>
      </pc:sldChg>
      <pc:sldChg chg="addSp modSp add">
        <pc:chgData name="David Anderson" userId="ab23b794-45fb-4c8a-ae62-a81c11a60b03" providerId="ADAL" clId="{AEE26146-4D69-4A29-9E95-C8B425EEDA0A}" dt="2019-04-01T22:04:00.722" v="290" actId="20577"/>
        <pc:sldMkLst>
          <pc:docMk/>
          <pc:sldMk cId="2763564063" sldId="277"/>
        </pc:sldMkLst>
        <pc:spChg chg="add mod">
          <ac:chgData name="David Anderson" userId="ab23b794-45fb-4c8a-ae62-a81c11a60b03" providerId="ADAL" clId="{AEE26146-4D69-4A29-9E95-C8B425EEDA0A}" dt="2019-04-01T22:04:00.722" v="290" actId="20577"/>
          <ac:spMkLst>
            <pc:docMk/>
            <pc:sldMk cId="2763564063" sldId="277"/>
            <ac:spMk id="6" creationId="{5202573C-48E2-4BF5-9AE7-369B8DD834A7}"/>
          </ac:spMkLst>
        </pc:spChg>
        <pc:picChg chg="add mod">
          <ac:chgData name="David Anderson" userId="ab23b794-45fb-4c8a-ae62-a81c11a60b03" providerId="ADAL" clId="{AEE26146-4D69-4A29-9E95-C8B425EEDA0A}" dt="2019-04-01T22:02:33.115" v="269" actId="1076"/>
          <ac:picMkLst>
            <pc:docMk/>
            <pc:sldMk cId="2763564063" sldId="277"/>
            <ac:picMk id="3" creationId="{01DF04EA-2399-4A12-8061-29B2B32F704D}"/>
          </ac:picMkLst>
        </pc:picChg>
        <pc:picChg chg="add mod">
          <ac:chgData name="David Anderson" userId="ab23b794-45fb-4c8a-ae62-a81c11a60b03" providerId="ADAL" clId="{AEE26146-4D69-4A29-9E95-C8B425EEDA0A}" dt="2019-04-01T22:02:45.682" v="270" actId="1076"/>
          <ac:picMkLst>
            <pc:docMk/>
            <pc:sldMk cId="2763564063" sldId="277"/>
            <ac:picMk id="5" creationId="{593DFEA4-FFDB-4FC1-A1AB-5E21289C0D3B}"/>
          </ac:picMkLst>
        </pc:picChg>
      </pc:sldChg>
      <pc:sldChg chg="addSp modSp add">
        <pc:chgData name="David Anderson" userId="ab23b794-45fb-4c8a-ae62-a81c11a60b03" providerId="ADAL" clId="{AEE26146-4D69-4A29-9E95-C8B425EEDA0A}" dt="2019-04-01T22:08:34.019" v="425" actId="1076"/>
        <pc:sldMkLst>
          <pc:docMk/>
          <pc:sldMk cId="1583095477" sldId="278"/>
        </pc:sldMkLst>
        <pc:spChg chg="add mod">
          <ac:chgData name="David Anderson" userId="ab23b794-45fb-4c8a-ae62-a81c11a60b03" providerId="ADAL" clId="{AEE26146-4D69-4A29-9E95-C8B425EEDA0A}" dt="2019-04-01T22:08:27.547" v="424" actId="1076"/>
          <ac:spMkLst>
            <pc:docMk/>
            <pc:sldMk cId="1583095477" sldId="278"/>
            <ac:spMk id="6" creationId="{B828993F-B9D7-4DA9-968C-228F7E679F4C}"/>
          </ac:spMkLst>
        </pc:spChg>
        <pc:spChg chg="add mod">
          <ac:chgData name="David Anderson" userId="ab23b794-45fb-4c8a-ae62-a81c11a60b03" providerId="ADAL" clId="{AEE26146-4D69-4A29-9E95-C8B425EEDA0A}" dt="2019-04-01T22:08:34.019" v="425" actId="1076"/>
          <ac:spMkLst>
            <pc:docMk/>
            <pc:sldMk cId="1583095477" sldId="278"/>
            <ac:spMk id="7" creationId="{9043551C-703A-4A86-8727-0E1347FAF438}"/>
          </ac:spMkLst>
        </pc:spChg>
        <pc:picChg chg="add mod ord">
          <ac:chgData name="David Anderson" userId="ab23b794-45fb-4c8a-ae62-a81c11a60b03" providerId="ADAL" clId="{AEE26146-4D69-4A29-9E95-C8B425EEDA0A}" dt="2019-04-01T22:06:21.715" v="350" actId="14100"/>
          <ac:picMkLst>
            <pc:docMk/>
            <pc:sldMk cId="1583095477" sldId="278"/>
            <ac:picMk id="3" creationId="{7BCD1DF7-8699-4E83-B478-7050D65DC3FC}"/>
          </ac:picMkLst>
        </pc:picChg>
        <pc:picChg chg="add mod">
          <ac:chgData name="David Anderson" userId="ab23b794-45fb-4c8a-ae62-a81c11a60b03" providerId="ADAL" clId="{AEE26146-4D69-4A29-9E95-C8B425EEDA0A}" dt="2019-04-01T22:05:25.562" v="300" actId="14100"/>
          <ac:picMkLst>
            <pc:docMk/>
            <pc:sldMk cId="1583095477" sldId="278"/>
            <ac:picMk id="5" creationId="{F2CE850F-2094-428C-818F-7F72F91AA064}"/>
          </ac:picMkLst>
        </pc:picChg>
      </pc:sldChg>
      <pc:sldChg chg="addSp modSp add">
        <pc:chgData name="David Anderson" userId="ab23b794-45fb-4c8a-ae62-a81c11a60b03" providerId="ADAL" clId="{AEE26146-4D69-4A29-9E95-C8B425EEDA0A}" dt="2019-04-01T22:31:20.885" v="576" actId="1076"/>
        <pc:sldMkLst>
          <pc:docMk/>
          <pc:sldMk cId="2502961737" sldId="279"/>
        </pc:sldMkLst>
        <pc:spChg chg="add mod">
          <ac:chgData name="David Anderson" userId="ab23b794-45fb-4c8a-ae62-a81c11a60b03" providerId="ADAL" clId="{AEE26146-4D69-4A29-9E95-C8B425EEDA0A}" dt="2019-04-01T22:16:54.578" v="570" actId="20577"/>
          <ac:spMkLst>
            <pc:docMk/>
            <pc:sldMk cId="2502961737" sldId="279"/>
            <ac:spMk id="2" creationId="{4C8A4BBA-9523-4C5A-A3B0-10A313604A50}"/>
          </ac:spMkLst>
        </pc:spChg>
        <pc:spChg chg="add mod">
          <ac:chgData name="David Anderson" userId="ab23b794-45fb-4c8a-ae62-a81c11a60b03" providerId="ADAL" clId="{AEE26146-4D69-4A29-9E95-C8B425EEDA0A}" dt="2019-04-01T22:31:20.885" v="576" actId="1076"/>
          <ac:spMkLst>
            <pc:docMk/>
            <pc:sldMk cId="2502961737" sldId="279"/>
            <ac:spMk id="3" creationId="{6EE4871C-E280-4158-BB46-F9EE6DBC48FB}"/>
          </ac:spMkLst>
        </pc:spChg>
        <pc:picChg chg="add mod">
          <ac:chgData name="David Anderson" userId="ab23b794-45fb-4c8a-ae62-a81c11a60b03" providerId="ADAL" clId="{AEE26146-4D69-4A29-9E95-C8B425EEDA0A}" dt="2019-04-01T22:31:13.112" v="575" actId="1076"/>
          <ac:picMkLst>
            <pc:docMk/>
            <pc:sldMk cId="2502961737" sldId="279"/>
            <ac:picMk id="4" creationId="{E1EC434A-04F7-43EA-80AF-031EC26971DC}"/>
          </ac:picMkLst>
        </pc:picChg>
      </pc:sldChg>
      <pc:sldChg chg="modSp">
        <pc:chgData name="David Anderson" userId="ab23b794-45fb-4c8a-ae62-a81c11a60b03" providerId="ADAL" clId="{AEE26146-4D69-4A29-9E95-C8B425EEDA0A}" dt="2019-04-03T09:41:25.388" v="577" actId="1076"/>
        <pc:sldMkLst>
          <pc:docMk/>
          <pc:sldMk cId="3505734334" sldId="280"/>
        </pc:sldMkLst>
        <pc:picChg chg="mod">
          <ac:chgData name="David Anderson" userId="ab23b794-45fb-4c8a-ae62-a81c11a60b03" providerId="ADAL" clId="{AEE26146-4D69-4A29-9E95-C8B425EEDA0A}" dt="2019-04-03T09:41:25.388" v="577" actId="1076"/>
          <ac:picMkLst>
            <pc:docMk/>
            <pc:sldMk cId="3505734334" sldId="280"/>
            <ac:picMk id="1030" creationId="{D99B523F-AB42-4C6A-A10F-D4AD9716C76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20918B-0A5C-47F5-9A20-A39DCE7459E7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10966E-2871-48F9-A36A-F7F8C02460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1749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02F00-C535-204F-B4B5-528FB2DC4F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38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Teams involved – Academics / LEADS / Subject Specialists / AVIT / Networking / Estates / Timetabling / Software support / VLE / Office365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0966E-2871-48F9-A36A-F7F8C02460E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845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0966E-2871-48F9-A36A-F7F8C02460E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764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2CE5C-2ECE-4F3C-9CB8-A99B89D017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A04BFC-821E-4452-ACB0-2E4857BD85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E2B3B-8221-4282-A8EE-F2034C76D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DF95C-8F24-43EA-B0A9-AEA4D8962626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1476B-E193-47BF-B4E3-7301C944F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A4C41-5F1A-405C-BA15-075B1724F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6AA0-DAD3-4A61-98CE-AE7CDEB3E4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393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6938C-67FF-4720-A16C-119391B4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711C83-059D-4A7B-A1A5-13F97CC6BF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638AE-BE78-40CD-AD2E-968E455DC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DF95C-8F24-43EA-B0A9-AEA4D8962626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EA61F-EB85-4668-AEE0-3709622B6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403FD-3DD3-40F6-8015-989156C67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6AA0-DAD3-4A61-98CE-AE7CDEB3E4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132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E1C844-18B6-4CEC-A69C-A41D218A33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087BD5-43DB-4CE0-B39E-C4ABC465C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53254-A8A3-4B83-BCAF-F53970574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DF95C-8F24-43EA-B0A9-AEA4D8962626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5A373-FB66-4F5B-B292-129059713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B513B-C3C8-4EA8-B55B-37A8AE2F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6AA0-DAD3-4A61-98CE-AE7CDEB3E4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588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2CFE7-6E1A-4D0D-8395-B51A2B3446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1BC2D8-3CA4-47AE-8777-7A44AC0E8A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BA01F-5286-423D-8CD0-864AAA106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05F7-0796-4483-867F-33D4A95CCF76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621243-FE12-4246-8E3A-F32D1850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27826-55F7-47B6-BE87-EEA5C5531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0E35-2960-4090-8FFE-E83FFE45E5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136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53190-CA2C-4FDD-AA0B-78A6549D9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477A9-C519-49E4-BCE4-0DCA658754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30060-DB56-439A-B5E1-C7E944418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05F7-0796-4483-867F-33D4A95CCF76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08F238-A5B4-4F80-BD92-EE982E317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77F7D-9168-4E3F-8DB0-E2CA81D4E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0E35-2960-4090-8FFE-E83FFE45E5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361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74FF6-507D-4DA4-8691-62BF31BB3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43672B-96B9-4922-8587-1BEE2D0C8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1A1C9-49AC-41F0-A4F2-56EA6158D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05F7-0796-4483-867F-33D4A95CCF76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FC520-9EC5-43B2-9D57-0E912C721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B7EDC-051A-41A2-A01B-2CAA1F0C8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0E35-2960-4090-8FFE-E83FFE45E5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4447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95106-6A6E-49A4-9E36-170C1AF3E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365BB-3623-4D07-9C3D-41BB9B1E63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D0453B-9629-4334-AEED-18C069DC0D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F85535-48DE-4F9A-A590-EF4E7E6E1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05F7-0796-4483-867F-33D4A95CCF76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1FD46C-7951-46DD-A6E0-4FCFC850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2E5B6C-A70F-418F-812A-BB065A775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0E35-2960-4090-8FFE-E83FFE45E5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4830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117B8-F804-4925-94DD-1E0AA2D59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B0EF6B-49DF-438A-9219-C6D333ED9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493AFA-634C-4985-AAA9-269BA464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813F3E-05BD-4065-9770-FE5527C8CD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DFD033-FE47-409F-91C8-6FC4C9BCEA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643601-E951-4FFE-8833-3662F915E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05F7-0796-4483-867F-33D4A95CCF76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B1D8A1-4DF3-46E2-AC13-3DB1AF77B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67C749-5380-4E2E-8954-26C00D878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0E35-2960-4090-8FFE-E83FFE45E5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06200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6F8DE-A3FC-4531-89DC-96DB6DCC8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4C52F3-D346-4489-B952-E5D794F6D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05F7-0796-4483-867F-33D4A95CCF76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818632-C042-4BE7-BFC2-722345D93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A1AE4-409C-40DD-BD1C-4B5935C48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0E35-2960-4090-8FFE-E83FFE45E5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7249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1A1EAD-BDCA-4A73-B310-6033CEBE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05F7-0796-4483-867F-33D4A95CCF76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3C4005-4CC2-4119-80AF-429B00D82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2F148D-0A8B-462E-BC16-4607B9D5A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0E35-2960-4090-8FFE-E83FFE45E5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3655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FA923-82F5-48AC-A845-EC9E4B793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182E8-6227-47B4-99B3-CAD47CFFD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044BDF-E9D9-416B-B532-6FB2B840A4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774B78-39C5-44C7-BDE5-576D96BBE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05F7-0796-4483-867F-33D4A95CCF76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723007-AA18-4909-A01D-7E4612B40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89D548-23C6-4346-9ED1-362CDAA23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0E35-2960-4090-8FFE-E83FFE45E5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818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91734-2D23-4E32-AC52-FBD89627A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CB901-1D8B-46A7-B305-51048105DD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95704E-F979-4EB6-964A-046DD65E0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DF95C-8F24-43EA-B0A9-AEA4D8962626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02219-73AF-4EEE-AAA1-B37F55C81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9F8DF-3886-4363-A5BC-55D972760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6AA0-DAD3-4A61-98CE-AE7CDEB3E4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069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C7AB7-D4D3-469E-9791-05E14FE47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9EF08D-9632-459F-89FE-2CDBA04B20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E28719-D7E0-452A-A4C9-17E8A91ECE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CD3297-4F75-49BB-A88E-D5DF51755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05F7-0796-4483-867F-33D4A95CCF76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C7E508-D89E-4BBE-8B9D-A25528A35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282863-C8CF-4AFE-90A9-A65665962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0E35-2960-4090-8FFE-E83FFE45E5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263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8A941-3B2A-4D8A-BDF4-DAED89E32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7B7C3E-8CF1-4518-B98C-7F25C24234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6A99E-1A4C-4086-AD7A-29CEED480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05F7-0796-4483-867F-33D4A95CCF76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4CD1D-6CB6-4712-89DB-01BE750CB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3B1181-31FC-416C-81F6-BEE40BF42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0E35-2960-4090-8FFE-E83FFE45E5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238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5B90E2-83B3-49DD-806B-C8115DD04C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3B7F55-6777-4FCF-AEFC-720ACC6C01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3700A-1EF7-4CA8-96BB-D3B4FAB80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05F7-0796-4483-867F-33D4A95CCF76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15D584-6053-4653-B6C8-987BAE8E6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EA29-E14B-4D5A-BEEB-32D7E965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0E35-2960-4090-8FFE-E83FFE45E5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3791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753165" y="1604799"/>
            <a:ext cx="4958792" cy="4954149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719402" y="1604800"/>
            <a:ext cx="4992556" cy="67207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5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/>
              <a:t>Title: Font size 24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719402" y="2468896"/>
            <a:ext cx="4992556" cy="4128457"/>
          </a:xfrm>
          <a:prstGeom prst="rect">
            <a:avLst/>
          </a:prstGeom>
        </p:spPr>
        <p:txBody>
          <a:bodyPr/>
          <a:lstStyle>
            <a:lvl1pPr>
              <a:defRPr sz="2133">
                <a:solidFill>
                  <a:srgbClr val="0035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1867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2511048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D088F-8E1B-401C-ABD1-9E26061E9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FB759-F238-475F-8F4A-A5532D012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C8793-CFA8-4569-A126-4B1179578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DF95C-8F24-43EA-B0A9-AEA4D8962626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B38BC-1AC1-484B-B95E-CAE7F3BEA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00DC6-214C-4D5C-8B88-5EF1FCDDA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6AA0-DAD3-4A61-98CE-AE7CDEB3E4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647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19D95-4B2A-4223-8084-41DD041E1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4D7AE-1B6E-461E-8093-7A2AB38116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AC22F7-1F20-40D1-9D6E-0C909BBFC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9CCE9-23A8-4120-A035-D231678A6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DF95C-8F24-43EA-B0A9-AEA4D8962626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FB32E3-080E-4769-98E0-53B866740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BA7CBB-CCA2-477F-8E2E-CEED098CB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6AA0-DAD3-4A61-98CE-AE7CDEB3E4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39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E16FE-3531-4039-89BC-F89CAEEB4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07178D-81A6-45FE-958B-52CC1762A4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D47DF9-D7EF-4C1B-8D1F-94F1502B59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A5DEBB-A9B4-4BA1-B1D6-FE8DCF4944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27A86F-FB9A-4EA2-B475-F8D04EA3DD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28060D-D892-4998-B478-F50EE37B4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DF95C-8F24-43EA-B0A9-AEA4D8962626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58687C-E524-4438-AE25-C91EB54D3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F6C58E-E9D7-4419-9FDD-272E9C43A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6AA0-DAD3-4A61-98CE-AE7CDEB3E4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799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FCED6-A053-4A3B-AD50-8868FE415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4B5604-5CCA-43A9-AA51-0458FAA7F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DF95C-8F24-43EA-B0A9-AEA4D8962626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6E9949-946A-48D6-B972-AC2FA92B3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42F382-0536-466A-AD73-DCE15BA3B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6AA0-DAD3-4A61-98CE-AE7CDEB3E4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781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D37805-FB4E-4D82-98BB-5A5186519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DF95C-8F24-43EA-B0A9-AEA4D8962626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EDE985-835A-445B-94D8-456C83B50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EB3330-919D-45FF-8DA4-656D79B4A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6AA0-DAD3-4A61-98CE-AE7CDEB3E4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20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0B4B3-9822-4793-BE32-0FC64FF4B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8F32F-DAA4-44BA-9D4A-45E702F5E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656778-C3CB-4589-BD65-C45A63FE78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B6AB3E-EFAE-4176-A0CC-DB4DE84FE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DF95C-8F24-43EA-B0A9-AEA4D8962626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7E3406-B228-4555-A11A-BD882D817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CD4DE9-CCEC-4184-B67E-B5CA91D19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6AA0-DAD3-4A61-98CE-AE7CDEB3E4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6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A1EAF-7816-43A4-8DD7-8C42A17A6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3E5BED-E122-4F8F-85DE-C4B841C44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BF5DE5-FB70-461B-A103-7E2EA0335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C7B3B9-59B1-49DA-A862-211AE5324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DF95C-8F24-43EA-B0A9-AEA4D8962626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36BFE-4372-46B7-A5A3-BF306D45D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7C8D89-E1C2-491A-8533-0996B149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26AA0-DAD3-4A61-98CE-AE7CDEB3E4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409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33C4AB-527B-4312-8552-F0FE85D81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2E74F9-A6A0-42DF-B74D-FFF36A6C0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2B89E-3112-4312-92CC-D6897E655A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DF95C-8F24-43EA-B0A9-AEA4D8962626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1FDB7-4F33-4C08-B290-CD3F6C3406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6EC41-1AB0-4C10-80A6-BEB9D97C8B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26AA0-DAD3-4A61-98CE-AE7CDEB3E4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03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F48AB8-AA47-4846-9FFA-6AF6814E9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238774-664E-42C5-A4CD-FB9484DF5E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1B45A-810C-435C-84E9-9827B8CDFC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905F7-0796-4483-867F-33D4A95CCF76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31A26D-D7CC-4B27-A6A1-9DA3AF2919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B3B56-009A-42F0-919A-57E977F83F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870E35-2960-4090-8FFE-E83FFE45E5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692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cutt.ly/LTconf19" TargetMode="Externa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roomstyler.com/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uk.virginmoneygiving.com/davidanderson3" TargetMode="Externa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cutt.ly/LTconf19-form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utt.ly/LTconf19-for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03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395" y="13058"/>
            <a:ext cx="2543605" cy="149623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5A592FA-C535-124E-A8E7-844425B8D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5" y="1667933"/>
            <a:ext cx="7968883" cy="137702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Teaching Space Solutions for Active Learning Challenges </a:t>
            </a:r>
            <a:endParaRPr lang="en-US">
              <a:ea typeface="+mj-ea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650459D-5F1E-5640-87B5-00F2D9510815}"/>
              </a:ext>
            </a:extLst>
          </p:cNvPr>
          <p:cNvSpPr txBox="1">
            <a:spLocks/>
          </p:cNvSpPr>
          <p:nvPr/>
        </p:nvSpPr>
        <p:spPr bwMode="auto">
          <a:xfrm>
            <a:off x="623395" y="2948947"/>
            <a:ext cx="7680851" cy="218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F596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457200" algn="l" rtl="0" eaLnBrk="1" fontAlgn="base" hangingPunct="1">
              <a:spcBef>
                <a:spcPct val="20000"/>
              </a:spcBef>
              <a:spcAft>
                <a:spcPct val="0"/>
              </a:spcAft>
              <a:defRPr sz="1200">
                <a:solidFill>
                  <a:srgbClr val="00213B"/>
                </a:solidFill>
                <a:latin typeface="+mn-lt"/>
                <a:ea typeface="ヒラギノ角ゴ Pro W3" charset="0"/>
                <a:cs typeface="ＭＳ Ｐゴシック" charset="0"/>
              </a:defRPr>
            </a:lvl2pPr>
            <a:lvl3pPr marL="914400" algn="l" rtl="0" eaLnBrk="1" fontAlgn="base" hangingPunct="1">
              <a:spcBef>
                <a:spcPct val="20000"/>
              </a:spcBef>
              <a:spcAft>
                <a:spcPct val="0"/>
              </a:spcAft>
              <a:defRPr sz="1200" b="1">
                <a:solidFill>
                  <a:srgbClr val="00213B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371600" algn="l" rtl="0" eaLnBrk="1" fontAlgn="base" hangingPunct="1">
              <a:spcBef>
                <a:spcPct val="20000"/>
              </a:spcBef>
              <a:spcAft>
                <a:spcPct val="0"/>
              </a:spcAft>
              <a:defRPr sz="1200">
                <a:solidFill>
                  <a:srgbClr val="00213B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1828800" algn="l" rtl="0" eaLnBrk="1" fontAlgn="base" hangingPunct="1">
              <a:spcBef>
                <a:spcPct val="20000"/>
              </a:spcBef>
              <a:spcAft>
                <a:spcPct val="0"/>
              </a:spcAft>
              <a:defRPr sz="1200">
                <a:solidFill>
                  <a:srgbClr val="00213B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213B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213B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213B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213B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67" b="0" i="0" u="none" strike="noStrike" kern="0" cap="none" spc="0" normalizeH="0" baseline="0" noProof="0">
              <a:ln>
                <a:noFill/>
              </a:ln>
              <a:solidFill>
                <a:srgbClr val="003560"/>
              </a:solidFill>
              <a:effectLst/>
              <a:uLnTx/>
              <a:uFillTx/>
              <a:latin typeface="Arial" charset="0"/>
              <a:ea typeface="ヒラギノ角ゴ Pro W3" charset="-128"/>
              <a:cs typeface="ヒラギノ角ゴ Pro W3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67" b="0" i="0" u="none" strike="noStrike" kern="0" cap="none" spc="0" normalizeH="0" baseline="0" noProof="0">
              <a:ln>
                <a:noFill/>
              </a:ln>
              <a:solidFill>
                <a:srgbClr val="003560"/>
              </a:solidFill>
              <a:effectLst/>
              <a:uLnTx/>
              <a:uFillTx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9D676A-CA50-4400-ACEF-1DB9D0E414EB}"/>
              </a:ext>
            </a:extLst>
          </p:cNvPr>
          <p:cNvSpPr txBox="1"/>
          <p:nvPr/>
        </p:nvSpPr>
        <p:spPr>
          <a:xfrm>
            <a:off x="638857" y="3558728"/>
            <a:ext cx="7819343" cy="2308324"/>
          </a:xfrm>
          <a:prstGeom prst="rect">
            <a:avLst/>
          </a:prstGeom>
          <a:solidFill>
            <a:schemeClr val="bg1">
              <a:lumMod val="75000"/>
              <a:alpha val="56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Dave Anderson</a:t>
            </a:r>
            <a:b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Director BRM &amp; Engagement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>
                <a:solidFill>
                  <a:prstClr val="black"/>
                </a:solidFill>
                <a:latin typeface="Calibri" panose="020F0502020204030204"/>
              </a:rPr>
              <a:t>	Information Services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>
                <a:solidFill>
                  <a:prstClr val="black"/>
                </a:solidFill>
                <a:latin typeface="Calibri" panose="020F0502020204030204"/>
              </a:rPr>
              <a:t>Karen Lee</a:t>
            </a:r>
          </a:p>
          <a:p>
            <a:pPr lvl="0"/>
            <a:r>
              <a:rPr lang="en-US" sz="2400">
                <a:solidFill>
                  <a:prstClr val="black"/>
                </a:solidFill>
              </a:rPr>
              <a:t>	Director of Strategy, Performance and Transformation</a:t>
            </a:r>
          </a:p>
          <a:p>
            <a:pPr lvl="0"/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Estates &amp; Commercial Services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0E9CD1-1660-4A7F-821A-C690E47DA535}"/>
              </a:ext>
            </a:extLst>
          </p:cNvPr>
          <p:cNvSpPr/>
          <p:nvPr/>
        </p:nvSpPr>
        <p:spPr>
          <a:xfrm>
            <a:off x="638857" y="2929940"/>
            <a:ext cx="31073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i="1">
                <a:solidFill>
                  <a:schemeClr val="accent1">
                    <a:lumMod val="50000"/>
                  </a:schemeClr>
                </a:solidFill>
                <a:hlinkClick r:id="rId6"/>
              </a:rPr>
              <a:t>https://cutt.ly/LTconf19</a:t>
            </a:r>
            <a:endParaRPr lang="en-GB" sz="2400" i="1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772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CE850F-2094-428C-818F-7F72F91AA0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" y="2170579"/>
            <a:ext cx="6249896" cy="46874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CD1DF7-8699-4E83-B478-7050D65DC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710" y="0"/>
            <a:ext cx="6476038" cy="36507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28993F-B9D7-4DA9-968C-228F7E679F4C}"/>
              </a:ext>
            </a:extLst>
          </p:cNvPr>
          <p:cNvSpPr txBox="1"/>
          <p:nvPr/>
        </p:nvSpPr>
        <p:spPr>
          <a:xfrm>
            <a:off x="51700" y="1029632"/>
            <a:ext cx="2571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Wolfson Medical School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43551C-703A-4A86-8727-0E1347FAF438}"/>
              </a:ext>
            </a:extLst>
          </p:cNvPr>
          <p:cNvSpPr txBox="1"/>
          <p:nvPr/>
        </p:nvSpPr>
        <p:spPr>
          <a:xfrm>
            <a:off x="9933227" y="4204470"/>
            <a:ext cx="2949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St. Andrews Building</a:t>
            </a:r>
          </a:p>
        </p:txBody>
      </p:sp>
    </p:spTree>
    <p:extLst>
      <p:ext uri="{BB962C8B-B14F-4D97-AF65-F5344CB8AC3E}">
        <p14:creationId xmlns:p14="http://schemas.microsoft.com/office/powerpoint/2010/main" val="1583095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8A4BBA-9523-4C5A-A3B0-10A313604A50}"/>
              </a:ext>
            </a:extLst>
          </p:cNvPr>
          <p:cNvSpPr txBox="1"/>
          <p:nvPr/>
        </p:nvSpPr>
        <p:spPr>
          <a:xfrm>
            <a:off x="492369" y="532563"/>
            <a:ext cx="2436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Challenge – Design a teaching space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E4871C-E280-4158-BB46-F9EE6DBC48FB}"/>
              </a:ext>
            </a:extLst>
          </p:cNvPr>
          <p:cNvSpPr/>
          <p:nvPr/>
        </p:nvSpPr>
        <p:spPr>
          <a:xfrm>
            <a:off x="474064" y="1514475"/>
            <a:ext cx="2455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hlinkClick r:id="rId2"/>
              </a:rPr>
              <a:t>https://roomstyler.com/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EC434A-04F7-43EA-80AF-031EC2697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514475"/>
            <a:ext cx="8458200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961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8" name="Picture 14" descr="Lecture Theatre">
            <a:extLst>
              <a:ext uri="{FF2B5EF4-FFF2-40B4-BE49-F238E27FC236}">
                <a16:creationId xmlns:a16="http://schemas.microsoft.com/office/drawing/2014/main" id="{F1AEDA33-4A27-4B8C-A37C-D24B05F694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35" r="-3" b="6170"/>
          <a:stretch/>
        </p:blipFill>
        <p:spPr bwMode="auto">
          <a:xfrm>
            <a:off x="20" y="10"/>
            <a:ext cx="7215381" cy="2969294"/>
          </a:xfrm>
          <a:custGeom>
            <a:avLst/>
            <a:gdLst>
              <a:gd name="connsiteX0" fmla="*/ 0 w 7215401"/>
              <a:gd name="connsiteY0" fmla="*/ 0 h 2969304"/>
              <a:gd name="connsiteX1" fmla="*/ 677334 w 7215401"/>
              <a:gd name="connsiteY1" fmla="*/ 0 h 2969304"/>
              <a:gd name="connsiteX2" fmla="*/ 1168036 w 7215401"/>
              <a:gd name="connsiteY2" fmla="*/ 0 h 2969304"/>
              <a:gd name="connsiteX3" fmla="*/ 1205499 w 7215401"/>
              <a:gd name="connsiteY3" fmla="*/ 0 h 2969304"/>
              <a:gd name="connsiteX4" fmla="*/ 1647632 w 7215401"/>
              <a:gd name="connsiteY4" fmla="*/ 0 h 2969304"/>
              <a:gd name="connsiteX5" fmla="*/ 7215401 w 7215401"/>
              <a:gd name="connsiteY5" fmla="*/ 0 h 2969304"/>
              <a:gd name="connsiteX6" fmla="*/ 5840224 w 7215401"/>
              <a:gd name="connsiteY6" fmla="*/ 2969304 h 2969304"/>
              <a:gd name="connsiteX7" fmla="*/ 0 w 7215401"/>
              <a:gd name="connsiteY7" fmla="*/ 2969304 h 2969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ractice of Medicine Lecture Theatre">
            <a:extLst>
              <a:ext uri="{FF2B5EF4-FFF2-40B4-BE49-F238E27FC236}">
                <a16:creationId xmlns:a16="http://schemas.microsoft.com/office/drawing/2014/main" id="{91C711C0-9869-4DF3-897D-6CCB57E6A9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8" r="-3" b="4452"/>
          <a:stretch/>
        </p:blipFill>
        <p:spPr bwMode="auto">
          <a:xfrm>
            <a:off x="5622233" y="10"/>
            <a:ext cx="6569769" cy="3750724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dam Smith Library">
            <a:extLst>
              <a:ext uri="{FF2B5EF4-FFF2-40B4-BE49-F238E27FC236}">
                <a16:creationId xmlns:a16="http://schemas.microsoft.com/office/drawing/2014/main" id="{D99B523F-AB42-4C6A-A10F-D4AD9716C7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1" b="34904"/>
          <a:stretch/>
        </p:blipFill>
        <p:spPr bwMode="auto">
          <a:xfrm>
            <a:off x="4196760" y="3907559"/>
            <a:ext cx="8009991" cy="2970106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ecture Theatre 1">
            <a:extLst>
              <a:ext uri="{FF2B5EF4-FFF2-40B4-BE49-F238E27FC236}">
                <a16:creationId xmlns:a16="http://schemas.microsoft.com/office/drawing/2014/main" id="{088A4009-86CF-44A4-9A66-AF6BBE4C7B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57" r="1" b="187"/>
          <a:stretch/>
        </p:blipFill>
        <p:spPr bwMode="auto">
          <a:xfrm>
            <a:off x="1" y="3106464"/>
            <a:ext cx="6209553" cy="3751536"/>
          </a:xfrm>
          <a:custGeom>
            <a:avLst/>
            <a:gdLst>
              <a:gd name="connsiteX0" fmla="*/ 0 w 6209553"/>
              <a:gd name="connsiteY0" fmla="*/ 0 h 3751536"/>
              <a:gd name="connsiteX1" fmla="*/ 5776701 w 6209553"/>
              <a:gd name="connsiteY1" fmla="*/ 0 h 3751536"/>
              <a:gd name="connsiteX2" fmla="*/ 4041567 w 6209553"/>
              <a:gd name="connsiteY2" fmla="*/ 3746529 h 3751536"/>
              <a:gd name="connsiteX3" fmla="*/ 6209553 w 6209553"/>
              <a:gd name="connsiteY3" fmla="*/ 3746529 h 3751536"/>
              <a:gd name="connsiteX4" fmla="*/ 6209553 w 6209553"/>
              <a:gd name="connsiteY4" fmla="*/ 3746530 h 3751536"/>
              <a:gd name="connsiteX5" fmla="*/ 1647632 w 6209553"/>
              <a:gd name="connsiteY5" fmla="*/ 3746530 h 3751536"/>
              <a:gd name="connsiteX6" fmla="*/ 1647632 w 6209553"/>
              <a:gd name="connsiteY6" fmla="*/ 3751536 h 3751536"/>
              <a:gd name="connsiteX7" fmla="*/ 0 w 6209553"/>
              <a:gd name="connsiteY7" fmla="*/ 3751536 h 37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2B521DB-251C-46DB-B191-D24DB5A7FD5F}"/>
              </a:ext>
            </a:extLst>
          </p:cNvPr>
          <p:cNvSpPr/>
          <p:nvPr/>
        </p:nvSpPr>
        <p:spPr>
          <a:xfrm>
            <a:off x="216821" y="5947778"/>
            <a:ext cx="6521337" cy="46166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https://uk.virginmoneygiving.com/davidanderson3</a:t>
            </a:r>
            <a:endParaRPr lang="en-GB" sz="240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A8B941-D1B4-4840-B11F-595D1645D278}"/>
              </a:ext>
            </a:extLst>
          </p:cNvPr>
          <p:cNvSpPr txBox="1"/>
          <p:nvPr/>
        </p:nvSpPr>
        <p:spPr>
          <a:xfrm>
            <a:off x="2952584" y="1521429"/>
            <a:ext cx="7571148" cy="70788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4000"/>
              <a:t>Questions  Comments Suggestions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B488DC-5344-49E1-B5C8-2CD84F51B992}"/>
              </a:ext>
            </a:extLst>
          </p:cNvPr>
          <p:cNvSpPr/>
          <p:nvPr/>
        </p:nvSpPr>
        <p:spPr>
          <a:xfrm>
            <a:off x="337747" y="230353"/>
            <a:ext cx="2624886" cy="36933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GB" i="1"/>
              <a:t>Images @</a:t>
            </a:r>
            <a:r>
              <a:rPr lang="en-GB" i="1" err="1"/>
              <a:t>UofGlasgowASC</a:t>
            </a:r>
            <a:endParaRPr lang="en-GB" i="1"/>
          </a:p>
        </p:txBody>
      </p:sp>
    </p:spTree>
    <p:extLst>
      <p:ext uri="{BB962C8B-B14F-4D97-AF65-F5344CB8AC3E}">
        <p14:creationId xmlns:p14="http://schemas.microsoft.com/office/powerpoint/2010/main" val="3505734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4C50D35-91DB-4AED-BD4E-92996431BA8D}"/>
              </a:ext>
            </a:extLst>
          </p:cNvPr>
          <p:cNvSpPr txBox="1"/>
          <p:nvPr/>
        </p:nvSpPr>
        <p:spPr>
          <a:xfrm>
            <a:off x="711200" y="584200"/>
            <a:ext cx="1409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  <a:p>
            <a:r>
              <a:rPr lang="en-GB"/>
              <a:t>	</a:t>
            </a:r>
          </a:p>
          <a:p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E2C93A-E388-4989-9C8A-E13E4C4E2A54}"/>
              </a:ext>
            </a:extLst>
          </p:cNvPr>
          <p:cNvSpPr txBox="1"/>
          <p:nvPr/>
        </p:nvSpPr>
        <p:spPr>
          <a:xfrm>
            <a:off x="1955800" y="1545630"/>
            <a:ext cx="878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Collaborative Teaching spaces need collaborative design</a:t>
            </a:r>
          </a:p>
        </p:txBody>
      </p:sp>
      <p:sp>
        <p:nvSpPr>
          <p:cNvPr id="7" name="Arrow: Curved Up 6">
            <a:extLst>
              <a:ext uri="{FF2B5EF4-FFF2-40B4-BE49-F238E27FC236}">
                <a16:creationId xmlns:a16="http://schemas.microsoft.com/office/drawing/2014/main" id="{B5714D15-91C5-4351-8FF2-AD3F3EEA0475}"/>
              </a:ext>
            </a:extLst>
          </p:cNvPr>
          <p:cNvSpPr/>
          <p:nvPr/>
        </p:nvSpPr>
        <p:spPr>
          <a:xfrm>
            <a:off x="3473380" y="3825213"/>
            <a:ext cx="2540000" cy="5842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7CC8838-E253-4231-B5F3-9A4C281958C3}"/>
              </a:ext>
            </a:extLst>
          </p:cNvPr>
          <p:cNvSpPr/>
          <p:nvPr/>
        </p:nvSpPr>
        <p:spPr>
          <a:xfrm>
            <a:off x="2470080" y="3241013"/>
            <a:ext cx="2006600" cy="584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Pedagogy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AEAC3F-92BB-4A4A-8BFE-D40D2A94E7D7}"/>
              </a:ext>
            </a:extLst>
          </p:cNvPr>
          <p:cNvSpPr/>
          <p:nvPr/>
        </p:nvSpPr>
        <p:spPr>
          <a:xfrm>
            <a:off x="4878613" y="3241013"/>
            <a:ext cx="2006600" cy="584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Technology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46213E9-0073-4FBE-863B-666C2E418982}"/>
              </a:ext>
            </a:extLst>
          </p:cNvPr>
          <p:cNvSpPr/>
          <p:nvPr/>
        </p:nvSpPr>
        <p:spPr>
          <a:xfrm>
            <a:off x="7283380" y="3241013"/>
            <a:ext cx="2006600" cy="584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Physical Space </a:t>
            </a:r>
          </a:p>
        </p:txBody>
      </p:sp>
      <p:sp>
        <p:nvSpPr>
          <p:cNvPr id="12" name="Arrow: Curved Up 11">
            <a:extLst>
              <a:ext uri="{FF2B5EF4-FFF2-40B4-BE49-F238E27FC236}">
                <a16:creationId xmlns:a16="http://schemas.microsoft.com/office/drawing/2014/main" id="{45E106D1-92DC-4E60-80C7-08D9B06F1E54}"/>
              </a:ext>
            </a:extLst>
          </p:cNvPr>
          <p:cNvSpPr/>
          <p:nvPr/>
        </p:nvSpPr>
        <p:spPr>
          <a:xfrm>
            <a:off x="6013380" y="3825213"/>
            <a:ext cx="2540000" cy="5842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531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FCE67C5E-85DF-42AB-B291-B6E5734E7582}"/>
              </a:ext>
            </a:extLst>
          </p:cNvPr>
          <p:cNvSpPr/>
          <p:nvPr/>
        </p:nvSpPr>
        <p:spPr>
          <a:xfrm>
            <a:off x="2609176" y="4041443"/>
            <a:ext cx="1972655" cy="4590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EA2D4C7-082F-41D3-86EC-AF76E0EA0C04}"/>
              </a:ext>
            </a:extLst>
          </p:cNvPr>
          <p:cNvSpPr/>
          <p:nvPr/>
        </p:nvSpPr>
        <p:spPr>
          <a:xfrm>
            <a:off x="3001487" y="1689191"/>
            <a:ext cx="1546194" cy="3773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BDD922F-E056-4C90-8EA7-6D748B2CF3D6}"/>
              </a:ext>
            </a:extLst>
          </p:cNvPr>
          <p:cNvSpPr/>
          <p:nvPr/>
        </p:nvSpPr>
        <p:spPr>
          <a:xfrm>
            <a:off x="2176843" y="2912878"/>
            <a:ext cx="1546194" cy="3773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8EA168C-7E41-4C3E-B201-E7A7DE1CB673}"/>
              </a:ext>
            </a:extLst>
          </p:cNvPr>
          <p:cNvSpPr/>
          <p:nvPr/>
        </p:nvSpPr>
        <p:spPr>
          <a:xfrm>
            <a:off x="8492231" y="3893649"/>
            <a:ext cx="1546194" cy="3773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E409836-4F7D-4D25-AD64-E4DA68A7AC92}"/>
              </a:ext>
            </a:extLst>
          </p:cNvPr>
          <p:cNvSpPr/>
          <p:nvPr/>
        </p:nvSpPr>
        <p:spPr>
          <a:xfrm>
            <a:off x="7401686" y="4655672"/>
            <a:ext cx="1546194" cy="3773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19D44BB-F6A3-445A-84B7-1D0DE9DEE1EB}"/>
              </a:ext>
            </a:extLst>
          </p:cNvPr>
          <p:cNvSpPr/>
          <p:nvPr/>
        </p:nvSpPr>
        <p:spPr>
          <a:xfrm>
            <a:off x="5592550" y="3631364"/>
            <a:ext cx="1546194" cy="3773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77FACB4-8D02-4F7F-8D46-7B41C0FCAF87}"/>
              </a:ext>
            </a:extLst>
          </p:cNvPr>
          <p:cNvSpPr/>
          <p:nvPr/>
        </p:nvSpPr>
        <p:spPr>
          <a:xfrm>
            <a:off x="4878184" y="2279135"/>
            <a:ext cx="1869942" cy="3952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CE545D8-4950-41D4-9060-642D3C71DCED}"/>
              </a:ext>
            </a:extLst>
          </p:cNvPr>
          <p:cNvSpPr/>
          <p:nvPr/>
        </p:nvSpPr>
        <p:spPr>
          <a:xfrm>
            <a:off x="8182419" y="2083726"/>
            <a:ext cx="1654755" cy="4408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78C537F-54F0-441D-B047-27EE58BCCFCE}"/>
              </a:ext>
            </a:extLst>
          </p:cNvPr>
          <p:cNvSpPr/>
          <p:nvPr/>
        </p:nvSpPr>
        <p:spPr>
          <a:xfrm>
            <a:off x="6626942" y="1218402"/>
            <a:ext cx="1613015" cy="4707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2E99B9-A1D6-4860-BB89-85859E203C0D}"/>
              </a:ext>
            </a:extLst>
          </p:cNvPr>
          <p:cNvSpPr txBox="1"/>
          <p:nvPr/>
        </p:nvSpPr>
        <p:spPr>
          <a:xfrm>
            <a:off x="741283" y="487079"/>
            <a:ext cx="8327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Just some of the challenges: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EF6AD3-D20E-42B2-AEAF-826666E02EE7}"/>
              </a:ext>
            </a:extLst>
          </p:cNvPr>
          <p:cNvSpPr txBox="1"/>
          <p:nvPr/>
        </p:nvSpPr>
        <p:spPr>
          <a:xfrm>
            <a:off x="6683931" y="1261376"/>
            <a:ext cx="2050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Existing estate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4A04FC-FCDF-4F2B-ADED-D349F4AA7EE3}"/>
              </a:ext>
            </a:extLst>
          </p:cNvPr>
          <p:cNvSpPr txBox="1"/>
          <p:nvPr/>
        </p:nvSpPr>
        <p:spPr>
          <a:xfrm>
            <a:off x="8182419" y="2120012"/>
            <a:ext cx="2050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Pace of change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D6FCD7-8819-47AB-BFD0-F9E6B8802B96}"/>
              </a:ext>
            </a:extLst>
          </p:cNvPr>
          <p:cNvSpPr txBox="1"/>
          <p:nvPr/>
        </p:nvSpPr>
        <p:spPr>
          <a:xfrm>
            <a:off x="4904911" y="2314904"/>
            <a:ext cx="2050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Maintain Capacity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131073-A70D-4B88-B81F-CE90BDFC8604}"/>
              </a:ext>
            </a:extLst>
          </p:cNvPr>
          <p:cNvSpPr txBox="1"/>
          <p:nvPr/>
        </p:nvSpPr>
        <p:spPr>
          <a:xfrm>
            <a:off x="5813155" y="3651712"/>
            <a:ext cx="2050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Flexibility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C90557-7B51-4FEE-A583-8662AA5DDDFE}"/>
              </a:ext>
            </a:extLst>
          </p:cNvPr>
          <p:cNvSpPr txBox="1"/>
          <p:nvPr/>
        </p:nvSpPr>
        <p:spPr>
          <a:xfrm>
            <a:off x="2407328" y="2909826"/>
            <a:ext cx="2050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Training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55B7D6-42CF-43C1-A267-175896959737}"/>
              </a:ext>
            </a:extLst>
          </p:cNvPr>
          <p:cNvSpPr txBox="1"/>
          <p:nvPr/>
        </p:nvSpPr>
        <p:spPr>
          <a:xfrm>
            <a:off x="7522346" y="4646757"/>
            <a:ext cx="2050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Ease of use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3C7AE3-D8B7-46A0-BF8A-BD93455B4665}"/>
              </a:ext>
            </a:extLst>
          </p:cNvPr>
          <p:cNvSpPr txBox="1"/>
          <p:nvPr/>
        </p:nvSpPr>
        <p:spPr>
          <a:xfrm>
            <a:off x="2697666" y="4070605"/>
            <a:ext cx="2050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User expectations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E5CCBA-B7E3-4F60-8E3D-335AAE68B9AA}"/>
              </a:ext>
            </a:extLst>
          </p:cNvPr>
          <p:cNvSpPr txBox="1"/>
          <p:nvPr/>
        </p:nvSpPr>
        <p:spPr>
          <a:xfrm>
            <a:off x="8615778" y="3923461"/>
            <a:ext cx="2050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Consistency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568049-BFEA-45A4-9697-E3B84B5D8A75}"/>
              </a:ext>
            </a:extLst>
          </p:cNvPr>
          <p:cNvSpPr txBox="1"/>
          <p:nvPr/>
        </p:nvSpPr>
        <p:spPr>
          <a:xfrm>
            <a:off x="3134916" y="1690483"/>
            <a:ext cx="2050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Timetabling</a:t>
            </a:r>
          </a:p>
        </p:txBody>
      </p:sp>
    </p:spTree>
    <p:extLst>
      <p:ext uri="{BB962C8B-B14F-4D97-AF65-F5344CB8AC3E}">
        <p14:creationId xmlns:p14="http://schemas.microsoft.com/office/powerpoint/2010/main" val="2702569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D3F486-AF96-4AFD-A0B4-36C2AE7AB972}"/>
              </a:ext>
            </a:extLst>
          </p:cNvPr>
          <p:cNvSpPr txBox="1"/>
          <p:nvPr/>
        </p:nvSpPr>
        <p:spPr>
          <a:xfrm>
            <a:off x="798990" y="594803"/>
            <a:ext cx="4557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Question: What makes a good teaching space?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916E24-A6D8-4448-B441-AD0B26208865}"/>
              </a:ext>
            </a:extLst>
          </p:cNvPr>
          <p:cNvSpPr txBox="1"/>
          <p:nvPr/>
        </p:nvSpPr>
        <p:spPr>
          <a:xfrm>
            <a:off x="2376256" y="1720048"/>
            <a:ext cx="743948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/>
              <a:t>Rank in order of importance:</a:t>
            </a:r>
          </a:p>
          <a:p>
            <a:r>
              <a:rPr lang="en-GB"/>
              <a:t>	Visibility – </a:t>
            </a:r>
            <a:r>
              <a:rPr lang="en-GB" i="1"/>
              <a:t>for students and lecturer</a:t>
            </a:r>
          </a:p>
          <a:p>
            <a:r>
              <a:rPr lang="en-GB"/>
              <a:t>	Lighting</a:t>
            </a:r>
          </a:p>
          <a:p>
            <a:r>
              <a:rPr lang="en-GB"/>
              <a:t>	Space for group working </a:t>
            </a:r>
          </a:p>
          <a:p>
            <a:r>
              <a:rPr lang="en-GB"/>
              <a:t>	Sound – </a:t>
            </a:r>
            <a:r>
              <a:rPr lang="en-GB" i="1"/>
              <a:t>amplification / acoustic management</a:t>
            </a:r>
          </a:p>
          <a:p>
            <a:r>
              <a:rPr lang="en-GB" i="1"/>
              <a:t>	</a:t>
            </a:r>
            <a:r>
              <a:rPr lang="en-GB"/>
              <a:t>Vibrant colour scheme</a:t>
            </a:r>
            <a:endParaRPr lang="en-GB" i="1"/>
          </a:p>
          <a:p>
            <a:r>
              <a:rPr lang="en-GB" i="1"/>
              <a:t>	</a:t>
            </a:r>
            <a:r>
              <a:rPr lang="en-US"/>
              <a:t>Accessible - </a:t>
            </a:r>
            <a:r>
              <a:rPr lang="en-US" i="1"/>
              <a:t>staff &amp; students can move easily round room</a:t>
            </a:r>
          </a:p>
          <a:p>
            <a:r>
              <a:rPr lang="en-GB" i="1"/>
              <a:t>	</a:t>
            </a:r>
            <a:r>
              <a:rPr lang="en-GB"/>
              <a:t>Lectern space – </a:t>
            </a:r>
            <a:r>
              <a:rPr lang="en-GB" i="1"/>
              <a:t>for notes, laptop etc.</a:t>
            </a:r>
          </a:p>
          <a:p>
            <a:r>
              <a:rPr lang="en-GB" i="1"/>
              <a:t>	</a:t>
            </a:r>
            <a:r>
              <a:rPr lang="en-GB"/>
              <a:t>Whiteboard</a:t>
            </a:r>
          </a:p>
          <a:p>
            <a:endParaRPr lang="en-GB"/>
          </a:p>
          <a:p>
            <a:r>
              <a:rPr lang="en-GB"/>
              <a:t>	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11D63F-3B2F-416B-A883-CD938ECE5FAC}"/>
              </a:ext>
            </a:extLst>
          </p:cNvPr>
          <p:cNvSpPr/>
          <p:nvPr/>
        </p:nvSpPr>
        <p:spPr>
          <a:xfrm>
            <a:off x="8027712" y="594803"/>
            <a:ext cx="291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hlinkClick r:id="rId2"/>
              </a:rPr>
              <a:t>https://cutt.ly/LTconf19-form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668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D3F486-AF96-4AFD-A0B4-36C2AE7AB972}"/>
              </a:ext>
            </a:extLst>
          </p:cNvPr>
          <p:cNvSpPr txBox="1"/>
          <p:nvPr/>
        </p:nvSpPr>
        <p:spPr>
          <a:xfrm>
            <a:off x="798990" y="594803"/>
            <a:ext cx="5616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Question: What technology makes a good teaching space?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916E24-A6D8-4448-B441-AD0B26208865}"/>
              </a:ext>
            </a:extLst>
          </p:cNvPr>
          <p:cNvSpPr txBox="1"/>
          <p:nvPr/>
        </p:nvSpPr>
        <p:spPr>
          <a:xfrm>
            <a:off x="2376256" y="1720048"/>
            <a:ext cx="74394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/>
              <a:t>Rank in order of importance:</a:t>
            </a:r>
          </a:p>
          <a:p>
            <a:r>
              <a:rPr lang="en-GB"/>
              <a:t>	Dual projection – </a:t>
            </a:r>
            <a:r>
              <a:rPr lang="en-GB" i="1"/>
              <a:t>two screen with two separate inputs</a:t>
            </a:r>
          </a:p>
          <a:p>
            <a:r>
              <a:rPr lang="en-GB" i="1"/>
              <a:t>	</a:t>
            </a:r>
            <a:r>
              <a:rPr lang="en-GB"/>
              <a:t>OHP</a:t>
            </a:r>
          </a:p>
          <a:p>
            <a:r>
              <a:rPr lang="en-GB"/>
              <a:t>	Visualiser</a:t>
            </a:r>
          </a:p>
          <a:p>
            <a:r>
              <a:rPr lang="en-GB"/>
              <a:t>	Wireless screen sharing</a:t>
            </a:r>
          </a:p>
          <a:p>
            <a:r>
              <a:rPr lang="en-GB"/>
              <a:t>	Digital write-on surface</a:t>
            </a:r>
          </a:p>
          <a:p>
            <a:r>
              <a:rPr lang="en-GB"/>
              <a:t>	Lecture recording</a:t>
            </a:r>
          </a:p>
          <a:p>
            <a:r>
              <a:rPr lang="en-GB"/>
              <a:t>	Wi-Fi</a:t>
            </a:r>
          </a:p>
          <a:p>
            <a:r>
              <a:rPr lang="en-GB"/>
              <a:t>	Classroom Response System</a:t>
            </a:r>
          </a:p>
          <a:p>
            <a:r>
              <a:rPr lang="en-GB"/>
              <a:t>	Power for student devices</a:t>
            </a:r>
          </a:p>
          <a:p>
            <a:r>
              <a:rPr lang="en-GB"/>
              <a:t>	</a:t>
            </a:r>
          </a:p>
          <a:p>
            <a:r>
              <a:rPr lang="en-GB"/>
              <a:t>	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EAAE9A-D7A7-4A81-8D3B-986C26F63A37}"/>
              </a:ext>
            </a:extLst>
          </p:cNvPr>
          <p:cNvSpPr/>
          <p:nvPr/>
        </p:nvSpPr>
        <p:spPr>
          <a:xfrm>
            <a:off x="8027712" y="594803"/>
            <a:ext cx="291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hlinkClick r:id="rId3"/>
              </a:rPr>
              <a:t>https://cutt.ly/LTconf19-form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224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AF9AD4-87FE-445A-AC3B-172E7793B7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4013" y="624348"/>
            <a:ext cx="4208206" cy="42082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A91E91-8A07-4CF6-A074-F4308E926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34000" y="0"/>
            <a:ext cx="6858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5BCF34-CA2D-4C72-862F-C6DA99903869}"/>
              </a:ext>
            </a:extLst>
          </p:cNvPr>
          <p:cNvSpPr txBox="1"/>
          <p:nvPr/>
        </p:nvSpPr>
        <p:spPr>
          <a:xfrm>
            <a:off x="902110" y="5427406"/>
            <a:ext cx="3692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Gregory Building</a:t>
            </a:r>
          </a:p>
        </p:txBody>
      </p:sp>
    </p:spTree>
    <p:extLst>
      <p:ext uri="{BB962C8B-B14F-4D97-AF65-F5344CB8AC3E}">
        <p14:creationId xmlns:p14="http://schemas.microsoft.com/office/powerpoint/2010/main" val="2598579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369A8F-693F-4800-82D0-C3E01A5EA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2361"/>
            <a:ext cx="6107620" cy="40656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E98BA5-EB99-4694-AD4E-228EEC73A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81" y="0"/>
            <a:ext cx="6358719" cy="42327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11CF1C-D083-4126-BB0E-B86EE3C9E952}"/>
              </a:ext>
            </a:extLst>
          </p:cNvPr>
          <p:cNvSpPr txBox="1"/>
          <p:nvPr/>
        </p:nvSpPr>
        <p:spPr>
          <a:xfrm>
            <a:off x="796413" y="914400"/>
            <a:ext cx="3460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Hugh Fraser TEAL room</a:t>
            </a:r>
          </a:p>
        </p:txBody>
      </p:sp>
    </p:spTree>
    <p:extLst>
      <p:ext uri="{BB962C8B-B14F-4D97-AF65-F5344CB8AC3E}">
        <p14:creationId xmlns:p14="http://schemas.microsoft.com/office/powerpoint/2010/main" val="3750441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DF04EA-2399-4A12-8061-29B2B32F7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3" y="-39330"/>
            <a:ext cx="7311780" cy="41218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3DFEA4-FFDB-4FC1-A1AB-5E21289C0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836" y="3510116"/>
            <a:ext cx="5947576" cy="335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02573C-48E2-4BF5-9AE7-369B8DD834A7}"/>
              </a:ext>
            </a:extLst>
          </p:cNvPr>
          <p:cNvSpPr txBox="1"/>
          <p:nvPr/>
        </p:nvSpPr>
        <p:spPr>
          <a:xfrm>
            <a:off x="850490" y="4680155"/>
            <a:ext cx="3844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St Andrews room 227</a:t>
            </a:r>
          </a:p>
        </p:txBody>
      </p:sp>
    </p:spTree>
    <p:extLst>
      <p:ext uri="{BB962C8B-B14F-4D97-AF65-F5344CB8AC3E}">
        <p14:creationId xmlns:p14="http://schemas.microsoft.com/office/powerpoint/2010/main" val="2763564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45F859-1EDA-4DC7-B745-C3CC6E0CC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33420" cy="41488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532026-FA22-4365-B651-97EBCC16FE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>
          <a:xfrm rot="21600000">
            <a:off x="6233420" y="3529790"/>
            <a:ext cx="5916817" cy="33282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E798BB-504A-4795-9113-750BE934A918}"/>
              </a:ext>
            </a:extLst>
          </p:cNvPr>
          <p:cNvSpPr txBox="1"/>
          <p:nvPr/>
        </p:nvSpPr>
        <p:spPr>
          <a:xfrm>
            <a:off x="7895303" y="1395563"/>
            <a:ext cx="2364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Adam Smith Building</a:t>
            </a:r>
          </a:p>
        </p:txBody>
      </p:sp>
    </p:spTree>
    <p:extLst>
      <p:ext uri="{BB962C8B-B14F-4D97-AF65-F5344CB8AC3E}">
        <p14:creationId xmlns:p14="http://schemas.microsoft.com/office/powerpoint/2010/main" val="2072265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12</Slides>
  <Notes>3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Office Theme</vt:lpstr>
      <vt:lpstr>1_Office Theme</vt:lpstr>
      <vt:lpstr>Teaching Space Solutions for Active Learning Challenges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Teaching Space Solutions for Active Learning Challenges </dc:title>
  <dc:creator>David Anderson</dc:creator>
  <cp:revision>1</cp:revision>
  <dcterms:created xsi:type="dcterms:W3CDTF">2019-04-01T21:51:09Z</dcterms:created>
  <dcterms:modified xsi:type="dcterms:W3CDTF">2019-04-03T09:41:31Z</dcterms:modified>
</cp:coreProperties>
</file>