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00"/>
    <a:srgbClr val="385A4F"/>
    <a:srgbClr val="00843D"/>
    <a:srgbClr val="D50032"/>
    <a:srgbClr val="0075B0"/>
    <a:srgbClr val="4F5961"/>
    <a:srgbClr val="5B4D94"/>
    <a:srgbClr val="005133"/>
    <a:srgbClr val="951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Black.2@glasgow.ac.u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Craig.Orr@glasgow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Orr@glasgow.ac.uk" TargetMode="External"/><Relationship Id="rId2" Type="http://schemas.openxmlformats.org/officeDocument/2006/relationships/hyperlink" Target="mailto:Elizabeth.Black.2@glasgow.ac.uk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Elizabeth Black &amp; Craig Orr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Elizabeth.Black.2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@glasgow.ac.uk</a:t>
            </a: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Craig.Orr@glasgow.ac.uk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16923"/>
            <a:ext cx="8610600" cy="1755165"/>
          </a:xfrm>
          <a:solidFill>
            <a:srgbClr val="BE4D00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sz="4800" dirty="0" smtClean="0"/>
              <a:t>Finding</a:t>
            </a:r>
            <a:r>
              <a:rPr lang="en-GB" sz="4800" dirty="0" smtClean="0"/>
              <a:t> </a:t>
            </a:r>
            <a:r>
              <a:rPr lang="en-GB" sz="4800" dirty="0" smtClean="0"/>
              <a:t>an effective approach to group supervision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supervision –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Where?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Why?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593124"/>
            <a:ext cx="7548375" cy="55852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School </a:t>
            </a:r>
            <a:r>
              <a:rPr lang="en-US" dirty="0"/>
              <a:t>of Education Periodic Subject Review Self-Evaluation, </a:t>
            </a:r>
            <a:r>
              <a:rPr lang="en-US" dirty="0" smtClean="0"/>
              <a:t>2018:</a:t>
            </a:r>
          </a:p>
          <a:p>
            <a:pPr marL="0" indent="0" algn="ctr">
              <a:buNone/>
            </a:pPr>
            <a:r>
              <a:rPr lang="en-US" i="1" dirty="0" smtClean="0"/>
              <a:t> ‘to encourage peer support, </a:t>
            </a:r>
          </a:p>
          <a:p>
            <a:pPr marL="0" indent="0" algn="ctr">
              <a:buNone/>
            </a:pPr>
            <a:r>
              <a:rPr lang="en-US" i="1" dirty="0" smtClean="0"/>
              <a:t>and more dialogue’ 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smtClean="0"/>
              <a:t>MEd Childhood Practice</a:t>
            </a:r>
          </a:p>
          <a:p>
            <a:pPr marL="901700" lvl="1" indent="-457200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an established cohort</a:t>
            </a:r>
          </a:p>
          <a:p>
            <a:pPr marL="901700" lvl="1" indent="-457200">
              <a:buFont typeface="Courier New" panose="02070309020205020404" pitchFamily="49" charset="0"/>
              <a:buChar char="o"/>
            </a:pPr>
            <a:r>
              <a:rPr lang="en-US" dirty="0" smtClean="0"/>
              <a:t>	a small teaching team</a:t>
            </a:r>
          </a:p>
          <a:p>
            <a:r>
              <a:rPr lang="en-US" dirty="0" smtClean="0"/>
              <a:t>MSc Educational Studies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a very large, predominantly international   cohort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	</a:t>
            </a:r>
            <a:r>
              <a:rPr lang="en-US" dirty="0" smtClean="0"/>
              <a:t>a large team of supervisors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working?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C0B6-1ED7-9E46-81EA-14D54BEA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18985"/>
            <a:ext cx="7315200" cy="57335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Childhood Practice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a support network for students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multiple perspectives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enculturation of new supervisors</a:t>
            </a:r>
          </a:p>
          <a:p>
            <a:pPr marL="0" indent="0">
              <a:buNone/>
            </a:pPr>
            <a:r>
              <a:rPr lang="en-US" dirty="0" smtClean="0"/>
              <a:t>        Develop peer review?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Educational Studies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	support for an emergent learning community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dirty="0" smtClean="0"/>
              <a:t>supervisor peer support</a:t>
            </a:r>
          </a:p>
          <a:p>
            <a:pPr marL="0" indent="0">
              <a:buNone/>
            </a:pPr>
            <a:r>
              <a:rPr lang="en-US" dirty="0" smtClean="0"/>
              <a:t>       Build the group?</a:t>
            </a:r>
          </a:p>
          <a:p>
            <a:pPr marL="0" indent="0">
              <a:buNone/>
            </a:pPr>
            <a:r>
              <a:rPr lang="en-US" dirty="0" smtClean="0"/>
              <a:t>       Advocate for pairing of supervisors?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15" y="2349242"/>
            <a:ext cx="520448" cy="451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15" y="5014353"/>
            <a:ext cx="455899" cy="392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24" y="5528730"/>
            <a:ext cx="455898" cy="3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899"/>
            <a:ext cx="8115230" cy="1142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Annual University of Glasgow Learning &amp; Teaching Conference</a:t>
            </a:r>
            <a:endParaRPr lang="en-GB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Elizabeth.Black.2@glasgow.ac.uk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Craig.Orr@glasgow.ac.uk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148</TotalTime>
  <Words>58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Wingdings 2</vt:lpstr>
      <vt:lpstr>Cobalt plus accents</vt:lpstr>
      <vt:lpstr>Finding an effective approach to group supervision</vt:lpstr>
      <vt:lpstr>Group supervision –   Where?  Why?   How?</vt:lpstr>
      <vt:lpstr>What is working?   What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Elizabeth Black</cp:lastModifiedBy>
  <cp:revision>10</cp:revision>
  <dcterms:created xsi:type="dcterms:W3CDTF">2018-10-02T11:17:22Z</dcterms:created>
  <dcterms:modified xsi:type="dcterms:W3CDTF">2019-03-25T18:34:30Z</dcterms:modified>
</cp:coreProperties>
</file>