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Lst>
  <p:notesMasterIdLst>
    <p:notesMasterId r:id="rId29"/>
  </p:notesMasterIdLst>
  <p:handoutMasterIdLst>
    <p:handoutMasterId r:id="rId30"/>
  </p:handoutMasterIdLst>
  <p:sldIdLst>
    <p:sldId id="256" r:id="rId5"/>
    <p:sldId id="553" r:id="rId6"/>
    <p:sldId id="554" r:id="rId7"/>
    <p:sldId id="532" r:id="rId8"/>
    <p:sldId id="573" r:id="rId9"/>
    <p:sldId id="577" r:id="rId10"/>
    <p:sldId id="585" r:id="rId11"/>
    <p:sldId id="572" r:id="rId12"/>
    <p:sldId id="587" r:id="rId13"/>
    <p:sldId id="584" r:id="rId14"/>
    <p:sldId id="533" r:id="rId15"/>
    <p:sldId id="534" r:id="rId16"/>
    <p:sldId id="535" r:id="rId17"/>
    <p:sldId id="536" r:id="rId18"/>
    <p:sldId id="537" r:id="rId19"/>
    <p:sldId id="578" r:id="rId20"/>
    <p:sldId id="579" r:id="rId21"/>
    <p:sldId id="580" r:id="rId22"/>
    <p:sldId id="581" r:id="rId23"/>
    <p:sldId id="582" r:id="rId24"/>
    <p:sldId id="551" r:id="rId25"/>
    <p:sldId id="583" r:id="rId26"/>
    <p:sldId id="563" r:id="rId27"/>
    <p:sldId id="586" r:id="rId2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annis" initials="I"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82C1C"/>
    <a:srgbClr val="FECAF4"/>
    <a:srgbClr val="E3EEF5"/>
    <a:srgbClr val="46F002"/>
    <a:srgbClr val="FCFC20"/>
    <a:srgbClr val="00233E"/>
    <a:srgbClr val="F9F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1696" autoAdjust="0"/>
  </p:normalViewPr>
  <p:slideViewPr>
    <p:cSldViewPr>
      <p:cViewPr varScale="1">
        <p:scale>
          <a:sx n="106" d="100"/>
          <a:sy n="106" d="100"/>
        </p:scale>
        <p:origin x="2016" y="114"/>
      </p:cViewPr>
      <p:guideLst>
        <p:guide orient="horz" pos="2160"/>
        <p:guide pos="2880"/>
      </p:guideLst>
    </p:cSldViewPr>
  </p:slideViewPr>
  <p:outlineViewPr>
    <p:cViewPr>
      <p:scale>
        <a:sx n="33" d="100"/>
        <a:sy n="33" d="100"/>
      </p:scale>
      <p:origin x="0" y="1999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oneychurch" userId="27699185-b0e2-4d36-afb9-e80f2c94aab7" providerId="ADAL" clId="{54EC060D-6498-419E-B43C-E93623CD61BF}"/>
    <pc:docChg chg="modSld">
      <pc:chgData name="Sarah Honeychurch" userId="27699185-b0e2-4d36-afb9-e80f2c94aab7" providerId="ADAL" clId="{54EC060D-6498-419E-B43C-E93623CD61BF}" dt="2019-10-30T17:51:53.445" v="230" actId="1076"/>
      <pc:docMkLst>
        <pc:docMk/>
      </pc:docMkLst>
      <pc:sldChg chg="modSp">
        <pc:chgData name="Sarah Honeychurch" userId="27699185-b0e2-4d36-afb9-e80f2c94aab7" providerId="ADAL" clId="{54EC060D-6498-419E-B43C-E93623CD61BF}" dt="2019-10-30T17:50:56.148" v="224" actId="2711"/>
        <pc:sldMkLst>
          <pc:docMk/>
          <pc:sldMk cId="0" sldId="256"/>
        </pc:sldMkLst>
        <pc:spChg chg="mod">
          <ac:chgData name="Sarah Honeychurch" userId="27699185-b0e2-4d36-afb9-e80f2c94aab7" providerId="ADAL" clId="{54EC060D-6498-419E-B43C-E93623CD61BF}" dt="2019-10-30T17:50:56.148" v="224" actId="2711"/>
          <ac:spMkLst>
            <pc:docMk/>
            <pc:sldMk cId="0" sldId="256"/>
            <ac:spMk id="3" creationId="{8A819414-8622-462A-8A7B-40B5B8565C87}"/>
          </ac:spMkLst>
        </pc:spChg>
      </pc:sldChg>
      <pc:sldChg chg="modSp">
        <pc:chgData name="Sarah Honeychurch" userId="27699185-b0e2-4d36-afb9-e80f2c94aab7" providerId="ADAL" clId="{54EC060D-6498-419E-B43C-E93623CD61BF}" dt="2019-10-30T17:50:29.861" v="223" actId="1076"/>
        <pc:sldMkLst>
          <pc:docMk/>
          <pc:sldMk cId="3836557172" sldId="551"/>
        </pc:sldMkLst>
        <pc:spChg chg="mod">
          <ac:chgData name="Sarah Honeychurch" userId="27699185-b0e2-4d36-afb9-e80f2c94aab7" providerId="ADAL" clId="{54EC060D-6498-419E-B43C-E93623CD61BF}" dt="2019-10-30T17:50:07.152" v="219" actId="20577"/>
          <ac:spMkLst>
            <pc:docMk/>
            <pc:sldMk cId="3836557172" sldId="551"/>
            <ac:spMk id="3" creationId="{00000000-0000-0000-0000-000000000000}"/>
          </ac:spMkLst>
        </pc:spChg>
        <pc:spChg chg="mod">
          <ac:chgData name="Sarah Honeychurch" userId="27699185-b0e2-4d36-afb9-e80f2c94aab7" providerId="ADAL" clId="{54EC060D-6498-419E-B43C-E93623CD61BF}" dt="2019-10-30T17:50:29.861" v="223" actId="1076"/>
          <ac:spMkLst>
            <pc:docMk/>
            <pc:sldMk cId="3836557172" sldId="551"/>
            <ac:spMk id="14" creationId="{00000000-0000-0000-0000-000000000000}"/>
          </ac:spMkLst>
        </pc:spChg>
      </pc:sldChg>
      <pc:sldChg chg="modSp">
        <pc:chgData name="Sarah Honeychurch" userId="27699185-b0e2-4d36-afb9-e80f2c94aab7" providerId="ADAL" clId="{54EC060D-6498-419E-B43C-E93623CD61BF}" dt="2019-10-30T17:51:53.445" v="230" actId="1076"/>
        <pc:sldMkLst>
          <pc:docMk/>
          <pc:sldMk cId="242747348" sldId="563"/>
        </pc:sldMkLst>
        <pc:spChg chg="mod">
          <ac:chgData name="Sarah Honeychurch" userId="27699185-b0e2-4d36-afb9-e80f2c94aab7" providerId="ADAL" clId="{54EC060D-6498-419E-B43C-E93623CD61BF}" dt="2019-10-30T17:51:53.445" v="230" actId="1076"/>
          <ac:spMkLst>
            <pc:docMk/>
            <pc:sldMk cId="242747348" sldId="563"/>
            <ac:spMk id="3" creationId="{AEB13C14-F542-4526-977E-CB9BF33C407E}"/>
          </ac:spMkLst>
        </pc:spChg>
        <pc:spChg chg="mod">
          <ac:chgData name="Sarah Honeychurch" userId="27699185-b0e2-4d36-afb9-e80f2c94aab7" providerId="ADAL" clId="{54EC060D-6498-419E-B43C-E93623CD61BF}" dt="2019-10-30T17:51:41.660" v="228" actId="2711"/>
          <ac:spMkLst>
            <pc:docMk/>
            <pc:sldMk cId="242747348" sldId="563"/>
            <ac:spMk id="4" creationId="{42C57DA6-3425-4E5D-B7FE-B3DB4D485B07}"/>
          </ac:spMkLst>
        </pc:spChg>
      </pc:sldChg>
      <pc:sldChg chg="modSp">
        <pc:chgData name="Sarah Honeychurch" userId="27699185-b0e2-4d36-afb9-e80f2c94aab7" providerId="ADAL" clId="{54EC060D-6498-419E-B43C-E93623CD61BF}" dt="2019-10-30T17:51:24" v="227" actId="12"/>
        <pc:sldMkLst>
          <pc:docMk/>
          <pc:sldMk cId="2177221303" sldId="572"/>
        </pc:sldMkLst>
        <pc:spChg chg="mod">
          <ac:chgData name="Sarah Honeychurch" userId="27699185-b0e2-4d36-afb9-e80f2c94aab7" providerId="ADAL" clId="{54EC060D-6498-419E-B43C-E93623CD61BF}" dt="2019-10-30T17:51:24" v="227" actId="12"/>
          <ac:spMkLst>
            <pc:docMk/>
            <pc:sldMk cId="2177221303" sldId="572"/>
            <ac:spMk id="5" creationId="{00000000-0000-0000-0000-000000000000}"/>
          </ac:spMkLst>
        </pc:spChg>
      </pc:sldChg>
      <pc:sldChg chg="modSp modNotesTx">
        <pc:chgData name="Sarah Honeychurch" userId="27699185-b0e2-4d36-afb9-e80f2c94aab7" providerId="ADAL" clId="{54EC060D-6498-419E-B43C-E93623CD61BF}" dt="2019-10-30T17:50:18.254" v="220"/>
        <pc:sldMkLst>
          <pc:docMk/>
          <pc:sldMk cId="614719950" sldId="575"/>
        </pc:sldMkLst>
        <pc:spChg chg="mod">
          <ac:chgData name="Sarah Honeychurch" userId="27699185-b0e2-4d36-afb9-e80f2c94aab7" providerId="ADAL" clId="{54EC060D-6498-419E-B43C-E93623CD61BF}" dt="2019-10-30T17:50:18.254" v="220"/>
          <ac:spMkLst>
            <pc:docMk/>
            <pc:sldMk cId="614719950" sldId="575"/>
            <ac:spMk id="4" creationId="{00000000-0000-0000-0000-000000000000}"/>
          </ac:spMkLst>
        </pc:spChg>
      </pc:sldChg>
    </pc:docChg>
  </pc:docChgLst>
  <pc:docChgLst>
    <pc:chgData name="Sarah Honeychurch" userId="27699185-b0e2-4d36-afb9-e80f2c94aab7" providerId="ADAL" clId="{55A40AD8-DCF6-4EC9-9BEF-334523E8DF1C}"/>
    <pc:docChg chg="undo custSel addSld delSld modSld">
      <pc:chgData name="Sarah Honeychurch" userId="27699185-b0e2-4d36-afb9-e80f2c94aab7" providerId="ADAL" clId="{55A40AD8-DCF6-4EC9-9BEF-334523E8DF1C}" dt="2019-10-30T17:43:53.683" v="674" actId="14100"/>
      <pc:docMkLst>
        <pc:docMk/>
      </pc:docMkLst>
      <pc:sldChg chg="addSp delSp modSp">
        <pc:chgData name="Sarah Honeychurch" userId="27699185-b0e2-4d36-afb9-e80f2c94aab7" providerId="ADAL" clId="{55A40AD8-DCF6-4EC9-9BEF-334523E8DF1C}" dt="2019-10-30T17:04:20.803" v="8" actId="255"/>
        <pc:sldMkLst>
          <pc:docMk/>
          <pc:sldMk cId="0" sldId="256"/>
        </pc:sldMkLst>
        <pc:spChg chg="add mod">
          <ac:chgData name="Sarah Honeychurch" userId="27699185-b0e2-4d36-afb9-e80f2c94aab7" providerId="ADAL" clId="{55A40AD8-DCF6-4EC9-9BEF-334523E8DF1C}" dt="2019-10-30T17:04:20.803" v="8" actId="255"/>
          <ac:spMkLst>
            <pc:docMk/>
            <pc:sldMk cId="0" sldId="256"/>
            <ac:spMk id="3" creationId="{8A819414-8622-462A-8A7B-40B5B8565C87}"/>
          </ac:spMkLst>
        </pc:spChg>
        <pc:spChg chg="del mod">
          <ac:chgData name="Sarah Honeychurch" userId="27699185-b0e2-4d36-afb9-e80f2c94aab7" providerId="ADAL" clId="{55A40AD8-DCF6-4EC9-9BEF-334523E8DF1C}" dt="2019-10-30T17:03:52.278" v="2"/>
          <ac:spMkLst>
            <pc:docMk/>
            <pc:sldMk cId="0" sldId="256"/>
            <ac:spMk id="4" creationId="{00000000-0000-0000-0000-000000000000}"/>
          </ac:spMkLst>
        </pc:spChg>
      </pc:sldChg>
      <pc:sldChg chg="delSp modSp">
        <pc:chgData name="Sarah Honeychurch" userId="27699185-b0e2-4d36-afb9-e80f2c94aab7" providerId="ADAL" clId="{55A40AD8-DCF6-4EC9-9BEF-334523E8DF1C}" dt="2019-10-30T17:33:09.934" v="670"/>
        <pc:sldMkLst>
          <pc:docMk/>
          <pc:sldMk cId="3154505490" sldId="532"/>
        </pc:sldMkLst>
        <pc:spChg chg="mod">
          <ac:chgData name="Sarah Honeychurch" userId="27699185-b0e2-4d36-afb9-e80f2c94aab7" providerId="ADAL" clId="{55A40AD8-DCF6-4EC9-9BEF-334523E8DF1C}" dt="2019-10-30T17:33:07.022" v="668" actId="14100"/>
          <ac:spMkLst>
            <pc:docMk/>
            <pc:sldMk cId="3154505490" sldId="532"/>
            <ac:spMk id="3" creationId="{00000000-0000-0000-0000-000000000000}"/>
          </ac:spMkLst>
        </pc:spChg>
        <pc:spChg chg="mod">
          <ac:chgData name="Sarah Honeychurch" userId="27699185-b0e2-4d36-afb9-e80f2c94aab7" providerId="ADAL" clId="{55A40AD8-DCF6-4EC9-9BEF-334523E8DF1C}" dt="2019-10-30T17:09:13.075" v="48" actId="14100"/>
          <ac:spMkLst>
            <pc:docMk/>
            <pc:sldMk cId="3154505490" sldId="532"/>
            <ac:spMk id="8" creationId="{00000000-0000-0000-0000-000000000000}"/>
          </ac:spMkLst>
        </pc:spChg>
        <pc:spChg chg="del mod">
          <ac:chgData name="Sarah Honeychurch" userId="27699185-b0e2-4d36-afb9-e80f2c94aab7" providerId="ADAL" clId="{55A40AD8-DCF6-4EC9-9BEF-334523E8DF1C}" dt="2019-10-30T17:33:09.934" v="670"/>
          <ac:spMkLst>
            <pc:docMk/>
            <pc:sldMk cId="3154505490" sldId="532"/>
            <ac:spMk id="9" creationId="{00000000-0000-0000-0000-000000000000}"/>
          </ac:spMkLst>
        </pc:spChg>
      </pc:sldChg>
      <pc:sldChg chg="addSp delSp modSp">
        <pc:chgData name="Sarah Honeychurch" userId="27699185-b0e2-4d36-afb9-e80f2c94aab7" providerId="ADAL" clId="{55A40AD8-DCF6-4EC9-9BEF-334523E8DF1C}" dt="2019-10-30T17:22:11.979" v="346"/>
        <pc:sldMkLst>
          <pc:docMk/>
          <pc:sldMk cId="2432274414" sldId="533"/>
        </pc:sldMkLst>
        <pc:spChg chg="mod">
          <ac:chgData name="Sarah Honeychurch" userId="27699185-b0e2-4d36-afb9-e80f2c94aab7" providerId="ADAL" clId="{55A40AD8-DCF6-4EC9-9BEF-334523E8DF1C}" dt="2019-10-30T17:20:58.962" v="336" actId="20577"/>
          <ac:spMkLst>
            <pc:docMk/>
            <pc:sldMk cId="2432274414" sldId="533"/>
            <ac:spMk id="3" creationId="{00000000-0000-0000-0000-000000000000}"/>
          </ac:spMkLst>
        </pc:spChg>
        <pc:spChg chg="add mod">
          <ac:chgData name="Sarah Honeychurch" userId="27699185-b0e2-4d36-afb9-e80f2c94aab7" providerId="ADAL" clId="{55A40AD8-DCF6-4EC9-9BEF-334523E8DF1C}" dt="2019-10-30T17:20:54.570" v="335" actId="14100"/>
          <ac:spMkLst>
            <pc:docMk/>
            <pc:sldMk cId="2432274414" sldId="533"/>
            <ac:spMk id="4" creationId="{887C6686-C7C1-4623-A6E9-37D347B4D011}"/>
          </ac:spMkLst>
        </pc:spChg>
        <pc:spChg chg="add del">
          <ac:chgData name="Sarah Honeychurch" userId="27699185-b0e2-4d36-afb9-e80f2c94aab7" providerId="ADAL" clId="{55A40AD8-DCF6-4EC9-9BEF-334523E8DF1C}" dt="2019-10-30T17:22:11.979" v="346"/>
          <ac:spMkLst>
            <pc:docMk/>
            <pc:sldMk cId="2432274414" sldId="533"/>
            <ac:spMk id="5" creationId="{0B30C14F-283B-4E8D-944D-C455CF370A09}"/>
          </ac:spMkLst>
        </pc:spChg>
      </pc:sldChg>
      <pc:sldChg chg="addSp delSp modSp">
        <pc:chgData name="Sarah Honeychurch" userId="27699185-b0e2-4d36-afb9-e80f2c94aab7" providerId="ADAL" clId="{55A40AD8-DCF6-4EC9-9BEF-334523E8DF1C}" dt="2019-10-30T17:22:25.345" v="351" actId="20577"/>
        <pc:sldMkLst>
          <pc:docMk/>
          <pc:sldMk cId="1019657529" sldId="534"/>
        </pc:sldMkLst>
        <pc:spChg chg="mod">
          <ac:chgData name="Sarah Honeychurch" userId="27699185-b0e2-4d36-afb9-e80f2c94aab7" providerId="ADAL" clId="{55A40AD8-DCF6-4EC9-9BEF-334523E8DF1C}" dt="2019-10-30T17:22:25.345" v="351" actId="20577"/>
          <ac:spMkLst>
            <pc:docMk/>
            <pc:sldMk cId="1019657529" sldId="534"/>
            <ac:spMk id="3" creationId="{00000000-0000-0000-0000-000000000000}"/>
          </ac:spMkLst>
        </pc:spChg>
        <pc:spChg chg="add mod">
          <ac:chgData name="Sarah Honeychurch" userId="27699185-b0e2-4d36-afb9-e80f2c94aab7" providerId="ADAL" clId="{55A40AD8-DCF6-4EC9-9BEF-334523E8DF1C}" dt="2019-10-30T17:22:21.851" v="350" actId="1076"/>
          <ac:spMkLst>
            <pc:docMk/>
            <pc:sldMk cId="1019657529" sldId="534"/>
            <ac:spMk id="5" creationId="{2DC79E51-9F6F-463D-9E25-65F070F01370}"/>
          </ac:spMkLst>
        </pc:spChg>
        <pc:picChg chg="add del mod">
          <ac:chgData name="Sarah Honeychurch" userId="27699185-b0e2-4d36-afb9-e80f2c94aab7" providerId="ADAL" clId="{55A40AD8-DCF6-4EC9-9BEF-334523E8DF1C}" dt="2019-10-30T17:21:55.320" v="344"/>
          <ac:picMkLst>
            <pc:docMk/>
            <pc:sldMk cId="1019657529" sldId="534"/>
            <ac:picMk id="4" creationId="{22EA1173-56A6-43F0-B3BD-1D168E6C7E08}"/>
          </ac:picMkLst>
        </pc:picChg>
      </pc:sldChg>
      <pc:sldChg chg="addSp modSp">
        <pc:chgData name="Sarah Honeychurch" userId="27699185-b0e2-4d36-afb9-e80f2c94aab7" providerId="ADAL" clId="{55A40AD8-DCF6-4EC9-9BEF-334523E8DF1C}" dt="2019-10-30T17:22:37.090" v="356" actId="1076"/>
        <pc:sldMkLst>
          <pc:docMk/>
          <pc:sldMk cId="2074828049" sldId="535"/>
        </pc:sldMkLst>
        <pc:spChg chg="mod">
          <ac:chgData name="Sarah Honeychurch" userId="27699185-b0e2-4d36-afb9-e80f2c94aab7" providerId="ADAL" clId="{55A40AD8-DCF6-4EC9-9BEF-334523E8DF1C}" dt="2019-10-30T17:22:29.925" v="352" actId="20577"/>
          <ac:spMkLst>
            <pc:docMk/>
            <pc:sldMk cId="2074828049" sldId="535"/>
            <ac:spMk id="3" creationId="{00000000-0000-0000-0000-000000000000}"/>
          </ac:spMkLst>
        </pc:spChg>
        <pc:spChg chg="add mod">
          <ac:chgData name="Sarah Honeychurch" userId="27699185-b0e2-4d36-afb9-e80f2c94aab7" providerId="ADAL" clId="{55A40AD8-DCF6-4EC9-9BEF-334523E8DF1C}" dt="2019-10-30T17:22:37.090" v="356" actId="1076"/>
          <ac:spMkLst>
            <pc:docMk/>
            <pc:sldMk cId="2074828049" sldId="535"/>
            <ac:spMk id="4" creationId="{2B02F667-B4AC-4653-A169-4B629D41E8E2}"/>
          </ac:spMkLst>
        </pc:spChg>
      </pc:sldChg>
      <pc:sldChg chg="addSp modSp">
        <pc:chgData name="Sarah Honeychurch" userId="27699185-b0e2-4d36-afb9-e80f2c94aab7" providerId="ADAL" clId="{55A40AD8-DCF6-4EC9-9BEF-334523E8DF1C}" dt="2019-10-30T17:22:49.541" v="361" actId="1076"/>
        <pc:sldMkLst>
          <pc:docMk/>
          <pc:sldMk cId="4117273622" sldId="536"/>
        </pc:sldMkLst>
        <pc:spChg chg="mod">
          <ac:chgData name="Sarah Honeychurch" userId="27699185-b0e2-4d36-afb9-e80f2c94aab7" providerId="ADAL" clId="{55A40AD8-DCF6-4EC9-9BEF-334523E8DF1C}" dt="2019-10-30T17:22:41.187" v="357" actId="20577"/>
          <ac:spMkLst>
            <pc:docMk/>
            <pc:sldMk cId="4117273622" sldId="536"/>
            <ac:spMk id="3" creationId="{00000000-0000-0000-0000-000000000000}"/>
          </ac:spMkLst>
        </pc:spChg>
        <pc:spChg chg="add mod">
          <ac:chgData name="Sarah Honeychurch" userId="27699185-b0e2-4d36-afb9-e80f2c94aab7" providerId="ADAL" clId="{55A40AD8-DCF6-4EC9-9BEF-334523E8DF1C}" dt="2019-10-30T17:22:49.541" v="361" actId="1076"/>
          <ac:spMkLst>
            <pc:docMk/>
            <pc:sldMk cId="4117273622" sldId="536"/>
            <ac:spMk id="4" creationId="{E7C6EF48-DE86-4BF1-B671-E7C1C8F3414C}"/>
          </ac:spMkLst>
        </pc:spChg>
      </pc:sldChg>
      <pc:sldChg chg="addSp modSp">
        <pc:chgData name="Sarah Honeychurch" userId="27699185-b0e2-4d36-afb9-e80f2c94aab7" providerId="ADAL" clId="{55A40AD8-DCF6-4EC9-9BEF-334523E8DF1C}" dt="2019-10-30T17:23:14.078" v="365" actId="20577"/>
        <pc:sldMkLst>
          <pc:docMk/>
          <pc:sldMk cId="3812430012" sldId="537"/>
        </pc:sldMkLst>
        <pc:spChg chg="mod">
          <ac:chgData name="Sarah Honeychurch" userId="27699185-b0e2-4d36-afb9-e80f2c94aab7" providerId="ADAL" clId="{55A40AD8-DCF6-4EC9-9BEF-334523E8DF1C}" dt="2019-10-30T17:22:53.693" v="362" actId="20577"/>
          <ac:spMkLst>
            <pc:docMk/>
            <pc:sldMk cId="3812430012" sldId="537"/>
            <ac:spMk id="3" creationId="{00000000-0000-0000-0000-000000000000}"/>
          </ac:spMkLst>
        </pc:spChg>
        <pc:spChg chg="add mod">
          <ac:chgData name="Sarah Honeychurch" userId="27699185-b0e2-4d36-afb9-e80f2c94aab7" providerId="ADAL" clId="{55A40AD8-DCF6-4EC9-9BEF-334523E8DF1C}" dt="2019-10-30T17:23:14.078" v="365" actId="20577"/>
          <ac:spMkLst>
            <pc:docMk/>
            <pc:sldMk cId="3812430012" sldId="537"/>
            <ac:spMk id="4" creationId="{9A33A87C-FBD4-4249-A810-9745358199C4}"/>
          </ac:spMkLst>
        </pc:spChg>
      </pc:sldChg>
      <pc:sldChg chg="del">
        <pc:chgData name="Sarah Honeychurch" userId="27699185-b0e2-4d36-afb9-e80f2c94aab7" providerId="ADAL" clId="{55A40AD8-DCF6-4EC9-9BEF-334523E8DF1C}" dt="2019-10-30T17:19:03.160" v="324" actId="2696"/>
        <pc:sldMkLst>
          <pc:docMk/>
          <pc:sldMk cId="2946873248" sldId="538"/>
        </pc:sldMkLst>
      </pc:sldChg>
      <pc:sldChg chg="del">
        <pc:chgData name="Sarah Honeychurch" userId="27699185-b0e2-4d36-afb9-e80f2c94aab7" providerId="ADAL" clId="{55A40AD8-DCF6-4EC9-9BEF-334523E8DF1C}" dt="2019-10-30T17:15:27.713" v="74" actId="2696"/>
        <pc:sldMkLst>
          <pc:docMk/>
          <pc:sldMk cId="3006631887" sldId="539"/>
        </pc:sldMkLst>
      </pc:sldChg>
      <pc:sldChg chg="del">
        <pc:chgData name="Sarah Honeychurch" userId="27699185-b0e2-4d36-afb9-e80f2c94aab7" providerId="ADAL" clId="{55A40AD8-DCF6-4EC9-9BEF-334523E8DF1C}" dt="2019-10-30T17:23:27.443" v="366" actId="2696"/>
        <pc:sldMkLst>
          <pc:docMk/>
          <pc:sldMk cId="522790412" sldId="544"/>
        </pc:sldMkLst>
      </pc:sldChg>
      <pc:sldChg chg="del">
        <pc:chgData name="Sarah Honeychurch" userId="27699185-b0e2-4d36-afb9-e80f2c94aab7" providerId="ADAL" clId="{55A40AD8-DCF6-4EC9-9BEF-334523E8DF1C}" dt="2019-10-30T17:23:27.457" v="367" actId="2696"/>
        <pc:sldMkLst>
          <pc:docMk/>
          <pc:sldMk cId="154187926" sldId="545"/>
        </pc:sldMkLst>
      </pc:sldChg>
      <pc:sldChg chg="del">
        <pc:chgData name="Sarah Honeychurch" userId="27699185-b0e2-4d36-afb9-e80f2c94aab7" providerId="ADAL" clId="{55A40AD8-DCF6-4EC9-9BEF-334523E8DF1C}" dt="2019-10-30T17:23:27.469" v="368" actId="2696"/>
        <pc:sldMkLst>
          <pc:docMk/>
          <pc:sldMk cId="2729430856" sldId="546"/>
        </pc:sldMkLst>
      </pc:sldChg>
      <pc:sldChg chg="del">
        <pc:chgData name="Sarah Honeychurch" userId="27699185-b0e2-4d36-afb9-e80f2c94aab7" providerId="ADAL" clId="{55A40AD8-DCF6-4EC9-9BEF-334523E8DF1C}" dt="2019-10-30T17:23:27.483" v="369" actId="2696"/>
        <pc:sldMkLst>
          <pc:docMk/>
          <pc:sldMk cId="772331606" sldId="547"/>
        </pc:sldMkLst>
      </pc:sldChg>
      <pc:sldChg chg="del">
        <pc:chgData name="Sarah Honeychurch" userId="27699185-b0e2-4d36-afb9-e80f2c94aab7" providerId="ADAL" clId="{55A40AD8-DCF6-4EC9-9BEF-334523E8DF1C}" dt="2019-10-30T17:23:27.491" v="370" actId="2696"/>
        <pc:sldMkLst>
          <pc:docMk/>
          <pc:sldMk cId="3828731058" sldId="548"/>
        </pc:sldMkLst>
      </pc:sldChg>
      <pc:sldChg chg="del">
        <pc:chgData name="Sarah Honeychurch" userId="27699185-b0e2-4d36-afb9-e80f2c94aab7" providerId="ADAL" clId="{55A40AD8-DCF6-4EC9-9BEF-334523E8DF1C}" dt="2019-10-30T17:19:23.679" v="327" actId="2696"/>
        <pc:sldMkLst>
          <pc:docMk/>
          <pc:sldMk cId="1157291843" sldId="550"/>
        </pc:sldMkLst>
      </pc:sldChg>
      <pc:sldChg chg="delSp modSp">
        <pc:chgData name="Sarah Honeychurch" userId="27699185-b0e2-4d36-afb9-e80f2c94aab7" providerId="ADAL" clId="{55A40AD8-DCF6-4EC9-9BEF-334523E8DF1C}" dt="2019-10-30T17:43:53.683" v="674" actId="14100"/>
        <pc:sldMkLst>
          <pc:docMk/>
          <pc:sldMk cId="3836557172" sldId="551"/>
        </pc:sldMkLst>
        <pc:spChg chg="mod">
          <ac:chgData name="Sarah Honeychurch" userId="27699185-b0e2-4d36-afb9-e80f2c94aab7" providerId="ADAL" clId="{55A40AD8-DCF6-4EC9-9BEF-334523E8DF1C}" dt="2019-10-30T17:43:53.683" v="674" actId="14100"/>
          <ac:spMkLst>
            <pc:docMk/>
            <pc:sldMk cId="3836557172" sldId="551"/>
            <ac:spMk id="3" creationId="{00000000-0000-0000-0000-000000000000}"/>
          </ac:spMkLst>
        </pc:spChg>
        <pc:spChg chg="del">
          <ac:chgData name="Sarah Honeychurch" userId="27699185-b0e2-4d36-afb9-e80f2c94aab7" providerId="ADAL" clId="{55A40AD8-DCF6-4EC9-9BEF-334523E8DF1C}" dt="2019-10-30T17:26:09.697" v="422"/>
          <ac:spMkLst>
            <pc:docMk/>
            <pc:sldMk cId="3836557172" sldId="551"/>
            <ac:spMk id="7" creationId="{00000000-0000-0000-0000-000000000000}"/>
          </ac:spMkLst>
        </pc:spChg>
        <pc:spChg chg="mod">
          <ac:chgData name="Sarah Honeychurch" userId="27699185-b0e2-4d36-afb9-e80f2c94aab7" providerId="ADAL" clId="{55A40AD8-DCF6-4EC9-9BEF-334523E8DF1C}" dt="2019-10-30T17:27:50.917" v="457" actId="20577"/>
          <ac:spMkLst>
            <pc:docMk/>
            <pc:sldMk cId="3836557172" sldId="551"/>
            <ac:spMk id="14" creationId="{00000000-0000-0000-0000-000000000000}"/>
          </ac:spMkLst>
        </pc:spChg>
      </pc:sldChg>
      <pc:sldChg chg="del">
        <pc:chgData name="Sarah Honeychurch" userId="27699185-b0e2-4d36-afb9-e80f2c94aab7" providerId="ADAL" clId="{55A40AD8-DCF6-4EC9-9BEF-334523E8DF1C}" dt="2019-10-30T17:28:03.645" v="460" actId="2696"/>
        <pc:sldMkLst>
          <pc:docMk/>
          <pc:sldMk cId="458020121" sldId="552"/>
        </pc:sldMkLst>
      </pc:sldChg>
      <pc:sldChg chg="modSp">
        <pc:chgData name="Sarah Honeychurch" userId="27699185-b0e2-4d36-afb9-e80f2c94aab7" providerId="ADAL" clId="{55A40AD8-DCF6-4EC9-9BEF-334523E8DF1C}" dt="2019-10-30T17:32:27.305" v="663" actId="20577"/>
        <pc:sldMkLst>
          <pc:docMk/>
          <pc:sldMk cId="4136604425" sldId="553"/>
        </pc:sldMkLst>
        <pc:spChg chg="mod">
          <ac:chgData name="Sarah Honeychurch" userId="27699185-b0e2-4d36-afb9-e80f2c94aab7" providerId="ADAL" clId="{55A40AD8-DCF6-4EC9-9BEF-334523E8DF1C}" dt="2019-10-30T17:32:27.305" v="663" actId="20577"/>
          <ac:spMkLst>
            <pc:docMk/>
            <pc:sldMk cId="4136604425" sldId="553"/>
            <ac:spMk id="5" creationId="{00000000-0000-0000-0000-000000000000}"/>
          </ac:spMkLst>
        </pc:spChg>
        <pc:spChg chg="mod">
          <ac:chgData name="Sarah Honeychurch" userId="27699185-b0e2-4d36-afb9-e80f2c94aab7" providerId="ADAL" clId="{55A40AD8-DCF6-4EC9-9BEF-334523E8DF1C}" dt="2019-10-30T17:08:52.009" v="43" actId="14100"/>
          <ac:spMkLst>
            <pc:docMk/>
            <pc:sldMk cId="4136604425" sldId="553"/>
            <ac:spMk id="7" creationId="{00000000-0000-0000-0000-000000000000}"/>
          </ac:spMkLst>
        </pc:spChg>
      </pc:sldChg>
      <pc:sldChg chg="modSp">
        <pc:chgData name="Sarah Honeychurch" userId="27699185-b0e2-4d36-afb9-e80f2c94aab7" providerId="ADAL" clId="{55A40AD8-DCF6-4EC9-9BEF-334523E8DF1C}" dt="2019-10-30T17:11:33.619" v="61" actId="20577"/>
        <pc:sldMkLst>
          <pc:docMk/>
          <pc:sldMk cId="4252353107" sldId="554"/>
        </pc:sldMkLst>
        <pc:spChg chg="mod">
          <ac:chgData name="Sarah Honeychurch" userId="27699185-b0e2-4d36-afb9-e80f2c94aab7" providerId="ADAL" clId="{55A40AD8-DCF6-4EC9-9BEF-334523E8DF1C}" dt="2019-10-30T17:11:33.619" v="61" actId="20577"/>
          <ac:spMkLst>
            <pc:docMk/>
            <pc:sldMk cId="4252353107" sldId="554"/>
            <ac:spMk id="4" creationId="{00000000-0000-0000-0000-000000000000}"/>
          </ac:spMkLst>
        </pc:spChg>
        <pc:spChg chg="mod">
          <ac:chgData name="Sarah Honeychurch" userId="27699185-b0e2-4d36-afb9-e80f2c94aab7" providerId="ADAL" clId="{55A40AD8-DCF6-4EC9-9BEF-334523E8DF1C}" dt="2019-10-30T17:09:04.754" v="46" actId="1076"/>
          <ac:spMkLst>
            <pc:docMk/>
            <pc:sldMk cId="4252353107" sldId="554"/>
            <ac:spMk id="5" creationId="{00000000-0000-0000-0000-000000000000}"/>
          </ac:spMkLst>
        </pc:spChg>
      </pc:sldChg>
      <pc:sldChg chg="del">
        <pc:chgData name="Sarah Honeychurch" userId="27699185-b0e2-4d36-afb9-e80f2c94aab7" providerId="ADAL" clId="{55A40AD8-DCF6-4EC9-9BEF-334523E8DF1C}" dt="2019-10-30T17:08:08.046" v="34" actId="2696"/>
        <pc:sldMkLst>
          <pc:docMk/>
          <pc:sldMk cId="3644947936" sldId="557"/>
        </pc:sldMkLst>
      </pc:sldChg>
      <pc:sldChg chg="del">
        <pc:chgData name="Sarah Honeychurch" userId="27699185-b0e2-4d36-afb9-e80f2c94aab7" providerId="ADAL" clId="{55A40AD8-DCF6-4EC9-9BEF-334523E8DF1C}" dt="2019-10-30T17:28:05.875" v="461" actId="2696"/>
        <pc:sldMkLst>
          <pc:docMk/>
          <pc:sldMk cId="2132655321" sldId="562"/>
        </pc:sldMkLst>
      </pc:sldChg>
      <pc:sldChg chg="addSp delSp modSp">
        <pc:chgData name="Sarah Honeychurch" userId="27699185-b0e2-4d36-afb9-e80f2c94aab7" providerId="ADAL" clId="{55A40AD8-DCF6-4EC9-9BEF-334523E8DF1C}" dt="2019-10-30T17:31:26.362" v="652" actId="14"/>
        <pc:sldMkLst>
          <pc:docMk/>
          <pc:sldMk cId="242747348" sldId="563"/>
        </pc:sldMkLst>
        <pc:spChg chg="add mod">
          <ac:chgData name="Sarah Honeychurch" userId="27699185-b0e2-4d36-afb9-e80f2c94aab7" providerId="ADAL" clId="{55A40AD8-DCF6-4EC9-9BEF-334523E8DF1C}" dt="2019-10-30T17:28:43.537" v="478" actId="14100"/>
          <ac:spMkLst>
            <pc:docMk/>
            <pc:sldMk cId="242747348" sldId="563"/>
            <ac:spMk id="3" creationId="{AEB13C14-F542-4526-977E-CB9BF33C407E}"/>
          </ac:spMkLst>
        </pc:spChg>
        <pc:spChg chg="add mod">
          <ac:chgData name="Sarah Honeychurch" userId="27699185-b0e2-4d36-afb9-e80f2c94aab7" providerId="ADAL" clId="{55A40AD8-DCF6-4EC9-9BEF-334523E8DF1C}" dt="2019-10-30T17:31:26.362" v="652" actId="14"/>
          <ac:spMkLst>
            <pc:docMk/>
            <pc:sldMk cId="242747348" sldId="563"/>
            <ac:spMk id="4" creationId="{42C57DA6-3425-4E5D-B7FE-B3DB4D485B07}"/>
          </ac:spMkLst>
        </pc:spChg>
        <pc:spChg chg="del">
          <ac:chgData name="Sarah Honeychurch" userId="27699185-b0e2-4d36-afb9-e80f2c94aab7" providerId="ADAL" clId="{55A40AD8-DCF6-4EC9-9BEF-334523E8DF1C}" dt="2019-10-30T17:28:12.297" v="462"/>
          <ac:spMkLst>
            <pc:docMk/>
            <pc:sldMk cId="242747348" sldId="563"/>
            <ac:spMk id="5" creationId="{00000000-0000-0000-0000-000000000000}"/>
          </ac:spMkLst>
        </pc:spChg>
      </pc:sldChg>
      <pc:sldChg chg="del">
        <pc:chgData name="Sarah Honeychurch" userId="27699185-b0e2-4d36-afb9-e80f2c94aab7" providerId="ADAL" clId="{55A40AD8-DCF6-4EC9-9BEF-334523E8DF1C}" dt="2019-10-30T17:27:59.584" v="459" actId="2696"/>
        <pc:sldMkLst>
          <pc:docMk/>
          <pc:sldMk cId="331379195" sldId="564"/>
        </pc:sldMkLst>
      </pc:sldChg>
      <pc:sldChg chg="del">
        <pc:chgData name="Sarah Honeychurch" userId="27699185-b0e2-4d36-afb9-e80f2c94aab7" providerId="ADAL" clId="{55A40AD8-DCF6-4EC9-9BEF-334523E8DF1C}" dt="2019-10-30T17:08:01.217" v="31" actId="2696"/>
        <pc:sldMkLst>
          <pc:docMk/>
          <pc:sldMk cId="4284016495" sldId="565"/>
        </pc:sldMkLst>
      </pc:sldChg>
      <pc:sldChg chg="del">
        <pc:chgData name="Sarah Honeychurch" userId="27699185-b0e2-4d36-afb9-e80f2c94aab7" providerId="ADAL" clId="{55A40AD8-DCF6-4EC9-9BEF-334523E8DF1C}" dt="2019-10-30T17:08:03.438" v="32" actId="2696"/>
        <pc:sldMkLst>
          <pc:docMk/>
          <pc:sldMk cId="3682231852" sldId="567"/>
        </pc:sldMkLst>
      </pc:sldChg>
      <pc:sldChg chg="del">
        <pc:chgData name="Sarah Honeychurch" userId="27699185-b0e2-4d36-afb9-e80f2c94aab7" providerId="ADAL" clId="{55A40AD8-DCF6-4EC9-9BEF-334523E8DF1C}" dt="2019-10-30T17:08:05.547" v="33" actId="2696"/>
        <pc:sldMkLst>
          <pc:docMk/>
          <pc:sldMk cId="1264131434" sldId="568"/>
        </pc:sldMkLst>
      </pc:sldChg>
      <pc:sldChg chg="del">
        <pc:chgData name="Sarah Honeychurch" userId="27699185-b0e2-4d36-afb9-e80f2c94aab7" providerId="ADAL" clId="{55A40AD8-DCF6-4EC9-9BEF-334523E8DF1C}" dt="2019-10-30T17:04:33.331" v="9" actId="2696"/>
        <pc:sldMkLst>
          <pc:docMk/>
          <pc:sldMk cId="846734414" sldId="570"/>
        </pc:sldMkLst>
      </pc:sldChg>
      <pc:sldChg chg="del">
        <pc:chgData name="Sarah Honeychurch" userId="27699185-b0e2-4d36-afb9-e80f2c94aab7" providerId="ADAL" clId="{55A40AD8-DCF6-4EC9-9BEF-334523E8DF1C}" dt="2019-10-30T17:27:57.275" v="458" actId="2696"/>
        <pc:sldMkLst>
          <pc:docMk/>
          <pc:sldMk cId="1416120387" sldId="571"/>
        </pc:sldMkLst>
      </pc:sldChg>
      <pc:sldChg chg="modSp">
        <pc:chgData name="Sarah Honeychurch" userId="27699185-b0e2-4d36-afb9-e80f2c94aab7" providerId="ADAL" clId="{55A40AD8-DCF6-4EC9-9BEF-334523E8DF1C}" dt="2019-10-30T17:18:31.490" v="323" actId="20577"/>
        <pc:sldMkLst>
          <pc:docMk/>
          <pc:sldMk cId="2177221303" sldId="572"/>
        </pc:sldMkLst>
        <pc:spChg chg="mod">
          <ac:chgData name="Sarah Honeychurch" userId="27699185-b0e2-4d36-afb9-e80f2c94aab7" providerId="ADAL" clId="{55A40AD8-DCF6-4EC9-9BEF-334523E8DF1C}" dt="2019-10-30T17:16:31.907" v="123" actId="20577"/>
          <ac:spMkLst>
            <pc:docMk/>
            <pc:sldMk cId="2177221303" sldId="572"/>
            <ac:spMk id="4" creationId="{00000000-0000-0000-0000-000000000000}"/>
          </ac:spMkLst>
        </pc:spChg>
        <pc:spChg chg="mod">
          <ac:chgData name="Sarah Honeychurch" userId="27699185-b0e2-4d36-afb9-e80f2c94aab7" providerId="ADAL" clId="{55A40AD8-DCF6-4EC9-9BEF-334523E8DF1C}" dt="2019-10-30T17:18:31.490" v="323" actId="20577"/>
          <ac:spMkLst>
            <pc:docMk/>
            <pc:sldMk cId="2177221303" sldId="572"/>
            <ac:spMk id="5" creationId="{00000000-0000-0000-0000-000000000000}"/>
          </ac:spMkLst>
        </pc:spChg>
      </pc:sldChg>
      <pc:sldChg chg="delSp modSp">
        <pc:chgData name="Sarah Honeychurch" userId="27699185-b0e2-4d36-afb9-e80f2c94aab7" providerId="ADAL" clId="{55A40AD8-DCF6-4EC9-9BEF-334523E8DF1C}" dt="2019-10-30T17:33:12.517" v="671" actId="1076"/>
        <pc:sldMkLst>
          <pc:docMk/>
          <pc:sldMk cId="1420002111" sldId="573"/>
        </pc:sldMkLst>
        <pc:spChg chg="del mod">
          <ac:chgData name="Sarah Honeychurch" userId="27699185-b0e2-4d36-afb9-e80f2c94aab7" providerId="ADAL" clId="{55A40AD8-DCF6-4EC9-9BEF-334523E8DF1C}" dt="2019-10-30T17:08:29.535" v="38"/>
          <ac:spMkLst>
            <pc:docMk/>
            <pc:sldMk cId="1420002111" sldId="573"/>
            <ac:spMk id="3" creationId="{00000000-0000-0000-0000-000000000000}"/>
          </ac:spMkLst>
        </pc:spChg>
        <pc:spChg chg="mod">
          <ac:chgData name="Sarah Honeychurch" userId="27699185-b0e2-4d36-afb9-e80f2c94aab7" providerId="ADAL" clId="{55A40AD8-DCF6-4EC9-9BEF-334523E8DF1C}" dt="2019-10-30T17:09:27.988" v="51" actId="1076"/>
          <ac:spMkLst>
            <pc:docMk/>
            <pc:sldMk cId="1420002111" sldId="573"/>
            <ac:spMk id="4" creationId="{00000000-0000-0000-0000-000000000000}"/>
          </ac:spMkLst>
        </pc:spChg>
        <pc:picChg chg="mod">
          <ac:chgData name="Sarah Honeychurch" userId="27699185-b0e2-4d36-afb9-e80f2c94aab7" providerId="ADAL" clId="{55A40AD8-DCF6-4EC9-9BEF-334523E8DF1C}" dt="2019-10-30T17:33:12.517" v="671" actId="1076"/>
          <ac:picMkLst>
            <pc:docMk/>
            <pc:sldMk cId="1420002111" sldId="573"/>
            <ac:picMk id="16386" creationId="{00000000-0000-0000-0000-000000000000}"/>
          </ac:picMkLst>
        </pc:picChg>
      </pc:sldChg>
      <pc:sldChg chg="del">
        <pc:chgData name="Sarah Honeychurch" userId="27699185-b0e2-4d36-afb9-e80f2c94aab7" providerId="ADAL" clId="{55A40AD8-DCF6-4EC9-9BEF-334523E8DF1C}" dt="2019-10-30T17:19:21.245" v="326" actId="2696"/>
        <pc:sldMkLst>
          <pc:docMk/>
          <pc:sldMk cId="2401549796" sldId="574"/>
        </pc:sldMkLst>
      </pc:sldChg>
      <pc:sldChg chg="addSp delSp modSp">
        <pc:chgData name="Sarah Honeychurch" userId="27699185-b0e2-4d36-afb9-e80f2c94aab7" providerId="ADAL" clId="{55A40AD8-DCF6-4EC9-9BEF-334523E8DF1C}" dt="2019-10-30T17:25:53.106" v="421" actId="113"/>
        <pc:sldMkLst>
          <pc:docMk/>
          <pc:sldMk cId="614719950" sldId="575"/>
        </pc:sldMkLst>
        <pc:spChg chg="add del mod">
          <ac:chgData name="Sarah Honeychurch" userId="27699185-b0e2-4d36-afb9-e80f2c94aab7" providerId="ADAL" clId="{55A40AD8-DCF6-4EC9-9BEF-334523E8DF1C}" dt="2019-10-30T17:25:04.444" v="386"/>
          <ac:spMkLst>
            <pc:docMk/>
            <pc:sldMk cId="614719950" sldId="575"/>
            <ac:spMk id="3" creationId="{1B70FC56-587A-4845-97A5-DD11643BAC94}"/>
          </ac:spMkLst>
        </pc:spChg>
        <pc:spChg chg="mod">
          <ac:chgData name="Sarah Honeychurch" userId="27699185-b0e2-4d36-afb9-e80f2c94aab7" providerId="ADAL" clId="{55A40AD8-DCF6-4EC9-9BEF-334523E8DF1C}" dt="2019-10-30T17:25:53.106" v="421" actId="113"/>
          <ac:spMkLst>
            <pc:docMk/>
            <pc:sldMk cId="614719950" sldId="575"/>
            <ac:spMk id="4" creationId="{00000000-0000-0000-0000-000000000000}"/>
          </ac:spMkLst>
        </pc:spChg>
        <pc:spChg chg="add del mod">
          <ac:chgData name="Sarah Honeychurch" userId="27699185-b0e2-4d36-afb9-e80f2c94aab7" providerId="ADAL" clId="{55A40AD8-DCF6-4EC9-9BEF-334523E8DF1C}" dt="2019-10-30T17:25:03.349" v="385" actId="767"/>
          <ac:spMkLst>
            <pc:docMk/>
            <pc:sldMk cId="614719950" sldId="575"/>
            <ac:spMk id="5" creationId="{FCA1E644-7BCB-4BD9-9DFB-3AAD4B530AB5}"/>
          </ac:spMkLst>
        </pc:spChg>
        <pc:spChg chg="add del">
          <ac:chgData name="Sarah Honeychurch" userId="27699185-b0e2-4d36-afb9-e80f2c94aab7" providerId="ADAL" clId="{55A40AD8-DCF6-4EC9-9BEF-334523E8DF1C}" dt="2019-10-30T17:25:15.534" v="388"/>
          <ac:spMkLst>
            <pc:docMk/>
            <pc:sldMk cId="614719950" sldId="575"/>
            <ac:spMk id="6" creationId="{69BDF7DE-DE7E-4165-B139-82C13BA836B9}"/>
          </ac:spMkLst>
        </pc:spChg>
        <pc:spChg chg="add mod">
          <ac:chgData name="Sarah Honeychurch" userId="27699185-b0e2-4d36-afb9-e80f2c94aab7" providerId="ADAL" clId="{55A40AD8-DCF6-4EC9-9BEF-334523E8DF1C}" dt="2019-10-30T17:25:40.742" v="414" actId="1076"/>
          <ac:spMkLst>
            <pc:docMk/>
            <pc:sldMk cId="614719950" sldId="575"/>
            <ac:spMk id="7" creationId="{50AA36AF-F394-458C-BB5B-2F86AA19F4EC}"/>
          </ac:spMkLst>
        </pc:spChg>
      </pc:sldChg>
      <pc:sldChg chg="del">
        <pc:chgData name="Sarah Honeychurch" userId="27699185-b0e2-4d36-afb9-e80f2c94aab7" providerId="ADAL" clId="{55A40AD8-DCF6-4EC9-9BEF-334523E8DF1C}" dt="2019-10-30T17:19:08.742" v="325" actId="2696"/>
        <pc:sldMkLst>
          <pc:docMk/>
          <pc:sldMk cId="1884877180" sldId="576"/>
        </pc:sldMkLst>
      </pc:sldChg>
      <pc:sldChg chg="addSp delSp modSp add">
        <pc:chgData name="Sarah Honeychurch" userId="27699185-b0e2-4d36-afb9-e80f2c94aab7" providerId="ADAL" clId="{55A40AD8-DCF6-4EC9-9BEF-334523E8DF1C}" dt="2019-10-30T17:14:59.043" v="73" actId="15"/>
        <pc:sldMkLst>
          <pc:docMk/>
          <pc:sldMk cId="754910091" sldId="577"/>
        </pc:sldMkLst>
        <pc:spChg chg="mod">
          <ac:chgData name="Sarah Honeychurch" userId="27699185-b0e2-4d36-afb9-e80f2c94aab7" providerId="ADAL" clId="{55A40AD8-DCF6-4EC9-9BEF-334523E8DF1C}" dt="2019-10-30T17:14:59.043" v="73" actId="15"/>
          <ac:spMkLst>
            <pc:docMk/>
            <pc:sldMk cId="754910091" sldId="577"/>
            <ac:spMk id="3" creationId="{C2B31EF4-F3D0-4246-AED4-F1629B29E147}"/>
          </ac:spMkLst>
        </pc:spChg>
        <pc:spChg chg="add del mod">
          <ac:chgData name="Sarah Honeychurch" userId="27699185-b0e2-4d36-afb9-e80f2c94aab7" providerId="ADAL" clId="{55A40AD8-DCF6-4EC9-9BEF-334523E8DF1C}" dt="2019-10-30T17:10:43.727" v="58"/>
          <ac:spMkLst>
            <pc:docMk/>
            <pc:sldMk cId="754910091" sldId="577"/>
            <ac:spMk id="4" creationId="{DFBE8FF3-199A-45D3-90C0-079305DFDAF6}"/>
          </ac:spMkLst>
        </pc:spChg>
        <pc:spChg chg="add del mod">
          <ac:chgData name="Sarah Honeychurch" userId="27699185-b0e2-4d36-afb9-e80f2c94aab7" providerId="ADAL" clId="{55A40AD8-DCF6-4EC9-9BEF-334523E8DF1C}" dt="2019-10-30T17:14:08.313" v="66"/>
          <ac:spMkLst>
            <pc:docMk/>
            <pc:sldMk cId="754910091" sldId="577"/>
            <ac:spMk id="5" creationId="{C8B2DEA4-A38F-47E8-83CF-4918BFCC20A1}"/>
          </ac:spMkLst>
        </pc:spChg>
        <pc:spChg chg="add mod">
          <ac:chgData name="Sarah Honeychurch" userId="27699185-b0e2-4d36-afb9-e80f2c94aab7" providerId="ADAL" clId="{55A40AD8-DCF6-4EC9-9BEF-334523E8DF1C}" dt="2019-10-30T17:14:24.932" v="70" actId="1076"/>
          <ac:spMkLst>
            <pc:docMk/>
            <pc:sldMk cId="754910091" sldId="577"/>
            <ac:spMk id="7" creationId="{D2CBAD81-E979-4AF3-A99C-90E8C3C80DF5}"/>
          </ac:spMkLst>
        </pc:spChg>
        <pc:picChg chg="add del">
          <ac:chgData name="Sarah Honeychurch" userId="27699185-b0e2-4d36-afb9-e80f2c94aab7" providerId="ADAL" clId="{55A40AD8-DCF6-4EC9-9BEF-334523E8DF1C}" dt="2019-10-30T17:14:08.311" v="64"/>
          <ac:picMkLst>
            <pc:docMk/>
            <pc:sldMk cId="754910091" sldId="577"/>
            <ac:picMk id="6" creationId="{AE88C3A1-48C2-4D54-BDDD-37001091BB21}"/>
          </ac:picMkLst>
        </pc:picChg>
      </pc:sldChg>
      <pc:sldChg chg="modSp">
        <pc:chgData name="Sarah Honeychurch" userId="27699185-b0e2-4d36-afb9-e80f2c94aab7" providerId="ADAL" clId="{55A40AD8-DCF6-4EC9-9BEF-334523E8DF1C}" dt="2019-10-30T17:23:57.074" v="372" actId="20577"/>
        <pc:sldMkLst>
          <pc:docMk/>
          <pc:sldMk cId="3554750153" sldId="578"/>
        </pc:sldMkLst>
        <pc:spChg chg="mod">
          <ac:chgData name="Sarah Honeychurch" userId="27699185-b0e2-4d36-afb9-e80f2c94aab7" providerId="ADAL" clId="{55A40AD8-DCF6-4EC9-9BEF-334523E8DF1C}" dt="2019-10-30T17:23:57.074" v="372" actId="20577"/>
          <ac:spMkLst>
            <pc:docMk/>
            <pc:sldMk cId="3554750153" sldId="578"/>
            <ac:spMk id="4" creationId="{887C6686-C7C1-4623-A6E9-37D347B4D011}"/>
          </ac:spMkLst>
        </pc:spChg>
      </pc:sldChg>
      <pc:sldChg chg="add del">
        <pc:chgData name="Sarah Honeychurch" userId="27699185-b0e2-4d36-afb9-e80f2c94aab7" providerId="ADAL" clId="{55A40AD8-DCF6-4EC9-9BEF-334523E8DF1C}" dt="2019-10-30T17:10:58.923" v="59" actId="2696"/>
        <pc:sldMkLst>
          <pc:docMk/>
          <pc:sldMk cId="3648209579" sldId="578"/>
        </pc:sldMkLst>
      </pc:sldChg>
      <pc:sldChg chg="modSp">
        <pc:chgData name="Sarah Honeychurch" userId="27699185-b0e2-4d36-afb9-e80f2c94aab7" providerId="ADAL" clId="{55A40AD8-DCF6-4EC9-9BEF-334523E8DF1C}" dt="2019-10-30T17:24:01.121" v="374" actId="20577"/>
        <pc:sldMkLst>
          <pc:docMk/>
          <pc:sldMk cId="2392351003" sldId="579"/>
        </pc:sldMkLst>
        <pc:spChg chg="mod">
          <ac:chgData name="Sarah Honeychurch" userId="27699185-b0e2-4d36-afb9-e80f2c94aab7" providerId="ADAL" clId="{55A40AD8-DCF6-4EC9-9BEF-334523E8DF1C}" dt="2019-10-30T17:24:01.121" v="374" actId="20577"/>
          <ac:spMkLst>
            <pc:docMk/>
            <pc:sldMk cId="2392351003" sldId="579"/>
            <ac:spMk id="5" creationId="{2DC79E51-9F6F-463D-9E25-65F070F01370}"/>
          </ac:spMkLst>
        </pc:spChg>
      </pc:sldChg>
      <pc:sldChg chg="modSp">
        <pc:chgData name="Sarah Honeychurch" userId="27699185-b0e2-4d36-afb9-e80f2c94aab7" providerId="ADAL" clId="{55A40AD8-DCF6-4EC9-9BEF-334523E8DF1C}" dt="2019-10-30T17:24:05.140" v="376" actId="20577"/>
        <pc:sldMkLst>
          <pc:docMk/>
          <pc:sldMk cId="2971696388" sldId="580"/>
        </pc:sldMkLst>
        <pc:spChg chg="mod">
          <ac:chgData name="Sarah Honeychurch" userId="27699185-b0e2-4d36-afb9-e80f2c94aab7" providerId="ADAL" clId="{55A40AD8-DCF6-4EC9-9BEF-334523E8DF1C}" dt="2019-10-30T17:24:05.140" v="376" actId="20577"/>
          <ac:spMkLst>
            <pc:docMk/>
            <pc:sldMk cId="2971696388" sldId="580"/>
            <ac:spMk id="4" creationId="{2B02F667-B4AC-4653-A169-4B629D41E8E2}"/>
          </ac:spMkLst>
        </pc:spChg>
      </pc:sldChg>
      <pc:sldChg chg="modSp">
        <pc:chgData name="Sarah Honeychurch" userId="27699185-b0e2-4d36-afb9-e80f2c94aab7" providerId="ADAL" clId="{55A40AD8-DCF6-4EC9-9BEF-334523E8DF1C}" dt="2019-10-30T17:24:09.401" v="378" actId="20577"/>
        <pc:sldMkLst>
          <pc:docMk/>
          <pc:sldMk cId="1204242490" sldId="581"/>
        </pc:sldMkLst>
        <pc:spChg chg="mod">
          <ac:chgData name="Sarah Honeychurch" userId="27699185-b0e2-4d36-afb9-e80f2c94aab7" providerId="ADAL" clId="{55A40AD8-DCF6-4EC9-9BEF-334523E8DF1C}" dt="2019-10-30T17:24:09.401" v="378" actId="20577"/>
          <ac:spMkLst>
            <pc:docMk/>
            <pc:sldMk cId="1204242490" sldId="581"/>
            <ac:spMk id="4" creationId="{E7C6EF48-DE86-4BF1-B671-E7C1C8F3414C}"/>
          </ac:spMkLst>
        </pc:spChg>
      </pc:sldChg>
      <pc:sldChg chg="modSp">
        <pc:chgData name="Sarah Honeychurch" userId="27699185-b0e2-4d36-afb9-e80f2c94aab7" providerId="ADAL" clId="{55A40AD8-DCF6-4EC9-9BEF-334523E8DF1C}" dt="2019-10-30T17:24:13.438" v="380" actId="20577"/>
        <pc:sldMkLst>
          <pc:docMk/>
          <pc:sldMk cId="190569515" sldId="582"/>
        </pc:sldMkLst>
        <pc:spChg chg="mod">
          <ac:chgData name="Sarah Honeychurch" userId="27699185-b0e2-4d36-afb9-e80f2c94aab7" providerId="ADAL" clId="{55A40AD8-DCF6-4EC9-9BEF-334523E8DF1C}" dt="2019-10-30T17:24:13.438" v="380" actId="20577"/>
          <ac:spMkLst>
            <pc:docMk/>
            <pc:sldMk cId="190569515" sldId="582"/>
            <ac:spMk id="4" creationId="{9A33A87C-FBD4-4249-A810-9745358199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FCB3CFC-DCBE-43CD-A8ED-8C7549FA635B}" type="slidenum">
              <a:rPr lang="en-GB"/>
              <a:pPr>
                <a:defRPr/>
              </a:pPr>
              <a:t>‹#›</a:t>
            </a:fld>
            <a:endParaRPr lang="en-GB"/>
          </a:p>
        </p:txBody>
      </p:sp>
    </p:spTree>
    <p:extLst>
      <p:ext uri="{BB962C8B-B14F-4D97-AF65-F5344CB8AC3E}">
        <p14:creationId xmlns:p14="http://schemas.microsoft.com/office/powerpoint/2010/main" val="3494042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604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04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604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FEDD80F-0E76-4B3C-A2E8-EC546944DAFB}" type="slidenum">
              <a:rPr lang="en-GB"/>
              <a:pPr>
                <a:defRPr/>
              </a:pPr>
              <a:t>‹#›</a:t>
            </a:fld>
            <a:endParaRPr lang="en-GB"/>
          </a:p>
        </p:txBody>
      </p:sp>
    </p:spTree>
    <p:extLst>
      <p:ext uri="{BB962C8B-B14F-4D97-AF65-F5344CB8AC3E}">
        <p14:creationId xmlns:p14="http://schemas.microsoft.com/office/powerpoint/2010/main" val="4254403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5312190-F591-4426-9A29-854B7FB5F303}" type="slidenum">
              <a:rPr lang="en-GB" smtClean="0"/>
              <a:pPr/>
              <a:t>1</a:t>
            </a:fld>
            <a:endParaRPr lang="en-GB"/>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5" descr="campus views 028.JPG"/>
          <p:cNvPicPr>
            <a:picLocks noChangeAspect="1"/>
          </p:cNvPicPr>
          <p:nvPr/>
        </p:nvPicPr>
        <p:blipFill>
          <a:blip r:embed="rId2" cstate="print"/>
          <a:srcRect/>
          <a:stretch>
            <a:fillRect/>
          </a:stretch>
        </p:blipFill>
        <p:spPr bwMode="auto">
          <a:xfrm>
            <a:off x="0" y="271463"/>
            <a:ext cx="9144000" cy="6586537"/>
          </a:xfrm>
          <a:prstGeom prst="rect">
            <a:avLst/>
          </a:prstGeom>
          <a:noFill/>
          <a:ln w="9525">
            <a:noFill/>
            <a:miter lim="800000"/>
            <a:headEnd/>
            <a:tailEnd/>
          </a:ln>
        </p:spPr>
      </p:pic>
      <p:sp>
        <p:nvSpPr>
          <p:cNvPr id="5" name="Rectangle 6"/>
          <p:cNvSpPr>
            <a:spLocks noChangeArrowheads="1"/>
          </p:cNvSpPr>
          <p:nvPr/>
        </p:nvSpPr>
        <p:spPr bwMode="auto">
          <a:xfrm>
            <a:off x="0" y="0"/>
            <a:ext cx="9144000" cy="1371600"/>
          </a:xfrm>
          <a:prstGeom prst="rect">
            <a:avLst/>
          </a:prstGeom>
          <a:solidFill>
            <a:srgbClr val="2F516A"/>
          </a:solidFill>
          <a:ln w="9525">
            <a:solidFill>
              <a:srgbClr val="2F516A"/>
            </a:solid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Arial" charset="0"/>
              <a:ea typeface="ＭＳ Ｐゴシック" pitchFamily="34" charset="-128"/>
            </a:endParaRPr>
          </a:p>
        </p:txBody>
      </p:sp>
      <p:pic>
        <p:nvPicPr>
          <p:cNvPr id="6" name="Picture 4" descr="BusinessSch_keyline.png"/>
          <p:cNvPicPr>
            <a:picLocks noChangeAspect="1"/>
          </p:cNvPicPr>
          <p:nvPr/>
        </p:nvPicPr>
        <p:blipFill>
          <a:blip r:embed="rId3" cstate="print"/>
          <a:srcRect/>
          <a:stretch>
            <a:fillRect/>
          </a:stretch>
        </p:blipFill>
        <p:spPr bwMode="auto">
          <a:xfrm>
            <a:off x="422275" y="381000"/>
            <a:ext cx="3148013" cy="619125"/>
          </a:xfrm>
          <a:prstGeom prst="rect">
            <a:avLst/>
          </a:prstGeom>
          <a:noFill/>
          <a:ln w="9525">
            <a:noFill/>
            <a:miter lim="800000"/>
            <a:headEnd/>
            <a:tailEnd/>
          </a:ln>
        </p:spPr>
      </p:pic>
      <p:sp>
        <p:nvSpPr>
          <p:cNvPr id="40962" name="Rectangle 2"/>
          <p:cNvSpPr>
            <a:spLocks noGrp="1" noChangeArrowheads="1"/>
          </p:cNvSpPr>
          <p:nvPr>
            <p:ph type="ctrTitle"/>
          </p:nvPr>
        </p:nvSpPr>
        <p:spPr bwMode="auto">
          <a:xfrm>
            <a:off x="414704" y="1508125"/>
            <a:ext cx="5408734" cy="1057275"/>
          </a:xfrm>
          <a:prstGeom prst="rect">
            <a:avLst/>
          </a:prstGeom>
          <a:noFill/>
          <a:ln>
            <a:miter lim="800000"/>
            <a:headEnd/>
            <a:tailEnd/>
          </a:ln>
        </p:spPr>
        <p:txBody>
          <a:bodyPr vert="horz" wrap="square" lIns="0" tIns="0" rIns="0" bIns="0" numCol="1" anchor="b" anchorCtr="0" compatLnSpc="1">
            <a:prstTxWarp prst="textNoShape">
              <a:avLst/>
            </a:prstTxWarp>
          </a:bodyPr>
          <a:lstStyle>
            <a:lvl1pPr algn="l">
              <a:defRPr sz="3200">
                <a:solidFill>
                  <a:srgbClr val="00213B"/>
                </a:solidFill>
              </a:defRPr>
            </a:lvl1pPr>
          </a:lstStyle>
          <a:p>
            <a:r>
              <a:rPr lang="en-US"/>
              <a:t>Click to edit Master title style</a:t>
            </a:r>
            <a:endParaRPr lang="en-GB"/>
          </a:p>
        </p:txBody>
      </p:sp>
      <p:sp>
        <p:nvSpPr>
          <p:cNvPr id="40963" name="Rectangle 3"/>
          <p:cNvSpPr>
            <a:spLocks noGrp="1" noChangeArrowheads="1"/>
          </p:cNvSpPr>
          <p:nvPr>
            <p:ph type="subTitle" idx="1"/>
          </p:nvPr>
        </p:nvSpPr>
        <p:spPr>
          <a:xfrm>
            <a:off x="414704" y="2754314"/>
            <a:ext cx="5408734" cy="973137"/>
          </a:xfrm>
        </p:spPr>
        <p:txBody>
          <a:bodyPr/>
          <a:lstStyle>
            <a:lvl1pPr>
              <a:defRPr b="0">
                <a:solidFill>
                  <a:srgbClr val="333333"/>
                </a:solidFill>
              </a:defRPr>
            </a:lvl1pPr>
          </a:lstStyle>
          <a:p>
            <a:r>
              <a:rPr lang="en-US"/>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30594029-B82F-4FD4-B764-F655745E1CF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1"/>
            <a:ext cx="4044462"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2338" y="1600201"/>
            <a:ext cx="4044462"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sldNum" sz="quarter" idx="10"/>
          </p:nvPr>
        </p:nvSpPr>
        <p:spPr>
          <a:ln/>
        </p:spPr>
        <p:txBody>
          <a:bodyPr/>
          <a:lstStyle>
            <a:lvl1pPr>
              <a:defRPr/>
            </a:lvl1pPr>
          </a:lstStyle>
          <a:p>
            <a:pPr>
              <a:defRPr/>
            </a:pPr>
            <a:fld id="{35A42A41-6F9A-43CD-BF6B-1C21D348092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9144000" cy="1371600"/>
          </a:xfrm>
          <a:prstGeom prst="rect">
            <a:avLst/>
          </a:prstGeom>
          <a:solidFill>
            <a:srgbClr val="2F516A"/>
          </a:solidFill>
          <a:ln w="9525">
            <a:solidFill>
              <a:srgbClr val="2F516A"/>
            </a:solid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Arial" charset="0"/>
              <a:ea typeface="ＭＳ Ｐゴシック" pitchFamily="34" charset="-128"/>
            </a:endParaRPr>
          </a:p>
        </p:txBody>
      </p:sp>
      <p:sp>
        <p:nvSpPr>
          <p:cNvPr id="1027" name="Rectangle 3"/>
          <p:cNvSpPr>
            <a:spLocks noGrp="1" noChangeArrowheads="1"/>
          </p:cNvSpPr>
          <p:nvPr>
            <p:ph type="body" idx="1"/>
          </p:nvPr>
        </p:nvSpPr>
        <p:spPr bwMode="auto">
          <a:xfrm>
            <a:off x="385763" y="1622425"/>
            <a:ext cx="8629650" cy="4821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410575" y="6570663"/>
            <a:ext cx="733425"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2CCAAA9A-FFDB-4844-9C6A-DAF09D6A960D}" type="slidenum">
              <a:rPr lang="en-GB"/>
              <a:pPr>
                <a:defRPr/>
              </a:pPr>
              <a:t>‹#›</a:t>
            </a:fld>
            <a:endParaRPr lang="en-GB"/>
          </a:p>
        </p:txBody>
      </p:sp>
      <p:pic>
        <p:nvPicPr>
          <p:cNvPr id="1029" name="Picture 4" descr="BusinessSch_keyline.png"/>
          <p:cNvPicPr>
            <a:picLocks noChangeAspect="1"/>
          </p:cNvPicPr>
          <p:nvPr/>
        </p:nvPicPr>
        <p:blipFill>
          <a:blip r:embed="rId5" cstate="print"/>
          <a:srcRect/>
          <a:stretch>
            <a:fillRect/>
          </a:stretch>
        </p:blipFill>
        <p:spPr bwMode="auto">
          <a:xfrm>
            <a:off x="422275" y="381000"/>
            <a:ext cx="29051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2" r:id="rId2"/>
    <p:sldLayoutId id="2147483713" r:id="rId3"/>
  </p:sldLayoutIdLst>
  <p:txStyles>
    <p:titleStyle>
      <a:lvl1pPr algn="r" rtl="0" eaLnBrk="0" fontAlgn="base" hangingPunct="0">
        <a:lnSpc>
          <a:spcPct val="90000"/>
        </a:lnSpc>
        <a:spcBef>
          <a:spcPct val="0"/>
        </a:spcBef>
        <a:spcAft>
          <a:spcPct val="0"/>
        </a:spcAft>
        <a:defRPr sz="3000">
          <a:solidFill>
            <a:schemeClr val="bg1"/>
          </a:solidFill>
          <a:latin typeface="+mj-lt"/>
          <a:ea typeface="Arial" pitchFamily="-105" charset="0"/>
          <a:cs typeface="+mj-cs"/>
        </a:defRPr>
      </a:lvl1pPr>
      <a:lvl2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30000"/>
        </a:spcBef>
        <a:spcAft>
          <a:spcPct val="0"/>
        </a:spcAft>
        <a:buChar char="•"/>
        <a:defRPr sz="2400" b="1">
          <a:solidFill>
            <a:srgbClr val="00213B"/>
          </a:solidFill>
          <a:latin typeface="+mn-lt"/>
          <a:ea typeface="Arial" pitchFamily="-105" charset="0"/>
          <a:cs typeface="+mn-cs"/>
        </a:defRPr>
      </a:lvl1pPr>
      <a:lvl2pPr marL="1588" indent="455613" algn="l" rtl="0" eaLnBrk="0" fontAlgn="base" hangingPunct="0">
        <a:spcBef>
          <a:spcPct val="30000"/>
        </a:spcBef>
        <a:spcAft>
          <a:spcPct val="0"/>
        </a:spcAft>
        <a:buChar char="–"/>
        <a:defRPr sz="2000">
          <a:solidFill>
            <a:schemeClr val="tx1"/>
          </a:solidFill>
          <a:latin typeface="+mn-lt"/>
          <a:ea typeface="Arial" pitchFamily="-105" charset="0"/>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ea typeface="Arial" pitchFamily="-105" charset="0"/>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ea typeface="Arial" pitchFamily="-105" charset="0"/>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ea typeface="Arial" pitchFamily="-10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40744" y="1412776"/>
            <a:ext cx="7671616" cy="1224136"/>
          </a:xfrm>
        </p:spPr>
        <p:txBody>
          <a:bodyPr/>
          <a:lstStyle/>
          <a:p>
            <a:pPr marL="0" indent="0" eaLnBrk="1" hangingPunct="1">
              <a:buFontTx/>
              <a:buNone/>
              <a:defRPr/>
            </a:pPr>
            <a:r>
              <a:rPr lang="en-GB" sz="4000" b="1" dirty="0"/>
              <a:t>Learning &amp; Teaching Seminar Team Based Learning</a:t>
            </a:r>
            <a:endParaRPr lang="el-GR" sz="4000" b="1" dirty="0">
              <a:solidFill>
                <a:srgbClr val="0070C0"/>
              </a:solidFill>
              <a:latin typeface="+mj-lt"/>
            </a:endParaRPr>
          </a:p>
        </p:txBody>
      </p:sp>
      <p:sp>
        <p:nvSpPr>
          <p:cNvPr id="3" name="Rectangle 2">
            <a:extLst>
              <a:ext uri="{FF2B5EF4-FFF2-40B4-BE49-F238E27FC236}">
                <a16:creationId xmlns:a16="http://schemas.microsoft.com/office/drawing/2014/main" id="{8A819414-8622-462A-8A7B-40B5B8565C87}"/>
              </a:ext>
            </a:extLst>
          </p:cNvPr>
          <p:cNvSpPr/>
          <p:nvPr/>
        </p:nvSpPr>
        <p:spPr>
          <a:xfrm>
            <a:off x="467544" y="3013502"/>
            <a:ext cx="6390456" cy="1815882"/>
          </a:xfrm>
          <a:prstGeom prst="rect">
            <a:avLst/>
          </a:prstGeom>
        </p:spPr>
        <p:txBody>
          <a:bodyPr wrap="square">
            <a:spAutoFit/>
          </a:bodyPr>
          <a:lstStyle/>
          <a:p>
            <a:r>
              <a:rPr lang="en-GB" sz="2800" dirty="0">
                <a:latin typeface="+mn-lt"/>
              </a:rPr>
              <a:t>Iyke Ikegwuonu, </a:t>
            </a:r>
          </a:p>
          <a:p>
            <a:r>
              <a:rPr lang="en-GB" sz="2800" dirty="0">
                <a:latin typeface="+mn-lt"/>
              </a:rPr>
              <a:t>Areti Chavale, </a:t>
            </a:r>
          </a:p>
          <a:p>
            <a:r>
              <a:rPr lang="en-GB" sz="2800" dirty="0">
                <a:latin typeface="+mn-lt"/>
              </a:rPr>
              <a:t>Aiden Gilani, </a:t>
            </a:r>
          </a:p>
          <a:p>
            <a:r>
              <a:rPr lang="en-GB" sz="2800" dirty="0">
                <a:latin typeface="+mn-lt"/>
              </a:rPr>
              <a:t>Sarah Honeychurch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146" y="1340768"/>
            <a:ext cx="4738866" cy="5328592"/>
          </a:xfrm>
        </p:spPr>
      </p:pic>
    </p:spTree>
    <p:extLst>
      <p:ext uri="{BB962C8B-B14F-4D97-AF65-F5344CB8AC3E}">
        <p14:creationId xmlns:p14="http://schemas.microsoft.com/office/powerpoint/2010/main" val="2891189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14350" y="1412776"/>
            <a:ext cx="8629650" cy="5210895"/>
          </a:xfrm>
        </p:spPr>
        <p:txBody>
          <a:bodyPr/>
          <a:lstStyle/>
          <a:p>
            <a:pPr marL="0" indent="0">
              <a:buNone/>
            </a:pPr>
            <a:r>
              <a:rPr lang="en-GB" sz="2000" b="0" dirty="0"/>
              <a:t>In 2011, Chobani was the number one yogurt brand in the United States. However, by the end of 2012, the company was steadily losing its share of the US yogurt market. What one factor did</a:t>
            </a:r>
            <a:r>
              <a:rPr lang="en-GB" sz="2000" b="0" u="sng" dirty="0"/>
              <a:t> NOT</a:t>
            </a:r>
            <a:r>
              <a:rPr lang="en-GB" sz="2000" b="0" dirty="0"/>
              <a:t> contribute to </a:t>
            </a:r>
            <a:r>
              <a:rPr lang="en-GB" sz="2000" b="0" dirty="0" err="1"/>
              <a:t>Chobani’s</a:t>
            </a:r>
            <a:r>
              <a:rPr lang="en-GB" sz="2000" b="0" dirty="0"/>
              <a:t> momentary down fall?</a:t>
            </a:r>
          </a:p>
          <a:p>
            <a:pPr marL="0" indent="0">
              <a:buNone/>
            </a:pPr>
            <a:endParaRPr lang="en-GB" sz="2000" dirty="0"/>
          </a:p>
          <a:p>
            <a:pPr marL="292100" lvl="2" indent="-457200">
              <a:lnSpc>
                <a:spcPct val="150000"/>
              </a:lnSpc>
              <a:buFont typeface="+mj-lt"/>
              <a:buAutoNum type="alphaUcPeriod"/>
            </a:pPr>
            <a:r>
              <a:rPr lang="en-GB" b="1" dirty="0"/>
              <a:t>Rising competition in the US yogurt market</a:t>
            </a:r>
          </a:p>
          <a:p>
            <a:pPr marL="292100" lvl="2" indent="-457200">
              <a:lnSpc>
                <a:spcPct val="150000"/>
              </a:lnSpc>
              <a:buFont typeface="+mj-lt"/>
              <a:buAutoNum type="alphaUcPeriod"/>
            </a:pPr>
            <a:r>
              <a:rPr lang="en-GB" b="1" dirty="0"/>
              <a:t>Falling demand </a:t>
            </a:r>
          </a:p>
          <a:p>
            <a:pPr marL="292100" lvl="2" indent="-457200">
              <a:lnSpc>
                <a:spcPct val="150000"/>
              </a:lnSpc>
              <a:buFont typeface="+mj-lt"/>
              <a:buAutoNum type="alphaUcPeriod"/>
            </a:pPr>
            <a:r>
              <a:rPr lang="en-GB" b="1" dirty="0"/>
              <a:t>Product quality issues</a:t>
            </a:r>
          </a:p>
          <a:p>
            <a:pPr marL="292100" lvl="2" indent="-457200">
              <a:lnSpc>
                <a:spcPct val="150000"/>
              </a:lnSpc>
              <a:buFont typeface="+mj-lt"/>
              <a:buAutoNum type="alphaUcPeriod"/>
            </a:pPr>
            <a:r>
              <a:rPr lang="en-GB" b="1" dirty="0"/>
              <a:t>Chobani contained only strained Yogurt</a:t>
            </a:r>
          </a:p>
          <a:p>
            <a:pPr marL="292100" lvl="2" indent="-457200">
              <a:lnSpc>
                <a:spcPct val="150000"/>
              </a:lnSpc>
              <a:buFont typeface="+mj-lt"/>
              <a:buAutoNum type="alphaUcPeriod"/>
            </a:pPr>
            <a:r>
              <a:rPr lang="en-GB" b="1" dirty="0"/>
              <a:t>Excess capacity due to large plant</a:t>
            </a:r>
          </a:p>
          <a:p>
            <a:endParaRPr lang="en-GB" dirty="0"/>
          </a:p>
        </p:txBody>
      </p:sp>
      <p:sp>
        <p:nvSpPr>
          <p:cNvPr id="4" name="TextBox 3">
            <a:extLst>
              <a:ext uri="{FF2B5EF4-FFF2-40B4-BE49-F238E27FC236}">
                <a16:creationId xmlns:a16="http://schemas.microsoft.com/office/drawing/2014/main" id="{887C6686-C7C1-4623-A6E9-37D347B4D011}"/>
              </a:ext>
            </a:extLst>
          </p:cNvPr>
          <p:cNvSpPr txBox="1"/>
          <p:nvPr/>
        </p:nvSpPr>
        <p:spPr>
          <a:xfrm>
            <a:off x="5868144" y="332656"/>
            <a:ext cx="2736304" cy="461665"/>
          </a:xfrm>
          <a:prstGeom prst="rect">
            <a:avLst/>
          </a:prstGeom>
          <a:noFill/>
        </p:spPr>
        <p:txBody>
          <a:bodyPr wrap="square" rtlCol="0">
            <a:spAutoFit/>
          </a:bodyPr>
          <a:lstStyle/>
          <a:p>
            <a:r>
              <a:rPr lang="en-GB" b="1" dirty="0" err="1" smtClean="0">
                <a:solidFill>
                  <a:schemeClr val="tx2">
                    <a:lumMod val="60000"/>
                    <a:lumOff val="40000"/>
                  </a:schemeClr>
                </a:solidFill>
                <a:latin typeface="+mj-lt"/>
              </a:rPr>
              <a:t>iRAT</a:t>
            </a:r>
            <a:r>
              <a:rPr lang="en-GB" b="1" dirty="0" smtClean="0">
                <a:solidFill>
                  <a:schemeClr val="tx2">
                    <a:lumMod val="60000"/>
                    <a:lumOff val="40000"/>
                  </a:schemeClr>
                </a:solidFill>
                <a:latin typeface="+mj-lt"/>
              </a:rPr>
              <a:t> Question 1</a:t>
            </a:r>
            <a:endParaRPr lang="en-GB" b="1" dirty="0">
              <a:solidFill>
                <a:schemeClr val="tx2">
                  <a:lumMod val="60000"/>
                  <a:lumOff val="40000"/>
                </a:schemeClr>
              </a:solidFill>
              <a:latin typeface="+mj-lt"/>
            </a:endParaRPr>
          </a:p>
        </p:txBody>
      </p:sp>
    </p:spTree>
    <p:extLst>
      <p:ext uri="{BB962C8B-B14F-4D97-AF65-F5344CB8AC3E}">
        <p14:creationId xmlns:p14="http://schemas.microsoft.com/office/powerpoint/2010/main" val="2432274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0" dirty="0"/>
              <a:t>What was the most important strategy used by Ulukaya to make Chobani a successful brand?</a:t>
            </a:r>
          </a:p>
          <a:p>
            <a:pPr marL="115888" lvl="1" indent="-457200">
              <a:lnSpc>
                <a:spcPct val="150000"/>
              </a:lnSpc>
              <a:buFont typeface="+mj-lt"/>
              <a:buAutoNum type="alphaUcPeriod"/>
            </a:pPr>
            <a:r>
              <a:rPr lang="en-GB" b="1" dirty="0"/>
              <a:t>Packaging</a:t>
            </a:r>
          </a:p>
          <a:p>
            <a:pPr marL="115888" lvl="1" indent="-457200">
              <a:lnSpc>
                <a:spcPct val="150000"/>
              </a:lnSpc>
              <a:buFont typeface="+mj-lt"/>
              <a:buAutoNum type="alphaUcPeriod"/>
            </a:pPr>
            <a:r>
              <a:rPr lang="en-GB" b="1" dirty="0"/>
              <a:t>Capacity expansion</a:t>
            </a:r>
          </a:p>
          <a:p>
            <a:pPr marL="115888" lvl="1" indent="-457200">
              <a:lnSpc>
                <a:spcPct val="150000"/>
              </a:lnSpc>
              <a:buFont typeface="+mj-lt"/>
              <a:buAutoNum type="alphaUcPeriod"/>
            </a:pPr>
            <a:r>
              <a:rPr lang="en-GB" b="1" dirty="0"/>
              <a:t>Market segmentation and customer education</a:t>
            </a:r>
          </a:p>
          <a:p>
            <a:pPr marL="115888" lvl="1" indent="-457200">
              <a:lnSpc>
                <a:spcPct val="150000"/>
              </a:lnSpc>
              <a:buFont typeface="+mj-lt"/>
              <a:buAutoNum type="alphaUcPeriod"/>
            </a:pPr>
            <a:r>
              <a:rPr lang="en-GB" b="1" dirty="0"/>
              <a:t>Innovation</a:t>
            </a:r>
          </a:p>
          <a:p>
            <a:pPr marL="115888" lvl="1" indent="-457200">
              <a:lnSpc>
                <a:spcPct val="150000"/>
              </a:lnSpc>
              <a:buFont typeface="+mj-lt"/>
              <a:buAutoNum type="alphaUcPeriod"/>
            </a:pPr>
            <a:r>
              <a:rPr lang="en-GB" b="1" dirty="0"/>
              <a:t>Internationalisation </a:t>
            </a:r>
          </a:p>
          <a:p>
            <a:endParaRPr lang="en-GB" dirty="0"/>
          </a:p>
        </p:txBody>
      </p:sp>
      <p:sp>
        <p:nvSpPr>
          <p:cNvPr id="5" name="TextBox 4">
            <a:extLst>
              <a:ext uri="{FF2B5EF4-FFF2-40B4-BE49-F238E27FC236}">
                <a16:creationId xmlns:a16="http://schemas.microsoft.com/office/drawing/2014/main" id="{2DC79E51-9F6F-463D-9E25-65F070F01370}"/>
              </a:ext>
            </a:extLst>
          </p:cNvPr>
          <p:cNvSpPr txBox="1"/>
          <p:nvPr/>
        </p:nvSpPr>
        <p:spPr>
          <a:xfrm>
            <a:off x="6228184" y="414337"/>
            <a:ext cx="2520280" cy="461665"/>
          </a:xfrm>
          <a:prstGeom prst="rect">
            <a:avLst/>
          </a:prstGeom>
          <a:noFill/>
        </p:spPr>
        <p:txBody>
          <a:bodyPr wrap="square" rtlCol="0">
            <a:spAutoFit/>
          </a:bodyPr>
          <a:lstStyle/>
          <a:p>
            <a:r>
              <a:rPr lang="en-GB" b="1" dirty="0" err="1">
                <a:solidFill>
                  <a:schemeClr val="tx2">
                    <a:lumMod val="60000"/>
                    <a:lumOff val="40000"/>
                  </a:schemeClr>
                </a:solidFill>
              </a:rPr>
              <a:t>iRAT</a:t>
            </a:r>
            <a:r>
              <a:rPr lang="en-GB" b="1" dirty="0">
                <a:solidFill>
                  <a:schemeClr val="tx2">
                    <a:lumMod val="60000"/>
                    <a:lumOff val="40000"/>
                  </a:schemeClr>
                </a:solidFill>
              </a:rPr>
              <a:t> Question </a:t>
            </a:r>
            <a:r>
              <a:rPr lang="en-GB" b="1" dirty="0" smtClean="0">
                <a:solidFill>
                  <a:schemeClr val="tx2">
                    <a:lumMod val="60000"/>
                    <a:lumOff val="40000"/>
                  </a:schemeClr>
                </a:solidFill>
              </a:rPr>
              <a:t>2</a:t>
            </a:r>
            <a:endParaRPr lang="en-GB" b="1" dirty="0">
              <a:solidFill>
                <a:schemeClr val="tx2">
                  <a:lumMod val="60000"/>
                  <a:lumOff val="40000"/>
                </a:schemeClr>
              </a:solidFill>
            </a:endParaRPr>
          </a:p>
        </p:txBody>
      </p:sp>
    </p:spTree>
    <p:extLst>
      <p:ext uri="{BB962C8B-B14F-4D97-AF65-F5344CB8AC3E}">
        <p14:creationId xmlns:p14="http://schemas.microsoft.com/office/powerpoint/2010/main" val="1019657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9512" y="1628800"/>
            <a:ext cx="8856984" cy="4821238"/>
          </a:xfrm>
        </p:spPr>
        <p:txBody>
          <a:bodyPr/>
          <a:lstStyle/>
          <a:p>
            <a:pPr marL="0" indent="0">
              <a:buNone/>
            </a:pPr>
            <a:r>
              <a:rPr lang="en-GB" b="0" dirty="0"/>
              <a:t>What does ‘phigital approach to innovation’ imply?</a:t>
            </a:r>
          </a:p>
          <a:p>
            <a:pPr marL="292100" lvl="2" indent="-457200">
              <a:lnSpc>
                <a:spcPct val="150000"/>
              </a:lnSpc>
              <a:buFont typeface="+mj-lt"/>
              <a:buAutoNum type="alphaUcPeriod"/>
            </a:pPr>
            <a:r>
              <a:rPr lang="en-GB" b="1" dirty="0"/>
              <a:t>Consumers sharing experiences of use of Chobani yogurt over social media</a:t>
            </a:r>
          </a:p>
          <a:p>
            <a:pPr marL="292100" lvl="2" indent="-457200">
              <a:lnSpc>
                <a:spcPct val="150000"/>
              </a:lnSpc>
              <a:buFont typeface="+mj-lt"/>
              <a:buAutoNum type="alphaUcPeriod"/>
            </a:pPr>
            <a:r>
              <a:rPr lang="en-GB" b="1" dirty="0"/>
              <a:t>Integrating consumers' physical experiences with their digital or social media use</a:t>
            </a:r>
          </a:p>
          <a:p>
            <a:pPr marL="292100" lvl="2" indent="-457200">
              <a:lnSpc>
                <a:spcPct val="150000"/>
              </a:lnSpc>
              <a:buFont typeface="+mj-lt"/>
              <a:buAutoNum type="alphaUcPeriod"/>
            </a:pPr>
            <a:r>
              <a:rPr lang="en-GB" b="1" dirty="0"/>
              <a:t>Tracking fans pictures on </a:t>
            </a:r>
            <a:r>
              <a:rPr lang="en-GB" b="1" dirty="0" err="1"/>
              <a:t>pinterest</a:t>
            </a:r>
            <a:r>
              <a:rPr lang="en-GB" b="1" dirty="0"/>
              <a:t> and Instagram and different uses of yogurt</a:t>
            </a:r>
          </a:p>
          <a:p>
            <a:pPr marL="292100" lvl="2" indent="-457200">
              <a:lnSpc>
                <a:spcPct val="150000"/>
              </a:lnSpc>
              <a:buFont typeface="+mj-lt"/>
              <a:buAutoNum type="alphaUcPeriod"/>
            </a:pPr>
            <a:r>
              <a:rPr lang="en-GB" b="1" dirty="0"/>
              <a:t>Minute noting and observations of fans social media use of yogurt</a:t>
            </a:r>
          </a:p>
          <a:p>
            <a:pPr marL="292100" lvl="2" indent="-457200">
              <a:lnSpc>
                <a:spcPct val="150000"/>
              </a:lnSpc>
              <a:buFont typeface="+mj-lt"/>
              <a:buAutoNum type="alphaUcPeriod"/>
            </a:pPr>
            <a:r>
              <a:rPr lang="en-GB" b="1" dirty="0"/>
              <a:t>Describing customer experience over social media</a:t>
            </a:r>
          </a:p>
          <a:p>
            <a:pPr marL="0" indent="0">
              <a:buNone/>
            </a:pPr>
            <a:r>
              <a:rPr lang="en-GB" dirty="0"/>
              <a:t> </a:t>
            </a:r>
          </a:p>
        </p:txBody>
      </p:sp>
      <p:sp>
        <p:nvSpPr>
          <p:cNvPr id="4" name="TextBox 3">
            <a:extLst>
              <a:ext uri="{FF2B5EF4-FFF2-40B4-BE49-F238E27FC236}">
                <a16:creationId xmlns:a16="http://schemas.microsoft.com/office/drawing/2014/main" id="{2B02F667-B4AC-4653-A169-4B629D41E8E2}"/>
              </a:ext>
            </a:extLst>
          </p:cNvPr>
          <p:cNvSpPr txBox="1"/>
          <p:nvPr/>
        </p:nvSpPr>
        <p:spPr>
          <a:xfrm>
            <a:off x="6444208" y="397913"/>
            <a:ext cx="2520280" cy="461665"/>
          </a:xfrm>
          <a:prstGeom prst="rect">
            <a:avLst/>
          </a:prstGeom>
          <a:noFill/>
        </p:spPr>
        <p:txBody>
          <a:bodyPr wrap="square" rtlCol="0">
            <a:spAutoFit/>
          </a:bodyPr>
          <a:lstStyle/>
          <a:p>
            <a:r>
              <a:rPr lang="en-GB" b="1" dirty="0" err="1">
                <a:solidFill>
                  <a:schemeClr val="tx2">
                    <a:lumMod val="60000"/>
                    <a:lumOff val="40000"/>
                  </a:schemeClr>
                </a:solidFill>
              </a:rPr>
              <a:t>iRAT</a:t>
            </a:r>
            <a:r>
              <a:rPr lang="en-GB" b="1" dirty="0">
                <a:solidFill>
                  <a:schemeClr val="tx2">
                    <a:lumMod val="60000"/>
                    <a:lumOff val="40000"/>
                  </a:schemeClr>
                </a:solidFill>
              </a:rPr>
              <a:t> Question </a:t>
            </a:r>
            <a:r>
              <a:rPr lang="en-GB" b="1" dirty="0" smtClean="0">
                <a:solidFill>
                  <a:schemeClr val="tx2">
                    <a:lumMod val="60000"/>
                    <a:lumOff val="40000"/>
                  </a:schemeClr>
                </a:solidFill>
              </a:rPr>
              <a:t>3</a:t>
            </a:r>
            <a:endParaRPr lang="en-GB" b="1" dirty="0">
              <a:solidFill>
                <a:schemeClr val="tx2">
                  <a:lumMod val="60000"/>
                  <a:lumOff val="40000"/>
                </a:schemeClr>
              </a:solidFill>
            </a:endParaRPr>
          </a:p>
        </p:txBody>
      </p:sp>
    </p:spTree>
    <p:extLst>
      <p:ext uri="{BB962C8B-B14F-4D97-AF65-F5344CB8AC3E}">
        <p14:creationId xmlns:p14="http://schemas.microsoft.com/office/powerpoint/2010/main" val="2074828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1622425"/>
            <a:ext cx="8892479" cy="4821238"/>
          </a:xfrm>
        </p:spPr>
        <p:txBody>
          <a:bodyPr/>
          <a:lstStyle/>
          <a:p>
            <a:pPr marL="0" indent="0">
              <a:buNone/>
            </a:pPr>
            <a:r>
              <a:rPr lang="en-GB" b="0" dirty="0"/>
              <a:t>Looking at Chobani turnaround, what did Ulukaya do differently?</a:t>
            </a:r>
          </a:p>
          <a:p>
            <a:pPr marL="0" indent="0">
              <a:buNone/>
            </a:pPr>
            <a:endParaRPr lang="en-GB" dirty="0"/>
          </a:p>
          <a:p>
            <a:pPr marL="115888" lvl="1" indent="-457200">
              <a:lnSpc>
                <a:spcPct val="150000"/>
              </a:lnSpc>
              <a:buFont typeface="+mj-lt"/>
              <a:buAutoNum type="alphaUcPeriod"/>
            </a:pPr>
            <a:r>
              <a:rPr lang="en-GB" b="1" dirty="0"/>
              <a:t>Customer engagement</a:t>
            </a:r>
          </a:p>
          <a:p>
            <a:pPr marL="115888" lvl="1" indent="-457200">
              <a:lnSpc>
                <a:spcPct val="150000"/>
              </a:lnSpc>
              <a:buFont typeface="+mj-lt"/>
              <a:buAutoNum type="alphaUcPeriod"/>
            </a:pPr>
            <a:r>
              <a:rPr lang="en-GB" b="1" dirty="0"/>
              <a:t>Chobani advertised during the 2014 Super Bowl in the United States</a:t>
            </a:r>
          </a:p>
          <a:p>
            <a:pPr marL="115888" lvl="1" indent="-457200">
              <a:lnSpc>
                <a:spcPct val="150000"/>
              </a:lnSpc>
              <a:buFont typeface="+mj-lt"/>
              <a:buAutoNum type="alphaUcPeriod"/>
            </a:pPr>
            <a:r>
              <a:rPr lang="en-GB" b="1" dirty="0"/>
              <a:t>Marketing and promotion</a:t>
            </a:r>
          </a:p>
          <a:p>
            <a:pPr marL="115888" lvl="1" indent="-457200">
              <a:lnSpc>
                <a:spcPct val="150000"/>
              </a:lnSpc>
              <a:buFont typeface="+mj-lt"/>
              <a:buAutoNum type="alphaUcPeriod"/>
            </a:pPr>
            <a:r>
              <a:rPr lang="en-GB" b="1" dirty="0"/>
              <a:t>Value Innovation</a:t>
            </a:r>
          </a:p>
          <a:p>
            <a:pPr marL="115888" lvl="1" indent="-457200">
              <a:lnSpc>
                <a:spcPct val="150000"/>
              </a:lnSpc>
              <a:buFont typeface="+mj-lt"/>
              <a:buAutoNum type="alphaUcPeriod"/>
            </a:pPr>
            <a:r>
              <a:rPr lang="en-GB" b="1" dirty="0"/>
              <a:t>Chobani significantly expanded its portfolio </a:t>
            </a:r>
          </a:p>
          <a:p>
            <a:pPr marL="0" indent="0">
              <a:buNone/>
            </a:pPr>
            <a:endParaRPr lang="en-GB" dirty="0"/>
          </a:p>
        </p:txBody>
      </p:sp>
      <p:sp>
        <p:nvSpPr>
          <p:cNvPr id="4" name="TextBox 3">
            <a:extLst>
              <a:ext uri="{FF2B5EF4-FFF2-40B4-BE49-F238E27FC236}">
                <a16:creationId xmlns:a16="http://schemas.microsoft.com/office/drawing/2014/main" id="{E7C6EF48-DE86-4BF1-B671-E7C1C8F3414C}"/>
              </a:ext>
            </a:extLst>
          </p:cNvPr>
          <p:cNvSpPr txBox="1"/>
          <p:nvPr/>
        </p:nvSpPr>
        <p:spPr>
          <a:xfrm>
            <a:off x="6156176" y="332656"/>
            <a:ext cx="2520280" cy="461665"/>
          </a:xfrm>
          <a:prstGeom prst="rect">
            <a:avLst/>
          </a:prstGeom>
          <a:noFill/>
        </p:spPr>
        <p:txBody>
          <a:bodyPr wrap="square" rtlCol="0">
            <a:spAutoFit/>
          </a:bodyPr>
          <a:lstStyle/>
          <a:p>
            <a:r>
              <a:rPr lang="en-GB" b="1" dirty="0" err="1">
                <a:solidFill>
                  <a:schemeClr val="tx2">
                    <a:lumMod val="60000"/>
                    <a:lumOff val="40000"/>
                  </a:schemeClr>
                </a:solidFill>
              </a:rPr>
              <a:t>iRAT</a:t>
            </a:r>
            <a:r>
              <a:rPr lang="en-GB" b="1" dirty="0">
                <a:solidFill>
                  <a:schemeClr val="tx2">
                    <a:lumMod val="60000"/>
                    <a:lumOff val="40000"/>
                  </a:schemeClr>
                </a:solidFill>
              </a:rPr>
              <a:t> Question </a:t>
            </a:r>
            <a:r>
              <a:rPr lang="en-GB" b="1" dirty="0" smtClean="0">
                <a:solidFill>
                  <a:schemeClr val="tx2">
                    <a:lumMod val="60000"/>
                    <a:lumOff val="40000"/>
                  </a:schemeClr>
                </a:solidFill>
              </a:rPr>
              <a:t>4</a:t>
            </a:r>
            <a:endParaRPr lang="en-GB" b="1" dirty="0">
              <a:solidFill>
                <a:schemeClr val="tx2">
                  <a:lumMod val="60000"/>
                  <a:lumOff val="40000"/>
                </a:schemeClr>
              </a:solidFill>
            </a:endParaRPr>
          </a:p>
        </p:txBody>
      </p:sp>
    </p:spTree>
    <p:extLst>
      <p:ext uri="{BB962C8B-B14F-4D97-AF65-F5344CB8AC3E}">
        <p14:creationId xmlns:p14="http://schemas.microsoft.com/office/powerpoint/2010/main" val="411727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85763" y="1484785"/>
            <a:ext cx="8629650" cy="5373216"/>
          </a:xfrm>
        </p:spPr>
        <p:txBody>
          <a:bodyPr/>
          <a:lstStyle/>
          <a:p>
            <a:pPr marL="0" indent="0">
              <a:buNone/>
            </a:pPr>
            <a:r>
              <a:rPr lang="en-GB" b="0" dirty="0"/>
              <a:t>What traits of a successful entrepreneur did </a:t>
            </a:r>
            <a:r>
              <a:rPr lang="en-GB" b="0" dirty="0" err="1"/>
              <a:t>Ulukaja</a:t>
            </a:r>
            <a:r>
              <a:rPr lang="en-GB" b="0" dirty="0"/>
              <a:t> implement?</a:t>
            </a:r>
          </a:p>
          <a:p>
            <a:pPr marL="0" indent="0">
              <a:buNone/>
            </a:pPr>
            <a:endParaRPr lang="en-GB" sz="1000" dirty="0"/>
          </a:p>
          <a:p>
            <a:pPr marL="115888" lvl="1" indent="-457200">
              <a:lnSpc>
                <a:spcPct val="150000"/>
              </a:lnSpc>
              <a:buFont typeface="+mj-lt"/>
              <a:buAutoNum type="alphaUcPeriod"/>
            </a:pPr>
            <a:r>
              <a:rPr lang="en-GB" b="1" dirty="0" err="1"/>
              <a:t>Ulukaya</a:t>
            </a:r>
            <a:r>
              <a:rPr lang="en-GB" b="1" dirty="0"/>
              <a:t> implemented innovation more quickly </a:t>
            </a:r>
          </a:p>
          <a:p>
            <a:pPr marL="115888" lvl="1" indent="-457200">
              <a:lnSpc>
                <a:spcPct val="150000"/>
              </a:lnSpc>
              <a:buFont typeface="+mj-lt"/>
              <a:buAutoNum type="alphaUcPeriod"/>
            </a:pPr>
            <a:r>
              <a:rPr lang="en-GB" b="1" dirty="0" err="1"/>
              <a:t>Ulukaya</a:t>
            </a:r>
            <a:r>
              <a:rPr lang="en-GB" b="1" dirty="0"/>
              <a:t> identified a gap in the market </a:t>
            </a:r>
          </a:p>
          <a:p>
            <a:pPr marL="115888" lvl="1" indent="-457200">
              <a:lnSpc>
                <a:spcPct val="150000"/>
              </a:lnSpc>
              <a:buFont typeface="+mj-lt"/>
              <a:buAutoNum type="alphaUcPeriod"/>
            </a:pPr>
            <a:r>
              <a:rPr lang="en-GB" b="1" dirty="0" err="1"/>
              <a:t>Ulukaya</a:t>
            </a:r>
            <a:r>
              <a:rPr lang="en-GB" b="1" dirty="0"/>
              <a:t> not only focused on consumers but also on the entire gamut of stakeholders</a:t>
            </a:r>
          </a:p>
          <a:p>
            <a:pPr marL="115888" lvl="1" indent="-457200">
              <a:lnSpc>
                <a:spcPct val="150000"/>
              </a:lnSpc>
              <a:buFont typeface="+mj-lt"/>
              <a:buAutoNum type="alphaUcPeriod"/>
            </a:pPr>
            <a:r>
              <a:rPr lang="en-GB" b="1" dirty="0"/>
              <a:t>A + C only</a:t>
            </a:r>
          </a:p>
          <a:p>
            <a:pPr marL="115888" lvl="1" indent="-457200">
              <a:lnSpc>
                <a:spcPct val="150000"/>
              </a:lnSpc>
              <a:buFont typeface="+mj-lt"/>
              <a:buAutoNum type="alphaUcPeriod"/>
            </a:pPr>
            <a:r>
              <a:rPr lang="en-GB" b="1" dirty="0"/>
              <a:t>All of the above</a:t>
            </a:r>
          </a:p>
          <a:p>
            <a:pPr marL="0" indent="0">
              <a:buNone/>
            </a:pPr>
            <a:endParaRPr lang="en-GB" dirty="0"/>
          </a:p>
        </p:txBody>
      </p:sp>
      <p:sp>
        <p:nvSpPr>
          <p:cNvPr id="4" name="TextBox 3">
            <a:extLst>
              <a:ext uri="{FF2B5EF4-FFF2-40B4-BE49-F238E27FC236}">
                <a16:creationId xmlns:a16="http://schemas.microsoft.com/office/drawing/2014/main" id="{9A33A87C-FBD4-4249-A810-9745358199C4}"/>
              </a:ext>
            </a:extLst>
          </p:cNvPr>
          <p:cNvSpPr txBox="1"/>
          <p:nvPr/>
        </p:nvSpPr>
        <p:spPr>
          <a:xfrm>
            <a:off x="6084168" y="332656"/>
            <a:ext cx="2520280" cy="461665"/>
          </a:xfrm>
          <a:prstGeom prst="rect">
            <a:avLst/>
          </a:prstGeom>
          <a:noFill/>
        </p:spPr>
        <p:txBody>
          <a:bodyPr wrap="square" rtlCol="0">
            <a:spAutoFit/>
          </a:bodyPr>
          <a:lstStyle/>
          <a:p>
            <a:r>
              <a:rPr lang="en-GB" b="1" dirty="0" err="1">
                <a:solidFill>
                  <a:schemeClr val="tx2">
                    <a:lumMod val="60000"/>
                    <a:lumOff val="40000"/>
                  </a:schemeClr>
                </a:solidFill>
              </a:rPr>
              <a:t>iRAT</a:t>
            </a:r>
            <a:r>
              <a:rPr lang="en-GB" b="1" dirty="0">
                <a:solidFill>
                  <a:schemeClr val="tx2">
                    <a:lumMod val="60000"/>
                    <a:lumOff val="40000"/>
                  </a:schemeClr>
                </a:solidFill>
              </a:rPr>
              <a:t> Question </a:t>
            </a:r>
            <a:r>
              <a:rPr lang="en-GB" b="1" dirty="0" smtClean="0">
                <a:solidFill>
                  <a:schemeClr val="tx2">
                    <a:lumMod val="60000"/>
                    <a:lumOff val="40000"/>
                  </a:schemeClr>
                </a:solidFill>
              </a:rPr>
              <a:t>5</a:t>
            </a:r>
            <a:endParaRPr lang="en-GB" b="1" dirty="0">
              <a:solidFill>
                <a:schemeClr val="tx2">
                  <a:lumMod val="60000"/>
                  <a:lumOff val="40000"/>
                </a:schemeClr>
              </a:solidFill>
            </a:endParaRPr>
          </a:p>
        </p:txBody>
      </p:sp>
    </p:spTree>
    <p:extLst>
      <p:ext uri="{BB962C8B-B14F-4D97-AF65-F5344CB8AC3E}">
        <p14:creationId xmlns:p14="http://schemas.microsoft.com/office/powerpoint/2010/main" val="3812430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14350" y="1412776"/>
            <a:ext cx="8629650" cy="5210895"/>
          </a:xfrm>
        </p:spPr>
        <p:txBody>
          <a:bodyPr/>
          <a:lstStyle/>
          <a:p>
            <a:pPr marL="0" indent="0">
              <a:buNone/>
            </a:pPr>
            <a:r>
              <a:rPr lang="en-GB" sz="2000" b="0" dirty="0"/>
              <a:t>In 2011, Chobani was the number one yogurt brand in the United States. However, by the end of 2012, the company was steadily losing its share of the US yogurt market. What one factor did</a:t>
            </a:r>
            <a:r>
              <a:rPr lang="en-GB" sz="2000" b="0" u="sng" dirty="0"/>
              <a:t> NOT</a:t>
            </a:r>
            <a:r>
              <a:rPr lang="en-GB" sz="2000" b="0" dirty="0"/>
              <a:t> contribute to </a:t>
            </a:r>
            <a:r>
              <a:rPr lang="en-GB" sz="2000" b="0" dirty="0" err="1"/>
              <a:t>Chobani’s</a:t>
            </a:r>
            <a:r>
              <a:rPr lang="en-GB" sz="2000" b="0" dirty="0"/>
              <a:t> momentary down fall?</a:t>
            </a:r>
          </a:p>
          <a:p>
            <a:pPr marL="0" indent="0">
              <a:buNone/>
            </a:pPr>
            <a:endParaRPr lang="en-GB" sz="2000" dirty="0"/>
          </a:p>
          <a:p>
            <a:pPr marL="292100" lvl="2" indent="-457200">
              <a:lnSpc>
                <a:spcPct val="150000"/>
              </a:lnSpc>
              <a:buFont typeface="+mj-lt"/>
              <a:buAutoNum type="alphaUcPeriod"/>
            </a:pPr>
            <a:r>
              <a:rPr lang="en-GB" b="1" dirty="0"/>
              <a:t>Rising competition in the US yogurt market</a:t>
            </a:r>
          </a:p>
          <a:p>
            <a:pPr marL="292100" lvl="2" indent="-457200">
              <a:lnSpc>
                <a:spcPct val="150000"/>
              </a:lnSpc>
              <a:buFont typeface="+mj-lt"/>
              <a:buAutoNum type="alphaUcPeriod"/>
            </a:pPr>
            <a:r>
              <a:rPr lang="en-GB" b="1" dirty="0"/>
              <a:t>Falling demand </a:t>
            </a:r>
          </a:p>
          <a:p>
            <a:pPr marL="292100" lvl="2" indent="-457200">
              <a:lnSpc>
                <a:spcPct val="150000"/>
              </a:lnSpc>
              <a:buFont typeface="+mj-lt"/>
              <a:buAutoNum type="alphaUcPeriod"/>
            </a:pPr>
            <a:r>
              <a:rPr lang="en-GB" b="1" dirty="0"/>
              <a:t>Product quality issues</a:t>
            </a:r>
          </a:p>
          <a:p>
            <a:pPr marL="292100" lvl="2" indent="-457200">
              <a:lnSpc>
                <a:spcPct val="150000"/>
              </a:lnSpc>
              <a:buFont typeface="+mj-lt"/>
              <a:buAutoNum type="alphaUcPeriod"/>
            </a:pPr>
            <a:r>
              <a:rPr lang="en-GB" b="1" dirty="0"/>
              <a:t>Chobani contained only strained Yogurt</a:t>
            </a:r>
          </a:p>
          <a:p>
            <a:pPr marL="292100" lvl="2" indent="-457200">
              <a:lnSpc>
                <a:spcPct val="150000"/>
              </a:lnSpc>
              <a:buFont typeface="+mj-lt"/>
              <a:buAutoNum type="alphaUcPeriod"/>
            </a:pPr>
            <a:r>
              <a:rPr lang="en-GB" b="1" dirty="0"/>
              <a:t>Excess capacity due to large plant</a:t>
            </a:r>
          </a:p>
          <a:p>
            <a:endParaRPr lang="en-GB" dirty="0"/>
          </a:p>
        </p:txBody>
      </p:sp>
      <p:sp>
        <p:nvSpPr>
          <p:cNvPr id="4" name="TextBox 3">
            <a:extLst>
              <a:ext uri="{FF2B5EF4-FFF2-40B4-BE49-F238E27FC236}">
                <a16:creationId xmlns:a16="http://schemas.microsoft.com/office/drawing/2014/main" id="{887C6686-C7C1-4623-A6E9-37D347B4D011}"/>
              </a:ext>
            </a:extLst>
          </p:cNvPr>
          <p:cNvSpPr txBox="1"/>
          <p:nvPr/>
        </p:nvSpPr>
        <p:spPr>
          <a:xfrm>
            <a:off x="6084168" y="332656"/>
            <a:ext cx="2520280" cy="461665"/>
          </a:xfrm>
          <a:prstGeom prst="rect">
            <a:avLst/>
          </a:prstGeom>
          <a:noFill/>
        </p:spPr>
        <p:txBody>
          <a:bodyPr wrap="square" rtlCol="0">
            <a:spAutoFit/>
          </a:bodyPr>
          <a:lstStyle/>
          <a:p>
            <a:r>
              <a:rPr lang="en-GB" b="1" dirty="0" err="1">
                <a:solidFill>
                  <a:schemeClr val="tx2">
                    <a:lumMod val="60000"/>
                    <a:lumOff val="40000"/>
                  </a:schemeClr>
                </a:solidFill>
              </a:rPr>
              <a:t>t</a:t>
            </a:r>
            <a:r>
              <a:rPr lang="en-GB" b="1" dirty="0" err="1" smtClean="0">
                <a:solidFill>
                  <a:schemeClr val="tx2">
                    <a:lumMod val="60000"/>
                    <a:lumOff val="40000"/>
                  </a:schemeClr>
                </a:solidFill>
              </a:rPr>
              <a:t>RAT</a:t>
            </a:r>
            <a:r>
              <a:rPr lang="en-GB" b="1" dirty="0" smtClean="0">
                <a:solidFill>
                  <a:schemeClr val="tx2">
                    <a:lumMod val="60000"/>
                    <a:lumOff val="40000"/>
                  </a:schemeClr>
                </a:solidFill>
              </a:rPr>
              <a:t> </a:t>
            </a:r>
            <a:r>
              <a:rPr lang="en-GB" b="1" dirty="0">
                <a:solidFill>
                  <a:schemeClr val="tx2">
                    <a:lumMod val="60000"/>
                    <a:lumOff val="40000"/>
                  </a:schemeClr>
                </a:solidFill>
              </a:rPr>
              <a:t>Question 1</a:t>
            </a:r>
          </a:p>
        </p:txBody>
      </p:sp>
    </p:spTree>
    <p:extLst>
      <p:ext uri="{BB962C8B-B14F-4D97-AF65-F5344CB8AC3E}">
        <p14:creationId xmlns:p14="http://schemas.microsoft.com/office/powerpoint/2010/main" val="3554750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0" dirty="0"/>
              <a:t>What was the most important strategy used by Ulukaya to make Chobani a successful brand?</a:t>
            </a:r>
          </a:p>
          <a:p>
            <a:pPr marL="115888" lvl="1" indent="-457200">
              <a:lnSpc>
                <a:spcPct val="150000"/>
              </a:lnSpc>
              <a:buFont typeface="+mj-lt"/>
              <a:buAutoNum type="alphaUcPeriod"/>
            </a:pPr>
            <a:r>
              <a:rPr lang="en-GB" b="1" dirty="0"/>
              <a:t>Packaging</a:t>
            </a:r>
          </a:p>
          <a:p>
            <a:pPr marL="115888" lvl="1" indent="-457200">
              <a:lnSpc>
                <a:spcPct val="150000"/>
              </a:lnSpc>
              <a:buFont typeface="+mj-lt"/>
              <a:buAutoNum type="alphaUcPeriod"/>
            </a:pPr>
            <a:r>
              <a:rPr lang="en-GB" b="1" dirty="0"/>
              <a:t>Capacity expansion</a:t>
            </a:r>
          </a:p>
          <a:p>
            <a:pPr marL="115888" lvl="1" indent="-457200">
              <a:lnSpc>
                <a:spcPct val="150000"/>
              </a:lnSpc>
              <a:buFont typeface="+mj-lt"/>
              <a:buAutoNum type="alphaUcPeriod"/>
            </a:pPr>
            <a:r>
              <a:rPr lang="en-GB" b="1" dirty="0"/>
              <a:t>Market segmentation and customer education</a:t>
            </a:r>
          </a:p>
          <a:p>
            <a:pPr marL="115888" lvl="1" indent="-457200">
              <a:lnSpc>
                <a:spcPct val="150000"/>
              </a:lnSpc>
              <a:buFont typeface="+mj-lt"/>
              <a:buAutoNum type="alphaUcPeriod"/>
            </a:pPr>
            <a:r>
              <a:rPr lang="en-GB" b="1" dirty="0"/>
              <a:t>Innovation</a:t>
            </a:r>
          </a:p>
          <a:p>
            <a:pPr marL="115888" lvl="1" indent="-457200">
              <a:lnSpc>
                <a:spcPct val="150000"/>
              </a:lnSpc>
              <a:buFont typeface="+mj-lt"/>
              <a:buAutoNum type="alphaUcPeriod"/>
            </a:pPr>
            <a:r>
              <a:rPr lang="en-GB" b="1" dirty="0"/>
              <a:t>Internationalisation </a:t>
            </a:r>
          </a:p>
          <a:p>
            <a:endParaRPr lang="en-GB" dirty="0"/>
          </a:p>
        </p:txBody>
      </p:sp>
      <p:sp>
        <p:nvSpPr>
          <p:cNvPr id="5" name="TextBox 4">
            <a:extLst>
              <a:ext uri="{FF2B5EF4-FFF2-40B4-BE49-F238E27FC236}">
                <a16:creationId xmlns:a16="http://schemas.microsoft.com/office/drawing/2014/main" id="{2DC79E51-9F6F-463D-9E25-65F070F01370}"/>
              </a:ext>
            </a:extLst>
          </p:cNvPr>
          <p:cNvSpPr txBox="1"/>
          <p:nvPr/>
        </p:nvSpPr>
        <p:spPr>
          <a:xfrm>
            <a:off x="6228184" y="414337"/>
            <a:ext cx="2520280" cy="461665"/>
          </a:xfrm>
          <a:prstGeom prst="rect">
            <a:avLst/>
          </a:prstGeom>
          <a:noFill/>
        </p:spPr>
        <p:txBody>
          <a:bodyPr wrap="square" rtlCol="0">
            <a:spAutoFit/>
          </a:bodyPr>
          <a:lstStyle/>
          <a:p>
            <a:r>
              <a:rPr lang="en-GB" b="1" dirty="0" err="1">
                <a:solidFill>
                  <a:schemeClr val="tx2">
                    <a:lumMod val="60000"/>
                    <a:lumOff val="40000"/>
                  </a:schemeClr>
                </a:solidFill>
              </a:rPr>
              <a:t>tRAT</a:t>
            </a:r>
            <a:r>
              <a:rPr lang="en-GB" b="1" dirty="0">
                <a:solidFill>
                  <a:schemeClr val="tx2">
                    <a:lumMod val="60000"/>
                    <a:lumOff val="40000"/>
                  </a:schemeClr>
                </a:solidFill>
              </a:rPr>
              <a:t> Question </a:t>
            </a:r>
            <a:r>
              <a:rPr lang="en-GB" b="1" dirty="0" smtClean="0">
                <a:solidFill>
                  <a:schemeClr val="tx2">
                    <a:lumMod val="60000"/>
                    <a:lumOff val="40000"/>
                  </a:schemeClr>
                </a:solidFill>
              </a:rPr>
              <a:t>2</a:t>
            </a:r>
            <a:endParaRPr lang="en-GB" b="1" dirty="0">
              <a:solidFill>
                <a:schemeClr val="tx2">
                  <a:lumMod val="60000"/>
                  <a:lumOff val="40000"/>
                </a:schemeClr>
              </a:solidFill>
            </a:endParaRPr>
          </a:p>
        </p:txBody>
      </p:sp>
    </p:spTree>
    <p:extLst>
      <p:ext uri="{BB962C8B-B14F-4D97-AF65-F5344CB8AC3E}">
        <p14:creationId xmlns:p14="http://schemas.microsoft.com/office/powerpoint/2010/main" val="239235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9512" y="1628800"/>
            <a:ext cx="8856984" cy="4821238"/>
          </a:xfrm>
        </p:spPr>
        <p:txBody>
          <a:bodyPr/>
          <a:lstStyle/>
          <a:p>
            <a:pPr marL="0" indent="0">
              <a:buNone/>
            </a:pPr>
            <a:r>
              <a:rPr lang="en-GB" b="0" dirty="0"/>
              <a:t>What does ‘phigital approach to innovation’ imply?</a:t>
            </a:r>
          </a:p>
          <a:p>
            <a:pPr marL="292100" lvl="2" indent="-457200">
              <a:lnSpc>
                <a:spcPct val="150000"/>
              </a:lnSpc>
              <a:buFont typeface="+mj-lt"/>
              <a:buAutoNum type="alphaUcPeriod"/>
            </a:pPr>
            <a:r>
              <a:rPr lang="en-GB" b="1" dirty="0"/>
              <a:t>Consumers sharing experiences of use of Chobani yogurt over social media</a:t>
            </a:r>
          </a:p>
          <a:p>
            <a:pPr marL="292100" lvl="2" indent="-457200">
              <a:lnSpc>
                <a:spcPct val="150000"/>
              </a:lnSpc>
              <a:buFont typeface="+mj-lt"/>
              <a:buAutoNum type="alphaUcPeriod"/>
            </a:pPr>
            <a:r>
              <a:rPr lang="en-GB" b="1" dirty="0"/>
              <a:t>Integrating consumers' physical experiences with their digital or social media use</a:t>
            </a:r>
          </a:p>
          <a:p>
            <a:pPr marL="292100" lvl="2" indent="-457200">
              <a:lnSpc>
                <a:spcPct val="150000"/>
              </a:lnSpc>
              <a:buFont typeface="+mj-lt"/>
              <a:buAutoNum type="alphaUcPeriod"/>
            </a:pPr>
            <a:r>
              <a:rPr lang="en-GB" b="1" dirty="0"/>
              <a:t>Tracking fans pictures on </a:t>
            </a:r>
            <a:r>
              <a:rPr lang="en-GB" b="1" dirty="0" err="1"/>
              <a:t>pinterest</a:t>
            </a:r>
            <a:r>
              <a:rPr lang="en-GB" b="1" dirty="0"/>
              <a:t> and Instagram and different uses of yogurt</a:t>
            </a:r>
          </a:p>
          <a:p>
            <a:pPr marL="292100" lvl="2" indent="-457200">
              <a:lnSpc>
                <a:spcPct val="150000"/>
              </a:lnSpc>
              <a:buFont typeface="+mj-lt"/>
              <a:buAutoNum type="alphaUcPeriod"/>
            </a:pPr>
            <a:r>
              <a:rPr lang="en-GB" b="1" dirty="0"/>
              <a:t>Minute noting and observations of fans social media use of yogurt</a:t>
            </a:r>
          </a:p>
          <a:p>
            <a:pPr marL="292100" lvl="2" indent="-457200">
              <a:lnSpc>
                <a:spcPct val="150000"/>
              </a:lnSpc>
              <a:buFont typeface="+mj-lt"/>
              <a:buAutoNum type="alphaUcPeriod"/>
            </a:pPr>
            <a:r>
              <a:rPr lang="en-GB" b="1" dirty="0"/>
              <a:t>Describing customer experience over social media</a:t>
            </a:r>
          </a:p>
          <a:p>
            <a:pPr marL="0" indent="0">
              <a:buNone/>
            </a:pPr>
            <a:r>
              <a:rPr lang="en-GB" dirty="0"/>
              <a:t> </a:t>
            </a:r>
          </a:p>
        </p:txBody>
      </p:sp>
      <p:sp>
        <p:nvSpPr>
          <p:cNvPr id="4" name="TextBox 3">
            <a:extLst>
              <a:ext uri="{FF2B5EF4-FFF2-40B4-BE49-F238E27FC236}">
                <a16:creationId xmlns:a16="http://schemas.microsoft.com/office/drawing/2014/main" id="{2B02F667-B4AC-4653-A169-4B629D41E8E2}"/>
              </a:ext>
            </a:extLst>
          </p:cNvPr>
          <p:cNvSpPr txBox="1"/>
          <p:nvPr/>
        </p:nvSpPr>
        <p:spPr>
          <a:xfrm>
            <a:off x="6444208" y="397913"/>
            <a:ext cx="2520280" cy="461665"/>
          </a:xfrm>
          <a:prstGeom prst="rect">
            <a:avLst/>
          </a:prstGeom>
          <a:noFill/>
        </p:spPr>
        <p:txBody>
          <a:bodyPr wrap="square" rtlCol="0">
            <a:spAutoFit/>
          </a:bodyPr>
          <a:lstStyle/>
          <a:p>
            <a:r>
              <a:rPr lang="en-GB" b="1" dirty="0" err="1">
                <a:solidFill>
                  <a:schemeClr val="tx2">
                    <a:lumMod val="60000"/>
                    <a:lumOff val="40000"/>
                  </a:schemeClr>
                </a:solidFill>
              </a:rPr>
              <a:t>tRAT</a:t>
            </a:r>
            <a:r>
              <a:rPr lang="en-GB" b="1" dirty="0">
                <a:solidFill>
                  <a:schemeClr val="tx2">
                    <a:lumMod val="60000"/>
                    <a:lumOff val="40000"/>
                  </a:schemeClr>
                </a:solidFill>
              </a:rPr>
              <a:t> Question </a:t>
            </a:r>
            <a:r>
              <a:rPr lang="en-GB" b="1" dirty="0" smtClean="0">
                <a:solidFill>
                  <a:schemeClr val="tx2">
                    <a:lumMod val="60000"/>
                    <a:lumOff val="40000"/>
                  </a:schemeClr>
                </a:solidFill>
              </a:rPr>
              <a:t>3</a:t>
            </a:r>
            <a:endParaRPr lang="en-GB" b="1" dirty="0">
              <a:solidFill>
                <a:schemeClr val="tx2">
                  <a:lumMod val="60000"/>
                  <a:lumOff val="40000"/>
                </a:schemeClr>
              </a:solidFill>
            </a:endParaRPr>
          </a:p>
        </p:txBody>
      </p:sp>
    </p:spTree>
    <p:extLst>
      <p:ext uri="{BB962C8B-B14F-4D97-AF65-F5344CB8AC3E}">
        <p14:creationId xmlns:p14="http://schemas.microsoft.com/office/powerpoint/2010/main" val="2971696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1622425"/>
            <a:ext cx="8892479" cy="4821238"/>
          </a:xfrm>
        </p:spPr>
        <p:txBody>
          <a:bodyPr/>
          <a:lstStyle/>
          <a:p>
            <a:pPr marL="0" indent="0">
              <a:buNone/>
            </a:pPr>
            <a:r>
              <a:rPr lang="en-GB" b="0" dirty="0"/>
              <a:t>Looking at Chobani turnaround, what did Ulukaya do differently?</a:t>
            </a:r>
          </a:p>
          <a:p>
            <a:pPr marL="0" indent="0">
              <a:buNone/>
            </a:pPr>
            <a:endParaRPr lang="en-GB" dirty="0"/>
          </a:p>
          <a:p>
            <a:pPr marL="115888" lvl="1" indent="-457200">
              <a:lnSpc>
                <a:spcPct val="150000"/>
              </a:lnSpc>
              <a:buFont typeface="+mj-lt"/>
              <a:buAutoNum type="alphaUcPeriod"/>
            </a:pPr>
            <a:r>
              <a:rPr lang="en-GB" b="1" dirty="0"/>
              <a:t>Customer engagement</a:t>
            </a:r>
          </a:p>
          <a:p>
            <a:pPr marL="115888" lvl="1" indent="-457200">
              <a:lnSpc>
                <a:spcPct val="150000"/>
              </a:lnSpc>
              <a:buFont typeface="+mj-lt"/>
              <a:buAutoNum type="alphaUcPeriod"/>
            </a:pPr>
            <a:r>
              <a:rPr lang="en-GB" b="1" dirty="0"/>
              <a:t>Chobani advertised during the 2014 Super Bowl in the United States</a:t>
            </a:r>
          </a:p>
          <a:p>
            <a:pPr marL="115888" lvl="1" indent="-457200">
              <a:lnSpc>
                <a:spcPct val="150000"/>
              </a:lnSpc>
              <a:buFont typeface="+mj-lt"/>
              <a:buAutoNum type="alphaUcPeriod"/>
            </a:pPr>
            <a:r>
              <a:rPr lang="en-GB" b="1" dirty="0"/>
              <a:t>Marketing and promotion</a:t>
            </a:r>
          </a:p>
          <a:p>
            <a:pPr marL="115888" lvl="1" indent="-457200">
              <a:lnSpc>
                <a:spcPct val="150000"/>
              </a:lnSpc>
              <a:buFont typeface="+mj-lt"/>
              <a:buAutoNum type="alphaUcPeriod"/>
            </a:pPr>
            <a:r>
              <a:rPr lang="en-GB" b="1" dirty="0"/>
              <a:t>Value Innovation</a:t>
            </a:r>
          </a:p>
          <a:p>
            <a:pPr marL="115888" lvl="1" indent="-457200">
              <a:lnSpc>
                <a:spcPct val="150000"/>
              </a:lnSpc>
              <a:buFont typeface="+mj-lt"/>
              <a:buAutoNum type="alphaUcPeriod"/>
            </a:pPr>
            <a:r>
              <a:rPr lang="en-GB" b="1" dirty="0"/>
              <a:t>Chobani significantly expanded its portfolio </a:t>
            </a:r>
          </a:p>
          <a:p>
            <a:pPr marL="0" indent="0">
              <a:buNone/>
            </a:pPr>
            <a:endParaRPr lang="en-GB" dirty="0"/>
          </a:p>
        </p:txBody>
      </p:sp>
      <p:sp>
        <p:nvSpPr>
          <p:cNvPr id="4" name="TextBox 3">
            <a:extLst>
              <a:ext uri="{FF2B5EF4-FFF2-40B4-BE49-F238E27FC236}">
                <a16:creationId xmlns:a16="http://schemas.microsoft.com/office/drawing/2014/main" id="{E7C6EF48-DE86-4BF1-B671-E7C1C8F3414C}"/>
              </a:ext>
            </a:extLst>
          </p:cNvPr>
          <p:cNvSpPr txBox="1"/>
          <p:nvPr/>
        </p:nvSpPr>
        <p:spPr>
          <a:xfrm>
            <a:off x="6156176" y="332656"/>
            <a:ext cx="2520280" cy="461665"/>
          </a:xfrm>
          <a:prstGeom prst="rect">
            <a:avLst/>
          </a:prstGeom>
          <a:noFill/>
        </p:spPr>
        <p:txBody>
          <a:bodyPr wrap="square" rtlCol="0">
            <a:spAutoFit/>
          </a:bodyPr>
          <a:lstStyle/>
          <a:p>
            <a:r>
              <a:rPr lang="en-GB" b="1" dirty="0" err="1">
                <a:solidFill>
                  <a:schemeClr val="tx2">
                    <a:lumMod val="60000"/>
                    <a:lumOff val="40000"/>
                  </a:schemeClr>
                </a:solidFill>
              </a:rPr>
              <a:t>tRAT</a:t>
            </a:r>
            <a:r>
              <a:rPr lang="en-GB" b="1" dirty="0">
                <a:solidFill>
                  <a:schemeClr val="tx2">
                    <a:lumMod val="60000"/>
                    <a:lumOff val="40000"/>
                  </a:schemeClr>
                </a:solidFill>
              </a:rPr>
              <a:t> Question </a:t>
            </a:r>
            <a:r>
              <a:rPr lang="en-GB" b="1" dirty="0" smtClean="0">
                <a:solidFill>
                  <a:schemeClr val="tx2">
                    <a:lumMod val="60000"/>
                    <a:lumOff val="40000"/>
                  </a:schemeClr>
                </a:solidFill>
              </a:rPr>
              <a:t>4</a:t>
            </a:r>
            <a:endParaRPr lang="en-GB" b="1" dirty="0">
              <a:solidFill>
                <a:schemeClr val="tx2">
                  <a:lumMod val="60000"/>
                  <a:lumOff val="40000"/>
                </a:schemeClr>
              </a:solidFill>
            </a:endParaRPr>
          </a:p>
        </p:txBody>
      </p:sp>
    </p:spTree>
    <p:extLst>
      <p:ext uri="{BB962C8B-B14F-4D97-AF65-F5344CB8AC3E}">
        <p14:creationId xmlns:p14="http://schemas.microsoft.com/office/powerpoint/2010/main" val="120424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Rectangle 4"/>
          <p:cNvSpPr/>
          <p:nvPr/>
        </p:nvSpPr>
        <p:spPr>
          <a:xfrm>
            <a:off x="683568" y="2274838"/>
            <a:ext cx="8352928" cy="2308324"/>
          </a:xfrm>
          <a:prstGeom prst="rect">
            <a:avLst/>
          </a:prstGeom>
        </p:spPr>
        <p:txBody>
          <a:bodyPr wrap="square">
            <a:spAutoFit/>
          </a:bodyPr>
          <a:lstStyle/>
          <a:p>
            <a:r>
              <a:rPr lang="en-GB" dirty="0">
                <a:latin typeface="+mj-lt"/>
              </a:rPr>
              <a:t>By the end of this session you will be able to: </a:t>
            </a:r>
          </a:p>
          <a:p>
            <a:pPr marL="342900" indent="-342900">
              <a:buFont typeface="Arial" panose="020B0604020202020204" pitchFamily="34" charset="0"/>
              <a:buChar char="•"/>
            </a:pPr>
            <a:r>
              <a:rPr lang="en-GB" dirty="0">
                <a:latin typeface="+mj-lt"/>
              </a:rPr>
              <a:t>Describe what Team-Based Learning (TBL) is,</a:t>
            </a:r>
          </a:p>
          <a:p>
            <a:pPr marL="342900" indent="-342900">
              <a:buFont typeface="Arial" panose="020B0604020202020204" pitchFamily="34" charset="0"/>
              <a:buChar char="•"/>
            </a:pPr>
            <a:r>
              <a:rPr lang="en-GB" dirty="0">
                <a:latin typeface="+mj-lt"/>
              </a:rPr>
              <a:t>Explain how and why Team-based Learning works, </a:t>
            </a:r>
          </a:p>
          <a:p>
            <a:pPr marL="342900" indent="-342900">
              <a:buFont typeface="Arial" panose="020B0604020202020204" pitchFamily="34" charset="0"/>
              <a:buChar char="•"/>
            </a:pPr>
            <a:r>
              <a:rPr lang="en-GB" dirty="0">
                <a:latin typeface="+mj-lt"/>
              </a:rPr>
              <a:t>Discuss the benefits and challenges of team-based learning at programme level,</a:t>
            </a:r>
          </a:p>
          <a:p>
            <a:pPr marL="342900" indent="-342900">
              <a:buFont typeface="Arial" panose="020B0604020202020204" pitchFamily="34" charset="0"/>
              <a:buChar char="•"/>
            </a:pPr>
            <a:r>
              <a:rPr lang="en-GB" dirty="0">
                <a:latin typeface="+mj-lt"/>
              </a:rPr>
              <a:t>Describe solutions for overcoming these challenges</a:t>
            </a:r>
          </a:p>
        </p:txBody>
      </p:sp>
      <p:sp>
        <p:nvSpPr>
          <p:cNvPr id="7" name="Rectangle 6"/>
          <p:cNvSpPr/>
          <p:nvPr/>
        </p:nvSpPr>
        <p:spPr>
          <a:xfrm>
            <a:off x="4572000" y="332656"/>
            <a:ext cx="4248472" cy="584775"/>
          </a:xfrm>
          <a:prstGeom prst="rect">
            <a:avLst/>
          </a:prstGeom>
        </p:spPr>
        <p:txBody>
          <a:bodyPr wrap="square">
            <a:spAutoFit/>
          </a:bodyPr>
          <a:lstStyle/>
          <a:p>
            <a:r>
              <a:rPr lang="en-GB" sz="3200" b="1" dirty="0">
                <a:solidFill>
                  <a:schemeClr val="tx2">
                    <a:lumMod val="60000"/>
                    <a:lumOff val="40000"/>
                  </a:schemeClr>
                </a:solidFill>
                <a:latin typeface="+mj-lt"/>
              </a:rPr>
              <a:t>Learning Outcomes</a:t>
            </a:r>
          </a:p>
        </p:txBody>
      </p:sp>
    </p:spTree>
    <p:extLst>
      <p:ext uri="{BB962C8B-B14F-4D97-AF65-F5344CB8AC3E}">
        <p14:creationId xmlns:p14="http://schemas.microsoft.com/office/powerpoint/2010/main" val="4136604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85763" y="1484785"/>
            <a:ext cx="8629650" cy="5373216"/>
          </a:xfrm>
        </p:spPr>
        <p:txBody>
          <a:bodyPr/>
          <a:lstStyle/>
          <a:p>
            <a:pPr marL="0" indent="0">
              <a:buNone/>
            </a:pPr>
            <a:r>
              <a:rPr lang="en-GB" b="0" dirty="0"/>
              <a:t>What traits of a successful entrepreneur did </a:t>
            </a:r>
            <a:r>
              <a:rPr lang="en-GB" b="0" dirty="0" err="1"/>
              <a:t>Ulukaja</a:t>
            </a:r>
            <a:r>
              <a:rPr lang="en-GB" b="0" dirty="0"/>
              <a:t> implement?</a:t>
            </a:r>
          </a:p>
          <a:p>
            <a:pPr marL="0" indent="0">
              <a:buNone/>
            </a:pPr>
            <a:endParaRPr lang="en-GB" sz="1000" dirty="0"/>
          </a:p>
          <a:p>
            <a:pPr marL="115888" lvl="1" indent="-457200">
              <a:lnSpc>
                <a:spcPct val="150000"/>
              </a:lnSpc>
              <a:buFont typeface="+mj-lt"/>
              <a:buAutoNum type="alphaUcPeriod"/>
            </a:pPr>
            <a:r>
              <a:rPr lang="en-GB" b="1" dirty="0" err="1"/>
              <a:t>Ulukaya</a:t>
            </a:r>
            <a:r>
              <a:rPr lang="en-GB" b="1" dirty="0"/>
              <a:t> implemented innovation more quickly </a:t>
            </a:r>
          </a:p>
          <a:p>
            <a:pPr marL="115888" lvl="1" indent="-457200">
              <a:lnSpc>
                <a:spcPct val="150000"/>
              </a:lnSpc>
              <a:buFont typeface="+mj-lt"/>
              <a:buAutoNum type="alphaUcPeriod"/>
            </a:pPr>
            <a:r>
              <a:rPr lang="en-GB" b="1" dirty="0" err="1"/>
              <a:t>Ulukaya</a:t>
            </a:r>
            <a:r>
              <a:rPr lang="en-GB" b="1" dirty="0"/>
              <a:t> identified a gap in the market </a:t>
            </a:r>
          </a:p>
          <a:p>
            <a:pPr marL="115888" lvl="1" indent="-457200">
              <a:lnSpc>
                <a:spcPct val="150000"/>
              </a:lnSpc>
              <a:buFont typeface="+mj-lt"/>
              <a:buAutoNum type="alphaUcPeriod"/>
            </a:pPr>
            <a:r>
              <a:rPr lang="en-GB" b="1" dirty="0" err="1"/>
              <a:t>Ulukaya</a:t>
            </a:r>
            <a:r>
              <a:rPr lang="en-GB" b="1" dirty="0"/>
              <a:t> not only focused on consumers but also on the entire gamut of stakeholders</a:t>
            </a:r>
          </a:p>
          <a:p>
            <a:pPr marL="115888" lvl="1" indent="-457200">
              <a:lnSpc>
                <a:spcPct val="150000"/>
              </a:lnSpc>
              <a:buFont typeface="+mj-lt"/>
              <a:buAutoNum type="alphaUcPeriod"/>
            </a:pPr>
            <a:r>
              <a:rPr lang="en-GB" b="1" dirty="0"/>
              <a:t>A + C only</a:t>
            </a:r>
          </a:p>
          <a:p>
            <a:pPr marL="115888" lvl="1" indent="-457200">
              <a:lnSpc>
                <a:spcPct val="150000"/>
              </a:lnSpc>
              <a:buFont typeface="+mj-lt"/>
              <a:buAutoNum type="alphaUcPeriod"/>
            </a:pPr>
            <a:r>
              <a:rPr lang="en-GB" b="1" dirty="0"/>
              <a:t>All of the above</a:t>
            </a:r>
          </a:p>
          <a:p>
            <a:pPr marL="0" indent="0">
              <a:buNone/>
            </a:pPr>
            <a:endParaRPr lang="en-GB" dirty="0"/>
          </a:p>
        </p:txBody>
      </p:sp>
      <p:sp>
        <p:nvSpPr>
          <p:cNvPr id="4" name="TextBox 3">
            <a:extLst>
              <a:ext uri="{FF2B5EF4-FFF2-40B4-BE49-F238E27FC236}">
                <a16:creationId xmlns:a16="http://schemas.microsoft.com/office/drawing/2014/main" id="{9A33A87C-FBD4-4249-A810-9745358199C4}"/>
              </a:ext>
            </a:extLst>
          </p:cNvPr>
          <p:cNvSpPr txBox="1"/>
          <p:nvPr/>
        </p:nvSpPr>
        <p:spPr>
          <a:xfrm>
            <a:off x="6084168" y="332656"/>
            <a:ext cx="2520280" cy="461665"/>
          </a:xfrm>
          <a:prstGeom prst="rect">
            <a:avLst/>
          </a:prstGeom>
          <a:noFill/>
        </p:spPr>
        <p:txBody>
          <a:bodyPr wrap="square" rtlCol="0">
            <a:spAutoFit/>
          </a:bodyPr>
          <a:lstStyle/>
          <a:p>
            <a:r>
              <a:rPr lang="en-GB" b="1" dirty="0" err="1">
                <a:solidFill>
                  <a:schemeClr val="tx2">
                    <a:lumMod val="60000"/>
                    <a:lumOff val="40000"/>
                  </a:schemeClr>
                </a:solidFill>
              </a:rPr>
              <a:t>tRAT</a:t>
            </a:r>
            <a:r>
              <a:rPr lang="en-GB" b="1" dirty="0">
                <a:solidFill>
                  <a:schemeClr val="tx2">
                    <a:lumMod val="60000"/>
                    <a:lumOff val="40000"/>
                  </a:schemeClr>
                </a:solidFill>
              </a:rPr>
              <a:t> Question </a:t>
            </a:r>
            <a:r>
              <a:rPr lang="en-GB" b="1" dirty="0" smtClean="0">
                <a:solidFill>
                  <a:schemeClr val="tx2">
                    <a:lumMod val="60000"/>
                    <a:lumOff val="40000"/>
                  </a:schemeClr>
                </a:solidFill>
              </a:rPr>
              <a:t>5</a:t>
            </a:r>
            <a:endParaRPr lang="en-GB" b="1" dirty="0">
              <a:solidFill>
                <a:schemeClr val="tx2">
                  <a:lumMod val="60000"/>
                  <a:lumOff val="40000"/>
                </a:schemeClr>
              </a:solidFill>
            </a:endParaRPr>
          </a:p>
        </p:txBody>
      </p:sp>
    </p:spTree>
    <p:extLst>
      <p:ext uri="{BB962C8B-B14F-4D97-AF65-F5344CB8AC3E}">
        <p14:creationId xmlns:p14="http://schemas.microsoft.com/office/powerpoint/2010/main" val="190569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3"/>
          <p:cNvSpPr/>
          <p:nvPr/>
        </p:nvSpPr>
        <p:spPr>
          <a:xfrm>
            <a:off x="632724" y="1380663"/>
            <a:ext cx="7878552" cy="5027017"/>
          </a:xfrm>
          <a:prstGeom prst="rect">
            <a:avLst/>
          </a:prstGeom>
        </p:spPr>
        <p:txBody>
          <a:bodyPr wrap="square">
            <a:spAutoFit/>
          </a:bodyPr>
          <a:lstStyle/>
          <a:p>
            <a:pPr algn="just">
              <a:lnSpc>
                <a:spcPct val="150000"/>
              </a:lnSpc>
            </a:pPr>
            <a:r>
              <a:rPr lang="en-GB" sz="1800" b="1" i="1" dirty="0">
                <a:latin typeface="+mj-lt"/>
              </a:rPr>
              <a:t>In this section students will work in teams to solve problems and provide collective answers from a specific set of answers.</a:t>
            </a:r>
          </a:p>
          <a:p>
            <a:pPr lvl="0" algn="just">
              <a:lnSpc>
                <a:spcPct val="150000"/>
              </a:lnSpc>
            </a:pPr>
            <a:endParaRPr lang="en-GB" sz="1800" dirty="0">
              <a:solidFill>
                <a:srgbClr val="000000"/>
              </a:solidFill>
              <a:latin typeface="+mj-lt"/>
            </a:endParaRPr>
          </a:p>
          <a:p>
            <a:pPr lvl="0" algn="just">
              <a:lnSpc>
                <a:spcPct val="150000"/>
              </a:lnSpc>
            </a:pPr>
            <a:r>
              <a:rPr lang="en-GB" sz="1800" dirty="0">
                <a:solidFill>
                  <a:srgbClr val="000000"/>
                </a:solidFill>
                <a:latin typeface="+mj-lt"/>
              </a:rPr>
              <a:t>The Ansoff Matrix (AM) explains the four alternative options available to a firm for growth based on a combination of product or market expansion.  As a group of marketing consultants:</a:t>
            </a:r>
          </a:p>
          <a:p>
            <a:pPr marL="285750" lvl="0" indent="-285750" algn="just">
              <a:lnSpc>
                <a:spcPct val="150000"/>
              </a:lnSpc>
              <a:buFont typeface="Arial" panose="020B0604020202020204" pitchFamily="34" charset="0"/>
              <a:buChar char="•"/>
            </a:pPr>
            <a:r>
              <a:rPr lang="en-GB" sz="1800" dirty="0">
                <a:solidFill>
                  <a:srgbClr val="000000"/>
                </a:solidFill>
                <a:latin typeface="+mj-lt"/>
              </a:rPr>
              <a:t> </a:t>
            </a:r>
            <a:r>
              <a:rPr lang="en-GB" sz="1800" b="1" dirty="0">
                <a:solidFill>
                  <a:srgbClr val="000000"/>
                </a:solidFill>
                <a:latin typeface="+mj-lt"/>
              </a:rPr>
              <a:t>Arrange </a:t>
            </a:r>
            <a:r>
              <a:rPr lang="en-GB" sz="1800" dirty="0">
                <a:solidFill>
                  <a:srgbClr val="000000"/>
                </a:solidFill>
                <a:latin typeface="+mj-lt"/>
              </a:rPr>
              <a:t>in order of priority </a:t>
            </a:r>
            <a:r>
              <a:rPr lang="en-GB" sz="1800" b="1" dirty="0" smtClean="0">
                <a:solidFill>
                  <a:srgbClr val="000000"/>
                </a:solidFill>
                <a:latin typeface="+mj-lt"/>
              </a:rPr>
              <a:t>A-D</a:t>
            </a:r>
            <a:r>
              <a:rPr lang="en-GB" sz="1800" dirty="0" smtClean="0">
                <a:solidFill>
                  <a:srgbClr val="000000"/>
                </a:solidFill>
                <a:latin typeface="+mj-lt"/>
              </a:rPr>
              <a:t>: how</a:t>
            </a:r>
            <a:r>
              <a:rPr lang="en-GB" sz="1800" dirty="0">
                <a:solidFill>
                  <a:srgbClr val="000000"/>
                </a:solidFill>
                <a:latin typeface="+mj-lt"/>
              </a:rPr>
              <a:t>, in your view, Chobani should adopt the AM options? </a:t>
            </a:r>
          </a:p>
          <a:p>
            <a:pPr marL="285750" lvl="0" indent="-285750" algn="just">
              <a:lnSpc>
                <a:spcPct val="150000"/>
              </a:lnSpc>
              <a:buFont typeface="Arial" panose="020B0604020202020204" pitchFamily="34" charset="0"/>
              <a:buChar char="•"/>
            </a:pPr>
            <a:r>
              <a:rPr lang="en-GB" sz="1800" b="1" dirty="0">
                <a:solidFill>
                  <a:srgbClr val="000000"/>
                </a:solidFill>
                <a:latin typeface="+mj-lt"/>
              </a:rPr>
              <a:t>Agree</a:t>
            </a:r>
            <a:r>
              <a:rPr lang="en-GB" sz="1800" dirty="0">
                <a:solidFill>
                  <a:srgbClr val="000000"/>
                </a:solidFill>
                <a:latin typeface="+mj-lt"/>
              </a:rPr>
              <a:t> in your group, which strategic option should come first. </a:t>
            </a:r>
          </a:p>
          <a:p>
            <a:pPr marL="285750" lvl="0" indent="-285750" algn="just">
              <a:lnSpc>
                <a:spcPct val="150000"/>
              </a:lnSpc>
              <a:buFont typeface="Arial" panose="020B0604020202020204" pitchFamily="34" charset="0"/>
              <a:buChar char="•"/>
            </a:pPr>
            <a:r>
              <a:rPr lang="en-GB" sz="1800" b="1" dirty="0">
                <a:solidFill>
                  <a:srgbClr val="000000"/>
                </a:solidFill>
                <a:latin typeface="+mj-lt"/>
              </a:rPr>
              <a:t>Explain </a:t>
            </a:r>
            <a:r>
              <a:rPr lang="en-GB" sz="1800" dirty="0">
                <a:solidFill>
                  <a:srgbClr val="000000"/>
                </a:solidFill>
                <a:latin typeface="+mj-lt"/>
              </a:rPr>
              <a:t>why your preferred option is the best alternative. </a:t>
            </a:r>
          </a:p>
          <a:p>
            <a:pPr marL="285750" lvl="0" indent="-285750" algn="just">
              <a:lnSpc>
                <a:spcPct val="150000"/>
              </a:lnSpc>
              <a:buFont typeface="Arial" panose="020B0604020202020204" pitchFamily="34" charset="0"/>
              <a:buChar char="•"/>
            </a:pPr>
            <a:r>
              <a:rPr lang="en-GB" sz="1800" b="1" dirty="0">
                <a:solidFill>
                  <a:srgbClr val="000000"/>
                </a:solidFill>
                <a:latin typeface="+mj-lt"/>
              </a:rPr>
              <a:t>Use</a:t>
            </a:r>
            <a:r>
              <a:rPr lang="en-GB" sz="1800" dirty="0">
                <a:solidFill>
                  <a:srgbClr val="000000"/>
                </a:solidFill>
                <a:latin typeface="+mj-lt"/>
              </a:rPr>
              <a:t> the flipchart provided to present your work.  </a:t>
            </a:r>
          </a:p>
          <a:p>
            <a:pPr marL="285750" lvl="0" indent="-285750" algn="just">
              <a:lnSpc>
                <a:spcPct val="150000"/>
              </a:lnSpc>
              <a:buFont typeface="Arial" panose="020B0604020202020204" pitchFamily="34" charset="0"/>
              <a:buChar char="•"/>
            </a:pPr>
            <a:r>
              <a:rPr lang="en-GB" sz="1800" b="1" dirty="0">
                <a:solidFill>
                  <a:srgbClr val="000000"/>
                </a:solidFill>
                <a:latin typeface="+mj-lt"/>
              </a:rPr>
              <a:t>Declare your priority</a:t>
            </a:r>
            <a:endParaRPr lang="en-GB" sz="1800" dirty="0">
              <a:solidFill>
                <a:srgbClr val="000000"/>
              </a:solidFill>
              <a:latin typeface="+mj-lt"/>
            </a:endParaRPr>
          </a:p>
        </p:txBody>
      </p:sp>
      <p:sp>
        <p:nvSpPr>
          <p:cNvPr id="3" name="Rectangle 2"/>
          <p:cNvSpPr/>
          <p:nvPr/>
        </p:nvSpPr>
        <p:spPr>
          <a:xfrm>
            <a:off x="6228184" y="457200"/>
            <a:ext cx="2520280" cy="369332"/>
          </a:xfrm>
          <a:prstGeom prst="rect">
            <a:avLst/>
          </a:prstGeom>
        </p:spPr>
        <p:txBody>
          <a:bodyPr wrap="square">
            <a:spAutoFit/>
          </a:bodyPr>
          <a:lstStyle/>
          <a:p>
            <a:r>
              <a:rPr lang="en-GB" sz="1800" b="1" dirty="0">
                <a:solidFill>
                  <a:schemeClr val="tx2">
                    <a:lumMod val="60000"/>
                    <a:lumOff val="40000"/>
                  </a:schemeClr>
                </a:solidFill>
                <a:latin typeface="+mj-lt"/>
              </a:rPr>
              <a:t>Application </a:t>
            </a:r>
            <a:r>
              <a:rPr lang="en-GB" sz="1800" b="1" dirty="0" smtClean="0">
                <a:solidFill>
                  <a:schemeClr val="tx2">
                    <a:lumMod val="60000"/>
                    <a:lumOff val="40000"/>
                  </a:schemeClr>
                </a:solidFill>
                <a:latin typeface="+mj-lt"/>
              </a:rPr>
              <a:t>Exercise</a:t>
            </a:r>
            <a:endParaRPr lang="en-GB" sz="1800" b="1" dirty="0">
              <a:solidFill>
                <a:schemeClr val="tx2">
                  <a:lumMod val="60000"/>
                  <a:lumOff val="40000"/>
                </a:schemeClr>
              </a:solidFill>
              <a:latin typeface="+mj-lt"/>
            </a:endParaRPr>
          </a:p>
        </p:txBody>
      </p:sp>
    </p:spTree>
    <p:extLst>
      <p:ext uri="{BB962C8B-B14F-4D97-AF65-F5344CB8AC3E}">
        <p14:creationId xmlns:p14="http://schemas.microsoft.com/office/powerpoint/2010/main" val="3836557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Which option did you choose and why?</a:t>
            </a:r>
            <a:endParaRPr lang="en-GB" dirty="0"/>
          </a:p>
        </p:txBody>
      </p:sp>
      <p:sp>
        <p:nvSpPr>
          <p:cNvPr id="4" name="Rectangle 3"/>
          <p:cNvSpPr/>
          <p:nvPr/>
        </p:nvSpPr>
        <p:spPr>
          <a:xfrm>
            <a:off x="5652120" y="457200"/>
            <a:ext cx="3096344" cy="369332"/>
          </a:xfrm>
          <a:prstGeom prst="rect">
            <a:avLst/>
          </a:prstGeom>
        </p:spPr>
        <p:txBody>
          <a:bodyPr wrap="square">
            <a:spAutoFit/>
          </a:bodyPr>
          <a:lstStyle/>
          <a:p>
            <a:r>
              <a:rPr lang="en-GB" sz="1800" b="1" dirty="0" smtClean="0">
                <a:solidFill>
                  <a:schemeClr val="tx2">
                    <a:lumMod val="60000"/>
                    <a:lumOff val="40000"/>
                  </a:schemeClr>
                </a:solidFill>
                <a:latin typeface="+mj-lt"/>
              </a:rPr>
              <a:t>Declare and Feedback</a:t>
            </a:r>
            <a:endParaRPr lang="en-GB" sz="1800" b="1" dirty="0">
              <a:solidFill>
                <a:schemeClr val="tx2">
                  <a:lumMod val="60000"/>
                  <a:lumOff val="40000"/>
                </a:schemeClr>
              </a:solidFill>
              <a:latin typeface="+mj-lt"/>
            </a:endParaRPr>
          </a:p>
        </p:txBody>
      </p:sp>
    </p:spTree>
    <p:extLst>
      <p:ext uri="{BB962C8B-B14F-4D97-AF65-F5344CB8AC3E}">
        <p14:creationId xmlns:p14="http://schemas.microsoft.com/office/powerpoint/2010/main" val="3778497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Box 2">
            <a:extLst>
              <a:ext uri="{FF2B5EF4-FFF2-40B4-BE49-F238E27FC236}">
                <a16:creationId xmlns:a16="http://schemas.microsoft.com/office/drawing/2014/main" id="{AEB13C14-F542-4526-977E-CB9BF33C407E}"/>
              </a:ext>
            </a:extLst>
          </p:cNvPr>
          <p:cNvSpPr txBox="1"/>
          <p:nvPr/>
        </p:nvSpPr>
        <p:spPr>
          <a:xfrm>
            <a:off x="5508104" y="332656"/>
            <a:ext cx="3623296" cy="461665"/>
          </a:xfrm>
          <a:prstGeom prst="rect">
            <a:avLst/>
          </a:prstGeom>
          <a:noFill/>
        </p:spPr>
        <p:txBody>
          <a:bodyPr wrap="square" rtlCol="0">
            <a:spAutoFit/>
          </a:bodyPr>
          <a:lstStyle/>
          <a:p>
            <a:r>
              <a:rPr lang="en-GB" b="1" dirty="0" smtClean="0">
                <a:solidFill>
                  <a:schemeClr val="tx2">
                    <a:lumMod val="60000"/>
                    <a:lumOff val="40000"/>
                  </a:schemeClr>
                </a:solidFill>
                <a:latin typeface="+mj-lt"/>
              </a:rPr>
              <a:t>Discussion and Q&amp;A</a:t>
            </a:r>
            <a:endParaRPr lang="en-GB" b="1" dirty="0">
              <a:solidFill>
                <a:schemeClr val="tx2">
                  <a:lumMod val="60000"/>
                  <a:lumOff val="40000"/>
                </a:schemeClr>
              </a:solidFill>
              <a:latin typeface="+mj-lt"/>
            </a:endParaRPr>
          </a:p>
        </p:txBody>
      </p:sp>
      <p:sp>
        <p:nvSpPr>
          <p:cNvPr id="4" name="TextBox 3">
            <a:extLst>
              <a:ext uri="{FF2B5EF4-FFF2-40B4-BE49-F238E27FC236}">
                <a16:creationId xmlns:a16="http://schemas.microsoft.com/office/drawing/2014/main" id="{42C57DA6-3425-4E5D-B7FE-B3DB4D485B07}"/>
              </a:ext>
            </a:extLst>
          </p:cNvPr>
          <p:cNvSpPr txBox="1"/>
          <p:nvPr/>
        </p:nvSpPr>
        <p:spPr>
          <a:xfrm>
            <a:off x="395536" y="1772816"/>
            <a:ext cx="8136904" cy="1569660"/>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mn-lt"/>
              </a:rPr>
              <a:t>How did you find the elements of TBL?</a:t>
            </a:r>
          </a:p>
          <a:p>
            <a:pPr marL="342900" indent="-342900">
              <a:buFont typeface="Arial" panose="020B0604020202020204" pitchFamily="34" charset="0"/>
              <a:buChar char="•"/>
            </a:pPr>
            <a:r>
              <a:rPr lang="en-GB" dirty="0">
                <a:latin typeface="+mn-lt"/>
              </a:rPr>
              <a:t>How might you adopt it for use in your class?</a:t>
            </a:r>
          </a:p>
          <a:p>
            <a:pPr marL="342900" indent="-342900">
              <a:buFont typeface="Arial" panose="020B0604020202020204" pitchFamily="34" charset="0"/>
              <a:buChar char="•"/>
            </a:pPr>
            <a:r>
              <a:rPr lang="en-GB" dirty="0">
                <a:latin typeface="+mn-lt"/>
              </a:rPr>
              <a:t>What tools might you need?</a:t>
            </a:r>
          </a:p>
          <a:p>
            <a:pPr marL="342900" indent="-342900">
              <a:buFont typeface="Arial" panose="020B0604020202020204" pitchFamily="34" charset="0"/>
              <a:buChar char="•"/>
            </a:pPr>
            <a:r>
              <a:rPr lang="en-GB" dirty="0">
                <a:latin typeface="+mn-lt"/>
              </a:rPr>
              <a:t>What support might you need?</a:t>
            </a:r>
          </a:p>
        </p:txBody>
      </p:sp>
    </p:spTree>
    <p:extLst>
      <p:ext uri="{BB962C8B-B14F-4D97-AF65-F5344CB8AC3E}">
        <p14:creationId xmlns:p14="http://schemas.microsoft.com/office/powerpoint/2010/main" val="242747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506" y="3128042"/>
            <a:ext cx="4582164" cy="1810003"/>
          </a:xfrm>
        </p:spPr>
      </p:pic>
      <p:sp>
        <p:nvSpPr>
          <p:cNvPr id="5" name="TextBox 4">
            <a:extLst>
              <a:ext uri="{FF2B5EF4-FFF2-40B4-BE49-F238E27FC236}">
                <a16:creationId xmlns:a16="http://schemas.microsoft.com/office/drawing/2014/main" id="{AEB13C14-F542-4526-977E-CB9BF33C407E}"/>
              </a:ext>
            </a:extLst>
          </p:cNvPr>
          <p:cNvSpPr txBox="1"/>
          <p:nvPr/>
        </p:nvSpPr>
        <p:spPr>
          <a:xfrm>
            <a:off x="6156176" y="332656"/>
            <a:ext cx="2736304" cy="461665"/>
          </a:xfrm>
          <a:prstGeom prst="rect">
            <a:avLst/>
          </a:prstGeom>
          <a:noFill/>
        </p:spPr>
        <p:txBody>
          <a:bodyPr wrap="square" rtlCol="0">
            <a:spAutoFit/>
          </a:bodyPr>
          <a:lstStyle/>
          <a:p>
            <a:r>
              <a:rPr lang="en-GB" b="1" dirty="0" smtClean="0">
                <a:solidFill>
                  <a:schemeClr val="tx2">
                    <a:lumMod val="60000"/>
                    <a:lumOff val="40000"/>
                  </a:schemeClr>
                </a:solidFill>
                <a:latin typeface="+mj-lt"/>
              </a:rPr>
              <a:t>Peer evaluation</a:t>
            </a:r>
            <a:endParaRPr lang="en-GB" b="1" dirty="0">
              <a:solidFill>
                <a:schemeClr val="tx2">
                  <a:lumMod val="60000"/>
                  <a:lumOff val="40000"/>
                </a:schemeClr>
              </a:solidFill>
              <a:latin typeface="+mj-lt"/>
            </a:endParaRPr>
          </a:p>
        </p:txBody>
      </p:sp>
    </p:spTree>
    <p:extLst>
      <p:ext uri="{BB962C8B-B14F-4D97-AF65-F5344CB8AC3E}">
        <p14:creationId xmlns:p14="http://schemas.microsoft.com/office/powerpoint/2010/main" val="242677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899592" y="2060848"/>
            <a:ext cx="6480720" cy="2308324"/>
          </a:xfrm>
          <a:prstGeom prst="rect">
            <a:avLst/>
          </a:prstGeom>
        </p:spPr>
        <p:txBody>
          <a:bodyPr wrap="square">
            <a:spAutoFit/>
          </a:bodyPr>
          <a:lstStyle/>
          <a:p>
            <a:pPr marL="342900" indent="-342900">
              <a:buFont typeface="Arial" panose="020B0604020202020204" pitchFamily="34" charset="0"/>
              <a:buChar char="•"/>
            </a:pPr>
            <a:r>
              <a:rPr lang="en-GB" dirty="0">
                <a:latin typeface="+mj-lt"/>
              </a:rPr>
              <a:t>Why TBL?</a:t>
            </a:r>
          </a:p>
          <a:p>
            <a:pPr marL="342900" indent="-342900">
              <a:buFont typeface="Arial" panose="020B0604020202020204" pitchFamily="34" charset="0"/>
              <a:buChar char="•"/>
            </a:pPr>
            <a:r>
              <a:rPr lang="en-GB" dirty="0">
                <a:latin typeface="+mj-lt"/>
              </a:rPr>
              <a:t>What is TBL?</a:t>
            </a:r>
          </a:p>
          <a:p>
            <a:pPr marL="342900" indent="-342900">
              <a:buFont typeface="Arial" panose="020B0604020202020204" pitchFamily="34" charset="0"/>
              <a:buChar char="•"/>
            </a:pPr>
            <a:r>
              <a:rPr lang="en-GB" dirty="0">
                <a:latin typeface="+mj-lt"/>
              </a:rPr>
              <a:t>Team Formation </a:t>
            </a:r>
          </a:p>
          <a:p>
            <a:pPr marL="342900" indent="-342900">
              <a:buFont typeface="Arial" panose="020B0604020202020204" pitchFamily="34" charset="0"/>
              <a:buChar char="•"/>
            </a:pPr>
            <a:r>
              <a:rPr lang="en-GB" dirty="0">
                <a:latin typeface="+mj-lt"/>
              </a:rPr>
              <a:t>Readiness Assurance Process</a:t>
            </a:r>
          </a:p>
          <a:p>
            <a:pPr marL="342900" indent="-342900">
              <a:buFont typeface="Arial" panose="020B0604020202020204" pitchFamily="34" charset="0"/>
              <a:buChar char="•"/>
            </a:pPr>
            <a:r>
              <a:rPr lang="en-GB" dirty="0">
                <a:latin typeface="+mj-lt"/>
              </a:rPr>
              <a:t>Application </a:t>
            </a:r>
            <a:r>
              <a:rPr lang="en-GB" dirty="0" smtClean="0">
                <a:latin typeface="+mj-lt"/>
              </a:rPr>
              <a:t>Exercise</a:t>
            </a:r>
            <a:endParaRPr lang="en-GB" dirty="0">
              <a:latin typeface="+mj-lt"/>
            </a:endParaRPr>
          </a:p>
          <a:p>
            <a:pPr marL="342900" indent="-342900">
              <a:buFont typeface="Arial" panose="020B0604020202020204" pitchFamily="34" charset="0"/>
              <a:buChar char="•"/>
            </a:pPr>
            <a:r>
              <a:rPr lang="en-GB" dirty="0">
                <a:latin typeface="+mj-lt"/>
              </a:rPr>
              <a:t>Discussion and Q&amp;A</a:t>
            </a:r>
          </a:p>
        </p:txBody>
      </p:sp>
      <p:sp>
        <p:nvSpPr>
          <p:cNvPr id="5" name="Rectangle 4"/>
          <p:cNvSpPr/>
          <p:nvPr/>
        </p:nvSpPr>
        <p:spPr>
          <a:xfrm>
            <a:off x="6012160" y="404664"/>
            <a:ext cx="2520280" cy="584775"/>
          </a:xfrm>
          <a:prstGeom prst="rect">
            <a:avLst/>
          </a:prstGeom>
        </p:spPr>
        <p:txBody>
          <a:bodyPr wrap="square">
            <a:spAutoFit/>
          </a:bodyPr>
          <a:lstStyle/>
          <a:p>
            <a:r>
              <a:rPr lang="en-GB" sz="3200" b="1" dirty="0">
                <a:solidFill>
                  <a:schemeClr val="tx2">
                    <a:lumMod val="60000"/>
                    <a:lumOff val="40000"/>
                  </a:schemeClr>
                </a:solidFill>
                <a:latin typeface="+mj-lt"/>
              </a:rPr>
              <a:t>Programme</a:t>
            </a:r>
          </a:p>
        </p:txBody>
      </p:sp>
    </p:spTree>
    <p:extLst>
      <p:ext uri="{BB962C8B-B14F-4D97-AF65-F5344CB8AC3E}">
        <p14:creationId xmlns:p14="http://schemas.microsoft.com/office/powerpoint/2010/main" val="4252353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2245469"/>
            <a:ext cx="6048672" cy="4279875"/>
          </a:xfrm>
        </p:spPr>
        <p:txBody>
          <a:bodyPr/>
          <a:lstStyle/>
          <a:p>
            <a:pPr>
              <a:buFont typeface="Wingdings" panose="05000000000000000000" pitchFamily="2" charset="2"/>
              <a:buChar char="q"/>
            </a:pPr>
            <a:r>
              <a:rPr lang="en-GB" b="0" dirty="0"/>
              <a:t>A special form of active and collaborative learning</a:t>
            </a:r>
          </a:p>
          <a:p>
            <a:pPr>
              <a:buFont typeface="Wingdings" panose="05000000000000000000" pitchFamily="2" charset="2"/>
              <a:buChar char="q"/>
            </a:pPr>
            <a:r>
              <a:rPr lang="en-GB" b="0" dirty="0"/>
              <a:t>Learner-centred </a:t>
            </a:r>
            <a:r>
              <a:rPr lang="en-GB" dirty="0" smtClean="0"/>
              <a:t>flipped </a:t>
            </a:r>
            <a:r>
              <a:rPr lang="en-GB" b="0" dirty="0" smtClean="0"/>
              <a:t>strategy</a:t>
            </a:r>
            <a:r>
              <a:rPr lang="en-GB" b="0" dirty="0"/>
              <a:t>, designed to engage students through a process of preparation, assessment and application of knowledge</a:t>
            </a:r>
          </a:p>
          <a:p>
            <a:pPr>
              <a:buFont typeface="Wingdings" panose="05000000000000000000" pitchFamily="2" charset="2"/>
              <a:buChar char="q"/>
            </a:pPr>
            <a:r>
              <a:rPr lang="en-GB" b="0" dirty="0"/>
              <a:t>Shifts the focus of classroom time from conveying course concepts by the instructor to the application of course concepts by student learning teams</a:t>
            </a:r>
          </a:p>
          <a:p>
            <a:pPr marL="0" indent="0">
              <a:buNone/>
            </a:pPr>
            <a:endParaRPr lang="en-GB" b="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553" y="1552224"/>
            <a:ext cx="2484378" cy="19983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80112" y="476672"/>
            <a:ext cx="2880320" cy="523220"/>
          </a:xfrm>
          <a:prstGeom prst="rect">
            <a:avLst/>
          </a:prstGeom>
        </p:spPr>
        <p:txBody>
          <a:bodyPr wrap="square">
            <a:spAutoFit/>
          </a:bodyPr>
          <a:lstStyle/>
          <a:p>
            <a:r>
              <a:rPr lang="en-GB" sz="2800" b="1" dirty="0">
                <a:solidFill>
                  <a:schemeClr val="tx2">
                    <a:lumMod val="60000"/>
                    <a:lumOff val="40000"/>
                  </a:schemeClr>
                </a:solidFill>
                <a:latin typeface="+mj-lt"/>
              </a:rPr>
              <a:t>What is TBL? </a:t>
            </a:r>
          </a:p>
        </p:txBody>
      </p:sp>
    </p:spTree>
    <p:extLst>
      <p:ext uri="{BB962C8B-B14F-4D97-AF65-F5344CB8AC3E}">
        <p14:creationId xmlns:p14="http://schemas.microsoft.com/office/powerpoint/2010/main" val="3154505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638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29" y="1412776"/>
            <a:ext cx="7574141"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44208" y="370634"/>
            <a:ext cx="2400850" cy="461665"/>
          </a:xfrm>
          <a:prstGeom prst="rect">
            <a:avLst/>
          </a:prstGeom>
        </p:spPr>
        <p:txBody>
          <a:bodyPr wrap="none">
            <a:spAutoFit/>
          </a:bodyPr>
          <a:lstStyle/>
          <a:p>
            <a:r>
              <a:rPr lang="en-GB" b="1" dirty="0">
                <a:solidFill>
                  <a:schemeClr val="tx2">
                    <a:lumMod val="60000"/>
                    <a:lumOff val="40000"/>
                  </a:schemeClr>
                </a:solidFill>
                <a:latin typeface="+mj-lt"/>
              </a:rPr>
              <a:t>The TBL Cycle </a:t>
            </a:r>
          </a:p>
        </p:txBody>
      </p:sp>
    </p:spTree>
    <p:extLst>
      <p:ext uri="{BB962C8B-B14F-4D97-AF65-F5344CB8AC3E}">
        <p14:creationId xmlns:p14="http://schemas.microsoft.com/office/powerpoint/2010/main" val="142000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EA2A-BC4D-4D07-BA88-056ACEE67EF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2B31EF4-F3D0-4246-AED4-F1629B29E147}"/>
              </a:ext>
            </a:extLst>
          </p:cNvPr>
          <p:cNvSpPr>
            <a:spLocks noGrp="1"/>
          </p:cNvSpPr>
          <p:nvPr>
            <p:ph idx="1"/>
          </p:nvPr>
        </p:nvSpPr>
        <p:spPr/>
        <p:txBody>
          <a:bodyPr/>
          <a:lstStyle/>
          <a:p>
            <a:r>
              <a:rPr lang="en-GB" b="0" dirty="0"/>
              <a:t>Teams must be properly formed and managed</a:t>
            </a:r>
          </a:p>
          <a:p>
            <a:pPr lvl="1"/>
            <a:r>
              <a:rPr lang="en-GB" b="0" dirty="0"/>
              <a:t>Diverse resources</a:t>
            </a:r>
          </a:p>
          <a:p>
            <a:pPr lvl="1"/>
            <a:r>
              <a:rPr lang="en-GB" b="0" dirty="0"/>
              <a:t>Permanent teams formed transparently</a:t>
            </a:r>
          </a:p>
          <a:p>
            <a:r>
              <a:rPr lang="en-GB" b="0" dirty="0"/>
              <a:t>Students must be motivated to come to class prepared</a:t>
            </a:r>
          </a:p>
          <a:p>
            <a:r>
              <a:rPr lang="en-GB" b="0" dirty="0"/>
              <a:t>Students must learn to use course concepts to solve problems</a:t>
            </a:r>
          </a:p>
          <a:p>
            <a:r>
              <a:rPr lang="en-GB" b="0" dirty="0"/>
              <a:t>Students must be truly accountable</a:t>
            </a:r>
          </a:p>
          <a:p>
            <a:endParaRPr lang="en-GB" dirty="0"/>
          </a:p>
        </p:txBody>
      </p:sp>
      <p:sp>
        <p:nvSpPr>
          <p:cNvPr id="7" name="Rectangle 6">
            <a:extLst>
              <a:ext uri="{FF2B5EF4-FFF2-40B4-BE49-F238E27FC236}">
                <a16:creationId xmlns:a16="http://schemas.microsoft.com/office/drawing/2014/main" id="{D2CBAD81-E979-4AF3-A99C-90E8C3C80DF5}"/>
              </a:ext>
            </a:extLst>
          </p:cNvPr>
          <p:cNvSpPr/>
          <p:nvPr/>
        </p:nvSpPr>
        <p:spPr>
          <a:xfrm>
            <a:off x="4211960" y="414337"/>
            <a:ext cx="4861459" cy="461665"/>
          </a:xfrm>
          <a:prstGeom prst="rect">
            <a:avLst/>
          </a:prstGeom>
        </p:spPr>
        <p:txBody>
          <a:bodyPr wrap="none">
            <a:spAutoFit/>
          </a:bodyPr>
          <a:lstStyle/>
          <a:p>
            <a:r>
              <a:rPr lang="en-GB" b="1" dirty="0">
                <a:solidFill>
                  <a:schemeClr val="tx2">
                    <a:lumMod val="60000"/>
                    <a:lumOff val="40000"/>
                  </a:schemeClr>
                </a:solidFill>
                <a:latin typeface="+mj-lt"/>
              </a:rPr>
              <a:t>Four Key TBL Design Principles</a:t>
            </a:r>
          </a:p>
        </p:txBody>
      </p:sp>
    </p:spTree>
    <p:extLst>
      <p:ext uri="{BB962C8B-B14F-4D97-AF65-F5344CB8AC3E}">
        <p14:creationId xmlns:p14="http://schemas.microsoft.com/office/powerpoint/2010/main" val="754910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62596"/>
            <a:ext cx="5400600" cy="5240714"/>
          </a:xfrm>
        </p:spPr>
      </p:pic>
      <p:sp>
        <p:nvSpPr>
          <p:cNvPr id="5" name="Rectangle 4">
            <a:extLst>
              <a:ext uri="{FF2B5EF4-FFF2-40B4-BE49-F238E27FC236}">
                <a16:creationId xmlns:a16="http://schemas.microsoft.com/office/drawing/2014/main" id="{D2CBAD81-E979-4AF3-A99C-90E8C3C80DF5}"/>
              </a:ext>
            </a:extLst>
          </p:cNvPr>
          <p:cNvSpPr/>
          <p:nvPr/>
        </p:nvSpPr>
        <p:spPr>
          <a:xfrm>
            <a:off x="4211960" y="414337"/>
            <a:ext cx="4861459" cy="461665"/>
          </a:xfrm>
          <a:prstGeom prst="rect">
            <a:avLst/>
          </a:prstGeom>
        </p:spPr>
        <p:txBody>
          <a:bodyPr wrap="none">
            <a:spAutoFit/>
          </a:bodyPr>
          <a:lstStyle/>
          <a:p>
            <a:r>
              <a:rPr lang="en-GB" b="1" dirty="0">
                <a:solidFill>
                  <a:schemeClr val="tx2">
                    <a:lumMod val="60000"/>
                    <a:lumOff val="40000"/>
                  </a:schemeClr>
                </a:solidFill>
                <a:latin typeface="+mj-lt"/>
              </a:rPr>
              <a:t>Four Key TBL Design Principles</a:t>
            </a:r>
          </a:p>
        </p:txBody>
      </p:sp>
    </p:spTree>
    <p:extLst>
      <p:ext uri="{BB962C8B-B14F-4D97-AF65-F5344CB8AC3E}">
        <p14:creationId xmlns:p14="http://schemas.microsoft.com/office/powerpoint/2010/main" val="2016151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3923928" y="260648"/>
            <a:ext cx="4743414" cy="830997"/>
          </a:xfrm>
          <a:prstGeom prst="rect">
            <a:avLst/>
          </a:prstGeom>
        </p:spPr>
        <p:txBody>
          <a:bodyPr wrap="none">
            <a:spAutoFit/>
          </a:bodyPr>
          <a:lstStyle/>
          <a:p>
            <a:r>
              <a:rPr lang="en-GB" b="1" dirty="0">
                <a:solidFill>
                  <a:schemeClr val="tx2">
                    <a:lumMod val="60000"/>
                    <a:lumOff val="40000"/>
                  </a:schemeClr>
                </a:solidFill>
                <a:latin typeface="+mj-lt"/>
              </a:rPr>
              <a:t>Readiness Assurance Process </a:t>
            </a:r>
          </a:p>
          <a:p>
            <a:r>
              <a:rPr lang="en-GB" b="1" dirty="0">
                <a:solidFill>
                  <a:schemeClr val="tx2">
                    <a:lumMod val="60000"/>
                    <a:lumOff val="40000"/>
                  </a:schemeClr>
                </a:solidFill>
                <a:latin typeface="+mj-lt"/>
              </a:rPr>
              <a:t>(</a:t>
            </a:r>
            <a:r>
              <a:rPr lang="en-GB" b="1" dirty="0" err="1">
                <a:solidFill>
                  <a:schemeClr val="tx2">
                    <a:lumMod val="60000"/>
                    <a:lumOff val="40000"/>
                  </a:schemeClr>
                </a:solidFill>
                <a:latin typeface="+mj-lt"/>
              </a:rPr>
              <a:t>iRAT</a:t>
            </a:r>
            <a:r>
              <a:rPr lang="en-GB" b="1" dirty="0">
                <a:solidFill>
                  <a:schemeClr val="tx2">
                    <a:lumMod val="60000"/>
                    <a:lumOff val="40000"/>
                  </a:schemeClr>
                </a:solidFill>
                <a:latin typeface="+mj-lt"/>
              </a:rPr>
              <a:t> and </a:t>
            </a:r>
            <a:r>
              <a:rPr lang="en-GB" b="1" dirty="0" err="1">
                <a:solidFill>
                  <a:schemeClr val="tx2">
                    <a:lumMod val="60000"/>
                    <a:lumOff val="40000"/>
                  </a:schemeClr>
                </a:solidFill>
                <a:latin typeface="+mj-lt"/>
              </a:rPr>
              <a:t>tRAT</a:t>
            </a:r>
            <a:r>
              <a:rPr lang="en-GB" b="1" dirty="0">
                <a:solidFill>
                  <a:schemeClr val="tx2">
                    <a:lumMod val="60000"/>
                    <a:lumOff val="40000"/>
                  </a:schemeClr>
                </a:solidFill>
                <a:latin typeface="+mj-lt"/>
              </a:rPr>
              <a:t>)</a:t>
            </a:r>
          </a:p>
        </p:txBody>
      </p:sp>
      <p:sp>
        <p:nvSpPr>
          <p:cNvPr id="5" name="Rectangle 4"/>
          <p:cNvSpPr/>
          <p:nvPr/>
        </p:nvSpPr>
        <p:spPr>
          <a:xfrm>
            <a:off x="395536" y="2492896"/>
            <a:ext cx="8503088" cy="3831818"/>
          </a:xfrm>
          <a:prstGeom prst="rect">
            <a:avLst/>
          </a:prstGeom>
        </p:spPr>
        <p:txBody>
          <a:bodyPr wrap="square">
            <a:spAutoFit/>
          </a:bodyPr>
          <a:lstStyle/>
          <a:p>
            <a:pPr marL="342900" indent="-342900">
              <a:lnSpc>
                <a:spcPct val="150000"/>
              </a:lnSpc>
              <a:buFont typeface="Arial" panose="020B0604020202020204" pitchFamily="34" charset="0"/>
              <a:buChar char="•"/>
            </a:pPr>
            <a:r>
              <a:rPr lang="en-GB" dirty="0" smtClean="0">
                <a:latin typeface="+mj-lt"/>
              </a:rPr>
              <a:t>Individual Readiness Assurance Test (</a:t>
            </a:r>
            <a:r>
              <a:rPr lang="en-GB" dirty="0" err="1" smtClean="0">
                <a:latin typeface="+mj-lt"/>
              </a:rPr>
              <a:t>iRAT</a:t>
            </a:r>
            <a:r>
              <a:rPr lang="en-GB" dirty="0" smtClean="0">
                <a:latin typeface="+mj-lt"/>
              </a:rPr>
              <a:t>): students answer </a:t>
            </a:r>
            <a:r>
              <a:rPr lang="en-GB" dirty="0">
                <a:latin typeface="+mj-lt"/>
              </a:rPr>
              <a:t>questions as individuals</a:t>
            </a:r>
          </a:p>
          <a:p>
            <a:pPr marL="342900" indent="-342900">
              <a:lnSpc>
                <a:spcPct val="150000"/>
              </a:lnSpc>
              <a:buFont typeface="Arial" panose="020B0604020202020204" pitchFamily="34" charset="0"/>
              <a:buChar char="•"/>
            </a:pPr>
            <a:r>
              <a:rPr lang="en-GB" dirty="0" smtClean="0">
                <a:latin typeface="+mj-lt"/>
              </a:rPr>
              <a:t>Answers are </a:t>
            </a:r>
            <a:r>
              <a:rPr lang="en-GB" b="1" u="sng" dirty="0" smtClean="0">
                <a:latin typeface="+mj-lt"/>
              </a:rPr>
              <a:t>NOT</a:t>
            </a:r>
            <a:r>
              <a:rPr lang="en-GB" dirty="0" smtClean="0">
                <a:latin typeface="+mj-lt"/>
              </a:rPr>
              <a:t> revealed</a:t>
            </a:r>
          </a:p>
          <a:p>
            <a:pPr marL="342900" indent="-342900">
              <a:lnSpc>
                <a:spcPct val="150000"/>
              </a:lnSpc>
              <a:buFont typeface="Arial" panose="020B0604020202020204" pitchFamily="34" charset="0"/>
              <a:buChar char="•"/>
            </a:pPr>
            <a:r>
              <a:rPr lang="en-GB" dirty="0" smtClean="0">
                <a:latin typeface="+mj-lt"/>
              </a:rPr>
              <a:t>Team </a:t>
            </a:r>
            <a:r>
              <a:rPr lang="en-GB" dirty="0">
                <a:latin typeface="+mj-lt"/>
              </a:rPr>
              <a:t>Readiness Assurance Test </a:t>
            </a:r>
            <a:r>
              <a:rPr lang="en-GB" dirty="0" smtClean="0">
                <a:latin typeface="+mj-lt"/>
              </a:rPr>
              <a:t>(</a:t>
            </a:r>
            <a:r>
              <a:rPr lang="en-GB" dirty="0" err="1" smtClean="0">
                <a:latin typeface="+mj-lt"/>
              </a:rPr>
              <a:t>tRAT</a:t>
            </a:r>
            <a:r>
              <a:rPr lang="en-GB" dirty="0" smtClean="0">
                <a:latin typeface="+mj-lt"/>
              </a:rPr>
              <a:t>): students answer same </a:t>
            </a:r>
            <a:r>
              <a:rPr lang="en-GB" dirty="0">
                <a:latin typeface="+mj-lt"/>
              </a:rPr>
              <a:t>questions, but as  a group</a:t>
            </a:r>
          </a:p>
          <a:p>
            <a:pPr marL="342900" indent="-342900">
              <a:lnSpc>
                <a:spcPct val="150000"/>
              </a:lnSpc>
              <a:buFont typeface="Arial" panose="020B0604020202020204" pitchFamily="34" charset="0"/>
              <a:buChar char="•"/>
            </a:pPr>
            <a:r>
              <a:rPr lang="en-GB" dirty="0">
                <a:latin typeface="+mj-lt"/>
              </a:rPr>
              <a:t>Then answers are given</a:t>
            </a:r>
          </a:p>
          <a:p>
            <a:pPr marL="342900" indent="-342900">
              <a:lnSpc>
                <a:spcPct val="150000"/>
              </a:lnSpc>
              <a:buFontTx/>
              <a:buChar char="-"/>
            </a:pPr>
            <a:endParaRPr lang="en-GB" sz="1800" dirty="0">
              <a:latin typeface="+mj-lt"/>
            </a:endParaRPr>
          </a:p>
        </p:txBody>
      </p:sp>
    </p:spTree>
    <p:extLst>
      <p:ext uri="{BB962C8B-B14F-4D97-AF65-F5344CB8AC3E}">
        <p14:creationId xmlns:p14="http://schemas.microsoft.com/office/powerpoint/2010/main" val="217722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9237" y="1622425"/>
            <a:ext cx="3662701" cy="4821238"/>
          </a:xfrm>
        </p:spPr>
      </p:pic>
      <p:sp>
        <p:nvSpPr>
          <p:cNvPr id="5" name="Rectangle 4"/>
          <p:cNvSpPr/>
          <p:nvPr/>
        </p:nvSpPr>
        <p:spPr>
          <a:xfrm>
            <a:off x="4283968" y="260648"/>
            <a:ext cx="4752528" cy="830997"/>
          </a:xfrm>
          <a:prstGeom prst="rect">
            <a:avLst/>
          </a:prstGeom>
        </p:spPr>
        <p:txBody>
          <a:bodyPr wrap="square">
            <a:spAutoFit/>
          </a:bodyPr>
          <a:lstStyle/>
          <a:p>
            <a:r>
              <a:rPr lang="en-GB" b="1" dirty="0">
                <a:solidFill>
                  <a:schemeClr val="tx2">
                    <a:lumMod val="60000"/>
                    <a:lumOff val="40000"/>
                  </a:schemeClr>
                </a:solidFill>
                <a:latin typeface="+mj-lt"/>
              </a:rPr>
              <a:t>Readiness Assurance Process </a:t>
            </a:r>
          </a:p>
          <a:p>
            <a:r>
              <a:rPr lang="en-GB" b="1" dirty="0">
                <a:solidFill>
                  <a:schemeClr val="tx2">
                    <a:lumMod val="60000"/>
                    <a:lumOff val="40000"/>
                  </a:schemeClr>
                </a:solidFill>
                <a:latin typeface="+mj-lt"/>
              </a:rPr>
              <a:t>(</a:t>
            </a:r>
            <a:r>
              <a:rPr lang="en-GB" b="1" dirty="0" err="1">
                <a:solidFill>
                  <a:schemeClr val="tx2">
                    <a:lumMod val="60000"/>
                    <a:lumOff val="40000"/>
                  </a:schemeClr>
                </a:solidFill>
                <a:latin typeface="+mj-lt"/>
              </a:rPr>
              <a:t>iRAT</a:t>
            </a:r>
            <a:r>
              <a:rPr lang="en-GB" b="1" dirty="0">
                <a:solidFill>
                  <a:schemeClr val="tx2">
                    <a:lumMod val="60000"/>
                    <a:lumOff val="40000"/>
                  </a:schemeClr>
                </a:solidFill>
                <a:latin typeface="+mj-lt"/>
              </a:rPr>
              <a:t> and </a:t>
            </a:r>
            <a:r>
              <a:rPr lang="en-GB" b="1" dirty="0" err="1">
                <a:solidFill>
                  <a:schemeClr val="tx2">
                    <a:lumMod val="60000"/>
                    <a:lumOff val="40000"/>
                  </a:schemeClr>
                </a:solidFill>
                <a:latin typeface="+mj-lt"/>
              </a:rPr>
              <a:t>tRAT</a:t>
            </a:r>
            <a:r>
              <a:rPr lang="en-GB" b="1" dirty="0">
                <a:solidFill>
                  <a:schemeClr val="tx2">
                    <a:lumMod val="60000"/>
                    <a:lumOff val="40000"/>
                  </a:schemeClr>
                </a:solidFill>
                <a:latin typeface="+mj-lt"/>
              </a:rPr>
              <a:t>)</a:t>
            </a:r>
          </a:p>
        </p:txBody>
      </p:sp>
    </p:spTree>
    <p:extLst>
      <p:ext uri="{BB962C8B-B14F-4D97-AF65-F5344CB8AC3E}">
        <p14:creationId xmlns:p14="http://schemas.microsoft.com/office/powerpoint/2010/main" val="2733083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School">
  <a:themeElements>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5A2669"/>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C207BC5956B243A0F5037EE682F86B" ma:contentTypeVersion="10" ma:contentTypeDescription="Create a new document." ma:contentTypeScope="" ma:versionID="4895c2862ba7c0c7df073032f2a7afb8">
  <xsd:schema xmlns:xsd="http://www.w3.org/2001/XMLSchema" xmlns:xs="http://www.w3.org/2001/XMLSchema" xmlns:p="http://schemas.microsoft.com/office/2006/metadata/properties" xmlns:ns3="f5a09b4a-6470-44d6-924f-22d7c8007f2c" xmlns:ns4="0585e40a-7b49-4056-977e-52cf66733c79" targetNamespace="http://schemas.microsoft.com/office/2006/metadata/properties" ma:root="true" ma:fieldsID="b2dc07538877ac16b17f30055970f116" ns3:_="" ns4:_="">
    <xsd:import namespace="f5a09b4a-6470-44d6-924f-22d7c8007f2c"/>
    <xsd:import namespace="0585e40a-7b49-4056-977e-52cf66733c79"/>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a09b4a-6470-44d6-924f-22d7c8007f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85e40a-7b49-4056-977e-52cf66733c7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F83DD0-12A1-48F1-B003-5C0FE7DB497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585e40a-7b49-4056-977e-52cf66733c79"/>
    <ds:schemaRef ds:uri="f5a09b4a-6470-44d6-924f-22d7c8007f2c"/>
    <ds:schemaRef ds:uri="http://www.w3.org/XML/1998/namespace"/>
  </ds:schemaRefs>
</ds:datastoreItem>
</file>

<file path=customXml/itemProps2.xml><?xml version="1.0" encoding="utf-8"?>
<ds:datastoreItem xmlns:ds="http://schemas.openxmlformats.org/officeDocument/2006/customXml" ds:itemID="{0320D4E3-3545-495B-AD69-47FDEA760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a09b4a-6470-44d6-924f-22d7c8007f2c"/>
    <ds:schemaRef ds:uri="0585e40a-7b49-4056-977e-52cf66733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6FB35F-B249-40F8-A607-61F9C585D3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12929</TotalTime>
  <Words>909</Words>
  <Application>Microsoft Office PowerPoint</Application>
  <PresentationFormat>On-screen Show (4:3)</PresentationFormat>
  <Paragraphs>135</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Times New Roman</vt:lpstr>
      <vt:lpstr>Wingdings</vt:lpstr>
      <vt:lpstr>BusinessSchool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Authorised User</dc:creator>
  <cp:lastModifiedBy>Sarah Honeychurch</cp:lastModifiedBy>
  <cp:revision>394</cp:revision>
  <dcterms:created xsi:type="dcterms:W3CDTF">2007-09-18T17:05:57Z</dcterms:created>
  <dcterms:modified xsi:type="dcterms:W3CDTF">2019-10-31T09:07:20Z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0x010100AAC207BC5956B243A0F5037EE682F86B</vt:lpwstr>
  </property>
</Properties>
</file>