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charts/chart3.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43883263" cy="3294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86C5E4-4107-40A1-8ECB-5868241B5F37}" v="193" dt="2020-08-18T14:22:01.6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40" d="100"/>
          <a:sy n="40" d="100"/>
        </p:scale>
        <p:origin x="30"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hard May" userId="a87f02f7-85a8-49d4-b506-742c341d9b91" providerId="ADAL" clId="{2C86C5E4-4107-40A1-8ECB-5868241B5F37}"/>
    <pc:docChg chg="undo custSel modSld">
      <pc:chgData name="Gerhard May" userId="a87f02f7-85a8-49d4-b506-742c341d9b91" providerId="ADAL" clId="{2C86C5E4-4107-40A1-8ECB-5868241B5F37}" dt="2020-08-18T14:22:28.940" v="2756" actId="208"/>
      <pc:docMkLst>
        <pc:docMk/>
      </pc:docMkLst>
      <pc:sldChg chg="addSp delSp modSp mod">
        <pc:chgData name="Gerhard May" userId="a87f02f7-85a8-49d4-b506-742c341d9b91" providerId="ADAL" clId="{2C86C5E4-4107-40A1-8ECB-5868241B5F37}" dt="2020-08-18T14:22:28.940" v="2756" actId="208"/>
        <pc:sldMkLst>
          <pc:docMk/>
          <pc:sldMk cId="1270404738" sldId="257"/>
        </pc:sldMkLst>
        <pc:spChg chg="add mod">
          <ac:chgData name="Gerhard May" userId="a87f02f7-85a8-49d4-b506-742c341d9b91" providerId="ADAL" clId="{2C86C5E4-4107-40A1-8ECB-5868241B5F37}" dt="2020-08-17T13:41:13.999" v="1623" actId="12789"/>
          <ac:spMkLst>
            <pc:docMk/>
            <pc:sldMk cId="1270404738" sldId="257"/>
            <ac:spMk id="16" creationId="{2531A67A-F773-4FB6-AC59-96D452242723}"/>
          </ac:spMkLst>
        </pc:spChg>
        <pc:spChg chg="add mod ord">
          <ac:chgData name="Gerhard May" userId="a87f02f7-85a8-49d4-b506-742c341d9b91" providerId="ADAL" clId="{2C86C5E4-4107-40A1-8ECB-5868241B5F37}" dt="2020-08-17T13:40:36.016" v="1554" actId="171"/>
          <ac:spMkLst>
            <pc:docMk/>
            <pc:sldMk cId="1270404738" sldId="257"/>
            <ac:spMk id="17" creationId="{62780598-E7E6-484A-B782-EDE456CE1B75}"/>
          </ac:spMkLst>
        </pc:spChg>
        <pc:spChg chg="mod">
          <ac:chgData name="Gerhard May" userId="a87f02f7-85a8-49d4-b506-742c341d9b91" providerId="ADAL" clId="{2C86C5E4-4107-40A1-8ECB-5868241B5F37}" dt="2020-08-17T09:38:35.784" v="53" actId="12788"/>
          <ac:spMkLst>
            <pc:docMk/>
            <pc:sldMk cId="1270404738" sldId="257"/>
            <ac:spMk id="24" creationId="{9AFA996E-AD6B-4DC6-BC85-A182D141A5B5}"/>
          </ac:spMkLst>
        </pc:spChg>
        <pc:spChg chg="mod">
          <ac:chgData name="Gerhard May" userId="a87f02f7-85a8-49d4-b506-742c341d9b91" providerId="ADAL" clId="{2C86C5E4-4107-40A1-8ECB-5868241B5F37}" dt="2020-08-17T09:38:35.784" v="53" actId="12788"/>
          <ac:spMkLst>
            <pc:docMk/>
            <pc:sldMk cId="1270404738" sldId="257"/>
            <ac:spMk id="25" creationId="{2CF2C83C-08B8-46D1-AEAA-7C0550B92975}"/>
          </ac:spMkLst>
        </pc:spChg>
        <pc:spChg chg="add del mod">
          <ac:chgData name="Gerhard May" userId="a87f02f7-85a8-49d4-b506-742c341d9b91" providerId="ADAL" clId="{2C86C5E4-4107-40A1-8ECB-5868241B5F37}" dt="2020-08-17T15:21:09.761" v="2502" actId="478"/>
          <ac:spMkLst>
            <pc:docMk/>
            <pc:sldMk cId="1270404738" sldId="257"/>
            <ac:spMk id="26" creationId="{D9DDE26D-F9B6-492C-A710-EFCF2807095C}"/>
          </ac:spMkLst>
        </pc:spChg>
        <pc:spChg chg="add mod">
          <ac:chgData name="Gerhard May" userId="a87f02f7-85a8-49d4-b506-742c341d9b91" providerId="ADAL" clId="{2C86C5E4-4107-40A1-8ECB-5868241B5F37}" dt="2020-08-17T15:30:17.392" v="2569" actId="208"/>
          <ac:spMkLst>
            <pc:docMk/>
            <pc:sldMk cId="1270404738" sldId="257"/>
            <ac:spMk id="27" creationId="{7EE85191-988A-44B9-80E2-58393B946158}"/>
          </ac:spMkLst>
        </pc:spChg>
        <pc:spChg chg="mod">
          <ac:chgData name="Gerhard May" userId="a87f02f7-85a8-49d4-b506-742c341d9b91" providerId="ADAL" clId="{2C86C5E4-4107-40A1-8ECB-5868241B5F37}" dt="2020-08-17T09:49:43.728" v="544" actId="122"/>
          <ac:spMkLst>
            <pc:docMk/>
            <pc:sldMk cId="1270404738" sldId="257"/>
            <ac:spMk id="28" creationId="{81A5C452-2DAF-423A-BC0E-FB2D0D0E019D}"/>
          </ac:spMkLst>
        </pc:spChg>
        <pc:spChg chg="mod">
          <ac:chgData name="Gerhard May" userId="a87f02f7-85a8-49d4-b506-742c341d9b91" providerId="ADAL" clId="{2C86C5E4-4107-40A1-8ECB-5868241B5F37}" dt="2020-08-18T14:00:35.115" v="2672" actId="255"/>
          <ac:spMkLst>
            <pc:docMk/>
            <pc:sldMk cId="1270404738" sldId="257"/>
            <ac:spMk id="29" creationId="{FEB053B5-623C-42C1-A5BA-FDB2309E17B5}"/>
          </ac:spMkLst>
        </pc:spChg>
        <pc:spChg chg="del">
          <ac:chgData name="Gerhard May" userId="a87f02f7-85a8-49d4-b506-742c341d9b91" providerId="ADAL" clId="{2C86C5E4-4107-40A1-8ECB-5868241B5F37}" dt="2020-08-17T13:30:05.916" v="1245" actId="478"/>
          <ac:spMkLst>
            <pc:docMk/>
            <pc:sldMk cId="1270404738" sldId="257"/>
            <ac:spMk id="30" creationId="{9793BC31-3E9A-4E00-A76F-069126324922}"/>
          </ac:spMkLst>
        </pc:spChg>
        <pc:spChg chg="mod">
          <ac:chgData name="Gerhard May" userId="a87f02f7-85a8-49d4-b506-742c341d9b91" providerId="ADAL" clId="{2C86C5E4-4107-40A1-8ECB-5868241B5F37}" dt="2020-08-17T09:52:48.425" v="624" actId="1076"/>
          <ac:spMkLst>
            <pc:docMk/>
            <pc:sldMk cId="1270404738" sldId="257"/>
            <ac:spMk id="31" creationId="{75E4ADE2-1C83-47FC-978F-7E0CAA0FDC54}"/>
          </ac:spMkLst>
        </pc:spChg>
        <pc:spChg chg="mod">
          <ac:chgData name="Gerhard May" userId="a87f02f7-85a8-49d4-b506-742c341d9b91" providerId="ADAL" clId="{2C86C5E4-4107-40A1-8ECB-5868241B5F37}" dt="2020-08-17T09:43:20.550" v="122" actId="554"/>
          <ac:spMkLst>
            <pc:docMk/>
            <pc:sldMk cId="1270404738" sldId="257"/>
            <ac:spMk id="36" creationId="{9F0FB76E-3304-4BA8-8CA7-C2F98EABCB5C}"/>
          </ac:spMkLst>
        </pc:spChg>
        <pc:spChg chg="mod">
          <ac:chgData name="Gerhard May" userId="a87f02f7-85a8-49d4-b506-742c341d9b91" providerId="ADAL" clId="{2C86C5E4-4107-40A1-8ECB-5868241B5F37}" dt="2020-08-17T15:31:48.402" v="2597" actId="1037"/>
          <ac:spMkLst>
            <pc:docMk/>
            <pc:sldMk cId="1270404738" sldId="257"/>
            <ac:spMk id="37" creationId="{A4C26EDB-7235-4F91-A0E2-B62F3F0FCF6C}"/>
          </ac:spMkLst>
        </pc:spChg>
        <pc:spChg chg="mod">
          <ac:chgData name="Gerhard May" userId="a87f02f7-85a8-49d4-b506-742c341d9b91" providerId="ADAL" clId="{2C86C5E4-4107-40A1-8ECB-5868241B5F37}" dt="2020-08-17T14:33:11.557" v="1969" actId="14100"/>
          <ac:spMkLst>
            <pc:docMk/>
            <pc:sldMk cId="1270404738" sldId="257"/>
            <ac:spMk id="38" creationId="{D42D236E-7546-4230-89C4-A3CB68860FFA}"/>
          </ac:spMkLst>
        </pc:spChg>
        <pc:spChg chg="del">
          <ac:chgData name="Gerhard May" userId="a87f02f7-85a8-49d4-b506-742c341d9b91" providerId="ADAL" clId="{2C86C5E4-4107-40A1-8ECB-5868241B5F37}" dt="2020-08-17T13:29:47.229" v="1244" actId="478"/>
          <ac:spMkLst>
            <pc:docMk/>
            <pc:sldMk cId="1270404738" sldId="257"/>
            <ac:spMk id="40" creationId="{95E7CCBE-8901-4B3D-AE78-2BE3AAB26519}"/>
          </ac:spMkLst>
        </pc:spChg>
        <pc:spChg chg="del">
          <ac:chgData name="Gerhard May" userId="a87f02f7-85a8-49d4-b506-742c341d9b91" providerId="ADAL" clId="{2C86C5E4-4107-40A1-8ECB-5868241B5F37}" dt="2020-08-17T13:29:47.229" v="1244" actId="478"/>
          <ac:spMkLst>
            <pc:docMk/>
            <pc:sldMk cId="1270404738" sldId="257"/>
            <ac:spMk id="41" creationId="{D6F40EB5-8D73-41C9-8CC9-4FFF7382622E}"/>
          </ac:spMkLst>
        </pc:spChg>
        <pc:spChg chg="del">
          <ac:chgData name="Gerhard May" userId="a87f02f7-85a8-49d4-b506-742c341d9b91" providerId="ADAL" clId="{2C86C5E4-4107-40A1-8ECB-5868241B5F37}" dt="2020-08-17T13:29:47.229" v="1244" actId="478"/>
          <ac:spMkLst>
            <pc:docMk/>
            <pc:sldMk cId="1270404738" sldId="257"/>
            <ac:spMk id="42" creationId="{002942FC-744D-4F59-A0B9-6D4CBD4EA1A9}"/>
          </ac:spMkLst>
        </pc:spChg>
        <pc:spChg chg="mod">
          <ac:chgData name="Gerhard May" userId="a87f02f7-85a8-49d4-b506-742c341d9b91" providerId="ADAL" clId="{2C86C5E4-4107-40A1-8ECB-5868241B5F37}" dt="2020-08-17T15:19:04.313" v="2493" actId="1076"/>
          <ac:spMkLst>
            <pc:docMk/>
            <pc:sldMk cId="1270404738" sldId="257"/>
            <ac:spMk id="43" creationId="{8CBD65E6-B838-4D00-BF0C-3070FF4F3D21}"/>
          </ac:spMkLst>
        </pc:spChg>
        <pc:spChg chg="del mod">
          <ac:chgData name="Gerhard May" userId="a87f02f7-85a8-49d4-b506-742c341d9b91" providerId="ADAL" clId="{2C86C5E4-4107-40A1-8ECB-5868241B5F37}" dt="2020-08-17T15:28:18.816" v="2550" actId="478"/>
          <ac:spMkLst>
            <pc:docMk/>
            <pc:sldMk cId="1270404738" sldId="257"/>
            <ac:spMk id="44" creationId="{A2148495-B756-4A96-85FD-E5CC6713F248}"/>
          </ac:spMkLst>
        </pc:spChg>
        <pc:spChg chg="del mod">
          <ac:chgData name="Gerhard May" userId="a87f02f7-85a8-49d4-b506-742c341d9b91" providerId="ADAL" clId="{2C86C5E4-4107-40A1-8ECB-5868241B5F37}" dt="2020-08-17T15:09:45.062" v="2485" actId="478"/>
          <ac:spMkLst>
            <pc:docMk/>
            <pc:sldMk cId="1270404738" sldId="257"/>
            <ac:spMk id="45" creationId="{56C266B8-8AB7-40F0-B164-823BEF121F94}"/>
          </ac:spMkLst>
        </pc:spChg>
        <pc:spChg chg="mod">
          <ac:chgData name="Gerhard May" userId="a87f02f7-85a8-49d4-b506-742c341d9b91" providerId="ADAL" clId="{2C86C5E4-4107-40A1-8ECB-5868241B5F37}" dt="2020-08-17T09:50:26.343" v="558" actId="12788"/>
          <ac:spMkLst>
            <pc:docMk/>
            <pc:sldMk cId="1270404738" sldId="257"/>
            <ac:spMk id="46" creationId="{881713B9-EBD6-45ED-8FFC-708A58986E3A}"/>
          </ac:spMkLst>
        </pc:spChg>
        <pc:spChg chg="mod">
          <ac:chgData name="Gerhard May" userId="a87f02f7-85a8-49d4-b506-742c341d9b91" providerId="ADAL" clId="{2C86C5E4-4107-40A1-8ECB-5868241B5F37}" dt="2020-08-18T14:01:22.425" v="2683" actId="20577"/>
          <ac:spMkLst>
            <pc:docMk/>
            <pc:sldMk cId="1270404738" sldId="257"/>
            <ac:spMk id="47" creationId="{0DB8BB33-7975-48D3-97DA-8E0496E33641}"/>
          </ac:spMkLst>
        </pc:spChg>
        <pc:spChg chg="mod">
          <ac:chgData name="Gerhard May" userId="a87f02f7-85a8-49d4-b506-742c341d9b91" providerId="ADAL" clId="{2C86C5E4-4107-40A1-8ECB-5868241B5F37}" dt="2020-08-18T14:00:51.425" v="2675" actId="20577"/>
          <ac:spMkLst>
            <pc:docMk/>
            <pc:sldMk cId="1270404738" sldId="257"/>
            <ac:spMk id="48" creationId="{283922BB-7B28-49AB-AC65-C152FEC74C3B}"/>
          </ac:spMkLst>
        </pc:spChg>
        <pc:spChg chg="add mod">
          <ac:chgData name="Gerhard May" userId="a87f02f7-85a8-49d4-b506-742c341d9b91" providerId="ADAL" clId="{2C86C5E4-4107-40A1-8ECB-5868241B5F37}" dt="2020-08-17T09:59:09.825" v="701" actId="571"/>
          <ac:spMkLst>
            <pc:docMk/>
            <pc:sldMk cId="1270404738" sldId="257"/>
            <ac:spMk id="56" creationId="{0D57D1D0-A709-4A31-BE9B-8F61D6073E7D}"/>
          </ac:spMkLst>
        </pc:spChg>
        <pc:spChg chg="mod">
          <ac:chgData name="Gerhard May" userId="a87f02f7-85a8-49d4-b506-742c341d9b91" providerId="ADAL" clId="{2C86C5E4-4107-40A1-8ECB-5868241B5F37}" dt="2020-08-17T09:52:48.425" v="624" actId="1076"/>
          <ac:spMkLst>
            <pc:docMk/>
            <pc:sldMk cId="1270404738" sldId="257"/>
            <ac:spMk id="69" creationId="{9482E707-D729-49AD-98B7-D5AB2BB87360}"/>
          </ac:spMkLst>
        </pc:spChg>
        <pc:spChg chg="mod">
          <ac:chgData name="Gerhard May" userId="a87f02f7-85a8-49d4-b506-742c341d9b91" providerId="ADAL" clId="{2C86C5E4-4107-40A1-8ECB-5868241B5F37}" dt="2020-08-17T09:52:48.425" v="624" actId="1076"/>
          <ac:spMkLst>
            <pc:docMk/>
            <pc:sldMk cId="1270404738" sldId="257"/>
            <ac:spMk id="70" creationId="{D5958B28-0EC2-4273-A670-2E92E5289864}"/>
          </ac:spMkLst>
        </pc:spChg>
        <pc:spChg chg="mod">
          <ac:chgData name="Gerhard May" userId="a87f02f7-85a8-49d4-b506-742c341d9b91" providerId="ADAL" clId="{2C86C5E4-4107-40A1-8ECB-5868241B5F37}" dt="2020-08-17T09:52:48.425" v="624" actId="1076"/>
          <ac:spMkLst>
            <pc:docMk/>
            <pc:sldMk cId="1270404738" sldId="257"/>
            <ac:spMk id="71" creationId="{3B40F3B7-095C-4FF0-8BA7-4528166AADC8}"/>
          </ac:spMkLst>
        </pc:spChg>
        <pc:spChg chg="mod">
          <ac:chgData name="Gerhard May" userId="a87f02f7-85a8-49d4-b506-742c341d9b91" providerId="ADAL" clId="{2C86C5E4-4107-40A1-8ECB-5868241B5F37}" dt="2020-08-17T09:52:48.425" v="624" actId="1076"/>
          <ac:spMkLst>
            <pc:docMk/>
            <pc:sldMk cId="1270404738" sldId="257"/>
            <ac:spMk id="72" creationId="{06237B17-C0D1-4823-9963-5B2913C24318}"/>
          </ac:spMkLst>
        </pc:spChg>
        <pc:spChg chg="mod">
          <ac:chgData name="Gerhard May" userId="a87f02f7-85a8-49d4-b506-742c341d9b91" providerId="ADAL" clId="{2C86C5E4-4107-40A1-8ECB-5868241B5F37}" dt="2020-08-17T10:05:38.451" v="995" actId="20577"/>
          <ac:spMkLst>
            <pc:docMk/>
            <pc:sldMk cId="1270404738" sldId="257"/>
            <ac:spMk id="73" creationId="{254E8DFD-2107-4C25-91B1-B6E7AE5F3CB2}"/>
          </ac:spMkLst>
        </pc:spChg>
        <pc:spChg chg="mod ord">
          <ac:chgData name="Gerhard May" userId="a87f02f7-85a8-49d4-b506-742c341d9b91" providerId="ADAL" clId="{2C86C5E4-4107-40A1-8ECB-5868241B5F37}" dt="2020-08-18T14:07:20.648" v="2702" actId="167"/>
          <ac:spMkLst>
            <pc:docMk/>
            <pc:sldMk cId="1270404738" sldId="257"/>
            <ac:spMk id="74" creationId="{00000000-0000-0000-0000-000000000000}"/>
          </ac:spMkLst>
        </pc:spChg>
        <pc:spChg chg="mod">
          <ac:chgData name="Gerhard May" userId="a87f02f7-85a8-49d4-b506-742c341d9b91" providerId="ADAL" clId="{2C86C5E4-4107-40A1-8ECB-5868241B5F37}" dt="2020-08-17T09:38:18.853" v="44" actId="1036"/>
          <ac:spMkLst>
            <pc:docMk/>
            <pc:sldMk cId="1270404738" sldId="257"/>
            <ac:spMk id="75" creationId="{00000000-0000-0000-0000-000000000000}"/>
          </ac:spMkLst>
        </pc:spChg>
        <pc:spChg chg="mod">
          <ac:chgData name="Gerhard May" userId="a87f02f7-85a8-49d4-b506-742c341d9b91" providerId="ADAL" clId="{2C86C5E4-4107-40A1-8ECB-5868241B5F37}" dt="2020-08-17T09:41:07.048" v="76" actId="1035"/>
          <ac:spMkLst>
            <pc:docMk/>
            <pc:sldMk cId="1270404738" sldId="257"/>
            <ac:spMk id="76" creationId="{00000000-0000-0000-0000-000000000000}"/>
          </ac:spMkLst>
        </pc:spChg>
        <pc:spChg chg="mod">
          <ac:chgData name="Gerhard May" userId="a87f02f7-85a8-49d4-b506-742c341d9b91" providerId="ADAL" clId="{2C86C5E4-4107-40A1-8ECB-5868241B5F37}" dt="2020-08-17T09:43:50.608" v="123" actId="12788"/>
          <ac:spMkLst>
            <pc:docMk/>
            <pc:sldMk cId="1270404738" sldId="257"/>
            <ac:spMk id="77" creationId="{00000000-0000-0000-0000-000000000000}"/>
          </ac:spMkLst>
        </pc:spChg>
        <pc:spChg chg="mod ord">
          <ac:chgData name="Gerhard May" userId="a87f02f7-85a8-49d4-b506-742c341d9b91" providerId="ADAL" clId="{2C86C5E4-4107-40A1-8ECB-5868241B5F37}" dt="2020-08-18T14:13:28.429" v="2715" actId="167"/>
          <ac:spMkLst>
            <pc:docMk/>
            <pc:sldMk cId="1270404738" sldId="257"/>
            <ac:spMk id="78" creationId="{00000000-0000-0000-0000-000000000000}"/>
          </ac:spMkLst>
        </pc:spChg>
        <pc:spChg chg="mod">
          <ac:chgData name="Gerhard May" userId="a87f02f7-85a8-49d4-b506-742c341d9b91" providerId="ADAL" clId="{2C86C5E4-4107-40A1-8ECB-5868241B5F37}" dt="2020-08-17T15:18:59.001" v="2492" actId="14100"/>
          <ac:spMkLst>
            <pc:docMk/>
            <pc:sldMk cId="1270404738" sldId="257"/>
            <ac:spMk id="79" creationId="{00000000-0000-0000-0000-000000000000}"/>
          </ac:spMkLst>
        </pc:spChg>
        <pc:spChg chg="del">
          <ac:chgData name="Gerhard May" userId="a87f02f7-85a8-49d4-b506-742c341d9b91" providerId="ADAL" clId="{2C86C5E4-4107-40A1-8ECB-5868241B5F37}" dt="2020-08-17T13:29:47.229" v="1244" actId="478"/>
          <ac:spMkLst>
            <pc:docMk/>
            <pc:sldMk cId="1270404738" sldId="257"/>
            <ac:spMk id="80" creationId="{00000000-0000-0000-0000-000000000000}"/>
          </ac:spMkLst>
        </pc:spChg>
        <pc:spChg chg="mod">
          <ac:chgData name="Gerhard May" userId="a87f02f7-85a8-49d4-b506-742c341d9b91" providerId="ADAL" clId="{2C86C5E4-4107-40A1-8ECB-5868241B5F37}" dt="2020-08-18T14:22:28.940" v="2756" actId="208"/>
          <ac:spMkLst>
            <pc:docMk/>
            <pc:sldMk cId="1270404738" sldId="257"/>
            <ac:spMk id="81" creationId="{92D439AF-7B39-40E8-9080-D40482BFC284}"/>
          </ac:spMkLst>
        </pc:spChg>
        <pc:spChg chg="mod">
          <ac:chgData name="Gerhard May" userId="a87f02f7-85a8-49d4-b506-742c341d9b91" providerId="ADAL" clId="{2C86C5E4-4107-40A1-8ECB-5868241B5F37}" dt="2020-08-18T14:22:19.608" v="2755" actId="208"/>
          <ac:spMkLst>
            <pc:docMk/>
            <pc:sldMk cId="1270404738" sldId="257"/>
            <ac:spMk id="83" creationId="{DB4AC6F1-04DE-4A16-B769-D19F63A45D36}"/>
          </ac:spMkLst>
        </pc:spChg>
        <pc:spChg chg="add mod">
          <ac:chgData name="Gerhard May" userId="a87f02f7-85a8-49d4-b506-742c341d9b91" providerId="ADAL" clId="{2C86C5E4-4107-40A1-8ECB-5868241B5F37}" dt="2020-08-17T13:14:03.750" v="1204" actId="1037"/>
          <ac:spMkLst>
            <pc:docMk/>
            <pc:sldMk cId="1270404738" sldId="257"/>
            <ac:spMk id="84" creationId="{CC2386CE-8113-4232-9963-B6F9932D6DB9}"/>
          </ac:spMkLst>
        </pc:spChg>
        <pc:spChg chg="add mod">
          <ac:chgData name="Gerhard May" userId="a87f02f7-85a8-49d4-b506-742c341d9b91" providerId="ADAL" clId="{2C86C5E4-4107-40A1-8ECB-5868241B5F37}" dt="2020-08-17T13:12:58.168" v="1147" actId="1038"/>
          <ac:spMkLst>
            <pc:docMk/>
            <pc:sldMk cId="1270404738" sldId="257"/>
            <ac:spMk id="85" creationId="{BA698EBC-D702-4780-B7CB-0797D253C7E3}"/>
          </ac:spMkLst>
        </pc:spChg>
        <pc:spChg chg="add mod">
          <ac:chgData name="Gerhard May" userId="a87f02f7-85a8-49d4-b506-742c341d9b91" providerId="ADAL" clId="{2C86C5E4-4107-40A1-8ECB-5868241B5F37}" dt="2020-08-17T13:13:55.511" v="1195" actId="1037"/>
          <ac:spMkLst>
            <pc:docMk/>
            <pc:sldMk cId="1270404738" sldId="257"/>
            <ac:spMk id="86" creationId="{5C2206FF-6331-4AC6-BECD-C9B8CA06FA94}"/>
          </ac:spMkLst>
        </pc:spChg>
        <pc:spChg chg="mod">
          <ac:chgData name="Gerhard May" userId="a87f02f7-85a8-49d4-b506-742c341d9b91" providerId="ADAL" clId="{2C86C5E4-4107-40A1-8ECB-5868241B5F37}" dt="2020-08-18T14:22:19.608" v="2755" actId="208"/>
          <ac:spMkLst>
            <pc:docMk/>
            <pc:sldMk cId="1270404738" sldId="257"/>
            <ac:spMk id="88" creationId="{17103FF8-E41F-4D0A-A3D5-921F843BAF6F}"/>
          </ac:spMkLst>
        </pc:spChg>
        <pc:spChg chg="mod">
          <ac:chgData name="Gerhard May" userId="a87f02f7-85a8-49d4-b506-742c341d9b91" providerId="ADAL" clId="{2C86C5E4-4107-40A1-8ECB-5868241B5F37}" dt="2020-08-18T14:22:10.816" v="2754" actId="208"/>
          <ac:spMkLst>
            <pc:docMk/>
            <pc:sldMk cId="1270404738" sldId="257"/>
            <ac:spMk id="89" creationId="{E2E107B9-C932-4C05-8AF3-79FCFD0C85D4}"/>
          </ac:spMkLst>
        </pc:spChg>
        <pc:spChg chg="add mod">
          <ac:chgData name="Gerhard May" userId="a87f02f7-85a8-49d4-b506-742c341d9b91" providerId="ADAL" clId="{2C86C5E4-4107-40A1-8ECB-5868241B5F37}" dt="2020-08-18T14:16:52.888" v="2745" actId="20577"/>
          <ac:spMkLst>
            <pc:docMk/>
            <pc:sldMk cId="1270404738" sldId="257"/>
            <ac:spMk id="94" creationId="{674F27E2-8D78-4913-B166-E5104C92FB2D}"/>
          </ac:spMkLst>
        </pc:spChg>
        <pc:spChg chg="add mod">
          <ac:chgData name="Gerhard May" userId="a87f02f7-85a8-49d4-b506-742c341d9b91" providerId="ADAL" clId="{2C86C5E4-4107-40A1-8ECB-5868241B5F37}" dt="2020-08-18T14:15:52.567" v="2731" actId="20577"/>
          <ac:spMkLst>
            <pc:docMk/>
            <pc:sldMk cId="1270404738" sldId="257"/>
            <ac:spMk id="95" creationId="{27F8DEF2-A01C-4DEC-BF93-4FCBFE200039}"/>
          </ac:spMkLst>
        </pc:spChg>
        <pc:spChg chg="add mod">
          <ac:chgData name="Gerhard May" userId="a87f02f7-85a8-49d4-b506-742c341d9b91" providerId="ADAL" clId="{2C86C5E4-4107-40A1-8ECB-5868241B5F37}" dt="2020-08-17T13:41:27.753" v="1645" actId="1035"/>
          <ac:spMkLst>
            <pc:docMk/>
            <pc:sldMk cId="1270404738" sldId="257"/>
            <ac:spMk id="96" creationId="{1FD617F0-AD18-439D-BB52-2B61EA60E37C}"/>
          </ac:spMkLst>
        </pc:spChg>
        <pc:spChg chg="add mod">
          <ac:chgData name="Gerhard May" userId="a87f02f7-85a8-49d4-b506-742c341d9b91" providerId="ADAL" clId="{2C86C5E4-4107-40A1-8ECB-5868241B5F37}" dt="2020-08-18T14:16:16.591" v="2741" actId="14100"/>
          <ac:spMkLst>
            <pc:docMk/>
            <pc:sldMk cId="1270404738" sldId="257"/>
            <ac:spMk id="97" creationId="{3AF85C01-FC03-4733-9DB0-4F5367C994CC}"/>
          </ac:spMkLst>
        </pc:spChg>
        <pc:spChg chg="add mod">
          <ac:chgData name="Gerhard May" userId="a87f02f7-85a8-49d4-b506-742c341d9b91" providerId="ADAL" clId="{2C86C5E4-4107-40A1-8ECB-5868241B5F37}" dt="2020-08-17T15:09:59.104" v="2487" actId="554"/>
          <ac:spMkLst>
            <pc:docMk/>
            <pc:sldMk cId="1270404738" sldId="257"/>
            <ac:spMk id="98" creationId="{1D40ADE2-251A-4B5F-A1CC-0FB362FB88B9}"/>
          </ac:spMkLst>
        </pc:spChg>
        <pc:spChg chg="add mod">
          <ac:chgData name="Gerhard May" userId="a87f02f7-85a8-49d4-b506-742c341d9b91" providerId="ADAL" clId="{2C86C5E4-4107-40A1-8ECB-5868241B5F37}" dt="2020-08-17T14:51:54.354" v="2361" actId="20577"/>
          <ac:spMkLst>
            <pc:docMk/>
            <pc:sldMk cId="1270404738" sldId="257"/>
            <ac:spMk id="99" creationId="{C795CE45-5E30-44A5-B518-9B5B9BF34A2F}"/>
          </ac:spMkLst>
        </pc:spChg>
        <pc:spChg chg="add mod">
          <ac:chgData name="Gerhard May" userId="a87f02f7-85a8-49d4-b506-742c341d9b91" providerId="ADAL" clId="{2C86C5E4-4107-40A1-8ECB-5868241B5F37}" dt="2020-08-17T15:30:07.815" v="2567" actId="208"/>
          <ac:spMkLst>
            <pc:docMk/>
            <pc:sldMk cId="1270404738" sldId="257"/>
            <ac:spMk id="103" creationId="{30BB694A-9DF1-4A8F-A341-FE3E052B1C1F}"/>
          </ac:spMkLst>
        </pc:spChg>
        <pc:spChg chg="add mod">
          <ac:chgData name="Gerhard May" userId="a87f02f7-85a8-49d4-b506-742c341d9b91" providerId="ADAL" clId="{2C86C5E4-4107-40A1-8ECB-5868241B5F37}" dt="2020-08-17T15:30:31.095" v="2571" actId="208"/>
          <ac:spMkLst>
            <pc:docMk/>
            <pc:sldMk cId="1270404738" sldId="257"/>
            <ac:spMk id="104" creationId="{6B1E777F-FA1B-49CB-AE41-4782E3A7D1D7}"/>
          </ac:spMkLst>
        </pc:spChg>
        <pc:spChg chg="add mod">
          <ac:chgData name="Gerhard May" userId="a87f02f7-85a8-49d4-b506-742c341d9b91" providerId="ADAL" clId="{2C86C5E4-4107-40A1-8ECB-5868241B5F37}" dt="2020-08-17T15:29:56.463" v="2566" actId="207"/>
          <ac:spMkLst>
            <pc:docMk/>
            <pc:sldMk cId="1270404738" sldId="257"/>
            <ac:spMk id="105" creationId="{E571AF79-C3D9-4C01-BF0E-ACE4147C1294}"/>
          </ac:spMkLst>
        </pc:spChg>
        <pc:spChg chg="add mod">
          <ac:chgData name="Gerhard May" userId="a87f02f7-85a8-49d4-b506-742c341d9b91" providerId="ADAL" clId="{2C86C5E4-4107-40A1-8ECB-5868241B5F37}" dt="2020-08-17T15:29:42.464" v="2564" actId="208"/>
          <ac:spMkLst>
            <pc:docMk/>
            <pc:sldMk cId="1270404738" sldId="257"/>
            <ac:spMk id="106" creationId="{FC5F0ABE-0897-40FC-9DD8-C584FBED0645}"/>
          </ac:spMkLst>
        </pc:spChg>
        <pc:spChg chg="add mod">
          <ac:chgData name="Gerhard May" userId="a87f02f7-85a8-49d4-b506-742c341d9b91" providerId="ADAL" clId="{2C86C5E4-4107-40A1-8ECB-5868241B5F37}" dt="2020-08-17T15:30:37.719" v="2572" actId="208"/>
          <ac:spMkLst>
            <pc:docMk/>
            <pc:sldMk cId="1270404738" sldId="257"/>
            <ac:spMk id="107" creationId="{BD78EAEE-EF55-4DB1-BB05-EDCA37241170}"/>
          </ac:spMkLst>
        </pc:spChg>
        <pc:spChg chg="add mod">
          <ac:chgData name="Gerhard May" userId="a87f02f7-85a8-49d4-b506-742c341d9b91" providerId="ADAL" clId="{2C86C5E4-4107-40A1-8ECB-5868241B5F37}" dt="2020-08-17T15:29:27.817" v="2562" actId="208"/>
          <ac:spMkLst>
            <pc:docMk/>
            <pc:sldMk cId="1270404738" sldId="257"/>
            <ac:spMk id="108" creationId="{F0411A37-B0C0-4761-84D1-21337C0C71D1}"/>
          </ac:spMkLst>
        </pc:spChg>
        <pc:spChg chg="add del mod">
          <ac:chgData name="Gerhard May" userId="a87f02f7-85a8-49d4-b506-742c341d9b91" providerId="ADAL" clId="{2C86C5E4-4107-40A1-8ECB-5868241B5F37}" dt="2020-08-17T15:27:02.967" v="2545" actId="478"/>
          <ac:spMkLst>
            <pc:docMk/>
            <pc:sldMk cId="1270404738" sldId="257"/>
            <ac:spMk id="109" creationId="{C3E07FAA-E576-42B8-90CF-87DB35EA0966}"/>
          </ac:spMkLst>
        </pc:spChg>
        <pc:spChg chg="add mod">
          <ac:chgData name="Gerhard May" userId="a87f02f7-85a8-49d4-b506-742c341d9b91" providerId="ADAL" clId="{2C86C5E4-4107-40A1-8ECB-5868241B5F37}" dt="2020-08-17T15:29:13.634" v="2560" actId="208"/>
          <ac:spMkLst>
            <pc:docMk/>
            <pc:sldMk cId="1270404738" sldId="257"/>
            <ac:spMk id="110" creationId="{6674D54D-267B-4964-A21B-780810CD90F3}"/>
          </ac:spMkLst>
        </pc:spChg>
        <pc:spChg chg="add del mod">
          <ac:chgData name="Gerhard May" userId="a87f02f7-85a8-49d4-b506-742c341d9b91" providerId="ADAL" clId="{2C86C5E4-4107-40A1-8ECB-5868241B5F37}" dt="2020-08-17T15:27:58.319" v="2548" actId="478"/>
          <ac:spMkLst>
            <pc:docMk/>
            <pc:sldMk cId="1270404738" sldId="257"/>
            <ac:spMk id="111" creationId="{97C5DA3F-E6C5-4239-A7C3-FE6035DD3C8E}"/>
          </ac:spMkLst>
        </pc:spChg>
        <pc:graphicFrameChg chg="add del mod modGraphic">
          <ac:chgData name="Gerhard May" userId="a87f02f7-85a8-49d4-b506-742c341d9b91" providerId="ADAL" clId="{2C86C5E4-4107-40A1-8ECB-5868241B5F37}" dt="2020-08-17T14:45:13.953" v="2297" actId="478"/>
          <ac:graphicFrameMkLst>
            <pc:docMk/>
            <pc:sldMk cId="1270404738" sldId="257"/>
            <ac:graphicFrameMk id="18" creationId="{32E7109C-16FD-4A40-B618-8D37BB93D223}"/>
          </ac:graphicFrameMkLst>
        </pc:graphicFrameChg>
        <pc:graphicFrameChg chg="add mod modGraphic">
          <ac:chgData name="Gerhard May" userId="a87f02f7-85a8-49d4-b506-742c341d9b91" providerId="ADAL" clId="{2C86C5E4-4107-40A1-8ECB-5868241B5F37}" dt="2020-08-17T14:52:02.233" v="2362" actId="1076"/>
          <ac:graphicFrameMkLst>
            <pc:docMk/>
            <pc:sldMk cId="1270404738" sldId="257"/>
            <ac:graphicFrameMk id="22" creationId="{175765A7-B4D7-4F67-8B5F-D6B6032FAEEE}"/>
          </ac:graphicFrameMkLst>
        </pc:graphicFrameChg>
        <pc:graphicFrameChg chg="add mod">
          <ac:chgData name="Gerhard May" userId="a87f02f7-85a8-49d4-b506-742c341d9b91" providerId="ADAL" clId="{2C86C5E4-4107-40A1-8ECB-5868241B5F37}" dt="2020-08-18T14:22:01.648" v="2753" actId="171"/>
          <ac:graphicFrameMkLst>
            <pc:docMk/>
            <pc:sldMk cId="1270404738" sldId="257"/>
            <ac:graphicFrameMk id="80" creationId="{00000000-0008-0000-0000-000002000000}"/>
          </ac:graphicFrameMkLst>
        </pc:graphicFrameChg>
        <pc:graphicFrameChg chg="add mod ord modGraphic">
          <ac:chgData name="Gerhard May" userId="a87f02f7-85a8-49d4-b506-742c341d9b91" providerId="ADAL" clId="{2C86C5E4-4107-40A1-8ECB-5868241B5F37}" dt="2020-08-18T14:13:19.220" v="2713" actId="167"/>
          <ac:graphicFrameMkLst>
            <pc:docMk/>
            <pc:sldMk cId="1270404738" sldId="257"/>
            <ac:graphicFrameMk id="91" creationId="{7F48455B-9B86-4C55-89C4-F49A00133EB0}"/>
          </ac:graphicFrameMkLst>
        </pc:graphicFrameChg>
        <pc:graphicFrameChg chg="add">
          <ac:chgData name="Gerhard May" userId="a87f02f7-85a8-49d4-b506-742c341d9b91" providerId="ADAL" clId="{2C86C5E4-4107-40A1-8ECB-5868241B5F37}" dt="2020-08-17T13:31:35.892" v="1281"/>
          <ac:graphicFrameMkLst>
            <pc:docMk/>
            <pc:sldMk cId="1270404738" sldId="257"/>
            <ac:graphicFrameMk id="92" creationId="{323A2D77-CF45-494D-90FE-0D86A7865173}"/>
          </ac:graphicFrameMkLst>
        </pc:graphicFrameChg>
        <pc:graphicFrameChg chg="add del mod modGraphic">
          <ac:chgData name="Gerhard May" userId="a87f02f7-85a8-49d4-b506-742c341d9b91" providerId="ADAL" clId="{2C86C5E4-4107-40A1-8ECB-5868241B5F37}" dt="2020-08-18T14:13:23.862" v="2714" actId="478"/>
          <ac:graphicFrameMkLst>
            <pc:docMk/>
            <pc:sldMk cId="1270404738" sldId="257"/>
            <ac:graphicFrameMk id="93" creationId="{323A2D77-CF45-494D-90FE-0D86A7865173}"/>
          </ac:graphicFrameMkLst>
        </pc:graphicFrameChg>
        <pc:graphicFrameChg chg="add mod">
          <ac:chgData name="Gerhard May" userId="a87f02f7-85a8-49d4-b506-742c341d9b91" providerId="ADAL" clId="{2C86C5E4-4107-40A1-8ECB-5868241B5F37}" dt="2020-08-17T15:06:13.059" v="2433" actId="1038"/>
          <ac:graphicFrameMkLst>
            <pc:docMk/>
            <pc:sldMk cId="1270404738" sldId="257"/>
            <ac:graphicFrameMk id="100" creationId="{005723BC-4B5D-4DD4-A19B-A4C5151FC941}"/>
          </ac:graphicFrameMkLst>
        </pc:graphicFrameChg>
        <pc:graphicFrameChg chg="add del mod">
          <ac:chgData name="Gerhard May" userId="a87f02f7-85a8-49d4-b506-742c341d9b91" providerId="ADAL" clId="{2C86C5E4-4107-40A1-8ECB-5868241B5F37}" dt="2020-08-17T15:03:34.206" v="2382" actId="478"/>
          <ac:graphicFrameMkLst>
            <pc:docMk/>
            <pc:sldMk cId="1270404738" sldId="257"/>
            <ac:graphicFrameMk id="101" creationId="{46AA6CC5-9133-4B3A-9DC0-11E0C1F81FCD}"/>
          </ac:graphicFrameMkLst>
        </pc:graphicFrameChg>
        <pc:graphicFrameChg chg="add mod">
          <ac:chgData name="Gerhard May" userId="a87f02f7-85a8-49d4-b506-742c341d9b91" providerId="ADAL" clId="{2C86C5E4-4107-40A1-8ECB-5868241B5F37}" dt="2020-08-17T15:06:13.059" v="2433" actId="1038"/>
          <ac:graphicFrameMkLst>
            <pc:docMk/>
            <pc:sldMk cId="1270404738" sldId="257"/>
            <ac:graphicFrameMk id="102" creationId="{46AA6CC5-9133-4B3A-9DC0-11E0C1F81FCD}"/>
          </ac:graphicFrameMkLst>
        </pc:graphicFrameChg>
        <pc:picChg chg="mod">
          <ac:chgData name="Gerhard May" userId="a87f02f7-85a8-49d4-b506-742c341d9b91" providerId="ADAL" clId="{2C86C5E4-4107-40A1-8ECB-5868241B5F37}" dt="2020-08-17T09:38:04.095" v="41" actId="12789"/>
          <ac:picMkLst>
            <pc:docMk/>
            <pc:sldMk cId="1270404738" sldId="257"/>
            <ac:picMk id="3" creationId="{D37B397F-536B-4688-8C92-6A80F9F3221C}"/>
          </ac:picMkLst>
        </pc:picChg>
        <pc:picChg chg="mod">
          <ac:chgData name="Gerhard May" userId="a87f02f7-85a8-49d4-b506-742c341d9b91" providerId="ADAL" clId="{2C86C5E4-4107-40A1-8ECB-5868241B5F37}" dt="2020-08-17T09:41:07.048" v="76" actId="1035"/>
          <ac:picMkLst>
            <pc:docMk/>
            <pc:sldMk cId="1270404738" sldId="257"/>
            <ac:picMk id="6" creationId="{D0D6ADD4-BAA9-4CFC-A277-97BBDE455FA6}"/>
          </ac:picMkLst>
        </pc:picChg>
        <pc:picChg chg="mod">
          <ac:chgData name="Gerhard May" userId="a87f02f7-85a8-49d4-b506-742c341d9b91" providerId="ADAL" clId="{2C86C5E4-4107-40A1-8ECB-5868241B5F37}" dt="2020-08-17T09:52:01.845" v="620" actId="14100"/>
          <ac:picMkLst>
            <pc:docMk/>
            <pc:sldMk cId="1270404738" sldId="257"/>
            <ac:picMk id="8" creationId="{6609B665-B017-4FDA-9152-6ABA94A92916}"/>
          </ac:picMkLst>
        </pc:picChg>
        <pc:picChg chg="add mod">
          <ac:chgData name="Gerhard May" userId="a87f02f7-85a8-49d4-b506-742c341d9b91" providerId="ADAL" clId="{2C86C5E4-4107-40A1-8ECB-5868241B5F37}" dt="2020-08-17T13:14:03.750" v="1204" actId="1037"/>
          <ac:picMkLst>
            <pc:docMk/>
            <pc:sldMk cId="1270404738" sldId="257"/>
            <ac:picMk id="14" creationId="{725FCABA-7438-4A8B-B792-E26F68A0B3EB}"/>
          </ac:picMkLst>
        </pc:picChg>
        <pc:picChg chg="del mod">
          <ac:chgData name="Gerhard May" userId="a87f02f7-85a8-49d4-b506-742c341d9b91" providerId="ADAL" clId="{2C86C5E4-4107-40A1-8ECB-5868241B5F37}" dt="2020-08-17T10:01:13.570" v="773" actId="478"/>
          <ac:picMkLst>
            <pc:docMk/>
            <pc:sldMk cId="1270404738" sldId="257"/>
            <ac:picMk id="19" creationId="{23552CAE-8365-493B-B052-C215FCF616DC}"/>
          </ac:picMkLst>
        </pc:picChg>
        <pc:picChg chg="mod">
          <ac:chgData name="Gerhard May" userId="a87f02f7-85a8-49d4-b506-742c341d9b91" providerId="ADAL" clId="{2C86C5E4-4107-40A1-8ECB-5868241B5F37}" dt="2020-08-17T13:11:34.327" v="1079" actId="14100"/>
          <ac:picMkLst>
            <pc:docMk/>
            <pc:sldMk cId="1270404738" sldId="257"/>
            <ac:picMk id="21" creationId="{B375EFB4-1B45-490D-B985-7DA147521FA1}"/>
          </ac:picMkLst>
        </pc:picChg>
        <pc:picChg chg="del mod">
          <ac:chgData name="Gerhard May" userId="a87f02f7-85a8-49d4-b506-742c341d9b91" providerId="ADAL" clId="{2C86C5E4-4107-40A1-8ECB-5868241B5F37}" dt="2020-08-18T14:07:09.732" v="2701" actId="478"/>
          <ac:picMkLst>
            <pc:docMk/>
            <pc:sldMk cId="1270404738" sldId="257"/>
            <ac:picMk id="23" creationId="{C2865BB4-7EB4-44C4-85C7-B178BDCA0AE4}"/>
          </ac:picMkLst>
        </pc:picChg>
        <pc:cxnChg chg="mod">
          <ac:chgData name="Gerhard May" userId="a87f02f7-85a8-49d4-b506-742c341d9b91" providerId="ADAL" clId="{2C86C5E4-4107-40A1-8ECB-5868241B5F37}" dt="2020-08-18T14:21:04.361" v="2746" actId="208"/>
          <ac:cxnSpMkLst>
            <pc:docMk/>
            <pc:sldMk cId="1270404738" sldId="257"/>
            <ac:cxnSpMk id="10" creationId="{983A3C94-F078-4A5E-94F8-A6A0F68F2ACB}"/>
          </ac:cxnSpMkLst>
        </pc:cxnChg>
        <pc:cxnChg chg="mod">
          <ac:chgData name="Gerhard May" userId="a87f02f7-85a8-49d4-b506-742c341d9b91" providerId="ADAL" clId="{2C86C5E4-4107-40A1-8ECB-5868241B5F37}" dt="2020-08-18T14:21:04.361" v="2746" actId="208"/>
          <ac:cxnSpMkLst>
            <pc:docMk/>
            <pc:sldMk cId="1270404738" sldId="257"/>
            <ac:cxnSpMk id="12" creationId="{E5A8171D-1916-42DA-959C-492CDB0612C9}"/>
          </ac:cxnSpMkLst>
        </pc:cxnChg>
        <pc:cxnChg chg="mod">
          <ac:chgData name="Gerhard May" userId="a87f02f7-85a8-49d4-b506-742c341d9b91" providerId="ADAL" clId="{2C86C5E4-4107-40A1-8ECB-5868241B5F37}" dt="2020-08-18T14:21:04.361" v="2746" actId="208"/>
          <ac:cxnSpMkLst>
            <pc:docMk/>
            <pc:sldMk cId="1270404738" sldId="257"/>
            <ac:cxnSpMk id="51" creationId="{9C3039F5-35C2-4A8D-98D2-172D7DD3540A}"/>
          </ac:cxnSpMkLst>
        </pc:cxnChg>
        <pc:cxnChg chg="mod">
          <ac:chgData name="Gerhard May" userId="a87f02f7-85a8-49d4-b506-742c341d9b91" providerId="ADAL" clId="{2C86C5E4-4107-40A1-8ECB-5868241B5F37}" dt="2020-08-18T14:21:04.361" v="2746" actId="208"/>
          <ac:cxnSpMkLst>
            <pc:docMk/>
            <pc:sldMk cId="1270404738" sldId="257"/>
            <ac:cxnSpMk id="53" creationId="{37B94E13-8CC4-4AA6-A714-7BE6856F5E61}"/>
          </ac:cxnSpMkLst>
        </pc:cxnChg>
        <pc:cxnChg chg="mod">
          <ac:chgData name="Gerhard May" userId="a87f02f7-85a8-49d4-b506-742c341d9b91" providerId="ADAL" clId="{2C86C5E4-4107-40A1-8ECB-5868241B5F37}" dt="2020-08-18T14:21:04.361" v="2746" actId="208"/>
          <ac:cxnSpMkLst>
            <pc:docMk/>
            <pc:sldMk cId="1270404738" sldId="257"/>
            <ac:cxnSpMk id="55" creationId="{882ADAAA-01DF-4611-9192-0DA58B84DF92}"/>
          </ac:cxnSpMkLst>
        </pc:cxnChg>
        <pc:cxnChg chg="mod">
          <ac:chgData name="Gerhard May" userId="a87f02f7-85a8-49d4-b506-742c341d9b91" providerId="ADAL" clId="{2C86C5E4-4107-40A1-8ECB-5868241B5F37}" dt="2020-08-18T14:21:04.361" v="2746" actId="208"/>
          <ac:cxnSpMkLst>
            <pc:docMk/>
            <pc:sldMk cId="1270404738" sldId="257"/>
            <ac:cxnSpMk id="57" creationId="{D214BA4C-E8DB-48B0-B5AB-3CDFB9E64A38}"/>
          </ac:cxnSpMkLst>
        </pc:cxnChg>
        <pc:cxnChg chg="add mod">
          <ac:chgData name="Gerhard May" userId="a87f02f7-85a8-49d4-b506-742c341d9b91" providerId="ADAL" clId="{2C86C5E4-4107-40A1-8ECB-5868241B5F37}" dt="2020-08-17T09:59:09.825" v="701" actId="571"/>
          <ac:cxnSpMkLst>
            <pc:docMk/>
            <pc:sldMk cId="1270404738" sldId="257"/>
            <ac:cxnSpMk id="58" creationId="{9E3EEBF1-B668-4763-A2D5-EFB62381BD6C}"/>
          </ac:cxnSpMkLst>
        </pc:cxnChg>
        <pc:cxnChg chg="mod">
          <ac:chgData name="Gerhard May" userId="a87f02f7-85a8-49d4-b506-742c341d9b91" providerId="ADAL" clId="{2C86C5E4-4107-40A1-8ECB-5868241B5F37}" dt="2020-08-18T14:21:04.361" v="2746" actId="208"/>
          <ac:cxnSpMkLst>
            <pc:docMk/>
            <pc:sldMk cId="1270404738" sldId="257"/>
            <ac:cxnSpMk id="59" creationId="{1723B117-6E14-4403-97DF-68108EDE503B}"/>
          </ac:cxnSpMkLst>
        </pc:cxnChg>
        <pc:cxnChg chg="add mod">
          <ac:chgData name="Gerhard May" userId="a87f02f7-85a8-49d4-b506-742c341d9b91" providerId="ADAL" clId="{2C86C5E4-4107-40A1-8ECB-5868241B5F37}" dt="2020-08-18T14:22:28.940" v="2756" actId="208"/>
          <ac:cxnSpMkLst>
            <pc:docMk/>
            <pc:sldMk cId="1270404738" sldId="257"/>
            <ac:cxnSpMk id="60" creationId="{B23BA723-19AC-48DA-84F5-3F0C2EB70E89}"/>
          </ac:cxnSpMkLst>
        </pc:cxnChg>
        <pc:cxnChg chg="mod">
          <ac:chgData name="Gerhard May" userId="a87f02f7-85a8-49d4-b506-742c341d9b91" providerId="ADAL" clId="{2C86C5E4-4107-40A1-8ECB-5868241B5F37}" dt="2020-08-18T14:21:04.361" v="2746" actId="208"/>
          <ac:cxnSpMkLst>
            <pc:docMk/>
            <pc:sldMk cId="1270404738" sldId="257"/>
            <ac:cxnSpMk id="61" creationId="{9AC3037C-3B22-4CC4-B08F-B7F2E98E0D8E}"/>
          </ac:cxnSpMkLst>
        </pc:cxnChg>
        <pc:cxnChg chg="mod">
          <ac:chgData name="Gerhard May" userId="a87f02f7-85a8-49d4-b506-742c341d9b91" providerId="ADAL" clId="{2C86C5E4-4107-40A1-8ECB-5868241B5F37}" dt="2020-08-18T14:21:17.260" v="2747" actId="208"/>
          <ac:cxnSpMkLst>
            <pc:docMk/>
            <pc:sldMk cId="1270404738" sldId="257"/>
            <ac:cxnSpMk id="63" creationId="{121D3239-688A-4619-9D0B-B7100D2BB235}"/>
          </ac:cxnSpMkLst>
        </pc:cxnChg>
        <pc:cxnChg chg="add mod">
          <ac:chgData name="Gerhard May" userId="a87f02f7-85a8-49d4-b506-742c341d9b91" providerId="ADAL" clId="{2C86C5E4-4107-40A1-8ECB-5868241B5F37}" dt="2020-08-18T14:22:19.608" v="2755" actId="208"/>
          <ac:cxnSpMkLst>
            <pc:docMk/>
            <pc:sldMk cId="1270404738" sldId="257"/>
            <ac:cxnSpMk id="64" creationId="{6CE329EA-F32C-41E3-8DE0-A3915C2D5C02}"/>
          </ac:cxnSpMkLst>
        </pc:cxnChg>
        <pc:cxnChg chg="add mod ord">
          <ac:chgData name="Gerhard May" userId="a87f02f7-85a8-49d4-b506-742c341d9b91" providerId="ADAL" clId="{2C86C5E4-4107-40A1-8ECB-5868241B5F37}" dt="2020-08-18T14:21:41.911" v="2750" actId="166"/>
          <ac:cxnSpMkLst>
            <pc:docMk/>
            <pc:sldMk cId="1270404738" sldId="257"/>
            <ac:cxnSpMk id="65" creationId="{D1A48D84-AFBB-4D2B-9624-042D3556FBD3}"/>
          </ac:cxnSpMkLst>
        </pc:cxnChg>
        <pc:cxnChg chg="mod">
          <ac:chgData name="Gerhard May" userId="a87f02f7-85a8-49d4-b506-742c341d9b91" providerId="ADAL" clId="{2C86C5E4-4107-40A1-8ECB-5868241B5F37}" dt="2020-08-18T14:21:04.361" v="2746" actId="208"/>
          <ac:cxnSpMkLst>
            <pc:docMk/>
            <pc:sldMk cId="1270404738" sldId="257"/>
            <ac:cxnSpMk id="68" creationId="{2A5B9010-DA67-494F-9807-15E31E8C6F64}"/>
          </ac:cxnSpMkLst>
        </pc:cxnChg>
        <pc:cxnChg chg="mod">
          <ac:chgData name="Gerhard May" userId="a87f02f7-85a8-49d4-b506-742c341d9b91" providerId="ADAL" clId="{2C86C5E4-4107-40A1-8ECB-5868241B5F37}" dt="2020-08-18T14:22:19.608" v="2755" actId="208"/>
          <ac:cxnSpMkLst>
            <pc:docMk/>
            <pc:sldMk cId="1270404738" sldId="257"/>
            <ac:cxnSpMk id="82" creationId="{44C9938A-1D96-4590-92E2-F6486AB6E050}"/>
          </ac:cxnSpMkLst>
        </pc:cxnChg>
        <pc:cxnChg chg="mod">
          <ac:chgData name="Gerhard May" userId="a87f02f7-85a8-49d4-b506-742c341d9b91" providerId="ADAL" clId="{2C86C5E4-4107-40A1-8ECB-5868241B5F37}" dt="2020-08-18T14:21:17.260" v="2747" actId="208"/>
          <ac:cxnSpMkLst>
            <pc:docMk/>
            <pc:sldMk cId="1270404738" sldId="257"/>
            <ac:cxnSpMk id="87" creationId="{EA90E71F-377D-48E1-A425-D2AE75C060C5}"/>
          </ac:cxnSpMkLst>
        </pc:cxnChg>
        <pc:cxnChg chg="mod ord">
          <ac:chgData name="Gerhard May" userId="a87f02f7-85a8-49d4-b506-742c341d9b91" providerId="ADAL" clId="{2C86C5E4-4107-40A1-8ECB-5868241B5F37}" dt="2020-08-18T14:21:30.550" v="2749" actId="171"/>
          <ac:cxnSpMkLst>
            <pc:docMk/>
            <pc:sldMk cId="1270404738" sldId="257"/>
            <ac:cxnSpMk id="90" creationId="{D05F1DF3-09E1-40C2-982D-AFE291FEF941}"/>
          </ac:cxnSpMkLst>
        </pc:cxnChg>
        <pc:cxnChg chg="del mod">
          <ac:chgData name="Gerhard May" userId="a87f02f7-85a8-49d4-b506-742c341d9b91" providerId="ADAL" clId="{2C86C5E4-4107-40A1-8ECB-5868241B5F37}" dt="2020-08-17T10:01:35.111" v="776" actId="478"/>
          <ac:cxnSpMkLst>
            <pc:docMk/>
            <pc:sldMk cId="1270404738" sldId="257"/>
            <ac:cxnSpMk id="91" creationId="{A5541DBE-6246-4FF1-9AE4-068CCD700419}"/>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gla-my.sharepoint.com/personal/gerhard_may_glasgow_ac_uk/Documents/GM%20-%20Documents/Revision/Does%20it%20work/Results/Revision%20questionnaire%20results.xlsx" TargetMode="External"/><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3" Type="http://schemas.openxmlformats.org/officeDocument/2006/relationships/oleObject" Target="https://gla-my.sharepoint.com/personal/gerhard_may_glasgow_ac_uk/Documents/GM%20-%20Documents/Revision/Does%20it%20work/Results/Revision%20questionnaire%20results.xlsx" TargetMode="External"/><Relationship Id="rId2" Type="http://schemas.microsoft.com/office/2011/relationships/chartColorStyle" Target="colors3.xml"/><Relationship Id="rId1" Type="http://schemas.microsoft.com/office/2011/relationships/chartStyle" Target="style3.xml"/></Relationships>
</file>

<file path=ppt/charts/_rels/chart3.xml.rels><?xml version="1.0" encoding="UTF-8" standalone="yes"?>
<Relationships xmlns="http://schemas.openxmlformats.org/package/2006/relationships"><Relationship Id="rId1" Type="http://schemas.openxmlformats.org/officeDocument/2006/relationships/oleObject" Target="https://gla-my.sharepoint.com/personal/gerhard_may_glasgow_ac_uk/Documents/GM%20-%20Documents/Revision/Revision%20test/1920/Revision%20test%20for%20graphs%201920.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https://gla-my.sharepoint.com/personal/gerhard_may_glasgow_ac_uk/Documents/GM%20-%20Documents/Revision/Does%20it%20work/UoG%20T&amp;L/Results%20analysis%2020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GB" sz="2000" dirty="0"/>
              <a:t>How difficult was the revision test?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Sheet2!$A$14:$A$18</c:f>
              <c:strCache>
                <c:ptCount val="5"/>
                <c:pt idx="0">
                  <c:v>Very easy</c:v>
                </c:pt>
                <c:pt idx="1">
                  <c:v>Easy</c:v>
                </c:pt>
                <c:pt idx="2">
                  <c:v>Middle</c:v>
                </c:pt>
                <c:pt idx="3">
                  <c:v>Difficult</c:v>
                </c:pt>
                <c:pt idx="4">
                  <c:v>Very difficult</c:v>
                </c:pt>
              </c:strCache>
            </c:strRef>
          </c:cat>
          <c:val>
            <c:numRef>
              <c:f>Sheet2!$B$14:$B$18</c:f>
              <c:numCache>
                <c:formatCode>0%</c:formatCode>
                <c:ptCount val="5"/>
                <c:pt idx="0">
                  <c:v>0</c:v>
                </c:pt>
                <c:pt idx="1">
                  <c:v>0.26</c:v>
                </c:pt>
                <c:pt idx="2" formatCode="0.00%">
                  <c:v>0.52200000000000002</c:v>
                </c:pt>
                <c:pt idx="3" formatCode="0.00%">
                  <c:v>0.17399999999999999</c:v>
                </c:pt>
                <c:pt idx="4">
                  <c:v>0</c:v>
                </c:pt>
              </c:numCache>
            </c:numRef>
          </c:val>
          <c:extLst>
            <c:ext xmlns:c16="http://schemas.microsoft.com/office/drawing/2014/chart" uri="{C3380CC4-5D6E-409C-BE32-E72D297353CC}">
              <c16:uniqueId val="{00000000-7DCB-4732-BF4D-336450A573BE}"/>
            </c:ext>
          </c:extLst>
        </c:ser>
        <c:dLbls>
          <c:showLegendKey val="0"/>
          <c:showVal val="0"/>
          <c:showCatName val="0"/>
          <c:showSerName val="0"/>
          <c:showPercent val="0"/>
          <c:showBubbleSize val="0"/>
        </c:dLbls>
        <c:gapWidth val="219"/>
        <c:overlap val="-27"/>
        <c:axId val="241938736"/>
        <c:axId val="241938408"/>
      </c:barChart>
      <c:catAx>
        <c:axId val="241938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1938408"/>
        <c:crosses val="autoZero"/>
        <c:auto val="1"/>
        <c:lblAlgn val="ctr"/>
        <c:lblOffset val="100"/>
        <c:noMultiLvlLbl val="0"/>
      </c:catAx>
      <c:valAx>
        <c:axId val="2419384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19387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GB" sz="2000"/>
              <a:t>Were you happy with your test result?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Sheet2!$A$20:$A$24</c:f>
              <c:strCache>
                <c:ptCount val="5"/>
                <c:pt idx="0">
                  <c:v>Very unhappy</c:v>
                </c:pt>
                <c:pt idx="1">
                  <c:v>Unhappy</c:v>
                </c:pt>
                <c:pt idx="2">
                  <c:v>Middle</c:v>
                </c:pt>
                <c:pt idx="3">
                  <c:v>Happy</c:v>
                </c:pt>
                <c:pt idx="4">
                  <c:v>Very happy</c:v>
                </c:pt>
              </c:strCache>
            </c:strRef>
          </c:cat>
          <c:val>
            <c:numRef>
              <c:f>Sheet2!$B$20:$B$24</c:f>
              <c:numCache>
                <c:formatCode>0.00%</c:formatCode>
                <c:ptCount val="5"/>
                <c:pt idx="0">
                  <c:v>4.2999999999999997E-2</c:v>
                </c:pt>
                <c:pt idx="1">
                  <c:v>0.17399999999999999</c:v>
                </c:pt>
                <c:pt idx="2">
                  <c:v>0.30399999999999999</c:v>
                </c:pt>
                <c:pt idx="3">
                  <c:v>0.435</c:v>
                </c:pt>
                <c:pt idx="4">
                  <c:v>4.2999999999999997E-2</c:v>
                </c:pt>
              </c:numCache>
            </c:numRef>
          </c:val>
          <c:extLst>
            <c:ext xmlns:c16="http://schemas.microsoft.com/office/drawing/2014/chart" uri="{C3380CC4-5D6E-409C-BE32-E72D297353CC}">
              <c16:uniqueId val="{00000000-12FC-4BAE-B25A-343056BE27DE}"/>
            </c:ext>
          </c:extLst>
        </c:ser>
        <c:dLbls>
          <c:showLegendKey val="0"/>
          <c:showVal val="0"/>
          <c:showCatName val="0"/>
          <c:showSerName val="0"/>
          <c:showPercent val="0"/>
          <c:showBubbleSize val="0"/>
        </c:dLbls>
        <c:gapWidth val="219"/>
        <c:overlap val="-27"/>
        <c:axId val="590356960"/>
        <c:axId val="590358928"/>
      </c:barChart>
      <c:catAx>
        <c:axId val="59035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90358928"/>
        <c:crosses val="autoZero"/>
        <c:auto val="1"/>
        <c:lblAlgn val="ctr"/>
        <c:lblOffset val="100"/>
        <c:noMultiLvlLbl val="0"/>
      </c:catAx>
      <c:valAx>
        <c:axId val="590358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90356960"/>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Results</a:t>
            </a:r>
            <a:r>
              <a:rPr lang="en-US" sz="2400" baseline="0"/>
              <a:t> in the molecular biology revision test</a:t>
            </a:r>
            <a:endParaRPr lang="en-US" sz="2400"/>
          </a:p>
        </c:rich>
      </c:tx>
      <c:overlay val="0"/>
    </c:title>
    <c:autoTitleDeleted val="0"/>
    <c:plotArea>
      <c:layout>
        <c:manualLayout>
          <c:layoutTarget val="inner"/>
          <c:xMode val="edge"/>
          <c:yMode val="edge"/>
          <c:x val="8.0008550389872202E-2"/>
          <c:y val="0.142134213421342"/>
          <c:w val="0.88504192243392599"/>
          <c:h val="0.72607035506700301"/>
        </c:manualLayout>
      </c:layout>
      <c:barChart>
        <c:barDir val="col"/>
        <c:grouping val="clustered"/>
        <c:varyColors val="0"/>
        <c:ser>
          <c:idx val="0"/>
          <c:order val="0"/>
          <c:invertIfNegative val="0"/>
          <c:dPt>
            <c:idx val="39"/>
            <c:invertIfNegative val="0"/>
            <c:bubble3D val="0"/>
            <c:spPr>
              <a:solidFill>
                <a:srgbClr val="FFC000"/>
              </a:solidFill>
              <a:ln>
                <a:solidFill>
                  <a:srgbClr val="FFC000"/>
                </a:solidFill>
              </a:ln>
            </c:spPr>
            <c:extLst>
              <c:ext xmlns:c16="http://schemas.microsoft.com/office/drawing/2014/chart" uri="{C3380CC4-5D6E-409C-BE32-E72D297353CC}">
                <c16:uniqueId val="{00000001-B487-4930-A879-0C536E256B03}"/>
              </c:ext>
            </c:extLst>
          </c:dPt>
          <c:dPt>
            <c:idx val="40"/>
            <c:invertIfNegative val="0"/>
            <c:bubble3D val="0"/>
            <c:spPr>
              <a:solidFill>
                <a:srgbClr val="FFC000"/>
              </a:solidFill>
              <a:ln>
                <a:solidFill>
                  <a:srgbClr val="FFC000"/>
                </a:solidFill>
              </a:ln>
            </c:spPr>
            <c:extLst>
              <c:ext xmlns:c16="http://schemas.microsoft.com/office/drawing/2014/chart" uri="{C3380CC4-5D6E-409C-BE32-E72D297353CC}">
                <c16:uniqueId val="{00000003-B487-4930-A879-0C536E256B03}"/>
              </c:ext>
            </c:extLst>
          </c:dPt>
          <c:dPt>
            <c:idx val="41"/>
            <c:invertIfNegative val="0"/>
            <c:bubble3D val="0"/>
            <c:spPr>
              <a:solidFill>
                <a:srgbClr val="FFC000"/>
              </a:solidFill>
              <a:ln>
                <a:solidFill>
                  <a:srgbClr val="FFC000"/>
                </a:solidFill>
              </a:ln>
            </c:spPr>
            <c:extLst>
              <c:ext xmlns:c16="http://schemas.microsoft.com/office/drawing/2014/chart" uri="{C3380CC4-5D6E-409C-BE32-E72D297353CC}">
                <c16:uniqueId val="{00000005-B487-4930-A879-0C536E256B03}"/>
              </c:ext>
            </c:extLst>
          </c:dPt>
          <c:dPt>
            <c:idx val="42"/>
            <c:invertIfNegative val="0"/>
            <c:bubble3D val="0"/>
            <c:spPr>
              <a:solidFill>
                <a:srgbClr val="FFC000"/>
              </a:solidFill>
              <a:ln>
                <a:solidFill>
                  <a:srgbClr val="FFC000"/>
                </a:solidFill>
              </a:ln>
            </c:spPr>
            <c:extLst>
              <c:ext xmlns:c16="http://schemas.microsoft.com/office/drawing/2014/chart" uri="{C3380CC4-5D6E-409C-BE32-E72D297353CC}">
                <c16:uniqueId val="{00000007-B487-4930-A879-0C536E256B03}"/>
              </c:ext>
            </c:extLst>
          </c:dPt>
          <c:dPt>
            <c:idx val="43"/>
            <c:invertIfNegative val="0"/>
            <c:bubble3D val="0"/>
            <c:spPr>
              <a:solidFill>
                <a:srgbClr val="FFC000"/>
              </a:solidFill>
              <a:ln>
                <a:solidFill>
                  <a:srgbClr val="FFC000"/>
                </a:solidFill>
              </a:ln>
            </c:spPr>
            <c:extLst>
              <c:ext xmlns:c16="http://schemas.microsoft.com/office/drawing/2014/chart" uri="{C3380CC4-5D6E-409C-BE32-E72D297353CC}">
                <c16:uniqueId val="{00000009-B487-4930-A879-0C536E256B03}"/>
              </c:ext>
            </c:extLst>
          </c:dPt>
          <c:dPt>
            <c:idx val="44"/>
            <c:invertIfNegative val="0"/>
            <c:bubble3D val="0"/>
            <c:spPr>
              <a:solidFill>
                <a:srgbClr val="FFC000"/>
              </a:solidFill>
              <a:ln>
                <a:solidFill>
                  <a:srgbClr val="FFC000"/>
                </a:solidFill>
              </a:ln>
            </c:spPr>
            <c:extLst>
              <c:ext xmlns:c16="http://schemas.microsoft.com/office/drawing/2014/chart" uri="{C3380CC4-5D6E-409C-BE32-E72D297353CC}">
                <c16:uniqueId val="{0000000B-B487-4930-A879-0C536E256B03}"/>
              </c:ext>
            </c:extLst>
          </c:dPt>
          <c:dPt>
            <c:idx val="45"/>
            <c:invertIfNegative val="0"/>
            <c:bubble3D val="0"/>
            <c:spPr>
              <a:solidFill>
                <a:srgbClr val="FFC000"/>
              </a:solidFill>
              <a:ln>
                <a:solidFill>
                  <a:srgbClr val="FFC000"/>
                </a:solidFill>
              </a:ln>
            </c:spPr>
            <c:extLst>
              <c:ext xmlns:c16="http://schemas.microsoft.com/office/drawing/2014/chart" uri="{C3380CC4-5D6E-409C-BE32-E72D297353CC}">
                <c16:uniqueId val="{0000000D-B487-4930-A879-0C536E256B03}"/>
              </c:ext>
            </c:extLst>
          </c:dPt>
          <c:dPt>
            <c:idx val="46"/>
            <c:invertIfNegative val="0"/>
            <c:bubble3D val="0"/>
            <c:spPr>
              <a:solidFill>
                <a:srgbClr val="FFC000"/>
              </a:solidFill>
              <a:ln>
                <a:solidFill>
                  <a:srgbClr val="FFC000"/>
                </a:solidFill>
              </a:ln>
            </c:spPr>
            <c:extLst>
              <c:ext xmlns:c16="http://schemas.microsoft.com/office/drawing/2014/chart" uri="{C3380CC4-5D6E-409C-BE32-E72D297353CC}">
                <c16:uniqueId val="{0000000F-B487-4930-A879-0C536E256B03}"/>
              </c:ext>
            </c:extLst>
          </c:dPt>
          <c:dPt>
            <c:idx val="47"/>
            <c:invertIfNegative val="0"/>
            <c:bubble3D val="0"/>
            <c:spPr>
              <a:solidFill>
                <a:srgbClr val="FFC000"/>
              </a:solidFill>
              <a:ln>
                <a:solidFill>
                  <a:srgbClr val="FFC000"/>
                </a:solidFill>
              </a:ln>
            </c:spPr>
            <c:extLst>
              <c:ext xmlns:c16="http://schemas.microsoft.com/office/drawing/2014/chart" uri="{C3380CC4-5D6E-409C-BE32-E72D297353CC}">
                <c16:uniqueId val="{00000011-B487-4930-A879-0C536E256B03}"/>
              </c:ext>
            </c:extLst>
          </c:dPt>
          <c:dPt>
            <c:idx val="48"/>
            <c:invertIfNegative val="0"/>
            <c:bubble3D val="0"/>
            <c:spPr>
              <a:solidFill>
                <a:srgbClr val="FFC000"/>
              </a:solidFill>
              <a:ln>
                <a:solidFill>
                  <a:srgbClr val="FFC000"/>
                </a:solidFill>
              </a:ln>
            </c:spPr>
            <c:extLst>
              <c:ext xmlns:c16="http://schemas.microsoft.com/office/drawing/2014/chart" uri="{C3380CC4-5D6E-409C-BE32-E72D297353CC}">
                <c16:uniqueId val="{00000013-B487-4930-A879-0C536E256B03}"/>
              </c:ext>
            </c:extLst>
          </c:dPt>
          <c:dPt>
            <c:idx val="49"/>
            <c:invertIfNegative val="0"/>
            <c:bubble3D val="0"/>
            <c:spPr>
              <a:solidFill>
                <a:srgbClr val="FFC000"/>
              </a:solidFill>
              <a:ln>
                <a:solidFill>
                  <a:srgbClr val="FFC000"/>
                </a:solidFill>
              </a:ln>
            </c:spPr>
            <c:extLst>
              <c:ext xmlns:c16="http://schemas.microsoft.com/office/drawing/2014/chart" uri="{C3380CC4-5D6E-409C-BE32-E72D297353CC}">
                <c16:uniqueId val="{00000015-B487-4930-A879-0C536E256B03}"/>
              </c:ext>
            </c:extLst>
          </c:dPt>
          <c:dPt>
            <c:idx val="50"/>
            <c:invertIfNegative val="0"/>
            <c:bubble3D val="0"/>
            <c:spPr>
              <a:solidFill>
                <a:srgbClr val="FFC000"/>
              </a:solidFill>
              <a:ln>
                <a:solidFill>
                  <a:srgbClr val="FFC000"/>
                </a:solidFill>
              </a:ln>
            </c:spPr>
            <c:extLst>
              <c:ext xmlns:c16="http://schemas.microsoft.com/office/drawing/2014/chart" uri="{C3380CC4-5D6E-409C-BE32-E72D297353CC}">
                <c16:uniqueId val="{00000017-B487-4930-A879-0C536E256B03}"/>
              </c:ext>
            </c:extLst>
          </c:dPt>
          <c:cat>
            <c:strRef>
              <c:f>Sheet1!$B$3:$B$53</c:f>
              <c:strCache>
                <c:ptCount val="51"/>
                <c:pt idx="0">
                  <c:v>S1</c:v>
                </c:pt>
                <c:pt idx="1">
                  <c:v>S2</c:v>
                </c:pt>
                <c:pt idx="2">
                  <c:v>S3</c:v>
                </c:pt>
                <c:pt idx="3">
                  <c:v>S4</c:v>
                </c:pt>
                <c:pt idx="4">
                  <c:v>S5</c:v>
                </c:pt>
                <c:pt idx="5">
                  <c:v>S6</c:v>
                </c:pt>
                <c:pt idx="6">
                  <c:v>S7</c:v>
                </c:pt>
                <c:pt idx="7">
                  <c:v>S8</c:v>
                </c:pt>
                <c:pt idx="8">
                  <c:v>S9</c:v>
                </c:pt>
                <c:pt idx="9">
                  <c:v>S10</c:v>
                </c:pt>
                <c:pt idx="10">
                  <c:v>S11</c:v>
                </c:pt>
                <c:pt idx="11">
                  <c:v>S12</c:v>
                </c:pt>
                <c:pt idx="12">
                  <c:v>S13</c:v>
                </c:pt>
                <c:pt idx="13">
                  <c:v>S14</c:v>
                </c:pt>
                <c:pt idx="14">
                  <c:v>S15</c:v>
                </c:pt>
                <c:pt idx="15">
                  <c:v>S16</c:v>
                </c:pt>
                <c:pt idx="16">
                  <c:v>S17</c:v>
                </c:pt>
                <c:pt idx="17">
                  <c:v>S18</c:v>
                </c:pt>
                <c:pt idx="18">
                  <c:v>S19</c:v>
                </c:pt>
                <c:pt idx="19">
                  <c:v>S20</c:v>
                </c:pt>
                <c:pt idx="20">
                  <c:v>S21</c:v>
                </c:pt>
                <c:pt idx="21">
                  <c:v>S22</c:v>
                </c:pt>
                <c:pt idx="22">
                  <c:v>S23</c:v>
                </c:pt>
                <c:pt idx="23">
                  <c:v>S24</c:v>
                </c:pt>
                <c:pt idx="24">
                  <c:v>S25</c:v>
                </c:pt>
                <c:pt idx="25">
                  <c:v>S26</c:v>
                </c:pt>
                <c:pt idx="26">
                  <c:v>S27</c:v>
                </c:pt>
                <c:pt idx="27">
                  <c:v>S28</c:v>
                </c:pt>
                <c:pt idx="28">
                  <c:v>S29</c:v>
                </c:pt>
                <c:pt idx="29">
                  <c:v>S30</c:v>
                </c:pt>
                <c:pt idx="30">
                  <c:v>S31</c:v>
                </c:pt>
                <c:pt idx="31">
                  <c:v>S32</c:v>
                </c:pt>
                <c:pt idx="32">
                  <c:v>S33</c:v>
                </c:pt>
                <c:pt idx="33">
                  <c:v>S34</c:v>
                </c:pt>
                <c:pt idx="34">
                  <c:v>S35</c:v>
                </c:pt>
                <c:pt idx="35">
                  <c:v>S36</c:v>
                </c:pt>
                <c:pt idx="36">
                  <c:v>S37</c:v>
                </c:pt>
                <c:pt idx="37">
                  <c:v>S38</c:v>
                </c:pt>
                <c:pt idx="38">
                  <c:v>S39</c:v>
                </c:pt>
                <c:pt idx="39">
                  <c:v>S40</c:v>
                </c:pt>
                <c:pt idx="40">
                  <c:v>S41</c:v>
                </c:pt>
                <c:pt idx="41">
                  <c:v>S42</c:v>
                </c:pt>
                <c:pt idx="42">
                  <c:v>S43</c:v>
                </c:pt>
                <c:pt idx="43">
                  <c:v>S44</c:v>
                </c:pt>
                <c:pt idx="44">
                  <c:v>S45</c:v>
                </c:pt>
                <c:pt idx="45">
                  <c:v>S46</c:v>
                </c:pt>
                <c:pt idx="46">
                  <c:v>S47</c:v>
                </c:pt>
                <c:pt idx="47">
                  <c:v>S48</c:v>
                </c:pt>
                <c:pt idx="48">
                  <c:v>S49</c:v>
                </c:pt>
                <c:pt idx="49">
                  <c:v>S50</c:v>
                </c:pt>
                <c:pt idx="50">
                  <c:v>S51</c:v>
                </c:pt>
              </c:strCache>
            </c:strRef>
          </c:cat>
          <c:val>
            <c:numRef>
              <c:f>Sheet1!$A$3:$A$53</c:f>
              <c:numCache>
                <c:formatCode>0.0</c:formatCode>
                <c:ptCount val="51"/>
                <c:pt idx="0">
                  <c:v>90.909090909090907</c:v>
                </c:pt>
                <c:pt idx="1">
                  <c:v>90.909090909090907</c:v>
                </c:pt>
                <c:pt idx="2">
                  <c:v>90.909090909090907</c:v>
                </c:pt>
                <c:pt idx="3">
                  <c:v>87.878787878787875</c:v>
                </c:pt>
                <c:pt idx="4">
                  <c:v>87.878787878787875</c:v>
                </c:pt>
                <c:pt idx="5">
                  <c:v>84.848484848484844</c:v>
                </c:pt>
                <c:pt idx="6">
                  <c:v>84.848484848484844</c:v>
                </c:pt>
                <c:pt idx="7">
                  <c:v>84.848484848484844</c:v>
                </c:pt>
                <c:pt idx="8">
                  <c:v>84.848484848484844</c:v>
                </c:pt>
                <c:pt idx="9">
                  <c:v>81.818181818181813</c:v>
                </c:pt>
                <c:pt idx="10">
                  <c:v>81.818181818181813</c:v>
                </c:pt>
                <c:pt idx="11">
                  <c:v>81.818181818181813</c:v>
                </c:pt>
                <c:pt idx="12">
                  <c:v>81.818181818181813</c:v>
                </c:pt>
                <c:pt idx="13">
                  <c:v>81.818181818181813</c:v>
                </c:pt>
                <c:pt idx="14">
                  <c:v>81.818181818181813</c:v>
                </c:pt>
                <c:pt idx="15">
                  <c:v>78.787878787878782</c:v>
                </c:pt>
                <c:pt idx="16">
                  <c:v>78.787878787878782</c:v>
                </c:pt>
                <c:pt idx="17">
                  <c:v>78.787878787878782</c:v>
                </c:pt>
                <c:pt idx="18">
                  <c:v>78.787878787878782</c:v>
                </c:pt>
                <c:pt idx="19">
                  <c:v>78.787878787878782</c:v>
                </c:pt>
                <c:pt idx="20">
                  <c:v>75.757575757575751</c:v>
                </c:pt>
                <c:pt idx="21">
                  <c:v>75.757575757575751</c:v>
                </c:pt>
                <c:pt idx="22">
                  <c:v>75.757575757575751</c:v>
                </c:pt>
                <c:pt idx="23">
                  <c:v>75.757575757575751</c:v>
                </c:pt>
                <c:pt idx="24">
                  <c:v>72.727272727272734</c:v>
                </c:pt>
                <c:pt idx="25">
                  <c:v>72.727272727272734</c:v>
                </c:pt>
                <c:pt idx="26">
                  <c:v>72.727272727272734</c:v>
                </c:pt>
                <c:pt idx="27">
                  <c:v>69.696969696969703</c:v>
                </c:pt>
                <c:pt idx="28">
                  <c:v>69.696969696969703</c:v>
                </c:pt>
                <c:pt idx="29">
                  <c:v>69.696969696969703</c:v>
                </c:pt>
                <c:pt idx="30">
                  <c:v>69.696969696969703</c:v>
                </c:pt>
                <c:pt idx="31">
                  <c:v>69.696969696969703</c:v>
                </c:pt>
                <c:pt idx="32">
                  <c:v>66.666666666666671</c:v>
                </c:pt>
                <c:pt idx="33">
                  <c:v>66.666666666666671</c:v>
                </c:pt>
                <c:pt idx="34">
                  <c:v>66.666666666666671</c:v>
                </c:pt>
                <c:pt idx="35">
                  <c:v>66.666666666666671</c:v>
                </c:pt>
                <c:pt idx="36">
                  <c:v>66.666666666666671</c:v>
                </c:pt>
                <c:pt idx="37">
                  <c:v>63.636363636363633</c:v>
                </c:pt>
                <c:pt idx="38">
                  <c:v>63.636363636363633</c:v>
                </c:pt>
                <c:pt idx="39">
                  <c:v>57.575757575757578</c:v>
                </c:pt>
                <c:pt idx="40">
                  <c:v>57.575757575757578</c:v>
                </c:pt>
                <c:pt idx="41">
                  <c:v>57.575757575757578</c:v>
                </c:pt>
                <c:pt idx="42">
                  <c:v>54.545454545454547</c:v>
                </c:pt>
                <c:pt idx="43">
                  <c:v>54.545454545454547</c:v>
                </c:pt>
                <c:pt idx="44">
                  <c:v>51.515151515151516</c:v>
                </c:pt>
                <c:pt idx="45">
                  <c:v>51.515151515151516</c:v>
                </c:pt>
                <c:pt idx="46">
                  <c:v>51.515151515151516</c:v>
                </c:pt>
                <c:pt idx="47">
                  <c:v>48.484848484848484</c:v>
                </c:pt>
                <c:pt idx="48">
                  <c:v>48.484848484848484</c:v>
                </c:pt>
                <c:pt idx="49">
                  <c:v>45.454545454545453</c:v>
                </c:pt>
                <c:pt idx="50">
                  <c:v>45.454545454545453</c:v>
                </c:pt>
              </c:numCache>
            </c:numRef>
          </c:val>
          <c:extLst>
            <c:ext xmlns:c16="http://schemas.microsoft.com/office/drawing/2014/chart" uri="{C3380CC4-5D6E-409C-BE32-E72D297353CC}">
              <c16:uniqueId val="{00000018-B487-4930-A879-0C536E256B03}"/>
            </c:ext>
          </c:extLst>
        </c:ser>
        <c:dLbls>
          <c:showLegendKey val="0"/>
          <c:showVal val="0"/>
          <c:showCatName val="0"/>
          <c:showSerName val="0"/>
          <c:showPercent val="0"/>
          <c:showBubbleSize val="0"/>
        </c:dLbls>
        <c:gapWidth val="150"/>
        <c:axId val="2057795416"/>
        <c:axId val="2057797208"/>
      </c:barChart>
      <c:catAx>
        <c:axId val="2057795416"/>
        <c:scaling>
          <c:orientation val="minMax"/>
        </c:scaling>
        <c:delete val="0"/>
        <c:axPos val="b"/>
        <c:title>
          <c:tx>
            <c:rich>
              <a:bodyPr/>
              <a:lstStyle/>
              <a:p>
                <a:pPr>
                  <a:defRPr sz="1800"/>
                </a:pPr>
                <a:r>
                  <a:rPr lang="en-GB" sz="1800"/>
                  <a:t>Student</a:t>
                </a:r>
              </a:p>
            </c:rich>
          </c:tx>
          <c:overlay val="0"/>
        </c:title>
        <c:numFmt formatCode="General" sourceLinked="0"/>
        <c:majorTickMark val="out"/>
        <c:minorTickMark val="none"/>
        <c:tickLblPos val="nextTo"/>
        <c:txPr>
          <a:bodyPr rot="-5400000" vert="horz"/>
          <a:lstStyle/>
          <a:p>
            <a:pPr>
              <a:defRPr/>
            </a:pPr>
            <a:endParaRPr lang="en-US"/>
          </a:p>
        </c:txPr>
        <c:crossAx val="2057797208"/>
        <c:crosses val="autoZero"/>
        <c:auto val="1"/>
        <c:lblAlgn val="ctr"/>
        <c:lblOffset val="100"/>
        <c:noMultiLvlLbl val="0"/>
      </c:catAx>
      <c:valAx>
        <c:axId val="2057797208"/>
        <c:scaling>
          <c:orientation val="minMax"/>
          <c:max val="100"/>
        </c:scaling>
        <c:delete val="0"/>
        <c:axPos val="l"/>
        <c:majorGridlines/>
        <c:title>
          <c:tx>
            <c:rich>
              <a:bodyPr/>
              <a:lstStyle/>
              <a:p>
                <a:pPr>
                  <a:defRPr sz="1800"/>
                </a:pPr>
                <a:r>
                  <a:rPr lang="en-US" sz="1800"/>
                  <a:t>Result in test [%]</a:t>
                </a:r>
              </a:p>
            </c:rich>
          </c:tx>
          <c:overlay val="0"/>
        </c:title>
        <c:numFmt formatCode="0.0" sourceLinked="1"/>
        <c:majorTickMark val="out"/>
        <c:minorTickMark val="none"/>
        <c:tickLblPos val="nextTo"/>
        <c:crossAx val="2057795416"/>
        <c:crosses val="autoZero"/>
        <c:crossBetween val="between"/>
      </c:valAx>
    </c:plotArea>
    <c:plotVisOnly val="1"/>
    <c:dispBlanksAs val="gap"/>
    <c:showDLblsOverMax val="0"/>
  </c:chart>
  <c:spPr>
    <a:solidFill>
      <a:schemeClr val="bg1"/>
    </a:solidFill>
  </c:spPr>
  <c:externalData r:id="rId1">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Sheet2!$B$3:$B$51</cx:f>
        <cx:lvl ptCount="49" formatCode="General">
          <cx:pt idx="0">10.606060606060609</cx:pt>
          <cx:pt idx="1">28.030303030303031</cx:pt>
          <cx:pt idx="2">19.191919191919183</cx:pt>
          <cx:pt idx="3">12.87878787878789</cx:pt>
          <cx:pt idx="4">13.383838383838381</cx:pt>
          <cx:pt idx="5">0.36907536907536809</cx:pt>
          <cx:pt idx="6">6.8181818181818272</cx:pt>
          <cx:pt idx="7">15.656565656565668</cx:pt>
          <cx:pt idx="8">6.5656565656565604</cx:pt>
          <cx:pt idx="9">4.7979797979797993</cx:pt>
          <cx:pt idx="10">7.0707070707070656</cx:pt>
          <cx:pt idx="11">11.655011655011648</cx:pt>
          <cx:pt idx="12">17.968142968142971</cx:pt>
          <cx:pt idx="13">3.030303030303017</cx:pt>
          <cx:pt idx="14">11.616161616161605</cx:pt>
          <cx:pt idx="15">0.25252525252524549</cx:pt>
          <cx:pt idx="16">7.5757575757575779</cx:pt>
          <cx:pt idx="17">-7.8282828282828376</cx:pt>
          <cx:pt idx="18">-2.389277389277396</cx:pt>
          <cx:pt idx="19">-8.9549339549339635</cx:pt>
          <cx:pt idx="20">-1.3791763791763856</cx:pt>
          <cx:pt idx="21">4.2929292929293013</cx:pt>
          <cx:pt idx="22">1.2626262626262701</cx:pt>
          <cx:pt idx="23">1.6122766122766166</cx:pt>
          <cx:pt idx="24">-7.323232323232304</cx:pt>
          <cx:pt idx="25">3.7878787878787818</cx:pt>
          <cx:pt idx="26">-17.171717171717162</cx:pt>
          <cx:pt idx="27">2.7777777777777857</cx:pt>
          <cx:pt idx="28">0.56332556332557715</cx:pt>
          <cx:pt idx="29">1.0101010101010104</cx:pt>
          <cx:pt idx="30">0.75757575757575069</cx:pt>
          <cx:pt idx="31">4.7785547785547777</cx:pt>
          <cx:pt idx="32">-11.130536130536129</cx:pt>
          <cx:pt idx="33">-14.413364413364405</cx:pt>
          <cx:pt idx="34">-12.37373737373737</cx:pt>
          <cx:pt idx="35">-2.525252525252526</cx:pt>
          <cx:pt idx="36">-18.74514374514375</cx:pt>
          <cx:pt idx="37">-14.646464646464651</cx:pt>
          <cx:pt idx="38">-9.5959595959595987</cx:pt>
          <cx:pt idx="39">-12.121212121212125</cx:pt>
          <cx:pt idx="40">-12.975912975912962</cx:pt>
          <cx:pt idx="41">-1.0101010101010104</cx:pt>
          <cx:pt idx="42">-8.5858585858585883</cx:pt>
          <cx:pt idx="43">-8.2167832167832131</cx:pt>
          <cx:pt idx="44">-5.9829059829059759</cx:pt>
          <cx:pt idx="45">-6.2742812742812788</cx:pt>
          <cx:pt idx="46">-22.435897435897431</cx:pt>
          <cx:pt idx="47">-21.930846930846926</cx:pt>
          <cx:pt idx="48">-13.131313131313135</cx:pt>
        </cx:lvl>
      </cx:numDim>
    </cx:data>
    <cx:data id="1">
      <cx:numDim type="val">
        <cx:f>Sheet2!$C$3:$C$51</cx:f>
        <cx:lvl ptCount="49" formatCode="General">
          <cx:pt idx="0">41.161616161616159</cx:pt>
          <cx:pt idx="1">29.040404040404034</cx:pt>
          <cx:pt idx="2">40.151515151515149</cx:pt>
          <cx:pt idx="3">25.757575757575758</cx:pt>
          <cx:pt idx="4">30.264180264180268</cx:pt>
          <cx:pt idx="5">29.467754467754467</cx:pt>
          <cx:pt idx="6">31.740481740481748</cx:pt>
          <cx:pt idx="7">25.757575757575765</cx:pt>
          <cx:pt idx="8">22.222222222222229</cx:pt>
          <cx:pt idx="9">27.525252525252526</cx:pt>
          <cx:pt idx="10">5.1087801087801097</cx:pt>
          <cx:pt idx="11">15.209790209790214</cx:pt>
          <cx:pt idx="12">10.83916083916084</cx:pt>
        </cx:lvl>
      </cx:numDim>
    </cx:data>
  </cx:chartData>
  <cx:chart>
    <cx:plotArea>
      <cx:plotAreaRegion>
        <cx:series layoutId="boxWhisker" uniqueId="{445AE89B-F807-4B20-9B67-E93D0FBCB03C}">
          <cx:tx>
            <cx:txData>
              <cx:f>Sheet2!$B$2</cx:f>
              <cx:v>Did not attend tutorials</cx:v>
            </cx:txData>
          </cx:tx>
          <cx:dataId val="0"/>
          <cx:layoutPr>
            <cx:visibility meanLine="0" meanMarker="1" nonoutliers="0" outliers="1"/>
            <cx:statistics quartileMethod="exclusive"/>
          </cx:layoutPr>
        </cx:series>
        <cx:series layoutId="boxWhisker" uniqueId="{8A1D73F8-B918-48BB-90A5-85ACB698F3D5}">
          <cx:tx>
            <cx:txData>
              <cx:f>Sheet2!$C$2</cx:f>
              <cx:v>Attended tutorials</cx:v>
            </cx:txData>
          </cx:tx>
          <cx:dataId val="1"/>
          <cx:layoutPr>
            <cx:visibility meanLine="0" meanMarker="1" nonoutliers="0" outliers="1"/>
            <cx:statistics quartileMethod="exclusive"/>
          </cx:layoutPr>
        </cx:series>
      </cx:plotAreaRegion>
      <cx:axis id="0" hidden="1">
        <cx:catScaling gapWidth="1"/>
        <cx:tickLabels/>
      </cx:axis>
      <cx:axis id="1">
        <cx:valScaling/>
        <cx:majorGridlines/>
        <cx:tickLabels/>
      </cx:axis>
    </cx:plotArea>
  </cx:chart>
  <cx:spPr>
    <a:solidFill>
      <a:schemeClr val="bg1"/>
    </a:solidFill>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245" y="5390979"/>
            <a:ext cx="37300774" cy="11468218"/>
          </a:xfrm>
        </p:spPr>
        <p:txBody>
          <a:bodyPr anchor="b"/>
          <a:lstStyle>
            <a:lvl1pPr algn="ctr">
              <a:defRPr sz="28795"/>
            </a:lvl1pPr>
          </a:lstStyle>
          <a:p>
            <a:r>
              <a:rPr lang="en-US"/>
              <a:t>Click to edit Master title style</a:t>
            </a:r>
            <a:endParaRPr lang="en-US" dirty="0"/>
          </a:p>
        </p:txBody>
      </p:sp>
      <p:sp>
        <p:nvSpPr>
          <p:cNvPr id="3" name="Subtitle 2"/>
          <p:cNvSpPr>
            <a:spLocks noGrp="1"/>
          </p:cNvSpPr>
          <p:nvPr>
            <p:ph type="subTitle" idx="1"/>
          </p:nvPr>
        </p:nvSpPr>
        <p:spPr>
          <a:xfrm>
            <a:off x="5485408" y="17301456"/>
            <a:ext cx="32912447" cy="7953023"/>
          </a:xfrm>
        </p:spPr>
        <p:txBody>
          <a:bodyPr/>
          <a:lstStyle>
            <a:lvl1pPr marL="0" indent="0" algn="ctr">
              <a:buNone/>
              <a:defRPr sz="11518"/>
            </a:lvl1pPr>
            <a:lvl2pPr marL="2194149" indent="0" algn="ctr">
              <a:buNone/>
              <a:defRPr sz="9598"/>
            </a:lvl2pPr>
            <a:lvl3pPr marL="4388297" indent="0" algn="ctr">
              <a:buNone/>
              <a:defRPr sz="8638"/>
            </a:lvl3pPr>
            <a:lvl4pPr marL="6582446" indent="0" algn="ctr">
              <a:buNone/>
              <a:defRPr sz="7679"/>
            </a:lvl4pPr>
            <a:lvl5pPr marL="8776594" indent="0" algn="ctr">
              <a:buNone/>
              <a:defRPr sz="7679"/>
            </a:lvl5pPr>
            <a:lvl6pPr marL="10970743" indent="0" algn="ctr">
              <a:buNone/>
              <a:defRPr sz="7679"/>
            </a:lvl6pPr>
            <a:lvl7pPr marL="13164891" indent="0" algn="ctr">
              <a:buNone/>
              <a:defRPr sz="7679"/>
            </a:lvl7pPr>
            <a:lvl8pPr marL="15359040" indent="0" algn="ctr">
              <a:buNone/>
              <a:defRPr sz="7679"/>
            </a:lvl8pPr>
            <a:lvl9pPr marL="17553188" indent="0" algn="ctr">
              <a:buNone/>
              <a:defRPr sz="767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753814-8060-4132-B89C-336AB3D94CCA}" type="datetimeFigureOut">
              <a:rPr lang="en-GB" smtClean="0"/>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2457243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753814-8060-4132-B89C-336AB3D94CCA}" type="datetimeFigureOut">
              <a:rPr lang="en-GB" smtClean="0"/>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2058447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3962" y="1753783"/>
            <a:ext cx="9462329" cy="2791565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6977" y="1753783"/>
            <a:ext cx="27838445" cy="279156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753814-8060-4132-B89C-336AB3D94CCA}" type="datetimeFigureOut">
              <a:rPr lang="en-GB" smtClean="0"/>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139426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646078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753814-8060-4132-B89C-336AB3D94CCA}" type="datetimeFigureOut">
              <a:rPr lang="en-GB" smtClean="0"/>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3778738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121" y="8212290"/>
            <a:ext cx="37849314" cy="13702383"/>
          </a:xfrm>
        </p:spPr>
        <p:txBody>
          <a:bodyPr anchor="b"/>
          <a:lstStyle>
            <a:lvl1pPr>
              <a:defRPr sz="28795"/>
            </a:lvl1pPr>
          </a:lstStyle>
          <a:p>
            <a:r>
              <a:rPr lang="en-US"/>
              <a:t>Click to edit Master title style</a:t>
            </a:r>
            <a:endParaRPr lang="en-US" dirty="0"/>
          </a:p>
        </p:txBody>
      </p:sp>
      <p:sp>
        <p:nvSpPr>
          <p:cNvPr id="3" name="Text Placeholder 2"/>
          <p:cNvSpPr>
            <a:spLocks noGrp="1"/>
          </p:cNvSpPr>
          <p:nvPr>
            <p:ph type="body" idx="1"/>
          </p:nvPr>
        </p:nvSpPr>
        <p:spPr>
          <a:xfrm>
            <a:off x="2994121" y="22044303"/>
            <a:ext cx="37849314" cy="7205759"/>
          </a:xfrm>
        </p:spPr>
        <p:txBody>
          <a:bodyPr/>
          <a:lstStyle>
            <a:lvl1pPr marL="0" indent="0">
              <a:buNone/>
              <a:defRPr sz="11518">
                <a:solidFill>
                  <a:schemeClr val="tx1"/>
                </a:solidFill>
              </a:defRPr>
            </a:lvl1pPr>
            <a:lvl2pPr marL="2194149" indent="0">
              <a:buNone/>
              <a:defRPr sz="9598">
                <a:solidFill>
                  <a:schemeClr val="tx1">
                    <a:tint val="75000"/>
                  </a:schemeClr>
                </a:solidFill>
              </a:defRPr>
            </a:lvl2pPr>
            <a:lvl3pPr marL="4388297" indent="0">
              <a:buNone/>
              <a:defRPr sz="8638">
                <a:solidFill>
                  <a:schemeClr val="tx1">
                    <a:tint val="75000"/>
                  </a:schemeClr>
                </a:solidFill>
              </a:defRPr>
            </a:lvl3pPr>
            <a:lvl4pPr marL="6582446" indent="0">
              <a:buNone/>
              <a:defRPr sz="7679">
                <a:solidFill>
                  <a:schemeClr val="tx1">
                    <a:tint val="75000"/>
                  </a:schemeClr>
                </a:solidFill>
              </a:defRPr>
            </a:lvl4pPr>
            <a:lvl5pPr marL="8776594" indent="0">
              <a:buNone/>
              <a:defRPr sz="7679">
                <a:solidFill>
                  <a:schemeClr val="tx1">
                    <a:tint val="75000"/>
                  </a:schemeClr>
                </a:solidFill>
              </a:defRPr>
            </a:lvl5pPr>
            <a:lvl6pPr marL="10970743" indent="0">
              <a:buNone/>
              <a:defRPr sz="7679">
                <a:solidFill>
                  <a:schemeClr val="tx1">
                    <a:tint val="75000"/>
                  </a:schemeClr>
                </a:solidFill>
              </a:defRPr>
            </a:lvl6pPr>
            <a:lvl7pPr marL="13164891" indent="0">
              <a:buNone/>
              <a:defRPr sz="7679">
                <a:solidFill>
                  <a:schemeClr val="tx1">
                    <a:tint val="75000"/>
                  </a:schemeClr>
                </a:solidFill>
              </a:defRPr>
            </a:lvl7pPr>
            <a:lvl8pPr marL="15359040" indent="0">
              <a:buNone/>
              <a:defRPr sz="7679">
                <a:solidFill>
                  <a:schemeClr val="tx1">
                    <a:tint val="75000"/>
                  </a:schemeClr>
                </a:solidFill>
              </a:defRPr>
            </a:lvl8pPr>
            <a:lvl9pPr marL="17553188" indent="0">
              <a:buNone/>
              <a:defRPr sz="767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753814-8060-4132-B89C-336AB3D94CCA}" type="datetimeFigureOut">
              <a:rPr lang="en-GB" smtClean="0"/>
              <a:t>18/08/2020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155404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6974" y="8768916"/>
            <a:ext cx="18650387" cy="209005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5902" y="8768916"/>
            <a:ext cx="18650387" cy="209005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753814-8060-4132-B89C-336AB3D94CCA}" type="datetimeFigureOut">
              <a:rPr lang="en-GB" smtClean="0"/>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129443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90" y="1753791"/>
            <a:ext cx="37849314" cy="636699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2695" y="8075030"/>
            <a:ext cx="18564674" cy="3957448"/>
          </a:xfrm>
        </p:spPr>
        <p:txBody>
          <a:bodyPr anchor="b"/>
          <a:lstStyle>
            <a:lvl1pPr marL="0" indent="0">
              <a:buNone/>
              <a:defRPr sz="11518" b="1"/>
            </a:lvl1pPr>
            <a:lvl2pPr marL="2194149" indent="0">
              <a:buNone/>
              <a:defRPr sz="9598" b="1"/>
            </a:lvl2pPr>
            <a:lvl3pPr marL="4388297" indent="0">
              <a:buNone/>
              <a:defRPr sz="8638" b="1"/>
            </a:lvl3pPr>
            <a:lvl4pPr marL="6582446" indent="0">
              <a:buNone/>
              <a:defRPr sz="7679" b="1"/>
            </a:lvl4pPr>
            <a:lvl5pPr marL="8776594" indent="0">
              <a:buNone/>
              <a:defRPr sz="7679" b="1"/>
            </a:lvl5pPr>
            <a:lvl6pPr marL="10970743" indent="0">
              <a:buNone/>
              <a:defRPr sz="7679" b="1"/>
            </a:lvl6pPr>
            <a:lvl7pPr marL="13164891" indent="0">
              <a:buNone/>
              <a:defRPr sz="7679" b="1"/>
            </a:lvl7pPr>
            <a:lvl8pPr marL="15359040" indent="0">
              <a:buNone/>
              <a:defRPr sz="7679" b="1"/>
            </a:lvl8pPr>
            <a:lvl9pPr marL="17553188" indent="0">
              <a:buNone/>
              <a:defRPr sz="7679" b="1"/>
            </a:lvl9pPr>
          </a:lstStyle>
          <a:p>
            <a:pPr lvl="0"/>
            <a:r>
              <a:rPr lang="en-US"/>
              <a:t>Click to edit Master text styles</a:t>
            </a:r>
          </a:p>
        </p:txBody>
      </p:sp>
      <p:sp>
        <p:nvSpPr>
          <p:cNvPr id="4" name="Content Placeholder 3"/>
          <p:cNvSpPr>
            <a:spLocks noGrp="1"/>
          </p:cNvSpPr>
          <p:nvPr>
            <p:ph sz="half" idx="2"/>
          </p:nvPr>
        </p:nvSpPr>
        <p:spPr>
          <a:xfrm>
            <a:off x="3022695" y="12032478"/>
            <a:ext cx="18564674" cy="17697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5904" y="8075030"/>
            <a:ext cx="18656103" cy="3957448"/>
          </a:xfrm>
        </p:spPr>
        <p:txBody>
          <a:bodyPr anchor="b"/>
          <a:lstStyle>
            <a:lvl1pPr marL="0" indent="0">
              <a:buNone/>
              <a:defRPr sz="11518" b="1"/>
            </a:lvl1pPr>
            <a:lvl2pPr marL="2194149" indent="0">
              <a:buNone/>
              <a:defRPr sz="9598" b="1"/>
            </a:lvl2pPr>
            <a:lvl3pPr marL="4388297" indent="0">
              <a:buNone/>
              <a:defRPr sz="8638" b="1"/>
            </a:lvl3pPr>
            <a:lvl4pPr marL="6582446" indent="0">
              <a:buNone/>
              <a:defRPr sz="7679" b="1"/>
            </a:lvl4pPr>
            <a:lvl5pPr marL="8776594" indent="0">
              <a:buNone/>
              <a:defRPr sz="7679" b="1"/>
            </a:lvl5pPr>
            <a:lvl6pPr marL="10970743" indent="0">
              <a:buNone/>
              <a:defRPr sz="7679" b="1"/>
            </a:lvl6pPr>
            <a:lvl7pPr marL="13164891" indent="0">
              <a:buNone/>
              <a:defRPr sz="7679" b="1"/>
            </a:lvl7pPr>
            <a:lvl8pPr marL="15359040" indent="0">
              <a:buNone/>
              <a:defRPr sz="7679" b="1"/>
            </a:lvl8pPr>
            <a:lvl9pPr marL="17553188" indent="0">
              <a:buNone/>
              <a:defRPr sz="7679" b="1"/>
            </a:lvl9pPr>
          </a:lstStyle>
          <a:p>
            <a:pPr lvl="0"/>
            <a:r>
              <a:rPr lang="en-US"/>
              <a:t>Click to edit Master text styles</a:t>
            </a:r>
          </a:p>
        </p:txBody>
      </p:sp>
      <p:sp>
        <p:nvSpPr>
          <p:cNvPr id="6" name="Content Placeholder 5"/>
          <p:cNvSpPr>
            <a:spLocks noGrp="1"/>
          </p:cNvSpPr>
          <p:nvPr>
            <p:ph sz="quarter" idx="4"/>
          </p:nvPr>
        </p:nvSpPr>
        <p:spPr>
          <a:xfrm>
            <a:off x="22215904" y="12032478"/>
            <a:ext cx="18656103" cy="17697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753814-8060-4132-B89C-336AB3D94CCA}" type="datetimeFigureOut">
              <a:rPr lang="en-GB" smtClean="0"/>
              <a:t>18/08/2020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3111065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753814-8060-4132-B89C-336AB3D94CCA}" type="datetimeFigureOut">
              <a:rPr lang="en-GB" smtClean="0"/>
              <a:t>18/08/2020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62487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53814-8060-4132-B89C-336AB3D94CCA}" type="datetimeFigureOut">
              <a:rPr lang="en-GB" smtClean="0"/>
              <a:t>18/08/2020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274186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90" y="2196042"/>
            <a:ext cx="14153495" cy="7686146"/>
          </a:xfrm>
        </p:spPr>
        <p:txBody>
          <a:bodyPr anchor="b"/>
          <a:lstStyle>
            <a:lvl1pPr>
              <a:defRPr sz="15357"/>
            </a:lvl1pPr>
          </a:lstStyle>
          <a:p>
            <a:r>
              <a:rPr lang="en-US"/>
              <a:t>Click to edit Master title style</a:t>
            </a:r>
            <a:endParaRPr lang="en-US" dirty="0"/>
          </a:p>
        </p:txBody>
      </p:sp>
      <p:sp>
        <p:nvSpPr>
          <p:cNvPr id="3" name="Content Placeholder 2"/>
          <p:cNvSpPr>
            <a:spLocks noGrp="1"/>
          </p:cNvSpPr>
          <p:nvPr>
            <p:ph idx="1"/>
          </p:nvPr>
        </p:nvSpPr>
        <p:spPr>
          <a:xfrm>
            <a:off x="18656102" y="4742847"/>
            <a:ext cx="22215902" cy="23409194"/>
          </a:xfrm>
        </p:spPr>
        <p:txBody>
          <a:bodyPr/>
          <a:lstStyle>
            <a:lvl1pPr>
              <a:defRPr sz="15357"/>
            </a:lvl1pPr>
            <a:lvl2pPr>
              <a:defRPr sz="13437"/>
            </a:lvl2pPr>
            <a:lvl3pPr>
              <a:defRPr sz="11518"/>
            </a:lvl3pPr>
            <a:lvl4pPr>
              <a:defRPr sz="9598"/>
            </a:lvl4pPr>
            <a:lvl5pPr>
              <a:defRPr sz="9598"/>
            </a:lvl5pPr>
            <a:lvl6pPr>
              <a:defRPr sz="9598"/>
            </a:lvl6pPr>
            <a:lvl7pPr>
              <a:defRPr sz="9598"/>
            </a:lvl7pPr>
            <a:lvl8pPr>
              <a:defRPr sz="9598"/>
            </a:lvl8pPr>
            <a:lvl9pPr>
              <a:defRPr sz="95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2690" y="9882187"/>
            <a:ext cx="14153495" cy="18307975"/>
          </a:xfrm>
        </p:spPr>
        <p:txBody>
          <a:bodyPr/>
          <a:lstStyle>
            <a:lvl1pPr marL="0" indent="0">
              <a:buNone/>
              <a:defRPr sz="7679"/>
            </a:lvl1pPr>
            <a:lvl2pPr marL="2194149" indent="0">
              <a:buNone/>
              <a:defRPr sz="6719"/>
            </a:lvl2pPr>
            <a:lvl3pPr marL="4388297" indent="0">
              <a:buNone/>
              <a:defRPr sz="5759"/>
            </a:lvl3pPr>
            <a:lvl4pPr marL="6582446" indent="0">
              <a:buNone/>
              <a:defRPr sz="4799"/>
            </a:lvl4pPr>
            <a:lvl5pPr marL="8776594" indent="0">
              <a:buNone/>
              <a:defRPr sz="4799"/>
            </a:lvl5pPr>
            <a:lvl6pPr marL="10970743" indent="0">
              <a:buNone/>
              <a:defRPr sz="4799"/>
            </a:lvl6pPr>
            <a:lvl7pPr marL="13164891" indent="0">
              <a:buNone/>
              <a:defRPr sz="4799"/>
            </a:lvl7pPr>
            <a:lvl8pPr marL="15359040" indent="0">
              <a:buNone/>
              <a:defRPr sz="4799"/>
            </a:lvl8pPr>
            <a:lvl9pPr marL="17553188" indent="0">
              <a:buNone/>
              <a:defRPr sz="4799"/>
            </a:lvl9pPr>
          </a:lstStyle>
          <a:p>
            <a:pPr lvl="0"/>
            <a:r>
              <a:rPr lang="en-US"/>
              <a:t>Click to edit Master text styles</a:t>
            </a:r>
          </a:p>
        </p:txBody>
      </p:sp>
      <p:sp>
        <p:nvSpPr>
          <p:cNvPr id="5" name="Date Placeholder 4"/>
          <p:cNvSpPr>
            <a:spLocks noGrp="1"/>
          </p:cNvSpPr>
          <p:nvPr>
            <p:ph type="dt" sz="half" idx="10"/>
          </p:nvPr>
        </p:nvSpPr>
        <p:spPr/>
        <p:txBody>
          <a:bodyPr/>
          <a:lstStyle/>
          <a:p>
            <a:fld id="{C1753814-8060-4132-B89C-336AB3D94CCA}" type="datetimeFigureOut">
              <a:rPr lang="en-GB" smtClean="0"/>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16610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90" y="2196042"/>
            <a:ext cx="14153495" cy="7686146"/>
          </a:xfrm>
        </p:spPr>
        <p:txBody>
          <a:bodyPr anchor="b"/>
          <a:lstStyle>
            <a:lvl1pPr>
              <a:defRPr sz="15357"/>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6102" y="4742847"/>
            <a:ext cx="22215902" cy="23409194"/>
          </a:xfrm>
        </p:spPr>
        <p:txBody>
          <a:bodyPr anchor="t"/>
          <a:lstStyle>
            <a:lvl1pPr marL="0" indent="0">
              <a:buNone/>
              <a:defRPr sz="15357"/>
            </a:lvl1pPr>
            <a:lvl2pPr marL="2194149" indent="0">
              <a:buNone/>
              <a:defRPr sz="13437"/>
            </a:lvl2pPr>
            <a:lvl3pPr marL="4388297" indent="0">
              <a:buNone/>
              <a:defRPr sz="11518"/>
            </a:lvl3pPr>
            <a:lvl4pPr marL="6582446" indent="0">
              <a:buNone/>
              <a:defRPr sz="9598"/>
            </a:lvl4pPr>
            <a:lvl5pPr marL="8776594" indent="0">
              <a:buNone/>
              <a:defRPr sz="9598"/>
            </a:lvl5pPr>
            <a:lvl6pPr marL="10970743" indent="0">
              <a:buNone/>
              <a:defRPr sz="9598"/>
            </a:lvl6pPr>
            <a:lvl7pPr marL="13164891" indent="0">
              <a:buNone/>
              <a:defRPr sz="9598"/>
            </a:lvl7pPr>
            <a:lvl8pPr marL="15359040" indent="0">
              <a:buNone/>
              <a:defRPr sz="9598"/>
            </a:lvl8pPr>
            <a:lvl9pPr marL="17553188" indent="0">
              <a:buNone/>
              <a:defRPr sz="9598"/>
            </a:lvl9pPr>
          </a:lstStyle>
          <a:p>
            <a:r>
              <a:rPr lang="en-US"/>
              <a:t>Click icon to add picture</a:t>
            </a:r>
            <a:endParaRPr lang="en-US" dirty="0"/>
          </a:p>
        </p:txBody>
      </p:sp>
      <p:sp>
        <p:nvSpPr>
          <p:cNvPr id="4" name="Text Placeholder 3"/>
          <p:cNvSpPr>
            <a:spLocks noGrp="1"/>
          </p:cNvSpPr>
          <p:nvPr>
            <p:ph type="body" sz="half" idx="2"/>
          </p:nvPr>
        </p:nvSpPr>
        <p:spPr>
          <a:xfrm>
            <a:off x="3022690" y="9882187"/>
            <a:ext cx="14153495" cy="18307975"/>
          </a:xfrm>
        </p:spPr>
        <p:txBody>
          <a:bodyPr/>
          <a:lstStyle>
            <a:lvl1pPr marL="0" indent="0">
              <a:buNone/>
              <a:defRPr sz="7679"/>
            </a:lvl1pPr>
            <a:lvl2pPr marL="2194149" indent="0">
              <a:buNone/>
              <a:defRPr sz="6719"/>
            </a:lvl2pPr>
            <a:lvl3pPr marL="4388297" indent="0">
              <a:buNone/>
              <a:defRPr sz="5759"/>
            </a:lvl3pPr>
            <a:lvl4pPr marL="6582446" indent="0">
              <a:buNone/>
              <a:defRPr sz="4799"/>
            </a:lvl4pPr>
            <a:lvl5pPr marL="8776594" indent="0">
              <a:buNone/>
              <a:defRPr sz="4799"/>
            </a:lvl5pPr>
            <a:lvl6pPr marL="10970743" indent="0">
              <a:buNone/>
              <a:defRPr sz="4799"/>
            </a:lvl6pPr>
            <a:lvl7pPr marL="13164891" indent="0">
              <a:buNone/>
              <a:defRPr sz="4799"/>
            </a:lvl7pPr>
            <a:lvl8pPr marL="15359040" indent="0">
              <a:buNone/>
              <a:defRPr sz="4799"/>
            </a:lvl8pPr>
            <a:lvl9pPr marL="17553188" indent="0">
              <a:buNone/>
              <a:defRPr sz="4799"/>
            </a:lvl9pPr>
          </a:lstStyle>
          <a:p>
            <a:pPr lvl="0"/>
            <a:r>
              <a:rPr lang="en-US"/>
              <a:t>Click to edit Master text styles</a:t>
            </a:r>
          </a:p>
        </p:txBody>
      </p:sp>
      <p:sp>
        <p:nvSpPr>
          <p:cNvPr id="5" name="Date Placeholder 4"/>
          <p:cNvSpPr>
            <a:spLocks noGrp="1"/>
          </p:cNvSpPr>
          <p:nvPr>
            <p:ph type="dt" sz="half" idx="10"/>
          </p:nvPr>
        </p:nvSpPr>
        <p:spPr/>
        <p:txBody>
          <a:bodyPr/>
          <a:lstStyle/>
          <a:p>
            <a:fld id="{C1753814-8060-4132-B89C-336AB3D94CCA}" type="datetimeFigureOut">
              <a:rPr lang="en-GB" smtClean="0"/>
              <a:t>18/08/2020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964F17-4F71-4A5A-B4AF-429FBFBEEC82}" type="slidenum">
              <a:rPr lang="en-GB" smtClean="0"/>
              <a:t>‹#›</a:t>
            </a:fld>
            <a:endParaRPr lang="en-GB"/>
          </a:p>
        </p:txBody>
      </p:sp>
    </p:spTree>
    <p:extLst>
      <p:ext uri="{BB962C8B-B14F-4D97-AF65-F5344CB8AC3E}">
        <p14:creationId xmlns:p14="http://schemas.microsoft.com/office/powerpoint/2010/main" val="1572548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6975" y="1753791"/>
            <a:ext cx="37849314" cy="63669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6975" y="8768916"/>
            <a:ext cx="37849314" cy="209005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6974" y="30531087"/>
            <a:ext cx="9873734" cy="1753783"/>
          </a:xfrm>
          <a:prstGeom prst="rect">
            <a:avLst/>
          </a:prstGeom>
        </p:spPr>
        <p:txBody>
          <a:bodyPr vert="horz" lIns="91440" tIns="45720" rIns="91440" bIns="45720" rtlCol="0" anchor="ctr"/>
          <a:lstStyle>
            <a:lvl1pPr algn="l">
              <a:defRPr sz="5759">
                <a:solidFill>
                  <a:schemeClr val="tx1">
                    <a:tint val="75000"/>
                  </a:schemeClr>
                </a:solidFill>
              </a:defRPr>
            </a:lvl1pPr>
          </a:lstStyle>
          <a:p>
            <a:fld id="{C1753814-8060-4132-B89C-336AB3D94CCA}" type="datetimeFigureOut">
              <a:rPr lang="en-GB" smtClean="0"/>
              <a:t>18/08/2020</a:t>
            </a:fld>
            <a:endParaRPr lang="en-GB"/>
          </a:p>
        </p:txBody>
      </p:sp>
      <p:sp>
        <p:nvSpPr>
          <p:cNvPr id="5" name="Footer Placeholder 4"/>
          <p:cNvSpPr>
            <a:spLocks noGrp="1"/>
          </p:cNvSpPr>
          <p:nvPr>
            <p:ph type="ftr" sz="quarter" idx="3"/>
          </p:nvPr>
        </p:nvSpPr>
        <p:spPr>
          <a:xfrm>
            <a:off x="14536331" y="30531087"/>
            <a:ext cx="14810601" cy="1753783"/>
          </a:xfrm>
          <a:prstGeom prst="rect">
            <a:avLst/>
          </a:prstGeom>
        </p:spPr>
        <p:txBody>
          <a:bodyPr vert="horz" lIns="91440" tIns="45720" rIns="91440" bIns="45720" rtlCol="0" anchor="ctr"/>
          <a:lstStyle>
            <a:lvl1pPr algn="ctr">
              <a:defRPr sz="5759">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992555" y="30531087"/>
            <a:ext cx="9873734" cy="1753783"/>
          </a:xfrm>
          <a:prstGeom prst="rect">
            <a:avLst/>
          </a:prstGeom>
        </p:spPr>
        <p:txBody>
          <a:bodyPr vert="horz" lIns="91440" tIns="45720" rIns="91440" bIns="45720" rtlCol="0" anchor="ctr"/>
          <a:lstStyle>
            <a:lvl1pPr algn="r">
              <a:defRPr sz="5759">
                <a:solidFill>
                  <a:schemeClr val="tx1">
                    <a:tint val="75000"/>
                  </a:schemeClr>
                </a:solidFill>
              </a:defRPr>
            </a:lvl1pPr>
          </a:lstStyle>
          <a:p>
            <a:fld id="{47964F17-4F71-4A5A-B4AF-429FBFBEEC82}" type="slidenum">
              <a:rPr lang="en-GB" smtClean="0"/>
              <a:t>‹#›</a:t>
            </a:fld>
            <a:endParaRPr lang="en-GB"/>
          </a:p>
        </p:txBody>
      </p:sp>
    </p:spTree>
    <p:extLst>
      <p:ext uri="{BB962C8B-B14F-4D97-AF65-F5344CB8AC3E}">
        <p14:creationId xmlns:p14="http://schemas.microsoft.com/office/powerpoint/2010/main" val="4181944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388297" rtl="0" eaLnBrk="1" latinLnBrk="0" hangingPunct="1">
        <a:lnSpc>
          <a:spcPct val="90000"/>
        </a:lnSpc>
        <a:spcBef>
          <a:spcPct val="0"/>
        </a:spcBef>
        <a:buNone/>
        <a:defRPr sz="21116" kern="1200">
          <a:solidFill>
            <a:schemeClr val="tx1"/>
          </a:solidFill>
          <a:latin typeface="+mj-lt"/>
          <a:ea typeface="+mj-ea"/>
          <a:cs typeface="+mj-cs"/>
        </a:defRPr>
      </a:lvl1pPr>
    </p:titleStyle>
    <p:bodyStyle>
      <a:lvl1pPr marL="1097074" indent="-1097074" algn="l" defTabSz="4388297" rtl="0" eaLnBrk="1" latinLnBrk="0" hangingPunct="1">
        <a:lnSpc>
          <a:spcPct val="90000"/>
        </a:lnSpc>
        <a:spcBef>
          <a:spcPts val="4799"/>
        </a:spcBef>
        <a:buFont typeface="Arial" panose="020B0604020202020204" pitchFamily="34" charset="0"/>
        <a:buChar char="•"/>
        <a:defRPr sz="13437" kern="1200">
          <a:solidFill>
            <a:schemeClr val="tx1"/>
          </a:solidFill>
          <a:latin typeface="+mn-lt"/>
          <a:ea typeface="+mn-ea"/>
          <a:cs typeface="+mn-cs"/>
        </a:defRPr>
      </a:lvl1pPr>
      <a:lvl2pPr marL="3291223" indent="-1097074" algn="l" defTabSz="4388297" rtl="0" eaLnBrk="1" latinLnBrk="0" hangingPunct="1">
        <a:lnSpc>
          <a:spcPct val="90000"/>
        </a:lnSpc>
        <a:spcBef>
          <a:spcPts val="2400"/>
        </a:spcBef>
        <a:buFont typeface="Arial" panose="020B0604020202020204" pitchFamily="34" charset="0"/>
        <a:buChar char="•"/>
        <a:defRPr sz="11518" kern="1200">
          <a:solidFill>
            <a:schemeClr val="tx1"/>
          </a:solidFill>
          <a:latin typeface="+mn-lt"/>
          <a:ea typeface="+mn-ea"/>
          <a:cs typeface="+mn-cs"/>
        </a:defRPr>
      </a:lvl2pPr>
      <a:lvl3pPr marL="5485371" indent="-1097074" algn="l" defTabSz="4388297" rtl="0" eaLnBrk="1" latinLnBrk="0" hangingPunct="1">
        <a:lnSpc>
          <a:spcPct val="90000"/>
        </a:lnSpc>
        <a:spcBef>
          <a:spcPts val="2400"/>
        </a:spcBef>
        <a:buFont typeface="Arial" panose="020B0604020202020204" pitchFamily="34" charset="0"/>
        <a:buChar char="•"/>
        <a:defRPr sz="9598" kern="1200">
          <a:solidFill>
            <a:schemeClr val="tx1"/>
          </a:solidFill>
          <a:latin typeface="+mn-lt"/>
          <a:ea typeface="+mn-ea"/>
          <a:cs typeface="+mn-cs"/>
        </a:defRPr>
      </a:lvl3pPr>
      <a:lvl4pPr marL="7679520" indent="-1097074" algn="l" defTabSz="4388297" rtl="0" eaLnBrk="1" latinLnBrk="0" hangingPunct="1">
        <a:lnSpc>
          <a:spcPct val="90000"/>
        </a:lnSpc>
        <a:spcBef>
          <a:spcPts val="2400"/>
        </a:spcBef>
        <a:buFont typeface="Arial" panose="020B0604020202020204" pitchFamily="34" charset="0"/>
        <a:buChar char="•"/>
        <a:defRPr sz="8638" kern="1200">
          <a:solidFill>
            <a:schemeClr val="tx1"/>
          </a:solidFill>
          <a:latin typeface="+mn-lt"/>
          <a:ea typeface="+mn-ea"/>
          <a:cs typeface="+mn-cs"/>
        </a:defRPr>
      </a:lvl4pPr>
      <a:lvl5pPr marL="9873668" indent="-1097074" algn="l" defTabSz="4388297" rtl="0" eaLnBrk="1" latinLnBrk="0" hangingPunct="1">
        <a:lnSpc>
          <a:spcPct val="90000"/>
        </a:lnSpc>
        <a:spcBef>
          <a:spcPts val="2400"/>
        </a:spcBef>
        <a:buFont typeface="Arial" panose="020B0604020202020204" pitchFamily="34" charset="0"/>
        <a:buChar char="•"/>
        <a:defRPr sz="8638" kern="1200">
          <a:solidFill>
            <a:schemeClr val="tx1"/>
          </a:solidFill>
          <a:latin typeface="+mn-lt"/>
          <a:ea typeface="+mn-ea"/>
          <a:cs typeface="+mn-cs"/>
        </a:defRPr>
      </a:lvl5pPr>
      <a:lvl6pPr marL="12067817" indent="-1097074" algn="l" defTabSz="4388297" rtl="0" eaLnBrk="1" latinLnBrk="0" hangingPunct="1">
        <a:lnSpc>
          <a:spcPct val="90000"/>
        </a:lnSpc>
        <a:spcBef>
          <a:spcPts val="2400"/>
        </a:spcBef>
        <a:buFont typeface="Arial" panose="020B0604020202020204" pitchFamily="34" charset="0"/>
        <a:buChar char="•"/>
        <a:defRPr sz="8638" kern="1200">
          <a:solidFill>
            <a:schemeClr val="tx1"/>
          </a:solidFill>
          <a:latin typeface="+mn-lt"/>
          <a:ea typeface="+mn-ea"/>
          <a:cs typeface="+mn-cs"/>
        </a:defRPr>
      </a:lvl6pPr>
      <a:lvl7pPr marL="14261965" indent="-1097074" algn="l" defTabSz="4388297" rtl="0" eaLnBrk="1" latinLnBrk="0" hangingPunct="1">
        <a:lnSpc>
          <a:spcPct val="90000"/>
        </a:lnSpc>
        <a:spcBef>
          <a:spcPts val="2400"/>
        </a:spcBef>
        <a:buFont typeface="Arial" panose="020B0604020202020204" pitchFamily="34" charset="0"/>
        <a:buChar char="•"/>
        <a:defRPr sz="8638" kern="1200">
          <a:solidFill>
            <a:schemeClr val="tx1"/>
          </a:solidFill>
          <a:latin typeface="+mn-lt"/>
          <a:ea typeface="+mn-ea"/>
          <a:cs typeface="+mn-cs"/>
        </a:defRPr>
      </a:lvl7pPr>
      <a:lvl8pPr marL="16456114" indent="-1097074" algn="l" defTabSz="4388297" rtl="0" eaLnBrk="1" latinLnBrk="0" hangingPunct="1">
        <a:lnSpc>
          <a:spcPct val="90000"/>
        </a:lnSpc>
        <a:spcBef>
          <a:spcPts val="2400"/>
        </a:spcBef>
        <a:buFont typeface="Arial" panose="020B0604020202020204" pitchFamily="34" charset="0"/>
        <a:buChar char="•"/>
        <a:defRPr sz="8638" kern="1200">
          <a:solidFill>
            <a:schemeClr val="tx1"/>
          </a:solidFill>
          <a:latin typeface="+mn-lt"/>
          <a:ea typeface="+mn-ea"/>
          <a:cs typeface="+mn-cs"/>
        </a:defRPr>
      </a:lvl8pPr>
      <a:lvl9pPr marL="18650262" indent="-1097074" algn="l" defTabSz="4388297" rtl="0" eaLnBrk="1" latinLnBrk="0" hangingPunct="1">
        <a:lnSpc>
          <a:spcPct val="90000"/>
        </a:lnSpc>
        <a:spcBef>
          <a:spcPts val="2400"/>
        </a:spcBef>
        <a:buFont typeface="Arial" panose="020B0604020202020204" pitchFamily="34" charset="0"/>
        <a:buChar char="•"/>
        <a:defRPr sz="8638" kern="1200">
          <a:solidFill>
            <a:schemeClr val="tx1"/>
          </a:solidFill>
          <a:latin typeface="+mn-lt"/>
          <a:ea typeface="+mn-ea"/>
          <a:cs typeface="+mn-cs"/>
        </a:defRPr>
      </a:lvl9pPr>
    </p:bodyStyle>
    <p:otherStyle>
      <a:defPPr>
        <a:defRPr lang="en-US"/>
      </a:defPPr>
      <a:lvl1pPr marL="0" algn="l" defTabSz="4388297" rtl="0" eaLnBrk="1" latinLnBrk="0" hangingPunct="1">
        <a:defRPr sz="8638" kern="1200">
          <a:solidFill>
            <a:schemeClr val="tx1"/>
          </a:solidFill>
          <a:latin typeface="+mn-lt"/>
          <a:ea typeface="+mn-ea"/>
          <a:cs typeface="+mn-cs"/>
        </a:defRPr>
      </a:lvl1pPr>
      <a:lvl2pPr marL="2194149" algn="l" defTabSz="4388297" rtl="0" eaLnBrk="1" latinLnBrk="0" hangingPunct="1">
        <a:defRPr sz="8638" kern="1200">
          <a:solidFill>
            <a:schemeClr val="tx1"/>
          </a:solidFill>
          <a:latin typeface="+mn-lt"/>
          <a:ea typeface="+mn-ea"/>
          <a:cs typeface="+mn-cs"/>
        </a:defRPr>
      </a:lvl2pPr>
      <a:lvl3pPr marL="4388297" algn="l" defTabSz="4388297" rtl="0" eaLnBrk="1" latinLnBrk="0" hangingPunct="1">
        <a:defRPr sz="8638" kern="1200">
          <a:solidFill>
            <a:schemeClr val="tx1"/>
          </a:solidFill>
          <a:latin typeface="+mn-lt"/>
          <a:ea typeface="+mn-ea"/>
          <a:cs typeface="+mn-cs"/>
        </a:defRPr>
      </a:lvl3pPr>
      <a:lvl4pPr marL="6582446" algn="l" defTabSz="4388297" rtl="0" eaLnBrk="1" latinLnBrk="0" hangingPunct="1">
        <a:defRPr sz="8638" kern="1200">
          <a:solidFill>
            <a:schemeClr val="tx1"/>
          </a:solidFill>
          <a:latin typeface="+mn-lt"/>
          <a:ea typeface="+mn-ea"/>
          <a:cs typeface="+mn-cs"/>
        </a:defRPr>
      </a:lvl4pPr>
      <a:lvl5pPr marL="8776594" algn="l" defTabSz="4388297" rtl="0" eaLnBrk="1" latinLnBrk="0" hangingPunct="1">
        <a:defRPr sz="8638" kern="1200">
          <a:solidFill>
            <a:schemeClr val="tx1"/>
          </a:solidFill>
          <a:latin typeface="+mn-lt"/>
          <a:ea typeface="+mn-ea"/>
          <a:cs typeface="+mn-cs"/>
        </a:defRPr>
      </a:lvl5pPr>
      <a:lvl6pPr marL="10970743" algn="l" defTabSz="4388297" rtl="0" eaLnBrk="1" latinLnBrk="0" hangingPunct="1">
        <a:defRPr sz="8638" kern="1200">
          <a:solidFill>
            <a:schemeClr val="tx1"/>
          </a:solidFill>
          <a:latin typeface="+mn-lt"/>
          <a:ea typeface="+mn-ea"/>
          <a:cs typeface="+mn-cs"/>
        </a:defRPr>
      </a:lvl6pPr>
      <a:lvl7pPr marL="13164891" algn="l" defTabSz="4388297" rtl="0" eaLnBrk="1" latinLnBrk="0" hangingPunct="1">
        <a:defRPr sz="8638" kern="1200">
          <a:solidFill>
            <a:schemeClr val="tx1"/>
          </a:solidFill>
          <a:latin typeface="+mn-lt"/>
          <a:ea typeface="+mn-ea"/>
          <a:cs typeface="+mn-cs"/>
        </a:defRPr>
      </a:lvl7pPr>
      <a:lvl8pPr marL="15359040" algn="l" defTabSz="4388297" rtl="0" eaLnBrk="1" latinLnBrk="0" hangingPunct="1">
        <a:defRPr sz="8638" kern="1200">
          <a:solidFill>
            <a:schemeClr val="tx1"/>
          </a:solidFill>
          <a:latin typeface="+mn-lt"/>
          <a:ea typeface="+mn-ea"/>
          <a:cs typeface="+mn-cs"/>
        </a:defRPr>
      </a:lvl8pPr>
      <a:lvl9pPr marL="17553188" algn="l" defTabSz="4388297" rtl="0" eaLnBrk="1" latinLnBrk="0" hangingPunct="1">
        <a:defRPr sz="863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PNG"/><Relationship Id="rId2" Type="http://schemas.microsoft.com/office/2014/relationships/chartEx" Target="../charts/chartEx1.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chart" Target="../charts/chart3.xml"/><Relationship Id="rId5" Type="http://schemas.openxmlformats.org/officeDocument/2006/relationships/image" Target="../media/image3.jpg"/><Relationship Id="rId10" Type="http://schemas.openxmlformats.org/officeDocument/2006/relationships/chart" Target="../charts/chart2.xml"/><Relationship Id="rId4" Type="http://schemas.openxmlformats.org/officeDocument/2006/relationships/image" Target="../media/image2.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ounded Rectangle 77"/>
          <p:cNvSpPr/>
          <p:nvPr/>
        </p:nvSpPr>
        <p:spPr>
          <a:xfrm>
            <a:off x="797043" y="23227230"/>
            <a:ext cx="24390069" cy="8902412"/>
          </a:xfrm>
          <a:prstGeom prst="roundRect">
            <a:avLst>
              <a:gd name="adj" fmla="val 2650"/>
            </a:avLst>
          </a:prstGeom>
          <a:solidFill>
            <a:srgbClr val="50798E"/>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dirty="0">
              <a:solidFill>
                <a:schemeClr val="tx1"/>
              </a:solidFill>
            </a:endParaRPr>
          </a:p>
        </p:txBody>
      </p:sp>
      <mc:AlternateContent xmlns:mc="http://schemas.openxmlformats.org/markup-compatibility/2006">
        <mc:Choice xmlns:cx1="http://schemas.microsoft.com/office/drawing/2015/9/8/chartex" Requires="cx1">
          <p:graphicFrame>
            <p:nvGraphicFramePr>
              <p:cNvPr id="91" name="Chart 90">
                <a:extLst>
                  <a:ext uri="{FF2B5EF4-FFF2-40B4-BE49-F238E27FC236}">
                    <a16:creationId xmlns:a16="http://schemas.microsoft.com/office/drawing/2014/main" id="{7F48455B-9B86-4C55-89C4-F49A00133EB0}"/>
                  </a:ext>
                </a:extLst>
              </p:cNvPr>
              <p:cNvGraphicFramePr/>
              <p:nvPr>
                <p:extLst>
                  <p:ext uri="{D42A27DB-BD31-4B8C-83A1-F6EECF244321}">
                    <p14:modId xmlns:p14="http://schemas.microsoft.com/office/powerpoint/2010/main" val="197436485"/>
                  </p:ext>
                </p:extLst>
              </p:nvPr>
            </p:nvGraphicFramePr>
            <p:xfrm>
              <a:off x="1950719" y="24384369"/>
              <a:ext cx="4580708" cy="4399126"/>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91" name="Chart 90">
                <a:extLst>
                  <a:ext uri="{FF2B5EF4-FFF2-40B4-BE49-F238E27FC236}">
                    <a16:creationId xmlns:a16="http://schemas.microsoft.com/office/drawing/2014/main" id="{7F48455B-9B86-4C55-89C4-F49A00133EB0}"/>
                  </a:ext>
                </a:extLst>
              </p:cNvPr>
              <p:cNvPicPr>
                <a:picLocks noGrp="1" noRot="1" noChangeAspect="1" noMove="1" noResize="1" noEditPoints="1" noAdjustHandles="1" noChangeArrowheads="1" noChangeShapeType="1"/>
              </p:cNvPicPr>
              <p:nvPr/>
            </p:nvPicPr>
            <p:blipFill>
              <a:blip r:embed="rId3"/>
              <a:stretch>
                <a:fillRect/>
              </a:stretch>
            </p:blipFill>
            <p:spPr>
              <a:xfrm>
                <a:off x="1950719" y="24384369"/>
                <a:ext cx="4580708" cy="4399126"/>
              </a:xfrm>
              <a:prstGeom prst="rect">
                <a:avLst/>
              </a:prstGeom>
            </p:spPr>
          </p:pic>
        </mc:Fallback>
      </mc:AlternateContent>
      <p:sp>
        <p:nvSpPr>
          <p:cNvPr id="74" name="Rounded Rectangle 73"/>
          <p:cNvSpPr/>
          <p:nvPr/>
        </p:nvSpPr>
        <p:spPr>
          <a:xfrm>
            <a:off x="797044" y="12234744"/>
            <a:ext cx="42285658" cy="10465834"/>
          </a:xfrm>
          <a:prstGeom prst="roundRect">
            <a:avLst>
              <a:gd name="adj" fmla="val 902"/>
            </a:avLst>
          </a:prstGeom>
          <a:solidFill>
            <a:srgbClr val="74909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a:solidFill>
                <a:schemeClr val="tx1"/>
              </a:solidFill>
            </a:endParaRPr>
          </a:p>
        </p:txBody>
      </p:sp>
      <p:sp>
        <p:nvSpPr>
          <p:cNvPr id="46" name="Rounded Rectangle 76">
            <a:extLst>
              <a:ext uri="{FF2B5EF4-FFF2-40B4-BE49-F238E27FC236}">
                <a16:creationId xmlns:a16="http://schemas.microsoft.com/office/drawing/2014/main" id="{881713B9-EBD6-45ED-8FFC-708A58986E3A}"/>
              </a:ext>
            </a:extLst>
          </p:cNvPr>
          <p:cNvSpPr/>
          <p:nvPr/>
        </p:nvSpPr>
        <p:spPr>
          <a:xfrm>
            <a:off x="29063482" y="5256044"/>
            <a:ext cx="14051848" cy="6649817"/>
          </a:xfrm>
          <a:prstGeom prst="roundRect">
            <a:avLst>
              <a:gd name="adj" fmla="val 3206"/>
            </a:avLst>
          </a:prstGeom>
          <a:solidFill>
            <a:srgbClr val="AA6C7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a:solidFill>
                <a:schemeClr val="tx1"/>
              </a:solidFill>
            </a:endParaRPr>
          </a:p>
        </p:txBody>
      </p:sp>
      <p:sp>
        <p:nvSpPr>
          <p:cNvPr id="75" name="Rounded Rectangle 74"/>
          <p:cNvSpPr/>
          <p:nvPr/>
        </p:nvSpPr>
        <p:spPr>
          <a:xfrm>
            <a:off x="797045" y="810983"/>
            <a:ext cx="42289174" cy="4216005"/>
          </a:xfrm>
          <a:prstGeom prst="roundRect">
            <a:avLst>
              <a:gd name="adj" fmla="val 3157"/>
            </a:avLst>
          </a:prstGeom>
          <a:solidFill>
            <a:srgbClr val="66A27A"/>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a:solidFill>
                <a:schemeClr val="tx1"/>
              </a:solidFill>
            </a:endParaRPr>
          </a:p>
        </p:txBody>
      </p:sp>
      <p:sp>
        <p:nvSpPr>
          <p:cNvPr id="76" name="Rounded Rectangle 75"/>
          <p:cNvSpPr/>
          <p:nvPr/>
        </p:nvSpPr>
        <p:spPr>
          <a:xfrm>
            <a:off x="767932" y="5256043"/>
            <a:ext cx="14808913" cy="6649817"/>
          </a:xfrm>
          <a:prstGeom prst="roundRect">
            <a:avLst>
              <a:gd name="adj" fmla="val 3206"/>
            </a:avLst>
          </a:prstGeom>
          <a:solidFill>
            <a:srgbClr val="AA6C7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dirty="0">
              <a:solidFill>
                <a:schemeClr val="tx1"/>
              </a:solidFill>
            </a:endParaRPr>
          </a:p>
        </p:txBody>
      </p:sp>
      <p:sp>
        <p:nvSpPr>
          <p:cNvPr id="77" name="Rounded Rectangle 76"/>
          <p:cNvSpPr/>
          <p:nvPr/>
        </p:nvSpPr>
        <p:spPr>
          <a:xfrm>
            <a:off x="15846734" y="5256044"/>
            <a:ext cx="12946858" cy="6649817"/>
          </a:xfrm>
          <a:prstGeom prst="roundRect">
            <a:avLst>
              <a:gd name="adj" fmla="val 3206"/>
            </a:avLst>
          </a:prstGeom>
          <a:solidFill>
            <a:srgbClr val="AA6C7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a:solidFill>
                <a:schemeClr val="tx1"/>
              </a:solidFill>
            </a:endParaRPr>
          </a:p>
        </p:txBody>
      </p:sp>
      <p:sp>
        <p:nvSpPr>
          <p:cNvPr id="79" name="Rounded Rectangle 78"/>
          <p:cNvSpPr/>
          <p:nvPr/>
        </p:nvSpPr>
        <p:spPr>
          <a:xfrm>
            <a:off x="25724482" y="23225376"/>
            <a:ext cx="17358220" cy="8902412"/>
          </a:xfrm>
          <a:prstGeom prst="roundRect">
            <a:avLst>
              <a:gd name="adj" fmla="val 3951"/>
            </a:avLst>
          </a:prstGeom>
          <a:solidFill>
            <a:srgbClr val="C78059"/>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sz="11498">
              <a:solidFill>
                <a:schemeClr val="tx1"/>
              </a:solidFill>
            </a:endParaRPr>
          </a:p>
        </p:txBody>
      </p:sp>
      <p:sp>
        <p:nvSpPr>
          <p:cNvPr id="24" name="Text Placeholder 5">
            <a:extLst>
              <a:ext uri="{FF2B5EF4-FFF2-40B4-BE49-F238E27FC236}">
                <a16:creationId xmlns:a16="http://schemas.microsoft.com/office/drawing/2014/main" id="{9AFA996E-AD6B-4DC6-BC85-A182D141A5B5}"/>
              </a:ext>
            </a:extLst>
          </p:cNvPr>
          <p:cNvSpPr txBox="1"/>
          <p:nvPr/>
        </p:nvSpPr>
        <p:spPr>
          <a:xfrm>
            <a:off x="2019753" y="1558591"/>
            <a:ext cx="31508247" cy="2272810"/>
          </a:xfrm>
          <a:prstGeom prst="rect">
            <a:avLst/>
          </a:prstGeom>
        </p:spPr>
        <p:txBody>
          <a:bodyPr lIns="0" tIns="0" rIns="0" bIns="0">
            <a:noAutofit/>
          </a:bodyPr>
          <a:lstStyle>
            <a:defPPr>
              <a:defRPr kern="1200" smtId="4294967295"/>
            </a:defPPr>
            <a:lvl1pPr marL="0" marR="0" indent="0" algn="l" defTabSz="3783013" rtl="0" eaLnBrk="1" fontAlgn="auto" latinLnBrk="0" hangingPunct="1">
              <a:lnSpc>
                <a:spcPct val="100000"/>
              </a:lnSpc>
              <a:spcBef>
                <a:spcPts val="600"/>
              </a:spcBef>
              <a:spcAft>
                <a:spcPct val="0"/>
              </a:spcAft>
              <a:buClrTx/>
              <a:buSzTx/>
              <a:buFontTx/>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defTabSz="3760334">
              <a:spcBef>
                <a:spcPct val="20000"/>
              </a:spcBef>
              <a:defRPr/>
            </a:pPr>
            <a:r>
              <a:rPr lang="en-GB" sz="8498" b="1" dirty="0">
                <a:solidFill>
                  <a:schemeClr val="bg1"/>
                </a:solidFill>
                <a:latin typeface="Nunito" panose="00000500000000000000" pitchFamily="2" charset="0"/>
              </a:rPr>
              <a:t>‘Levelling up’ – a pre-master’s revision course</a:t>
            </a:r>
            <a:endParaRPr lang="en-US" sz="8498" b="1" dirty="0">
              <a:solidFill>
                <a:schemeClr val="bg1"/>
              </a:solidFill>
              <a:latin typeface="Nunito" panose="00000500000000000000" pitchFamily="2" charset="0"/>
            </a:endParaRPr>
          </a:p>
        </p:txBody>
      </p:sp>
      <p:sp>
        <p:nvSpPr>
          <p:cNvPr id="25" name="Text Placeholder 5">
            <a:extLst>
              <a:ext uri="{FF2B5EF4-FFF2-40B4-BE49-F238E27FC236}">
                <a16:creationId xmlns:a16="http://schemas.microsoft.com/office/drawing/2014/main" id="{2CF2C83C-08B8-46D1-AEAA-7C0550B92975}"/>
              </a:ext>
            </a:extLst>
          </p:cNvPr>
          <p:cNvSpPr txBox="1"/>
          <p:nvPr/>
        </p:nvSpPr>
        <p:spPr>
          <a:xfrm>
            <a:off x="4219420" y="3348171"/>
            <a:ext cx="27108912" cy="861646"/>
          </a:xfrm>
          <a:prstGeom prst="rect">
            <a:avLst/>
          </a:prstGeom>
        </p:spPr>
        <p:txBody>
          <a:bodyPr wrap="square" lIns="0" tIns="0" rIns="0" bIns="0">
            <a:spAutoFit/>
          </a:bodyPr>
          <a:lstStyle>
            <a:defPPr>
              <a:defRPr kern="1200" smtId="4294967295"/>
            </a:defPPr>
            <a:lvl1pPr marL="0" marR="0" indent="0" algn="l" defTabSz="3761086" rtl="0" eaLnBrk="1" fontAlgn="auto" latinLnBrk="0" hangingPunct="1">
              <a:lnSpc>
                <a:spcPct val="100000"/>
              </a:lnSpc>
              <a:spcBef>
                <a:spcPct val="20000"/>
              </a:spcBef>
              <a:spcAft>
                <a:spcPct val="0"/>
              </a:spcAft>
              <a:buClrTx/>
              <a:buSzTx/>
              <a:buFont typeface="Arial" pitchFamily="34" charset="0"/>
              <a:buNone/>
              <a:defRPr sz="6000" kern="1200" baseline="0">
                <a:solidFill>
                  <a:schemeClr val="tx2"/>
                </a:solidFill>
                <a:latin typeface="Franklin Gothic Heavy" pitchFamily="34" charset="0"/>
                <a:ea typeface="+mn-ea"/>
                <a:cs typeface="+mn-cs"/>
              </a:defRPr>
            </a:lvl1pPr>
            <a:lvl2pPr marL="1880543" indent="0" algn="l" defTabSz="3761086" rtl="0" eaLnBrk="1" latinLnBrk="0" hangingPunct="1">
              <a:spcBef>
                <a:spcPct val="20000"/>
              </a:spcBef>
              <a:buFontTx/>
              <a:buNone/>
              <a:defRPr sz="11500" kern="1200">
                <a:solidFill>
                  <a:schemeClr val="tx1"/>
                </a:solidFill>
                <a:latin typeface="+mn-lt"/>
                <a:ea typeface="+mn-ea"/>
                <a:cs typeface="+mn-cs"/>
              </a:defRPr>
            </a:lvl2pPr>
            <a:lvl3pPr marL="3761086" indent="0" algn="l" defTabSz="3761086" rtl="0" eaLnBrk="1" latinLnBrk="0" hangingPunct="1">
              <a:spcBef>
                <a:spcPct val="20000"/>
              </a:spcBef>
              <a:buFontTx/>
              <a:buNone/>
              <a:defRPr sz="9900" kern="1200">
                <a:solidFill>
                  <a:schemeClr val="tx1"/>
                </a:solidFill>
                <a:latin typeface="+mn-lt"/>
                <a:ea typeface="+mn-ea"/>
                <a:cs typeface="+mn-cs"/>
              </a:defRPr>
            </a:lvl3pPr>
            <a:lvl4pPr marL="5641629" indent="0" algn="l" defTabSz="3761086" rtl="0" eaLnBrk="1" latinLnBrk="0" hangingPunct="1">
              <a:spcBef>
                <a:spcPct val="20000"/>
              </a:spcBef>
              <a:buFontTx/>
              <a:buNone/>
              <a:defRPr sz="8200" kern="1200">
                <a:solidFill>
                  <a:schemeClr val="tx1"/>
                </a:solidFill>
                <a:latin typeface="+mn-lt"/>
                <a:ea typeface="+mn-ea"/>
                <a:cs typeface="+mn-cs"/>
              </a:defRPr>
            </a:lvl4pPr>
            <a:lvl5pPr marL="7522172" indent="0" algn="l" defTabSz="3761086" rtl="0" eaLnBrk="1" latinLnBrk="0" hangingPunct="1">
              <a:spcBef>
                <a:spcPct val="20000"/>
              </a:spcBef>
              <a:buFontTx/>
              <a:buNone/>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a:lstStyle>
          <a:p>
            <a:pPr algn="ctr">
              <a:defRPr/>
            </a:pPr>
            <a:r>
              <a:rPr lang="en-US" sz="5599" dirty="0">
                <a:solidFill>
                  <a:schemeClr val="bg1"/>
                </a:solidFill>
                <a:latin typeface="+mj-lt"/>
                <a:cs typeface="Arial" pitchFamily="34" charset="0"/>
              </a:rPr>
              <a:t>Gerhard H.W. May, School of Medicine, Dentistry and Nursing</a:t>
            </a:r>
          </a:p>
        </p:txBody>
      </p:sp>
      <p:sp>
        <p:nvSpPr>
          <p:cNvPr id="28" name="TextBox 27">
            <a:extLst>
              <a:ext uri="{FF2B5EF4-FFF2-40B4-BE49-F238E27FC236}">
                <a16:creationId xmlns:a16="http://schemas.microsoft.com/office/drawing/2014/main" id="{81A5C452-2DAF-423A-BC0E-FB2D0D0E019D}"/>
              </a:ext>
            </a:extLst>
          </p:cNvPr>
          <p:cNvSpPr txBox="1"/>
          <p:nvPr/>
        </p:nvSpPr>
        <p:spPr>
          <a:xfrm>
            <a:off x="18434666" y="5444285"/>
            <a:ext cx="7770994" cy="646214"/>
          </a:xfrm>
          <a:prstGeom prst="rect">
            <a:avLst/>
          </a:prstGeom>
          <a:noFill/>
        </p:spPr>
        <p:txBody>
          <a:bodyPr wrap="square" rtlCol="0">
            <a:spAutoFit/>
          </a:bodyPr>
          <a:lstStyle>
            <a:defPPr>
              <a:defRPr kern="1200" smtId="4294967295"/>
            </a:defPPr>
          </a:lstStyle>
          <a:p>
            <a:pPr algn="ctr"/>
            <a:r>
              <a:rPr lang="en-US" sz="3599" b="1" dirty="0">
                <a:solidFill>
                  <a:schemeClr val="bg1"/>
                </a:solidFill>
                <a:latin typeface="Nunito" panose="00000500000000000000" pitchFamily="2" charset="0"/>
                <a:cs typeface="Arial" pitchFamily="34" charset="0"/>
              </a:rPr>
              <a:t>Background</a:t>
            </a:r>
          </a:p>
        </p:txBody>
      </p:sp>
      <p:sp>
        <p:nvSpPr>
          <p:cNvPr id="29" name="TextBox 28">
            <a:extLst>
              <a:ext uri="{FF2B5EF4-FFF2-40B4-BE49-F238E27FC236}">
                <a16:creationId xmlns:a16="http://schemas.microsoft.com/office/drawing/2014/main" id="{FEB053B5-623C-42C1-A5BA-FDB2309E17B5}"/>
              </a:ext>
            </a:extLst>
          </p:cNvPr>
          <p:cNvSpPr txBox="1"/>
          <p:nvPr/>
        </p:nvSpPr>
        <p:spPr>
          <a:xfrm>
            <a:off x="16223634" y="6191895"/>
            <a:ext cx="12186933" cy="5170646"/>
          </a:xfrm>
          <a:prstGeom prst="rect">
            <a:avLst/>
          </a:prstGeom>
          <a:noFill/>
        </p:spPr>
        <p:txBody>
          <a:bodyPr wrap="square" rtlCol="0">
            <a:spAutoFit/>
          </a:bodyPr>
          <a:lstStyle>
            <a:defPPr>
              <a:defRPr kern="1200" smtId="4294967295"/>
            </a:defPPr>
          </a:lstStyle>
          <a:p>
            <a:r>
              <a:rPr lang="en-GB" sz="30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MSc in Medical Genetics and Genomics and sister programmes attract a diverse cohort of students including not only home and EU, but also a significant number of international students. These students arrive in Glasgow with variable, often unpredictable, background knowledge in basic molecular biology. Consequently, in previous years some of our students struggled with more advanced molecular concepts. This frequently only became clear after the first assignments of the class were graded. However, at that point it was often too late to intervene. Therefore, we believe that some students didn’t reach the potential they could have with a better foundation.</a:t>
            </a:r>
            <a:endParaRPr lang="en-US" sz="3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1" name="TextBox 30">
            <a:extLst>
              <a:ext uri="{FF2B5EF4-FFF2-40B4-BE49-F238E27FC236}">
                <a16:creationId xmlns:a16="http://schemas.microsoft.com/office/drawing/2014/main" id="{75E4ADE2-1C83-47FC-978F-7E0CAA0FDC54}"/>
              </a:ext>
            </a:extLst>
          </p:cNvPr>
          <p:cNvSpPr txBox="1"/>
          <p:nvPr/>
        </p:nvSpPr>
        <p:spPr>
          <a:xfrm>
            <a:off x="1425817" y="12440353"/>
            <a:ext cx="12744820" cy="646214"/>
          </a:xfrm>
          <a:prstGeom prst="rect">
            <a:avLst/>
          </a:prstGeom>
          <a:noFill/>
        </p:spPr>
        <p:txBody>
          <a:bodyPr wrap="square" rtlCol="0">
            <a:spAutoFit/>
          </a:bodyPr>
          <a:lstStyle>
            <a:defPPr>
              <a:defRPr kern="1200" smtId="4294967295"/>
            </a:defPPr>
          </a:lstStyle>
          <a:p>
            <a:r>
              <a:rPr lang="en-US" sz="3599" b="1" dirty="0">
                <a:solidFill>
                  <a:schemeClr val="bg1"/>
                </a:solidFill>
                <a:latin typeface="Nunito" panose="00000500000000000000" pitchFamily="2" charset="0"/>
                <a:cs typeface="Arial" pitchFamily="34" charset="0"/>
              </a:rPr>
              <a:t>Timeline</a:t>
            </a:r>
          </a:p>
        </p:txBody>
      </p:sp>
      <p:sp>
        <p:nvSpPr>
          <p:cNvPr id="37" name="TextBox 36">
            <a:extLst>
              <a:ext uri="{FF2B5EF4-FFF2-40B4-BE49-F238E27FC236}">
                <a16:creationId xmlns:a16="http://schemas.microsoft.com/office/drawing/2014/main" id="{A4C26EDB-7235-4F91-A0E2-B62F3F0FCF6C}"/>
              </a:ext>
            </a:extLst>
          </p:cNvPr>
          <p:cNvSpPr txBox="1"/>
          <p:nvPr/>
        </p:nvSpPr>
        <p:spPr>
          <a:xfrm>
            <a:off x="1304461" y="23538380"/>
            <a:ext cx="6835111" cy="646203"/>
          </a:xfrm>
          <a:prstGeom prst="rect">
            <a:avLst/>
          </a:prstGeom>
          <a:noFill/>
        </p:spPr>
        <p:txBody>
          <a:bodyPr wrap="square" rtlCol="0">
            <a:spAutoFit/>
          </a:bodyPr>
          <a:lstStyle>
            <a:defPPr>
              <a:defRPr kern="1200" smtId="4294967295"/>
            </a:defPPr>
          </a:lstStyle>
          <a:p>
            <a:r>
              <a:rPr lang="en-US" sz="3599" b="1" dirty="0">
                <a:solidFill>
                  <a:schemeClr val="bg1"/>
                </a:solidFill>
                <a:latin typeface="Nunito" panose="00000500000000000000" pitchFamily="2" charset="0"/>
                <a:cs typeface="Arial" pitchFamily="34" charset="0"/>
              </a:rPr>
              <a:t>Does attending tutorials help?</a:t>
            </a:r>
          </a:p>
        </p:txBody>
      </p:sp>
      <p:sp>
        <p:nvSpPr>
          <p:cNvPr id="38" name="TextBox 37">
            <a:extLst>
              <a:ext uri="{FF2B5EF4-FFF2-40B4-BE49-F238E27FC236}">
                <a16:creationId xmlns:a16="http://schemas.microsoft.com/office/drawing/2014/main" id="{D42D236E-7546-4230-89C4-A3CB68860FFA}"/>
              </a:ext>
            </a:extLst>
          </p:cNvPr>
          <p:cNvSpPr txBox="1"/>
          <p:nvPr/>
        </p:nvSpPr>
        <p:spPr>
          <a:xfrm>
            <a:off x="1023588" y="29991627"/>
            <a:ext cx="7165069" cy="1569660"/>
          </a:xfrm>
          <a:prstGeom prst="rect">
            <a:avLst/>
          </a:prstGeom>
          <a:noFill/>
        </p:spPr>
        <p:txBody>
          <a:bodyPr wrap="square" rtlCol="0">
            <a:spAutoFit/>
          </a:bodyPr>
          <a:lstStyle>
            <a:defPPr>
              <a:defRPr kern="1200" smtId="4294967295"/>
            </a:defPPr>
          </a:lstStyle>
          <a:p>
            <a: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rPr>
              <a:t>Students who attended revision tutorials at the beginning of the </a:t>
            </a:r>
            <a:r>
              <a:rPr lang="en-US" sz="24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programme</a:t>
            </a:r>
            <a: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rPr>
              <a:t> appear to have improved more, when comparing their initial test result with their final MSc result.</a:t>
            </a:r>
          </a:p>
        </p:txBody>
      </p:sp>
      <p:sp>
        <p:nvSpPr>
          <p:cNvPr id="43" name="TextBox 42">
            <a:extLst>
              <a:ext uri="{FF2B5EF4-FFF2-40B4-BE49-F238E27FC236}">
                <a16:creationId xmlns:a16="http://schemas.microsoft.com/office/drawing/2014/main" id="{8CBD65E6-B838-4D00-BF0C-3070FF4F3D21}"/>
              </a:ext>
            </a:extLst>
          </p:cNvPr>
          <p:cNvSpPr txBox="1"/>
          <p:nvPr/>
        </p:nvSpPr>
        <p:spPr>
          <a:xfrm>
            <a:off x="26105103" y="23538380"/>
            <a:ext cx="7770994" cy="646214"/>
          </a:xfrm>
          <a:prstGeom prst="rect">
            <a:avLst/>
          </a:prstGeom>
          <a:noFill/>
        </p:spPr>
        <p:txBody>
          <a:bodyPr wrap="square" rtlCol="0">
            <a:spAutoFit/>
          </a:bodyPr>
          <a:lstStyle>
            <a:defPPr>
              <a:defRPr kern="1200" smtId="4294967295"/>
            </a:defPPr>
          </a:lstStyle>
          <a:p>
            <a:r>
              <a:rPr lang="en-US" sz="3599" b="1" dirty="0">
                <a:solidFill>
                  <a:schemeClr val="bg1"/>
                </a:solidFill>
                <a:latin typeface="Nunito" panose="00000500000000000000" pitchFamily="2" charset="0"/>
                <a:cs typeface="Arial" pitchFamily="34" charset="0"/>
              </a:rPr>
              <a:t>Students’ views</a:t>
            </a:r>
          </a:p>
        </p:txBody>
      </p:sp>
      <p:pic>
        <p:nvPicPr>
          <p:cNvPr id="3" name="Picture 2" descr="A picture containing drawing&#10;&#10;Description automatically generated">
            <a:extLst>
              <a:ext uri="{FF2B5EF4-FFF2-40B4-BE49-F238E27FC236}">
                <a16:creationId xmlns:a16="http://schemas.microsoft.com/office/drawing/2014/main" id="{D37B397F-536B-4688-8C92-6A80F9F322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83888" y="1450531"/>
            <a:ext cx="9453635" cy="2936909"/>
          </a:xfrm>
          <a:prstGeom prst="rect">
            <a:avLst/>
          </a:prstGeom>
        </p:spPr>
      </p:pic>
      <p:pic>
        <p:nvPicPr>
          <p:cNvPr id="6" name="Picture 5" descr="A picture containing text, map&#10;&#10;Description automatically generated">
            <a:extLst>
              <a:ext uri="{FF2B5EF4-FFF2-40B4-BE49-F238E27FC236}">
                <a16:creationId xmlns:a16="http://schemas.microsoft.com/office/drawing/2014/main" id="{D0D6ADD4-BAA9-4CFC-A277-97BBDE455FA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4698" y="5401391"/>
            <a:ext cx="11331283" cy="6373847"/>
          </a:xfrm>
          <a:prstGeom prst="rect">
            <a:avLst/>
          </a:prstGeom>
        </p:spPr>
      </p:pic>
      <p:sp>
        <p:nvSpPr>
          <p:cNvPr id="36" name="TextBox 35">
            <a:extLst>
              <a:ext uri="{FF2B5EF4-FFF2-40B4-BE49-F238E27FC236}">
                <a16:creationId xmlns:a16="http://schemas.microsoft.com/office/drawing/2014/main" id="{9F0FB76E-3304-4BA8-8CA7-C2F98EABCB5C}"/>
              </a:ext>
            </a:extLst>
          </p:cNvPr>
          <p:cNvSpPr txBox="1"/>
          <p:nvPr/>
        </p:nvSpPr>
        <p:spPr>
          <a:xfrm>
            <a:off x="12418353" y="5444285"/>
            <a:ext cx="3008134" cy="3046988"/>
          </a:xfrm>
          <a:prstGeom prst="rect">
            <a:avLst/>
          </a:prstGeom>
          <a:noFill/>
        </p:spPr>
        <p:txBody>
          <a:bodyPr wrap="square" rtlCol="0">
            <a:spAutoFit/>
          </a:bodyPr>
          <a:lstStyle>
            <a:defPPr>
              <a:defRPr kern="1200" smtId="4294967295"/>
            </a:defPPr>
          </a:lstStyle>
          <a:p>
            <a:r>
              <a:rPr lang="en-GB" sz="3600" b="1" dirty="0">
                <a:solidFill>
                  <a:schemeClr val="bg1"/>
                </a:solidFill>
                <a:latin typeface="Nunito" panose="020B0604020202020204" charset="0"/>
                <a:ea typeface="Open Sans" panose="020B0606030504020204" pitchFamily="34" charset="0"/>
                <a:cs typeface="Open Sans" panose="020B0606030504020204" pitchFamily="34" charset="0"/>
              </a:rPr>
              <a:t>Countries of origin</a:t>
            </a:r>
          </a:p>
          <a:p>
            <a:endParaRPr lang="en-GB" sz="24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GB" sz="2400" dirty="0">
                <a:solidFill>
                  <a:schemeClr val="bg1"/>
                </a:solidFill>
                <a:latin typeface="Open Sans" panose="020B0606030504020204" pitchFamily="34" charset="0"/>
                <a:ea typeface="Open Sans" panose="020B0606030504020204" pitchFamily="34" charset="0"/>
                <a:cs typeface="Open Sans" panose="020B0606030504020204" pitchFamily="34" charset="0"/>
              </a:rPr>
              <a:t>… of MSc Medical Genetics and Genomics students since 2015 </a:t>
            </a:r>
            <a:endPar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7" name="TextBox 46">
            <a:extLst>
              <a:ext uri="{FF2B5EF4-FFF2-40B4-BE49-F238E27FC236}">
                <a16:creationId xmlns:a16="http://schemas.microsoft.com/office/drawing/2014/main" id="{0DB8BB33-7975-48D3-97DA-8E0496E33641}"/>
              </a:ext>
            </a:extLst>
          </p:cNvPr>
          <p:cNvSpPr txBox="1"/>
          <p:nvPr/>
        </p:nvSpPr>
        <p:spPr>
          <a:xfrm>
            <a:off x="32203909" y="5444285"/>
            <a:ext cx="7770994" cy="646214"/>
          </a:xfrm>
          <a:prstGeom prst="rect">
            <a:avLst/>
          </a:prstGeom>
          <a:noFill/>
        </p:spPr>
        <p:txBody>
          <a:bodyPr wrap="square" rtlCol="0">
            <a:spAutoFit/>
          </a:bodyPr>
          <a:lstStyle>
            <a:defPPr>
              <a:defRPr kern="1200" smtId="4294967295"/>
            </a:defPPr>
          </a:lstStyle>
          <a:p>
            <a:pPr algn="ctr"/>
            <a:r>
              <a:rPr lang="en-US" sz="3599" b="1" dirty="0">
                <a:solidFill>
                  <a:schemeClr val="bg1"/>
                </a:solidFill>
                <a:latin typeface="Nunito" panose="00000500000000000000" pitchFamily="2" charset="0"/>
                <a:cs typeface="Arial" pitchFamily="34" charset="0"/>
              </a:rPr>
              <a:t>Our solution</a:t>
            </a:r>
          </a:p>
        </p:txBody>
      </p:sp>
      <p:sp>
        <p:nvSpPr>
          <p:cNvPr id="48" name="TextBox 47">
            <a:extLst>
              <a:ext uri="{FF2B5EF4-FFF2-40B4-BE49-F238E27FC236}">
                <a16:creationId xmlns:a16="http://schemas.microsoft.com/office/drawing/2014/main" id="{283922BB-7B28-49AB-AC65-C152FEC74C3B}"/>
              </a:ext>
            </a:extLst>
          </p:cNvPr>
          <p:cNvSpPr txBox="1"/>
          <p:nvPr/>
        </p:nvSpPr>
        <p:spPr>
          <a:xfrm>
            <a:off x="29566317" y="6191895"/>
            <a:ext cx="3684633" cy="5170646"/>
          </a:xfrm>
          <a:prstGeom prst="rect">
            <a:avLst/>
          </a:prstGeom>
          <a:noFill/>
        </p:spPr>
        <p:txBody>
          <a:bodyPr wrap="square" rtlCol="0">
            <a:spAutoFit/>
          </a:bodyPr>
          <a:lstStyle>
            <a:defPPr>
              <a:defRPr kern="1200" smtId="4294967295"/>
            </a:defPPr>
          </a:lstStyle>
          <a:p>
            <a:r>
              <a:rPr lang="en-GB" sz="3000" dirty="0">
                <a:solidFill>
                  <a:schemeClr val="bg1"/>
                </a:solidFill>
                <a:latin typeface="Open Sans" panose="020B0606030504020204" pitchFamily="34" charset="0"/>
                <a:ea typeface="Open Sans" panose="020B0606030504020204" pitchFamily="34" charset="0"/>
                <a:cs typeface="Open Sans" panose="020B0606030504020204" pitchFamily="34" charset="0"/>
              </a:rPr>
              <a:t>A revision Moodle course consisting of one Moodle lesson, videos and quizzes</a:t>
            </a:r>
          </a:p>
          <a:p>
            <a:endParaRPr lang="en-GB" sz="3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GB" sz="3000" dirty="0">
                <a:solidFill>
                  <a:schemeClr val="bg1"/>
                </a:solidFill>
                <a:latin typeface="Open Sans" panose="020B0606030504020204" pitchFamily="34" charset="0"/>
                <a:ea typeface="Open Sans" panose="020B0606030504020204" pitchFamily="34" charset="0"/>
                <a:cs typeface="Open Sans" panose="020B0606030504020204" pitchFamily="34" charset="0"/>
              </a:rPr>
              <a:t>A basic molecular biology test</a:t>
            </a:r>
          </a:p>
          <a:p>
            <a:endParaRPr lang="en-GB" sz="3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GB" sz="3000" dirty="0">
                <a:solidFill>
                  <a:schemeClr val="bg1"/>
                </a:solidFill>
                <a:latin typeface="Open Sans" panose="020B0606030504020204" pitchFamily="34" charset="0"/>
                <a:ea typeface="Open Sans" panose="020B0606030504020204" pitchFamily="34" charset="0"/>
                <a:cs typeface="Open Sans" panose="020B0606030504020204" pitchFamily="34" charset="0"/>
              </a:rPr>
              <a:t>Additional tutorials as required</a:t>
            </a:r>
            <a:endParaRPr lang="en-US" sz="3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Picture 7" descr="A screenshot of a cell phone&#10;&#10;Description automatically generated">
            <a:extLst>
              <a:ext uri="{FF2B5EF4-FFF2-40B4-BE49-F238E27FC236}">
                <a16:creationId xmlns:a16="http://schemas.microsoft.com/office/drawing/2014/main" id="{6609B665-B017-4FDA-9152-6ABA94A9291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520840" y="6136964"/>
            <a:ext cx="9299508" cy="5173907"/>
          </a:xfrm>
          <a:prstGeom prst="rect">
            <a:avLst/>
          </a:prstGeom>
        </p:spPr>
      </p:pic>
      <p:cxnSp>
        <p:nvCxnSpPr>
          <p:cNvPr id="10" name="Straight Connector 9">
            <a:extLst>
              <a:ext uri="{FF2B5EF4-FFF2-40B4-BE49-F238E27FC236}">
                <a16:creationId xmlns:a16="http://schemas.microsoft.com/office/drawing/2014/main" id="{983A3C94-F078-4A5E-94F8-A6A0F68F2ACB}"/>
              </a:ext>
            </a:extLst>
          </p:cNvPr>
          <p:cNvCxnSpPr>
            <a:cxnSpLocks/>
          </p:cNvCxnSpPr>
          <p:nvPr/>
        </p:nvCxnSpPr>
        <p:spPr>
          <a:xfrm>
            <a:off x="1583714" y="14040263"/>
            <a:ext cx="40196826"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5A8171D-1916-42DA-959C-492CDB0612C9}"/>
              </a:ext>
            </a:extLst>
          </p:cNvPr>
          <p:cNvCxnSpPr>
            <a:cxnSpLocks/>
          </p:cNvCxnSpPr>
          <p:nvPr/>
        </p:nvCxnSpPr>
        <p:spPr>
          <a:xfrm flipV="1">
            <a:off x="6600339"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C3039F5-35C2-4A8D-98D2-172D7DD3540A}"/>
              </a:ext>
            </a:extLst>
          </p:cNvPr>
          <p:cNvCxnSpPr/>
          <p:nvPr/>
        </p:nvCxnSpPr>
        <p:spPr>
          <a:xfrm flipV="1">
            <a:off x="11638043"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7B94E13-8CC4-4AA6-A714-7BE6856F5E61}"/>
              </a:ext>
            </a:extLst>
          </p:cNvPr>
          <p:cNvCxnSpPr/>
          <p:nvPr/>
        </p:nvCxnSpPr>
        <p:spPr>
          <a:xfrm flipV="1">
            <a:off x="16670343"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82ADAAA-01DF-4611-9192-0DA58B84DF92}"/>
              </a:ext>
            </a:extLst>
          </p:cNvPr>
          <p:cNvCxnSpPr/>
          <p:nvPr/>
        </p:nvCxnSpPr>
        <p:spPr>
          <a:xfrm flipV="1">
            <a:off x="21646299"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214BA4C-E8DB-48B0-B5AB-3CDFB9E64A38}"/>
              </a:ext>
            </a:extLst>
          </p:cNvPr>
          <p:cNvCxnSpPr/>
          <p:nvPr/>
        </p:nvCxnSpPr>
        <p:spPr>
          <a:xfrm flipV="1">
            <a:off x="26674590"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723B117-6E14-4403-97DF-68108EDE503B}"/>
              </a:ext>
            </a:extLst>
          </p:cNvPr>
          <p:cNvCxnSpPr/>
          <p:nvPr/>
        </p:nvCxnSpPr>
        <p:spPr>
          <a:xfrm flipV="1">
            <a:off x="31692082"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AC3037C-3B22-4CC4-B08F-B7F2E98E0D8E}"/>
              </a:ext>
            </a:extLst>
          </p:cNvPr>
          <p:cNvCxnSpPr/>
          <p:nvPr/>
        </p:nvCxnSpPr>
        <p:spPr>
          <a:xfrm flipV="1">
            <a:off x="36731171"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21D3239-688A-4619-9D0B-B7100D2BB235}"/>
              </a:ext>
            </a:extLst>
          </p:cNvPr>
          <p:cNvCxnSpPr/>
          <p:nvPr/>
        </p:nvCxnSpPr>
        <p:spPr>
          <a:xfrm flipV="1">
            <a:off x="41750048"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2A5B9010-DA67-494F-9807-15E31E8C6F64}"/>
              </a:ext>
            </a:extLst>
          </p:cNvPr>
          <p:cNvCxnSpPr>
            <a:cxnSpLocks/>
          </p:cNvCxnSpPr>
          <p:nvPr/>
        </p:nvCxnSpPr>
        <p:spPr>
          <a:xfrm flipV="1">
            <a:off x="1599910" y="13666284"/>
            <a:ext cx="0" cy="35993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9482E707-D729-49AD-98B7-D5AB2BB87360}"/>
              </a:ext>
            </a:extLst>
          </p:cNvPr>
          <p:cNvSpPr txBox="1"/>
          <p:nvPr/>
        </p:nvSpPr>
        <p:spPr>
          <a:xfrm>
            <a:off x="23190390" y="13200039"/>
            <a:ext cx="2040656" cy="64621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Week 1</a:t>
            </a:r>
          </a:p>
        </p:txBody>
      </p:sp>
      <p:sp>
        <p:nvSpPr>
          <p:cNvPr id="70" name="TextBox 69">
            <a:extLst>
              <a:ext uri="{FF2B5EF4-FFF2-40B4-BE49-F238E27FC236}">
                <a16:creationId xmlns:a16="http://schemas.microsoft.com/office/drawing/2014/main" id="{D5958B28-0EC2-4273-A670-2E92E5289864}"/>
              </a:ext>
            </a:extLst>
          </p:cNvPr>
          <p:cNvSpPr txBox="1"/>
          <p:nvPr/>
        </p:nvSpPr>
        <p:spPr>
          <a:xfrm>
            <a:off x="28208754" y="13200039"/>
            <a:ext cx="2040656" cy="64621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Week 2</a:t>
            </a:r>
          </a:p>
        </p:txBody>
      </p:sp>
      <p:sp>
        <p:nvSpPr>
          <p:cNvPr id="71" name="TextBox 70">
            <a:extLst>
              <a:ext uri="{FF2B5EF4-FFF2-40B4-BE49-F238E27FC236}">
                <a16:creationId xmlns:a16="http://schemas.microsoft.com/office/drawing/2014/main" id="{3B40F3B7-095C-4FF0-8BA7-4528166AADC8}"/>
              </a:ext>
            </a:extLst>
          </p:cNvPr>
          <p:cNvSpPr txBox="1"/>
          <p:nvPr/>
        </p:nvSpPr>
        <p:spPr>
          <a:xfrm>
            <a:off x="33227118" y="13200039"/>
            <a:ext cx="2040656" cy="64621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Week 3</a:t>
            </a:r>
          </a:p>
        </p:txBody>
      </p:sp>
      <p:sp>
        <p:nvSpPr>
          <p:cNvPr id="72" name="TextBox 71">
            <a:extLst>
              <a:ext uri="{FF2B5EF4-FFF2-40B4-BE49-F238E27FC236}">
                <a16:creationId xmlns:a16="http://schemas.microsoft.com/office/drawing/2014/main" id="{06237B17-C0D1-4823-9963-5B2913C24318}"/>
              </a:ext>
            </a:extLst>
          </p:cNvPr>
          <p:cNvSpPr txBox="1"/>
          <p:nvPr/>
        </p:nvSpPr>
        <p:spPr>
          <a:xfrm>
            <a:off x="38245482" y="13200039"/>
            <a:ext cx="2040656" cy="64621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Week 4</a:t>
            </a:r>
          </a:p>
        </p:txBody>
      </p:sp>
      <p:sp>
        <p:nvSpPr>
          <p:cNvPr id="73" name="TextBox 72">
            <a:extLst>
              <a:ext uri="{FF2B5EF4-FFF2-40B4-BE49-F238E27FC236}">
                <a16:creationId xmlns:a16="http://schemas.microsoft.com/office/drawing/2014/main" id="{254E8DFD-2107-4C25-91B1-B6E7AE5F3CB2}"/>
              </a:ext>
            </a:extLst>
          </p:cNvPr>
          <p:cNvSpPr txBox="1"/>
          <p:nvPr/>
        </p:nvSpPr>
        <p:spPr>
          <a:xfrm>
            <a:off x="1866377" y="13200038"/>
            <a:ext cx="6810479" cy="646214"/>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4 weeks before semester starts</a:t>
            </a:r>
          </a:p>
        </p:txBody>
      </p:sp>
      <p:sp>
        <p:nvSpPr>
          <p:cNvPr id="81" name="TextBox 80">
            <a:extLst>
              <a:ext uri="{FF2B5EF4-FFF2-40B4-BE49-F238E27FC236}">
                <a16:creationId xmlns:a16="http://schemas.microsoft.com/office/drawing/2014/main" id="{92D439AF-7B39-40E8-9080-D40482BFC284}"/>
              </a:ext>
            </a:extLst>
          </p:cNvPr>
          <p:cNvSpPr txBox="1"/>
          <p:nvPr/>
        </p:nvSpPr>
        <p:spPr>
          <a:xfrm rot="16200000">
            <a:off x="-935552" y="17569703"/>
            <a:ext cx="6841585" cy="2861681"/>
          </a:xfrm>
          <a:prstGeom prst="rect">
            <a:avLst/>
          </a:prstGeom>
          <a:noFill/>
          <a:ln>
            <a:solidFill>
              <a:srgbClr val="FF0000"/>
            </a:solidFill>
          </a:ln>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Revision Moodle is made available to all registered students</a:t>
            </a:r>
          </a:p>
          <a:p>
            <a:r>
              <a:rPr lang="en-US" sz="3599" dirty="0">
                <a:solidFill>
                  <a:schemeClr val="bg1"/>
                </a:solidFill>
                <a:latin typeface="Nunito" panose="00000500000000000000" pitchFamily="2" charset="0"/>
                <a:cs typeface="Arial" pitchFamily="34" charset="0"/>
              </a:rPr>
              <a:t>Students are informed about the process</a:t>
            </a:r>
          </a:p>
        </p:txBody>
      </p:sp>
      <p:cxnSp>
        <p:nvCxnSpPr>
          <p:cNvPr id="82" name="Straight Connector 81">
            <a:extLst>
              <a:ext uri="{FF2B5EF4-FFF2-40B4-BE49-F238E27FC236}">
                <a16:creationId xmlns:a16="http://schemas.microsoft.com/office/drawing/2014/main" id="{44C9938A-1D96-4590-92E2-F6486AB6E050}"/>
              </a:ext>
            </a:extLst>
          </p:cNvPr>
          <p:cNvCxnSpPr>
            <a:cxnSpLocks/>
          </p:cNvCxnSpPr>
          <p:nvPr/>
        </p:nvCxnSpPr>
        <p:spPr>
          <a:xfrm flipV="1">
            <a:off x="25522383" y="14038939"/>
            <a:ext cx="0" cy="1578914"/>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DB4AC6F1-04DE-4A16-B769-D19F63A45D36}"/>
              </a:ext>
            </a:extLst>
          </p:cNvPr>
          <p:cNvSpPr txBox="1"/>
          <p:nvPr/>
        </p:nvSpPr>
        <p:spPr>
          <a:xfrm rot="16200000">
            <a:off x="22084275" y="18400508"/>
            <a:ext cx="6841584" cy="1200072"/>
          </a:xfrm>
          <a:prstGeom prst="rect">
            <a:avLst/>
          </a:prstGeom>
          <a:noFill/>
          <a:ln>
            <a:solidFill>
              <a:srgbClr val="FF0000"/>
            </a:solidFill>
          </a:ln>
          <a:effectLst/>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Test of basic molecular biology knowledge</a:t>
            </a:r>
          </a:p>
        </p:txBody>
      </p:sp>
      <p:cxnSp>
        <p:nvCxnSpPr>
          <p:cNvPr id="87" name="Straight Connector 86">
            <a:extLst>
              <a:ext uri="{FF2B5EF4-FFF2-40B4-BE49-F238E27FC236}">
                <a16:creationId xmlns:a16="http://schemas.microsoft.com/office/drawing/2014/main" id="{EA90E71F-377D-48E1-A425-D2AE75C060C5}"/>
              </a:ext>
            </a:extLst>
          </p:cNvPr>
          <p:cNvCxnSpPr>
            <a:cxnSpLocks/>
          </p:cNvCxnSpPr>
          <p:nvPr/>
        </p:nvCxnSpPr>
        <p:spPr>
          <a:xfrm flipV="1">
            <a:off x="41395141" y="14038939"/>
            <a:ext cx="0" cy="1578914"/>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D05F1DF3-09E1-40C2-982D-AFE291FEF941}"/>
              </a:ext>
            </a:extLst>
          </p:cNvPr>
          <p:cNvCxnSpPr>
            <a:cxnSpLocks/>
          </p:cNvCxnSpPr>
          <p:nvPr/>
        </p:nvCxnSpPr>
        <p:spPr>
          <a:xfrm flipH="1" flipV="1">
            <a:off x="32275661" y="14038939"/>
            <a:ext cx="9142346" cy="153797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17103FF8-E41F-4D0A-A3D5-921F843BAF6F}"/>
              </a:ext>
            </a:extLst>
          </p:cNvPr>
          <p:cNvSpPr txBox="1"/>
          <p:nvPr/>
        </p:nvSpPr>
        <p:spPr>
          <a:xfrm rot="16200000">
            <a:off x="24371041" y="18123573"/>
            <a:ext cx="6841583" cy="1753942"/>
          </a:xfrm>
          <a:prstGeom prst="rect">
            <a:avLst/>
          </a:prstGeom>
          <a:noFill/>
          <a:ln>
            <a:solidFill>
              <a:srgbClr val="FF0000"/>
            </a:solidFill>
          </a:ln>
          <a:effectLst/>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Results of test are published</a:t>
            </a:r>
          </a:p>
          <a:p>
            <a:r>
              <a:rPr lang="en-US" sz="3599" dirty="0">
                <a:solidFill>
                  <a:schemeClr val="bg1"/>
                </a:solidFill>
                <a:latin typeface="Nunito" panose="00000500000000000000" pitchFamily="2" charset="0"/>
                <a:cs typeface="Arial" pitchFamily="34" charset="0"/>
              </a:rPr>
              <a:t>Selected students are invited to additional tutorials</a:t>
            </a:r>
          </a:p>
        </p:txBody>
      </p:sp>
      <p:sp>
        <p:nvSpPr>
          <p:cNvPr id="89" name="TextBox 88">
            <a:extLst>
              <a:ext uri="{FF2B5EF4-FFF2-40B4-BE49-F238E27FC236}">
                <a16:creationId xmlns:a16="http://schemas.microsoft.com/office/drawing/2014/main" id="{E2E107B9-C932-4C05-8AF3-79FCFD0C85D4}"/>
              </a:ext>
            </a:extLst>
          </p:cNvPr>
          <p:cNvSpPr txBox="1"/>
          <p:nvPr/>
        </p:nvSpPr>
        <p:spPr>
          <a:xfrm rot="16200000">
            <a:off x="37962613" y="18400508"/>
            <a:ext cx="6841585" cy="1200072"/>
          </a:xfrm>
          <a:prstGeom prst="rect">
            <a:avLst/>
          </a:prstGeom>
          <a:noFill/>
          <a:ln>
            <a:solidFill>
              <a:srgbClr val="FF0000"/>
            </a:solidFill>
          </a:ln>
          <a:effectLst/>
        </p:spPr>
        <p:txBody>
          <a:bodyPr wrap="square" rtlCol="0">
            <a:spAutoFit/>
          </a:bodyPr>
          <a:lstStyle>
            <a:defPPr>
              <a:defRPr kern="1200" smtId="4294967295"/>
            </a:defPPr>
          </a:lstStyle>
          <a:p>
            <a:pPr algn="ctr"/>
            <a:r>
              <a:rPr lang="en-US" sz="3599" dirty="0">
                <a:solidFill>
                  <a:schemeClr val="bg1"/>
                </a:solidFill>
                <a:latin typeface="Nunito" panose="00000500000000000000" pitchFamily="2" charset="0"/>
                <a:cs typeface="Arial" pitchFamily="34" charset="0"/>
              </a:rPr>
              <a:t>Students in orange were invited to additional tutorials</a:t>
            </a:r>
          </a:p>
        </p:txBody>
      </p:sp>
      <p:pic>
        <p:nvPicPr>
          <p:cNvPr id="21" name="Picture 20" descr="A screenshot of a cell phone&#10;&#10;Description automatically generated">
            <a:extLst>
              <a:ext uri="{FF2B5EF4-FFF2-40B4-BE49-F238E27FC236}">
                <a16:creationId xmlns:a16="http://schemas.microsoft.com/office/drawing/2014/main" id="{B375EFB4-1B45-490D-B985-7DA147521FA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262317" y="14425968"/>
            <a:ext cx="5920104" cy="7063761"/>
          </a:xfrm>
          <a:prstGeom prst="rect">
            <a:avLst/>
          </a:prstGeom>
        </p:spPr>
      </p:pic>
      <p:cxnSp>
        <p:nvCxnSpPr>
          <p:cNvPr id="60" name="Straight Connector 59">
            <a:extLst>
              <a:ext uri="{FF2B5EF4-FFF2-40B4-BE49-F238E27FC236}">
                <a16:creationId xmlns:a16="http://schemas.microsoft.com/office/drawing/2014/main" id="{B23BA723-19AC-48DA-84F5-3F0C2EB70E89}"/>
              </a:ext>
            </a:extLst>
          </p:cNvPr>
          <p:cNvCxnSpPr>
            <a:cxnSpLocks/>
          </p:cNvCxnSpPr>
          <p:nvPr/>
        </p:nvCxnSpPr>
        <p:spPr>
          <a:xfrm flipV="1">
            <a:off x="2053236" y="14038939"/>
            <a:ext cx="0" cy="1578914"/>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CE329EA-F32C-41E3-8DE0-A3915C2D5C02}"/>
              </a:ext>
            </a:extLst>
          </p:cNvPr>
          <p:cNvCxnSpPr>
            <a:cxnSpLocks/>
          </p:cNvCxnSpPr>
          <p:nvPr/>
        </p:nvCxnSpPr>
        <p:spPr>
          <a:xfrm flipV="1">
            <a:off x="27801559" y="14038939"/>
            <a:ext cx="0" cy="1578914"/>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pic>
        <p:nvPicPr>
          <p:cNvPr id="14" name="Picture 13" descr="A screenshot of a cell phone&#10;&#10;Description automatically generated">
            <a:extLst>
              <a:ext uri="{FF2B5EF4-FFF2-40B4-BE49-F238E27FC236}">
                <a16:creationId xmlns:a16="http://schemas.microsoft.com/office/drawing/2014/main" id="{725FCABA-7438-4A8B-B792-E26F68A0B3E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69637" y="14425968"/>
            <a:ext cx="11676576" cy="7059078"/>
          </a:xfrm>
          <a:prstGeom prst="rect">
            <a:avLst/>
          </a:prstGeom>
        </p:spPr>
      </p:pic>
      <p:sp>
        <p:nvSpPr>
          <p:cNvPr id="84" name="TextBox 83">
            <a:extLst>
              <a:ext uri="{FF2B5EF4-FFF2-40B4-BE49-F238E27FC236}">
                <a16:creationId xmlns:a16="http://schemas.microsoft.com/office/drawing/2014/main" id="{CC2386CE-8113-4232-9963-B6F9932D6DB9}"/>
              </a:ext>
            </a:extLst>
          </p:cNvPr>
          <p:cNvSpPr txBox="1"/>
          <p:nvPr/>
        </p:nvSpPr>
        <p:spPr>
          <a:xfrm>
            <a:off x="9210344" y="21813634"/>
            <a:ext cx="3738750" cy="64620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Moodle content</a:t>
            </a:r>
          </a:p>
        </p:txBody>
      </p:sp>
      <p:sp>
        <p:nvSpPr>
          <p:cNvPr id="85" name="TextBox 84">
            <a:extLst>
              <a:ext uri="{FF2B5EF4-FFF2-40B4-BE49-F238E27FC236}">
                <a16:creationId xmlns:a16="http://schemas.microsoft.com/office/drawing/2014/main" id="{BA698EBC-D702-4780-B7CB-0797D253C7E3}"/>
              </a:ext>
            </a:extLst>
          </p:cNvPr>
          <p:cNvSpPr txBox="1"/>
          <p:nvPr/>
        </p:nvSpPr>
        <p:spPr>
          <a:xfrm>
            <a:off x="19445580" y="21813634"/>
            <a:ext cx="3738750" cy="64620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Test example</a:t>
            </a:r>
          </a:p>
        </p:txBody>
      </p:sp>
      <p:sp>
        <p:nvSpPr>
          <p:cNvPr id="86" name="TextBox 85">
            <a:extLst>
              <a:ext uri="{FF2B5EF4-FFF2-40B4-BE49-F238E27FC236}">
                <a16:creationId xmlns:a16="http://schemas.microsoft.com/office/drawing/2014/main" id="{5C2206FF-6331-4AC6-BECD-C9B8CA06FA94}"/>
              </a:ext>
            </a:extLst>
          </p:cNvPr>
          <p:cNvSpPr txBox="1"/>
          <p:nvPr/>
        </p:nvSpPr>
        <p:spPr>
          <a:xfrm>
            <a:off x="32460384" y="21813634"/>
            <a:ext cx="3738750" cy="646203"/>
          </a:xfrm>
          <a:prstGeom prst="rect">
            <a:avLst/>
          </a:prstGeom>
          <a:noFill/>
        </p:spPr>
        <p:txBody>
          <a:bodyPr wrap="square" rtlCol="0">
            <a:spAutoFit/>
          </a:bodyPr>
          <a:lstStyle>
            <a:defPPr>
              <a:defRPr kern="1200" smtId="4294967295"/>
            </a:defPPr>
          </a:lstStyle>
          <a:p>
            <a:r>
              <a:rPr lang="en-US" sz="3599" dirty="0">
                <a:solidFill>
                  <a:schemeClr val="bg1"/>
                </a:solidFill>
                <a:latin typeface="Nunito" panose="00000500000000000000" pitchFamily="2" charset="0"/>
                <a:cs typeface="Arial" pitchFamily="34" charset="0"/>
              </a:rPr>
              <a:t>Student results</a:t>
            </a:r>
          </a:p>
        </p:txBody>
      </p:sp>
      <p:sp>
        <p:nvSpPr>
          <p:cNvPr id="94" name="TextBox 93">
            <a:extLst>
              <a:ext uri="{FF2B5EF4-FFF2-40B4-BE49-F238E27FC236}">
                <a16:creationId xmlns:a16="http://schemas.microsoft.com/office/drawing/2014/main" id="{674F27E2-8D78-4913-B166-E5104C92FB2D}"/>
              </a:ext>
            </a:extLst>
          </p:cNvPr>
          <p:cNvSpPr txBox="1"/>
          <p:nvPr/>
        </p:nvSpPr>
        <p:spPr>
          <a:xfrm rot="16200000">
            <a:off x="-161770" y="26032080"/>
            <a:ext cx="3349555" cy="707886"/>
          </a:xfrm>
          <a:prstGeom prst="rect">
            <a:avLst/>
          </a:prstGeom>
          <a:noFill/>
        </p:spPr>
        <p:txBody>
          <a:bodyPr wrap="square" rtlCol="0">
            <a:spAutoFit/>
          </a:bodyPr>
          <a:lstStyle>
            <a:defPPr>
              <a:defRPr kern="1200" smtId="4294967295"/>
            </a:defPPr>
          </a:lstStyle>
          <a:p>
            <a:r>
              <a:rPr lang="en-US" sz="2000" dirty="0">
                <a:solidFill>
                  <a:schemeClr val="bg1"/>
                </a:solidFill>
                <a:latin typeface="Nunito" panose="00000500000000000000" pitchFamily="2" charset="0"/>
                <a:cs typeface="Arial" pitchFamily="34" charset="0"/>
              </a:rPr>
              <a:t>Difference between test score and final MSc result [%]</a:t>
            </a:r>
          </a:p>
        </p:txBody>
      </p:sp>
      <p:sp>
        <p:nvSpPr>
          <p:cNvPr id="95" name="TextBox 94">
            <a:extLst>
              <a:ext uri="{FF2B5EF4-FFF2-40B4-BE49-F238E27FC236}">
                <a16:creationId xmlns:a16="http://schemas.microsoft.com/office/drawing/2014/main" id="{27F8DEF2-A01C-4DEC-BF93-4FCBFE200039}"/>
              </a:ext>
            </a:extLst>
          </p:cNvPr>
          <p:cNvSpPr txBox="1"/>
          <p:nvPr/>
        </p:nvSpPr>
        <p:spPr>
          <a:xfrm>
            <a:off x="2673272" y="29351850"/>
            <a:ext cx="4068723" cy="400110"/>
          </a:xfrm>
          <a:prstGeom prst="rect">
            <a:avLst/>
          </a:prstGeom>
          <a:noFill/>
        </p:spPr>
        <p:txBody>
          <a:bodyPr wrap="square" rtlCol="0">
            <a:spAutoFit/>
          </a:bodyPr>
          <a:lstStyle>
            <a:defPPr>
              <a:defRPr kern="1200" smtId="4294967295"/>
            </a:defPPr>
          </a:lstStyle>
          <a:p>
            <a:r>
              <a:rPr lang="en-US" sz="2000" dirty="0">
                <a:solidFill>
                  <a:schemeClr val="bg1"/>
                </a:solidFill>
                <a:latin typeface="Nunito" panose="00000500000000000000" pitchFamily="2" charset="0"/>
                <a:cs typeface="Arial" pitchFamily="34" charset="0"/>
              </a:rPr>
              <a:t>Attended additional tutorials (n = 13)</a:t>
            </a:r>
          </a:p>
        </p:txBody>
      </p:sp>
      <p:sp>
        <p:nvSpPr>
          <p:cNvPr id="17" name="Rectangle 16">
            <a:extLst>
              <a:ext uri="{FF2B5EF4-FFF2-40B4-BE49-F238E27FC236}">
                <a16:creationId xmlns:a16="http://schemas.microsoft.com/office/drawing/2014/main" id="{62780598-E7E6-484A-B782-EDE456CE1B75}"/>
              </a:ext>
            </a:extLst>
          </p:cNvPr>
          <p:cNvSpPr/>
          <p:nvPr/>
        </p:nvSpPr>
        <p:spPr>
          <a:xfrm>
            <a:off x="2135902" y="28916573"/>
            <a:ext cx="537370" cy="8870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2531A67A-F773-4FB6-AC59-96D452242723}"/>
              </a:ext>
            </a:extLst>
          </p:cNvPr>
          <p:cNvSpPr/>
          <p:nvPr/>
        </p:nvSpPr>
        <p:spPr>
          <a:xfrm>
            <a:off x="2241149" y="28997254"/>
            <a:ext cx="326877" cy="326877"/>
          </a:xfrm>
          <a:prstGeom prst="rect">
            <a:avLst/>
          </a:prstGeom>
          <a:solidFill>
            <a:srgbClr val="4472C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Rectangle 95">
            <a:extLst>
              <a:ext uri="{FF2B5EF4-FFF2-40B4-BE49-F238E27FC236}">
                <a16:creationId xmlns:a16="http://schemas.microsoft.com/office/drawing/2014/main" id="{1FD617F0-AD18-439D-BB52-2B61EA60E37C}"/>
              </a:ext>
            </a:extLst>
          </p:cNvPr>
          <p:cNvSpPr/>
          <p:nvPr/>
        </p:nvSpPr>
        <p:spPr>
          <a:xfrm>
            <a:off x="2241149" y="29388467"/>
            <a:ext cx="326877" cy="326877"/>
          </a:xfrm>
          <a:prstGeom prst="rect">
            <a:avLst/>
          </a:prstGeom>
          <a:solidFill>
            <a:srgbClr val="ED7D31"/>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TextBox 96">
            <a:extLst>
              <a:ext uri="{FF2B5EF4-FFF2-40B4-BE49-F238E27FC236}">
                <a16:creationId xmlns:a16="http://schemas.microsoft.com/office/drawing/2014/main" id="{3AF85C01-FC03-4733-9DB0-4F5367C994CC}"/>
              </a:ext>
            </a:extLst>
          </p:cNvPr>
          <p:cNvSpPr txBox="1"/>
          <p:nvPr/>
        </p:nvSpPr>
        <p:spPr>
          <a:xfrm>
            <a:off x="2673272" y="28951740"/>
            <a:ext cx="4580708" cy="400110"/>
          </a:xfrm>
          <a:prstGeom prst="rect">
            <a:avLst/>
          </a:prstGeom>
          <a:noFill/>
        </p:spPr>
        <p:txBody>
          <a:bodyPr wrap="square" rtlCol="0">
            <a:spAutoFit/>
          </a:bodyPr>
          <a:lstStyle>
            <a:defPPr>
              <a:defRPr kern="1200" smtId="4294967295"/>
            </a:defPPr>
          </a:lstStyle>
          <a:p>
            <a:r>
              <a:rPr lang="en-US" sz="2000" dirty="0">
                <a:solidFill>
                  <a:schemeClr val="bg1"/>
                </a:solidFill>
                <a:latin typeface="Nunito" panose="00000500000000000000" pitchFamily="2" charset="0"/>
                <a:cs typeface="Arial" pitchFamily="34" charset="0"/>
              </a:rPr>
              <a:t>Did not attend additional tutorials (n = 49)</a:t>
            </a:r>
          </a:p>
        </p:txBody>
      </p:sp>
      <p:sp>
        <p:nvSpPr>
          <p:cNvPr id="98" name="TextBox 97">
            <a:extLst>
              <a:ext uri="{FF2B5EF4-FFF2-40B4-BE49-F238E27FC236}">
                <a16:creationId xmlns:a16="http://schemas.microsoft.com/office/drawing/2014/main" id="{1D40ADE2-251A-4B5F-A1CC-0FB362FB88B9}"/>
              </a:ext>
            </a:extLst>
          </p:cNvPr>
          <p:cNvSpPr txBox="1"/>
          <p:nvPr/>
        </p:nvSpPr>
        <p:spPr>
          <a:xfrm>
            <a:off x="8885488" y="23538380"/>
            <a:ext cx="5933803" cy="646214"/>
          </a:xfrm>
          <a:prstGeom prst="rect">
            <a:avLst/>
          </a:prstGeom>
          <a:noFill/>
        </p:spPr>
        <p:txBody>
          <a:bodyPr wrap="square" rtlCol="0">
            <a:spAutoFit/>
          </a:bodyPr>
          <a:lstStyle>
            <a:defPPr>
              <a:defRPr kern="1200" smtId="4294967295"/>
            </a:defPPr>
          </a:lstStyle>
          <a:p>
            <a:r>
              <a:rPr lang="en-US" sz="3599" b="1" dirty="0">
                <a:solidFill>
                  <a:schemeClr val="bg1"/>
                </a:solidFill>
                <a:latin typeface="Nunito" panose="00000500000000000000" pitchFamily="2" charset="0"/>
                <a:cs typeface="Arial" pitchFamily="34" charset="0"/>
              </a:rPr>
              <a:t>Questionnaire – results</a:t>
            </a:r>
          </a:p>
        </p:txBody>
      </p:sp>
      <p:sp>
        <p:nvSpPr>
          <p:cNvPr id="99" name="TextBox 98">
            <a:extLst>
              <a:ext uri="{FF2B5EF4-FFF2-40B4-BE49-F238E27FC236}">
                <a16:creationId xmlns:a16="http://schemas.microsoft.com/office/drawing/2014/main" id="{C795CE45-5E30-44A5-B518-9B5B9BF34A2F}"/>
              </a:ext>
            </a:extLst>
          </p:cNvPr>
          <p:cNvSpPr txBox="1"/>
          <p:nvPr/>
        </p:nvSpPr>
        <p:spPr>
          <a:xfrm>
            <a:off x="8885488" y="24284225"/>
            <a:ext cx="7221559" cy="1569660"/>
          </a:xfrm>
          <a:prstGeom prst="rect">
            <a:avLst/>
          </a:prstGeom>
          <a:noFill/>
        </p:spPr>
        <p:txBody>
          <a:bodyPr wrap="square" rtlCol="0">
            <a:spAutoFit/>
          </a:bodyPr>
          <a:lstStyle>
            <a:defPPr>
              <a:defRPr kern="1200" smtId="4294967295"/>
            </a:defPPr>
          </a:lstStyle>
          <a:p>
            <a: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rPr>
              <a:t>Students were given a questionnaire after the last optional tutorial. Of those responding, 100 % had accessed the revision Moodle.</a:t>
            </a:r>
          </a:p>
          <a:p>
            <a: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rPr>
              <a:t>Of those:</a:t>
            </a:r>
          </a:p>
        </p:txBody>
      </p:sp>
      <p:graphicFrame>
        <p:nvGraphicFramePr>
          <p:cNvPr id="22" name="Table 21">
            <a:extLst>
              <a:ext uri="{FF2B5EF4-FFF2-40B4-BE49-F238E27FC236}">
                <a16:creationId xmlns:a16="http://schemas.microsoft.com/office/drawing/2014/main" id="{175765A7-B4D7-4F67-8B5F-D6B6032FAEEE}"/>
              </a:ext>
            </a:extLst>
          </p:cNvPr>
          <p:cNvGraphicFramePr>
            <a:graphicFrameLocks noGrp="1"/>
          </p:cNvGraphicFramePr>
          <p:nvPr>
            <p:extLst>
              <p:ext uri="{D42A27DB-BD31-4B8C-83A1-F6EECF244321}">
                <p14:modId xmlns:p14="http://schemas.microsoft.com/office/powerpoint/2010/main" val="3347805980"/>
              </p:ext>
            </p:extLst>
          </p:nvPr>
        </p:nvGraphicFramePr>
        <p:xfrm>
          <a:off x="8885487" y="26004960"/>
          <a:ext cx="7165070" cy="4465080"/>
        </p:xfrm>
        <a:graphic>
          <a:graphicData uri="http://schemas.openxmlformats.org/drawingml/2006/table">
            <a:tbl>
              <a:tblPr>
                <a:tableStyleId>{5C22544A-7EE6-4342-B048-85BDC9FD1C3A}</a:tableStyleId>
              </a:tblPr>
              <a:tblGrid>
                <a:gridCol w="6105860">
                  <a:extLst>
                    <a:ext uri="{9D8B030D-6E8A-4147-A177-3AD203B41FA5}">
                      <a16:colId xmlns:a16="http://schemas.microsoft.com/office/drawing/2014/main" val="97770684"/>
                    </a:ext>
                  </a:extLst>
                </a:gridCol>
                <a:gridCol w="1059210">
                  <a:extLst>
                    <a:ext uri="{9D8B030D-6E8A-4147-A177-3AD203B41FA5}">
                      <a16:colId xmlns:a16="http://schemas.microsoft.com/office/drawing/2014/main" val="1257089661"/>
                    </a:ext>
                  </a:extLst>
                </a:gridCol>
              </a:tblGrid>
              <a:tr h="744180">
                <a:tc>
                  <a:txBody>
                    <a:bodyPr/>
                    <a:lstStyle/>
                    <a:p>
                      <a:pPr algn="l"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Worked through the whole lesson</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78%</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6630423"/>
                  </a:ext>
                </a:extLst>
              </a:tr>
              <a:tr h="744180">
                <a:tc>
                  <a:txBody>
                    <a:bodyPr/>
                    <a:lstStyle/>
                    <a:p>
                      <a:pPr algn="l"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Liked the lesson</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74%</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73361640"/>
                  </a:ext>
                </a:extLst>
              </a:tr>
              <a:tr h="744180">
                <a:tc>
                  <a:txBody>
                    <a:bodyPr/>
                    <a:lstStyle/>
                    <a:p>
                      <a:pPr algn="l"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Thought lesson was at the right level</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2400" u="none" strike="noStrike">
                          <a:effectLst/>
                          <a:latin typeface="Open Sans" panose="020B0606030504020204" pitchFamily="34" charset="0"/>
                          <a:ea typeface="Open Sans" panose="020B0606030504020204" pitchFamily="34" charset="0"/>
                          <a:cs typeface="Open Sans" panose="020B0606030504020204" pitchFamily="34" charset="0"/>
                        </a:rPr>
                        <a:t>65%</a:t>
                      </a:r>
                      <a:endParaRPr lang="en-GB" sz="24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1682603"/>
                  </a:ext>
                </a:extLst>
              </a:tr>
              <a:tr h="744180">
                <a:tc>
                  <a:txBody>
                    <a:bodyPr/>
                    <a:lstStyle/>
                    <a:p>
                      <a:pPr algn="l" fontAlgn="b"/>
                      <a:r>
                        <a:rPr lang="en-GB" sz="2400" u="none" strike="noStrike">
                          <a:effectLst/>
                          <a:latin typeface="Open Sans" panose="020B0606030504020204" pitchFamily="34" charset="0"/>
                          <a:ea typeface="Open Sans" panose="020B0606030504020204" pitchFamily="34" charset="0"/>
                          <a:cs typeface="Open Sans" panose="020B0606030504020204" pitchFamily="34" charset="0"/>
                        </a:rPr>
                        <a:t>Heard it all before</a:t>
                      </a:r>
                      <a:endParaRPr lang="en-GB" sz="24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9%</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8391330"/>
                  </a:ext>
                </a:extLst>
              </a:tr>
              <a:tr h="744180">
                <a:tc>
                  <a:txBody>
                    <a:bodyPr/>
                    <a:lstStyle/>
                    <a:p>
                      <a:pPr algn="l" fontAlgn="b"/>
                      <a:r>
                        <a:rPr lang="en-GB" sz="2400" u="none" strike="noStrike">
                          <a:effectLst/>
                          <a:latin typeface="Open Sans" panose="020B0606030504020204" pitchFamily="34" charset="0"/>
                          <a:ea typeface="Open Sans" panose="020B0606030504020204" pitchFamily="34" charset="0"/>
                          <a:cs typeface="Open Sans" panose="020B0606030504020204" pitchFamily="34" charset="0"/>
                        </a:rPr>
                        <a:t>Learned something new</a:t>
                      </a:r>
                      <a:endParaRPr lang="en-GB" sz="2400" b="0" i="0" u="none" strike="noStrike">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52%</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0372901"/>
                  </a:ext>
                </a:extLst>
              </a:tr>
              <a:tr h="744180">
                <a:tc>
                  <a:txBody>
                    <a:bodyPr/>
                    <a:lstStyle/>
                    <a:p>
                      <a:pPr algn="l"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Lesson was a reminder</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180000"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2400" u="none" strike="noStrike" dirty="0">
                          <a:effectLst/>
                          <a:latin typeface="Open Sans" panose="020B0606030504020204" pitchFamily="34" charset="0"/>
                          <a:ea typeface="Open Sans" panose="020B0606030504020204" pitchFamily="34" charset="0"/>
                          <a:cs typeface="Open Sans" panose="020B0606030504020204" pitchFamily="34" charset="0"/>
                        </a:rPr>
                        <a:t>74%</a:t>
                      </a:r>
                      <a:endParaRPr lang="en-GB" sz="24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txBody>
                  <a:tcPr marL="9525" marR="9525" marT="9525" marB="0"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3738629"/>
                  </a:ext>
                </a:extLst>
              </a:tr>
            </a:tbl>
          </a:graphicData>
        </a:graphic>
      </p:graphicFrame>
      <p:graphicFrame>
        <p:nvGraphicFramePr>
          <p:cNvPr id="100" name="Chart 99">
            <a:extLst>
              <a:ext uri="{FF2B5EF4-FFF2-40B4-BE49-F238E27FC236}">
                <a16:creationId xmlns:a16="http://schemas.microsoft.com/office/drawing/2014/main" id="{005723BC-4B5D-4DD4-A19B-A4C5151FC941}"/>
              </a:ext>
            </a:extLst>
          </p:cNvPr>
          <p:cNvGraphicFramePr>
            <a:graphicFrameLocks/>
          </p:cNvGraphicFramePr>
          <p:nvPr>
            <p:extLst>
              <p:ext uri="{D42A27DB-BD31-4B8C-83A1-F6EECF244321}">
                <p14:modId xmlns:p14="http://schemas.microsoft.com/office/powerpoint/2010/main" val="1254588930"/>
              </p:ext>
            </p:extLst>
          </p:nvPr>
        </p:nvGraphicFramePr>
        <p:xfrm>
          <a:off x="17578527" y="23538380"/>
          <a:ext cx="6596403" cy="3869443"/>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02" name="Chart 101">
            <a:extLst>
              <a:ext uri="{FF2B5EF4-FFF2-40B4-BE49-F238E27FC236}">
                <a16:creationId xmlns:a16="http://schemas.microsoft.com/office/drawing/2014/main" id="{46AA6CC5-9133-4B3A-9DC0-11E0C1F81FCD}"/>
              </a:ext>
            </a:extLst>
          </p:cNvPr>
          <p:cNvGraphicFramePr>
            <a:graphicFrameLocks/>
          </p:cNvGraphicFramePr>
          <p:nvPr>
            <p:extLst>
              <p:ext uri="{D42A27DB-BD31-4B8C-83A1-F6EECF244321}">
                <p14:modId xmlns:p14="http://schemas.microsoft.com/office/powerpoint/2010/main" val="321755572"/>
              </p:ext>
            </p:extLst>
          </p:nvPr>
        </p:nvGraphicFramePr>
        <p:xfrm>
          <a:off x="17578527" y="27888911"/>
          <a:ext cx="6596402" cy="3869442"/>
        </p:xfrm>
        <a:graphic>
          <a:graphicData uri="http://schemas.openxmlformats.org/drawingml/2006/chart">
            <c:chart xmlns:c="http://schemas.openxmlformats.org/drawingml/2006/chart" xmlns:r="http://schemas.openxmlformats.org/officeDocument/2006/relationships" r:id="rId10"/>
          </a:graphicData>
        </a:graphic>
      </p:graphicFrame>
      <p:sp>
        <p:nvSpPr>
          <p:cNvPr id="27" name="Rectangle: Rounded Corners 26">
            <a:extLst>
              <a:ext uri="{FF2B5EF4-FFF2-40B4-BE49-F238E27FC236}">
                <a16:creationId xmlns:a16="http://schemas.microsoft.com/office/drawing/2014/main" id="{7EE85191-988A-44B9-80E2-58393B946158}"/>
              </a:ext>
            </a:extLst>
          </p:cNvPr>
          <p:cNvSpPr/>
          <p:nvPr/>
        </p:nvSpPr>
        <p:spPr>
          <a:xfrm>
            <a:off x="37355722" y="24045005"/>
            <a:ext cx="4394326" cy="1353729"/>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Very informative and useful. Definitely needed it.</a:t>
            </a:r>
          </a:p>
        </p:txBody>
      </p:sp>
      <p:sp>
        <p:nvSpPr>
          <p:cNvPr id="103" name="Rectangle: Rounded Corners 102">
            <a:extLst>
              <a:ext uri="{FF2B5EF4-FFF2-40B4-BE49-F238E27FC236}">
                <a16:creationId xmlns:a16="http://schemas.microsoft.com/office/drawing/2014/main" id="{30BB694A-9DF1-4A8F-A341-FE3E052B1C1F}"/>
              </a:ext>
            </a:extLst>
          </p:cNvPr>
          <p:cNvSpPr/>
          <p:nvPr/>
        </p:nvSpPr>
        <p:spPr>
          <a:xfrm>
            <a:off x="37386214" y="26218363"/>
            <a:ext cx="4394326" cy="230450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I like that the tutorials have a smaller number of student attending which helps me interact more and ask more questions.</a:t>
            </a:r>
          </a:p>
        </p:txBody>
      </p:sp>
      <p:sp>
        <p:nvSpPr>
          <p:cNvPr id="104" name="Rectangle: Rounded Corners 103">
            <a:extLst>
              <a:ext uri="{FF2B5EF4-FFF2-40B4-BE49-F238E27FC236}">
                <a16:creationId xmlns:a16="http://schemas.microsoft.com/office/drawing/2014/main" id="{6B1E777F-FA1B-49CB-AE41-4782E3A7D1D7}"/>
              </a:ext>
            </a:extLst>
          </p:cNvPr>
          <p:cNvSpPr/>
          <p:nvPr/>
        </p:nvSpPr>
        <p:spPr>
          <a:xfrm>
            <a:off x="26861660" y="24539612"/>
            <a:ext cx="4394326" cy="1678751"/>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It was good at helping refresh ideas from my degree and remind me of the basics.</a:t>
            </a:r>
          </a:p>
        </p:txBody>
      </p:sp>
      <p:sp>
        <p:nvSpPr>
          <p:cNvPr id="105" name="Rectangle: Rounded Corners 104">
            <a:extLst>
              <a:ext uri="{FF2B5EF4-FFF2-40B4-BE49-F238E27FC236}">
                <a16:creationId xmlns:a16="http://schemas.microsoft.com/office/drawing/2014/main" id="{E571AF79-C3D9-4C01-BF0E-ACE4147C1294}"/>
              </a:ext>
            </a:extLst>
          </p:cNvPr>
          <p:cNvSpPr/>
          <p:nvPr/>
        </p:nvSpPr>
        <p:spPr>
          <a:xfrm>
            <a:off x="32221571" y="25853885"/>
            <a:ext cx="4394326" cy="3647521"/>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Good mix of different media involving text, images and videos. Sets out a baseline as with regards what kind of knowledge the student is expected to know. Allows for self-assessment by quizzes.</a:t>
            </a:r>
          </a:p>
        </p:txBody>
      </p:sp>
      <p:sp>
        <p:nvSpPr>
          <p:cNvPr id="106" name="Rectangle: Rounded Corners 105">
            <a:extLst>
              <a:ext uri="{FF2B5EF4-FFF2-40B4-BE49-F238E27FC236}">
                <a16:creationId xmlns:a16="http://schemas.microsoft.com/office/drawing/2014/main" id="{FC5F0ABE-0897-40FC-9DD8-C584FBED0645}"/>
              </a:ext>
            </a:extLst>
          </p:cNvPr>
          <p:cNvSpPr/>
          <p:nvPr/>
        </p:nvSpPr>
        <p:spPr>
          <a:xfrm>
            <a:off x="26525083" y="27514805"/>
            <a:ext cx="4394326" cy="1353729"/>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Helps brush up the basic concepts in an engaging way.</a:t>
            </a:r>
          </a:p>
        </p:txBody>
      </p:sp>
      <p:sp>
        <p:nvSpPr>
          <p:cNvPr id="107" name="Rectangle: Rounded Corners 106">
            <a:extLst>
              <a:ext uri="{FF2B5EF4-FFF2-40B4-BE49-F238E27FC236}">
                <a16:creationId xmlns:a16="http://schemas.microsoft.com/office/drawing/2014/main" id="{BD78EAEE-EF55-4DB1-BB05-EDCA37241170}"/>
              </a:ext>
            </a:extLst>
          </p:cNvPr>
          <p:cNvSpPr/>
          <p:nvPr/>
        </p:nvSpPr>
        <p:spPr>
          <a:xfrm>
            <a:off x="29229082" y="29779735"/>
            <a:ext cx="4394326" cy="1809327"/>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It was good for me to revise things I learned in undergrad before I start my postgrad.</a:t>
            </a:r>
          </a:p>
        </p:txBody>
      </p:sp>
      <p:sp>
        <p:nvSpPr>
          <p:cNvPr id="108" name="Rectangle: Rounded Corners 107">
            <a:extLst>
              <a:ext uri="{FF2B5EF4-FFF2-40B4-BE49-F238E27FC236}">
                <a16:creationId xmlns:a16="http://schemas.microsoft.com/office/drawing/2014/main" id="{F0411A37-B0C0-4761-84D1-21337C0C71D1}"/>
              </a:ext>
            </a:extLst>
          </p:cNvPr>
          <p:cNvSpPr/>
          <p:nvPr/>
        </p:nvSpPr>
        <p:spPr>
          <a:xfrm>
            <a:off x="31676040" y="23768282"/>
            <a:ext cx="4394326" cy="1353729"/>
          </a:xfrm>
          <a:prstGeom prst="round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Tutorials, in my opinion, could be longer.</a:t>
            </a:r>
          </a:p>
        </p:txBody>
      </p:sp>
      <p:sp>
        <p:nvSpPr>
          <p:cNvPr id="110" name="Rectangle: Rounded Corners 109">
            <a:extLst>
              <a:ext uri="{FF2B5EF4-FFF2-40B4-BE49-F238E27FC236}">
                <a16:creationId xmlns:a16="http://schemas.microsoft.com/office/drawing/2014/main" id="{6674D54D-267B-4964-A21B-780810CD90F3}"/>
              </a:ext>
            </a:extLst>
          </p:cNvPr>
          <p:cNvSpPr/>
          <p:nvPr/>
        </p:nvSpPr>
        <p:spPr>
          <a:xfrm>
            <a:off x="36815665" y="29900617"/>
            <a:ext cx="4394326" cy="1353729"/>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Open Sans" panose="020B0606030504020204" pitchFamily="34" charset="0"/>
                <a:ea typeface="Open Sans" panose="020B0606030504020204" pitchFamily="34" charset="0"/>
                <a:cs typeface="Open Sans" panose="020B0606030504020204" pitchFamily="34" charset="0"/>
              </a:rPr>
              <a:t>I found it just fine. Not much to improve there.</a:t>
            </a:r>
          </a:p>
        </p:txBody>
      </p:sp>
      <p:graphicFrame>
        <p:nvGraphicFramePr>
          <p:cNvPr id="80" name="Chart 79">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48685159"/>
              </p:ext>
            </p:extLst>
          </p:nvPr>
        </p:nvGraphicFramePr>
        <p:xfrm>
          <a:off x="29469430" y="14425968"/>
          <a:ext cx="9359048" cy="7032648"/>
        </p:xfrm>
        <a:graphic>
          <a:graphicData uri="http://schemas.openxmlformats.org/drawingml/2006/chart">
            <c:chart xmlns:c="http://schemas.openxmlformats.org/drawingml/2006/chart" xmlns:r="http://schemas.openxmlformats.org/officeDocument/2006/relationships" r:id="rId11"/>
          </a:graphicData>
        </a:graphic>
      </p:graphicFrame>
      <p:cxnSp>
        <p:nvCxnSpPr>
          <p:cNvPr id="65" name="Straight Connector 64">
            <a:extLst>
              <a:ext uri="{FF2B5EF4-FFF2-40B4-BE49-F238E27FC236}">
                <a16:creationId xmlns:a16="http://schemas.microsoft.com/office/drawing/2014/main" id="{D1A48D84-AFBB-4D2B-9624-042D3556FBD3}"/>
              </a:ext>
            </a:extLst>
          </p:cNvPr>
          <p:cNvCxnSpPr>
            <a:cxnSpLocks/>
          </p:cNvCxnSpPr>
          <p:nvPr/>
        </p:nvCxnSpPr>
        <p:spPr>
          <a:xfrm flipH="1" flipV="1">
            <a:off x="34688493" y="14464949"/>
            <a:ext cx="4139986" cy="674246"/>
          </a:xfrm>
          <a:prstGeom prst="line">
            <a:avLst/>
          </a:prstGeom>
          <a:ln w="7620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404738"/>
      </p:ext>
    </p:extLst>
  </p:cSld>
  <p:clrMapOvr>
    <a:masterClrMapping/>
  </p:clrMapOv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C207BC5956B243A0F5037EE682F86B" ma:contentTypeVersion="13" ma:contentTypeDescription="Create a new document." ma:contentTypeScope="" ma:versionID="43558bd353c3141c419c95d4f09aa54e">
  <xsd:schema xmlns:xsd="http://www.w3.org/2001/XMLSchema" xmlns:xs="http://www.w3.org/2001/XMLSchema" xmlns:p="http://schemas.microsoft.com/office/2006/metadata/properties" xmlns:ns3="f5a09b4a-6470-44d6-924f-22d7c8007f2c" xmlns:ns4="0585e40a-7b49-4056-977e-52cf66733c79" targetNamespace="http://schemas.microsoft.com/office/2006/metadata/properties" ma:root="true" ma:fieldsID="7a7cd651cca8c7b50d88863137aef226" ns3:_="" ns4:_="">
    <xsd:import namespace="f5a09b4a-6470-44d6-924f-22d7c8007f2c"/>
    <xsd:import namespace="0585e40a-7b49-4056-977e-52cf66733c79"/>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a09b4a-6470-44d6-924f-22d7c8007f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85e40a-7b49-4056-977e-52cf66733c7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BFAD1D0-A834-4685-87AC-55C9A6B90497}">
  <ds:schemaRefs>
    <ds:schemaRef ds:uri="http://schemas.microsoft.com/sharepoint/v3/contenttype/forms"/>
  </ds:schemaRefs>
</ds:datastoreItem>
</file>

<file path=customXml/itemProps2.xml><?xml version="1.0" encoding="utf-8"?>
<ds:datastoreItem xmlns:ds="http://schemas.openxmlformats.org/officeDocument/2006/customXml" ds:itemID="{F582C722-E7BD-437E-8A4E-35A3CD0580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a09b4a-6470-44d6-924f-22d7c8007f2c"/>
    <ds:schemaRef ds:uri="0585e40a-7b49-4056-977e-52cf66733c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3635E3-2D86-443C-9950-C45E73CF12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382</TotalTime>
  <Words>528</Words>
  <Application>Microsoft Office PowerPoint</Application>
  <PresentationFormat>Custom</PresentationFormat>
  <Paragraphs>62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Nunito</vt: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Gerhard May</dc:creator>
  <cp:lastModifiedBy>Gerhard May</cp:lastModifiedBy>
  <cp:revision>1</cp:revision>
  <dcterms:created xsi:type="dcterms:W3CDTF">2020-08-17T09:33:45Z</dcterms:created>
  <dcterms:modified xsi:type="dcterms:W3CDTF">2020-08-18T14:22:34Z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0x010100AAC207BC5956B243A0F5037EE682F86B</vt:lpwstr>
  </property>
</Properties>
</file>