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06" r:id="rId2"/>
    <p:sldId id="256" r:id="rId3"/>
    <p:sldId id="479" r:id="rId4"/>
    <p:sldId id="480" r:id="rId5"/>
    <p:sldId id="481" r:id="rId6"/>
    <p:sldId id="482" r:id="rId7"/>
    <p:sldId id="483" r:id="rId8"/>
    <p:sldId id="486" r:id="rId9"/>
    <p:sldId id="484" r:id="rId10"/>
    <p:sldId id="485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96327"/>
  </p:normalViewPr>
  <p:slideViewPr>
    <p:cSldViewPr snapToGrid="0">
      <p:cViewPr varScale="1">
        <p:scale>
          <a:sx n="76" d="100"/>
          <a:sy n="76" d="100"/>
        </p:scale>
        <p:origin x="200" y="1120"/>
      </p:cViewPr>
      <p:guideLst/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95AE2-43AC-144B-AE88-DCB376799F11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4E5BB-E6B0-B84A-ABCD-9A3E9C2D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42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02F00-C535-204F-B4B5-528FB2DC4F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63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4E5BB-E6B0-B84A-ABCD-9A3E9C2D78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4E5BB-E6B0-B84A-ABCD-9A3E9C2D78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05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4E5BB-E6B0-B84A-ABCD-9A3E9C2D78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54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4E5BB-E6B0-B84A-ABCD-9A3E9C2D78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54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4E5BB-E6B0-B84A-ABCD-9A3E9C2D78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91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4E5BB-E6B0-B84A-ABCD-9A3E9C2D78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9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2559E32-3873-7D45-B9C6-C4F839B30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1BC6CA5-FB54-8746-B1B1-0D09602CEA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699336"/>
            <a:ext cx="2452283" cy="45757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1DECEF87-946C-834D-8550-61FE3D91A5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49235" y="1705343"/>
            <a:ext cx="9210963" cy="4526124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Body text Arial 24pt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81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3BB4406-02B4-284F-84C5-A21F22E6B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5FEA054A-F191-E34B-8C26-BA11F3F0C0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5750" y="1627188"/>
            <a:ext cx="11474450" cy="46069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8667"/>
            <a:ext cx="5181600" cy="456829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8667"/>
            <a:ext cx="5181600" cy="456829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EE31514-F8EA-5D4E-B45D-65DD78DBE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52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91D55F9-A3F2-1242-A5F3-5AAACC9D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40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0418" y="1657926"/>
            <a:ext cx="6629400" cy="789709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0418" y="3015529"/>
            <a:ext cx="5680364" cy="623598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27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97420DD-2415-454D-AA0F-DBDA719CB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28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2B56C0B-E29B-4842-B417-82BD0105A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F41A95EC-0528-8A4C-BE96-445CDE1B347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3133" y="1705342"/>
            <a:ext cx="11487066" cy="49329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Body text Arial 24pt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156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80" y="2123676"/>
            <a:ext cx="4027169" cy="1600200"/>
          </a:xfrm>
        </p:spPr>
        <p:txBody>
          <a:bodyPr anchor="t">
            <a:normAutofit/>
          </a:bodyPr>
          <a:lstStyle>
            <a:lvl1pPr algn="l">
              <a:defRPr sz="28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1680" y="3934224"/>
            <a:ext cx="4030345" cy="19347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03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A65B24-645B-1746-9651-55C209C5E25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1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1800" y="681037"/>
            <a:ext cx="5842000" cy="10096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4FB1-CB24-4B4C-BFD4-AD276D9A4059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F3F6-C255-4AC5-91C2-3F61B6509B3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262A0F-9E49-6B4D-94F3-647B33A25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69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3" r:id="rId2"/>
    <p:sldLayoutId id="2147483652" r:id="rId3"/>
    <p:sldLayoutId id="2147483653" r:id="rId4"/>
    <p:sldLayoutId id="2147483649" r:id="rId5"/>
    <p:sldLayoutId id="2147483654" r:id="rId6"/>
    <p:sldLayoutId id="2147483687" r:id="rId7"/>
    <p:sldLayoutId id="2147483656" r:id="rId8"/>
    <p:sldLayoutId id="2147483684" r:id="rId9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a.ac.uk/myglasgow/digitalaccessibility/documents/powerpoi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EAC1971-C890-B84C-A9E8-0CEE6D499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289" y="700339"/>
            <a:ext cx="9120337" cy="672073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Guidance notes – delete slide before presenting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9C078D-DC58-BB42-B166-BC5D40841D8B}"/>
              </a:ext>
            </a:extLst>
          </p:cNvPr>
          <p:cNvSpPr txBox="1"/>
          <p:nvPr/>
        </p:nvSpPr>
        <p:spPr>
          <a:xfrm>
            <a:off x="304800" y="1515511"/>
            <a:ext cx="11512825" cy="516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spcAft>
                <a:spcPts val="667"/>
              </a:spcAft>
              <a:buFont typeface="Arial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These slides are intended to support University staff who are making presentations. They include set title and closing slides, and a variety of layout options with the University marque correctly placed top left, guidance on typeface and text size, and pre-loaded University colours. </a:t>
            </a:r>
          </a:p>
          <a:p>
            <a:pPr marL="380990" indent="-380990">
              <a:spcAft>
                <a:spcPts val="667"/>
              </a:spcAft>
              <a:buFont typeface="Arial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layout options you can scroll down the left hand side or go to the ‘Home’ screen and click on the downward arrow next to ‘layout’. A dialog box will pop up to show thumbnails of available pre-set slides. </a:t>
            </a:r>
          </a:p>
          <a:p>
            <a:pPr marL="380990" indent="-380990">
              <a:spcAft>
                <a:spcPts val="667"/>
              </a:spcAft>
              <a:buFont typeface="Arial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selection of the University’s brand colours has been pre-loaded for your text and tables. These are the eight top colours (‘Theme colours’) plus black &amp; white in the font colour drop-down menu.</a:t>
            </a:r>
          </a:p>
          <a:p>
            <a:pPr marL="380990" indent="-380990">
              <a:spcAft>
                <a:spcPts val="667"/>
              </a:spcAft>
              <a:buFont typeface="Arial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These slides have been designed to be accessible to all, meeting our legal requirements on digital accessibility. For more information see </a:t>
            </a: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  <a:hlinkClick r:id="rId3" tooltip="https://www.gla.ac.uk/myglasgow/digitalaccessibility/documents/powerpoint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https://www.gla.ac.uk/myglasgow/digitalaccessibility/documents/powerpoint/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678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9F1E7-84A3-A349-8AEB-5A5CFDB8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D042F-868F-834F-96EA-D677E5DCBC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4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he University at sunset">
            <a:extLst>
              <a:ext uri="{FF2B5EF4-FFF2-40B4-BE49-F238E27FC236}">
                <a16:creationId xmlns:a16="http://schemas.microsoft.com/office/drawing/2014/main" id="{11FDCD37-95D4-D94F-8143-5384ADC6A6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175F20C-468E-F742-9149-B8A5FEBC291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5886" y="1889351"/>
            <a:ext cx="5842000" cy="1931535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Closing </a:t>
            </a:r>
            <a:r>
              <a:rPr lang="en-GB">
                <a:solidFill>
                  <a:schemeClr val="bg1"/>
                </a:solidFill>
              </a:rPr>
              <a:t>slide – </a:t>
            </a:r>
            <a:r>
              <a:rPr lang="en-GB" dirty="0">
                <a:solidFill>
                  <a:schemeClr val="bg1"/>
                </a:solidFill>
              </a:rPr>
              <a:t>You can add contact details, a call to action or a simple thank you</a:t>
            </a:r>
            <a:br>
              <a:rPr lang="en-GB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22ED6EA-1EF6-E99C-8D46-A77E8079F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85228" y="5699322"/>
            <a:ext cx="3413095" cy="854153"/>
            <a:chOff x="8385228" y="5699322"/>
            <a:chExt cx="3413095" cy="85415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44E80E0-21D5-A09C-9C43-3B822C05837D}"/>
                </a:ext>
              </a:extLst>
            </p:cNvPr>
            <p:cNvSpPr txBox="1"/>
            <p:nvPr/>
          </p:nvSpPr>
          <p:spPr>
            <a:xfrm>
              <a:off x="8385228" y="5699322"/>
              <a:ext cx="3413095" cy="461665"/>
            </a:xfrm>
            <a:prstGeom prst="rect">
              <a:avLst/>
            </a:prstGeom>
            <a:noFill/>
            <a:effectLst>
              <a:outerShdw blurRad="1270000" dist="50800" dir="5400000" sx="200000" sy="200000" algn="ctr" rotWithShape="0">
                <a:schemeClr val="tx1"/>
              </a:outerShdw>
            </a:effectLst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</a:t>
              </a:r>
              <a:r>
                <a:rPr lang="en-US" sz="24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UofGWorldChangers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92BBCD2-E264-1B57-0E93-92E9DB639953}"/>
                </a:ext>
              </a:extLst>
            </p:cNvPr>
            <p:cNvSpPr txBox="1"/>
            <p:nvPr/>
          </p:nvSpPr>
          <p:spPr>
            <a:xfrm>
              <a:off x="9098531" y="6091810"/>
              <a:ext cx="26997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ea typeface="Arial" charset="0"/>
                  <a:cs typeface="Arial" panose="020B0604020202020204" pitchFamily="34" charset="0"/>
                </a:rPr>
                <a:t>@</a:t>
              </a:r>
              <a:r>
                <a:rPr lang="en-US" sz="2400" b="1" dirty="0" err="1">
                  <a:solidFill>
                    <a:schemeClr val="bg1"/>
                  </a:solidFill>
                  <a:latin typeface="Arial" panose="020B0604020202020204" pitchFamily="34" charset="0"/>
                  <a:ea typeface="Arial" charset="0"/>
                  <a:cs typeface="Arial" panose="020B0604020202020204" pitchFamily="34" charset="0"/>
                </a:rPr>
                <a:t>UofGlasgow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4EA5A01-D67E-B5A8-4983-B4E38F735C71}"/>
                </a:ext>
              </a:extLst>
            </p:cNvPr>
            <p:cNvGrpSpPr/>
            <p:nvPr/>
          </p:nvGrpSpPr>
          <p:grpSpPr>
            <a:xfrm>
              <a:off x="8516481" y="6162367"/>
              <a:ext cx="841333" cy="347112"/>
              <a:chOff x="8601252" y="6162367"/>
              <a:chExt cx="841333" cy="34711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8049EAA7-B259-E0CF-6188-D83E4A7650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78761" y="6162367"/>
                <a:ext cx="475023" cy="347112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C9EF044C-8E77-0253-404C-AEACFCC1AE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194185" y="6223334"/>
                <a:ext cx="248400" cy="248399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1EFBA2B9-08B7-B52F-FE3B-91DCAC58DC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601252" y="6221141"/>
                <a:ext cx="239105" cy="23910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637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 Gilbert Scott Building">
            <a:extLst>
              <a:ext uri="{FF2B5EF4-FFF2-40B4-BE49-F238E27FC236}">
                <a16:creationId xmlns:a16="http://schemas.microsoft.com/office/drawing/2014/main" id="{DD87B83F-24FA-95CA-9C34-13BA69571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0418" y="2576945"/>
            <a:ext cx="5680364" cy="1062182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7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D6D11-8D2E-DA4D-98A2-908011AD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13D95D-FA27-7D43-8A08-50FAA1A11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58C308-46F8-B245-BCE1-912B1645A3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24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5424-B679-554A-935B-2CF2EFD17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F7AE7-790E-374F-98D3-31609964D7B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843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7547495-D59D-A149-B657-228A07825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85ABA-05C7-C642-9A95-762F3AAD85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8BFDA5-F1B9-A141-B896-991B634606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23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5A51813-B132-A64C-806D-7EE800163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6" y="533614"/>
            <a:ext cx="9210963" cy="888786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28638-AF48-7F4F-BC2E-57CE2BC65E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4D72C-C5FE-B144-9A7A-3D545BCF70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27D6D-FAC1-2A42-9F7C-71ECAB0AFA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9EB79-2D72-654A-97F3-D0DC7A2D442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41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2B08F-DE64-3548-B9F9-7C9165E2F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57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779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E36BA-06C2-2545-A484-92D8088B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269B6-3F54-1243-91EB-B65FBC30C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98BC6-3FF2-464F-86D7-9E970EDAA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93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ofG colours">
      <a:dk1>
        <a:srgbClr val="003865"/>
      </a:dk1>
      <a:lt1>
        <a:srgbClr val="FFFFFE"/>
      </a:lt1>
      <a:dk2>
        <a:srgbClr val="000000"/>
      </a:dk2>
      <a:lt2>
        <a:srgbClr val="7D2238"/>
      </a:lt2>
      <a:accent1>
        <a:srgbClr val="0075B0"/>
      </a:accent1>
      <a:accent2>
        <a:srgbClr val="5B4D93"/>
      </a:accent2>
      <a:accent3>
        <a:srgbClr val="CF1C20"/>
      </a:accent3>
      <a:accent4>
        <a:srgbClr val="00833C"/>
      </a:accent4>
      <a:accent5>
        <a:srgbClr val="BE4D00"/>
      </a:accent5>
      <a:accent6>
        <a:srgbClr val="951271"/>
      </a:accent6>
      <a:hlink>
        <a:srgbClr val="584B3D"/>
      </a:hlink>
      <a:folHlink>
        <a:srgbClr val="0068A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61AF5F2-503D-2641-86A1-09AD8919EA9C}" vid="{A816E7D6-9491-074F-A4D5-6596497DAC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</TotalTime>
  <Words>207</Words>
  <Application>Microsoft Macintosh PowerPoint</Application>
  <PresentationFormat>Widescreen</PresentationFormat>
  <Paragraphs>15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Guidance notes – delete slide before presenting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Closing slide – You can add contact details, a call to action or a simple thank you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Pete Howard</cp:lastModifiedBy>
  <cp:revision>52</cp:revision>
  <dcterms:created xsi:type="dcterms:W3CDTF">2021-01-06T14:22:07Z</dcterms:created>
  <dcterms:modified xsi:type="dcterms:W3CDTF">2024-10-30T16:27:51Z</dcterms:modified>
  <cp:category/>
</cp:coreProperties>
</file>