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92" r:id="rId2"/>
    <p:sldId id="515" r:id="rId3"/>
    <p:sldId id="514" r:id="rId4"/>
    <p:sldId id="516" r:id="rId5"/>
    <p:sldId id="508" r:id="rId6"/>
    <p:sldId id="507" r:id="rId7"/>
    <p:sldId id="522" r:id="rId8"/>
    <p:sldId id="523" r:id="rId9"/>
    <p:sldId id="519" r:id="rId10"/>
    <p:sldId id="521" r:id="rId11"/>
    <p:sldId id="504" r:id="rId12"/>
    <p:sldId id="513"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6327"/>
  </p:normalViewPr>
  <p:slideViewPr>
    <p:cSldViewPr snapToGrid="0">
      <p:cViewPr varScale="1">
        <p:scale>
          <a:sx n="76" d="100"/>
          <a:sy n="76" d="100"/>
        </p:scale>
        <p:origin x="200" y="1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dirty="0"/>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234891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13</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93913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02100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87976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241360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188734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421097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412354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111517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30/10/2024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slides are intended to support staff who are making presentations about Dumfries Campus</a:t>
            </a:r>
            <a:r>
              <a:rPr lang="en-GB" dirty="0">
                <a:solidFill>
                  <a:schemeClr val="tx1"/>
                </a:solidFill>
              </a:rPr>
              <a:t>. These slides are pre-populated with full screen image layouts ready for your own text. You will be able to see the options by scrolling down the left hand side.</a:t>
            </a:r>
          </a:p>
          <a:p>
            <a:pPr marL="380990" indent="-380990">
              <a:spcAft>
                <a:spcPts val="667"/>
              </a:spcAft>
              <a:buFont typeface="Arial" charset="0"/>
              <a:buChar char="•"/>
            </a:pPr>
            <a:r>
              <a:rPr lang="en-GB"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solidFill>
                  <a:schemeClr val="tx1"/>
                </a:solidFill>
              </a:rPr>
              <a:t>These slides have been designed to be accessible to all, meeting our legal requirements on digital accessibility. You will have to add your own text (title and body text) to make these pages com</a:t>
            </a:r>
            <a:r>
              <a:rPr lang="en-GB" dirty="0"/>
              <a:t>ply with accessibility guidance. For more information see </a:t>
            </a:r>
            <a:br>
              <a:rPr lang="en-GB" dirty="0"/>
            </a:br>
            <a:r>
              <a:rPr lang="en-GB" u="sng" dirty="0">
                <a:hlinkClick r:id="rId3" tooltip="https://www.gla.ac.uk/myglasgow/digitalaccessibility/documents/powerpoint/"/>
              </a:rPr>
              <a:t>glasgow.ac.uk/myglasgow/digitalaccessibility/documents/powerpoint</a:t>
            </a:r>
            <a:endParaRPr lang="en-US" kern="0" dirty="0">
              <a:solidFill>
                <a:srgbClr val="003560"/>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with a computer&#10;&#10;Description automatically generated">
            <a:extLst>
              <a:ext uri="{FF2B5EF4-FFF2-40B4-BE49-F238E27FC236}">
                <a16:creationId xmlns:a16="http://schemas.microsoft.com/office/drawing/2014/main" id="{91A0143B-019C-735C-E0D3-6A18E4E3E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4827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087023"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39543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River Nith in Dumfries">
            <a:extLst>
              <a:ext uri="{FF2B5EF4-FFF2-40B4-BE49-F238E27FC236}">
                <a16:creationId xmlns:a16="http://schemas.microsoft.com/office/drawing/2014/main" id="{8C1314D8-A4A5-9D42-B203-67D9F0801052}"/>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07656"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7367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615898"/>
            <a:ext cx="6882670" cy="724531"/>
          </a:xfrm>
        </p:spPr>
        <p:txBody>
          <a:bodyPr/>
          <a:lstStyle/>
          <a:p>
            <a:endParaRPr lang="en-US">
              <a:solidFill>
                <a:schemeClr val="tx1"/>
              </a:solidFill>
            </a:endParaRPr>
          </a:p>
        </p:txBody>
      </p:sp>
      <p:sp>
        <p:nvSpPr>
          <p:cNvPr id="7" name="Content Placeholder 2"/>
          <p:cNvSpPr>
            <a:spLocks noGrp="1"/>
          </p:cNvSpPr>
          <p:nvPr>
            <p:ph sz="quarter" idx="13"/>
          </p:nvPr>
        </p:nvSpPr>
        <p:spPr>
          <a:xfrm>
            <a:off x="753165" y="2340429"/>
            <a:ext cx="6882670" cy="3113315"/>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835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e Rutherford McCowan building at the University of Glasgow's Dumfries campus">
            <a:extLst>
              <a:ext uri="{FF2B5EF4-FFF2-40B4-BE49-F238E27FC236}">
                <a16:creationId xmlns:a16="http://schemas.microsoft.com/office/drawing/2014/main" id="{66D34508-7089-4B48-9F41-48D7B4286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6505268" cy="2375157"/>
          </a:xfrm>
        </p:spPr>
        <p:txBody>
          <a:bodyPr>
            <a:noAutofit/>
          </a:bodyPr>
          <a:lstStyle/>
          <a:p>
            <a:pPr algn="l"/>
            <a:r>
              <a:rPr lang="en-GB" dirty="0">
                <a:solidFill>
                  <a:schemeClr val="bg1"/>
                </a:solidFill>
              </a:rPr>
              <a:t>Closing slide – You can add contact details, a call to action or a simple thank you</a:t>
            </a:r>
          </a:p>
        </p:txBody>
      </p:sp>
      <p:grpSp>
        <p:nvGrpSpPr>
          <p:cNvPr id="8" name="Group 7">
            <a:extLst>
              <a:ext uri="{FF2B5EF4-FFF2-40B4-BE49-F238E27FC236}">
                <a16:creationId xmlns:a16="http://schemas.microsoft.com/office/drawing/2014/main" id="{0A0B6E1D-CA38-AE69-34D6-6D4C1D422974}"/>
              </a:ext>
            </a:extLst>
          </p:cNvPr>
          <p:cNvGrpSpPr/>
          <p:nvPr/>
        </p:nvGrpSpPr>
        <p:grpSpPr>
          <a:xfrm>
            <a:off x="8385228" y="5699322"/>
            <a:ext cx="3413095" cy="854153"/>
            <a:chOff x="8385228" y="5699322"/>
            <a:chExt cx="3413095" cy="854153"/>
          </a:xfrm>
        </p:grpSpPr>
        <p:sp>
          <p:nvSpPr>
            <p:cNvPr id="13" name="TextBox 12">
              <a:extLst>
                <a:ext uri="{FF2B5EF4-FFF2-40B4-BE49-F238E27FC236}">
                  <a16:creationId xmlns:a16="http://schemas.microsoft.com/office/drawing/2014/main" id="{2C0453A2-AEE0-5240-8453-87A32EE76A19}"/>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DFC026-C260-A146-90D3-068313FC637F}"/>
                </a:ext>
              </a:extLst>
            </p:cNvPr>
            <p:cNvSpPr txBox="1"/>
            <p:nvPr/>
          </p:nvSpPr>
          <p:spPr>
            <a:xfrm>
              <a:off x="9528577" y="6091810"/>
              <a:ext cx="226974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3" name="Group 2">
              <a:extLst>
                <a:ext uri="{FF2B5EF4-FFF2-40B4-BE49-F238E27FC236}">
                  <a16:creationId xmlns:a16="http://schemas.microsoft.com/office/drawing/2014/main" id="{50072D7E-540B-A7C5-D2F5-E38E09543CC0}"/>
                </a:ext>
              </a:extLst>
            </p:cNvPr>
            <p:cNvGrpSpPr/>
            <p:nvPr/>
          </p:nvGrpSpPr>
          <p:grpSpPr>
            <a:xfrm>
              <a:off x="8708132" y="6162367"/>
              <a:ext cx="841333" cy="347112"/>
              <a:chOff x="8601252" y="6162367"/>
              <a:chExt cx="841333" cy="347112"/>
            </a:xfrm>
          </p:grpSpPr>
          <p:pic>
            <p:nvPicPr>
              <p:cNvPr id="4" name="Picture 3">
                <a:extLst>
                  <a:ext uri="{FF2B5EF4-FFF2-40B4-BE49-F238E27FC236}">
                    <a16:creationId xmlns:a16="http://schemas.microsoft.com/office/drawing/2014/main" id="{976C480F-304E-56E0-99D3-9A5282CA0E8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5" name="Picture 4">
                <a:extLst>
                  <a:ext uri="{FF2B5EF4-FFF2-40B4-BE49-F238E27FC236}">
                    <a16:creationId xmlns:a16="http://schemas.microsoft.com/office/drawing/2014/main" id="{59A075A9-04C8-2E96-93CA-2843544669F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6" name="Picture 5">
                <a:extLst>
                  <a:ext uri="{FF2B5EF4-FFF2-40B4-BE49-F238E27FC236}">
                    <a16:creationId xmlns:a16="http://schemas.microsoft.com/office/drawing/2014/main" id="{6129C945-9917-EEE9-CA2E-DD9D7E6B23D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Rutherford Building at Dumfries Campus">
            <a:extLst>
              <a:ext uri="{FF2B5EF4-FFF2-40B4-BE49-F238E27FC236}">
                <a16:creationId xmlns:a16="http://schemas.microsoft.com/office/drawing/2014/main" id="{791A7DD0-CEBE-C916-EF15-06F710D3A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77504" y="3034145"/>
            <a:ext cx="6629400"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777649" y="3823854"/>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39247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Rutherford Building at Dumfries Campus">
            <a:extLst>
              <a:ext uri="{FF2B5EF4-FFF2-40B4-BE49-F238E27FC236}">
                <a16:creationId xmlns:a16="http://schemas.microsoft.com/office/drawing/2014/main" id="{2C1EDD85-835F-ADC7-18A1-423D48F75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77504" y="3034145"/>
            <a:ext cx="6629400"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777649" y="3823854"/>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41459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utherford McCowan building at the University of Glasgow's Dumfries campus">
            <a:extLst>
              <a:ext uri="{FF2B5EF4-FFF2-40B4-BE49-F238E27FC236}">
                <a16:creationId xmlns:a16="http://schemas.microsoft.com/office/drawing/2014/main" id="{E66CE80C-2C43-BD46-BC6C-AEDBF7C28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6703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277028"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0561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Rutherford McCowan building at the University of Glasgow's Dumfries campus">
            <a:extLst>
              <a:ext uri="{FF2B5EF4-FFF2-40B4-BE49-F238E27FC236}">
                <a16:creationId xmlns:a16="http://schemas.microsoft.com/office/drawing/2014/main" id="{A690D0A9-E816-FC42-AD56-363653448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90783"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312654"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5536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outside the Rutherford Building">
            <a:extLst>
              <a:ext uri="{FF2B5EF4-FFF2-40B4-BE49-F238E27FC236}">
                <a16:creationId xmlns:a16="http://schemas.microsoft.com/office/drawing/2014/main" id="{93F2D253-D92F-F3FA-112E-BC6C95990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9578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193902"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4" y="2180862"/>
            <a:ext cx="619390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6701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attend a lecture at Dumfries campus">
            <a:extLst>
              <a:ext uri="{FF2B5EF4-FFF2-40B4-BE49-F238E27FC236}">
                <a16:creationId xmlns:a16="http://schemas.microsoft.com/office/drawing/2014/main" id="{E104F795-B615-02B1-280E-9CA884512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19531"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146400"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7963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at Dumfries Campus">
            <a:extLst>
              <a:ext uri="{FF2B5EF4-FFF2-40B4-BE49-F238E27FC236}">
                <a16:creationId xmlns:a16="http://schemas.microsoft.com/office/drawing/2014/main" id="{6000E0AC-B7B5-BDF3-0C0B-DC931B870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2016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201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3284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udents in the Teaching Garden at Dumfries Campus">
            <a:extLst>
              <a:ext uri="{FF2B5EF4-FFF2-40B4-BE49-F238E27FC236}">
                <a16:creationId xmlns:a16="http://schemas.microsoft.com/office/drawing/2014/main" id="{F0683837-5830-C9AA-F348-3222F1EF8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26409" cy="3848946"/>
          </a:xfrm>
          <a:prstGeom prst="rect">
            <a:avLst/>
          </a:prstGeom>
          <a:solidFill>
            <a:schemeClr val="bg1">
              <a:alpha val="90243"/>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324530" cy="672073"/>
          </a:xfrm>
          <a:prstGeom prst="rect">
            <a:avLst/>
          </a:prstGeom>
        </p:spPr>
        <p:txBody>
          <a:bodyPr/>
          <a:lstStyle/>
          <a:p>
            <a:pPr algn="l"/>
            <a:endParaRPr lang="en-US">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a:solidFill>
                  <a:schemeClr val="tx1"/>
                </a:solidFill>
                <a:latin typeface="Arial" charset="0"/>
                <a:ea typeface="Arial" charset="0"/>
                <a:cs typeface="Arial" charset="0"/>
              </a:rPr>
              <a:t>We recommend that you use headings or bullet points</a:t>
            </a:r>
          </a:p>
          <a:p>
            <a:pPr marL="380990" indent="-380990"/>
            <a:r>
              <a:rPr lang="en-US" kern="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64428487"/>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5110</TotalTime>
  <Words>670</Words>
  <Application>Microsoft Macintosh PowerPoint</Application>
  <PresentationFormat>Widescreen</PresentationFormat>
  <Paragraphs>45</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Guidance notes – delete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77</cp:revision>
  <dcterms:created xsi:type="dcterms:W3CDTF">2021-01-06T14:22:07Z</dcterms:created>
  <dcterms:modified xsi:type="dcterms:W3CDTF">2024-10-30T16:20:55Z</dcterms:modified>
</cp:coreProperties>
</file>