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4"/>
    <p:sldMasterId id="2147483876" r:id="rId5"/>
  </p:sldMasterIdLst>
  <p:notesMasterIdLst>
    <p:notesMasterId r:id="rId10"/>
  </p:notesMasterIdLst>
  <p:sldIdLst>
    <p:sldId id="486" r:id="rId6"/>
    <p:sldId id="264" r:id="rId7"/>
    <p:sldId id="263" r:id="rId8"/>
    <p:sldId id="48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keholder mapping" id="{961ED9C5-796F-4E7C-8CD4-092C71543BCB}">
          <p14:sldIdLst>
            <p14:sldId id="486"/>
            <p14:sldId id="264"/>
            <p14:sldId id="263"/>
            <p14:sldId id="4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5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B9419C-2691-9D20-F7B1-B98035BB7E0D}" v="25" dt="2021-07-06T11:42:04.382"/>
    <p1510:client id="{ACC98264-9BE3-4BAE-9D5D-207E44DE24E3}" v="2" dt="2021-06-15T10:41:44.023"/>
    <p1510:client id="{C6890CD8-036D-5841-1DC1-179F4E4CA3C0}" v="497" dt="2021-07-06T11:40:45.469"/>
    <p1510:client id="{E4870B5D-99C3-E26C-8157-A83F40179F75}" v="24" dt="2021-07-02T08:56:53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isin Reilly" userId="379706a3-ea63-47ec-9514-c08583238c95" providerId="ADAL" clId="{ACC98264-9BE3-4BAE-9D5D-207E44DE24E3}"/>
    <pc:docChg chg="custSel addSld modSld sldOrd modSection">
      <pc:chgData name="Roisin Reilly" userId="379706a3-ea63-47ec-9514-c08583238c95" providerId="ADAL" clId="{ACC98264-9BE3-4BAE-9D5D-207E44DE24E3}" dt="2021-06-15T10:41:46.472" v="28" actId="1076"/>
      <pc:docMkLst>
        <pc:docMk/>
      </pc:docMkLst>
      <pc:sldChg chg="modSp mod">
        <pc:chgData name="Roisin Reilly" userId="379706a3-ea63-47ec-9514-c08583238c95" providerId="ADAL" clId="{ACC98264-9BE3-4BAE-9D5D-207E44DE24E3}" dt="2021-06-15T10:40:42.102" v="3" actId="20577"/>
        <pc:sldMkLst>
          <pc:docMk/>
          <pc:sldMk cId="2279877676" sldId="264"/>
        </pc:sldMkLst>
        <pc:spChg chg="mod">
          <ac:chgData name="Roisin Reilly" userId="379706a3-ea63-47ec-9514-c08583238c95" providerId="ADAL" clId="{ACC98264-9BE3-4BAE-9D5D-207E44DE24E3}" dt="2021-06-15T10:40:42.102" v="3" actId="20577"/>
          <ac:spMkLst>
            <pc:docMk/>
            <pc:sldMk cId="2279877676" sldId="264"/>
            <ac:spMk id="9" creationId="{387F8972-B699-4896-972F-5B9524DE4B6E}"/>
          </ac:spMkLst>
        </pc:spChg>
      </pc:sldChg>
      <pc:sldChg chg="modSp mod ord">
        <pc:chgData name="Roisin Reilly" userId="379706a3-ea63-47ec-9514-c08583238c95" providerId="ADAL" clId="{ACC98264-9BE3-4BAE-9D5D-207E44DE24E3}" dt="2021-06-15T10:40:59.839" v="24" actId="20577"/>
        <pc:sldMkLst>
          <pc:docMk/>
          <pc:sldMk cId="2723933758" sldId="486"/>
        </pc:sldMkLst>
        <pc:spChg chg="mod">
          <ac:chgData name="Roisin Reilly" userId="379706a3-ea63-47ec-9514-c08583238c95" providerId="ADAL" clId="{ACC98264-9BE3-4BAE-9D5D-207E44DE24E3}" dt="2021-06-15T10:40:59.839" v="24" actId="20577"/>
          <ac:spMkLst>
            <pc:docMk/>
            <pc:sldMk cId="2723933758" sldId="486"/>
            <ac:spMk id="2" creationId="{B9402AD0-13F4-43E0-9FE8-91AEFD65CAFA}"/>
          </ac:spMkLst>
        </pc:spChg>
      </pc:sldChg>
      <pc:sldChg chg="addSp delSp modSp add mod">
        <pc:chgData name="Roisin Reilly" userId="379706a3-ea63-47ec-9514-c08583238c95" providerId="ADAL" clId="{ACC98264-9BE3-4BAE-9D5D-207E44DE24E3}" dt="2021-06-15T10:41:46.472" v="28" actId="1076"/>
        <pc:sldMkLst>
          <pc:docMk/>
          <pc:sldMk cId="3347652301" sldId="487"/>
        </pc:sldMkLst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3" creationId="{1C459F54-E4FB-4552-BE78-87B732370D64}"/>
          </ac:spMkLst>
        </pc:spChg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16" creationId="{C81D2359-536F-40D6-A318-2ACCD6443355}"/>
          </ac:spMkLst>
        </pc:spChg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17" creationId="{A585103C-D620-40A7-B97C-7DBB9E8EECDA}"/>
          </ac:spMkLst>
        </pc:spChg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18" creationId="{15C790DB-3BF4-4AD5-BF34-FEF0C64BE6E6}"/>
          </ac:spMkLst>
        </pc:spChg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19" creationId="{0D3A7BCF-9FF4-4625-833F-1BC821EF7405}"/>
          </ac:spMkLst>
        </pc:spChg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20" creationId="{8E8FA833-38B7-462A-8540-9CC920F08357}"/>
          </ac:spMkLst>
        </pc:spChg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21" creationId="{A01C7EBD-E6E6-40D5-992B-96C5EB7CDC8F}"/>
          </ac:spMkLst>
        </pc:spChg>
        <pc:spChg chg="del">
          <ac:chgData name="Roisin Reilly" userId="379706a3-ea63-47ec-9514-c08583238c95" providerId="ADAL" clId="{ACC98264-9BE3-4BAE-9D5D-207E44DE24E3}" dt="2021-06-15T10:41:43.086" v="26" actId="478"/>
          <ac:spMkLst>
            <pc:docMk/>
            <pc:sldMk cId="3347652301" sldId="487"/>
            <ac:spMk id="22" creationId="{DEDB2BE4-FDF8-4C8D-90D6-3058E0286F26}"/>
          </ac:spMkLst>
        </pc:spChg>
        <pc:spChg chg="add mod">
          <ac:chgData name="Roisin Reilly" userId="379706a3-ea63-47ec-9514-c08583238c95" providerId="ADAL" clId="{ACC98264-9BE3-4BAE-9D5D-207E44DE24E3}" dt="2021-06-15T10:41:46.472" v="28" actId="1076"/>
          <ac:spMkLst>
            <pc:docMk/>
            <pc:sldMk cId="3347652301" sldId="487"/>
            <ac:spMk id="23" creationId="{08E26C95-9EAD-4EA1-B28B-91AB387C49BE}"/>
          </ac:spMkLst>
        </pc:spChg>
        <pc:spChg chg="add mod">
          <ac:chgData name="Roisin Reilly" userId="379706a3-ea63-47ec-9514-c08583238c95" providerId="ADAL" clId="{ACC98264-9BE3-4BAE-9D5D-207E44DE24E3}" dt="2021-06-15T10:41:46.472" v="28" actId="1076"/>
          <ac:spMkLst>
            <pc:docMk/>
            <pc:sldMk cId="3347652301" sldId="487"/>
            <ac:spMk id="24" creationId="{48A17791-49DE-4165-9A6F-8DFC097AA772}"/>
          </ac:spMkLst>
        </pc:spChg>
        <pc:spChg chg="add mod">
          <ac:chgData name="Roisin Reilly" userId="379706a3-ea63-47ec-9514-c08583238c95" providerId="ADAL" clId="{ACC98264-9BE3-4BAE-9D5D-207E44DE24E3}" dt="2021-06-15T10:41:46.472" v="28" actId="1076"/>
          <ac:spMkLst>
            <pc:docMk/>
            <pc:sldMk cId="3347652301" sldId="487"/>
            <ac:spMk id="25" creationId="{07CAF108-CE2C-448D-B1ED-0C590F99D324}"/>
          </ac:spMkLst>
        </pc:spChg>
        <pc:spChg chg="add mod">
          <ac:chgData name="Roisin Reilly" userId="379706a3-ea63-47ec-9514-c08583238c95" providerId="ADAL" clId="{ACC98264-9BE3-4BAE-9D5D-207E44DE24E3}" dt="2021-06-15T10:41:46.472" v="28" actId="1076"/>
          <ac:spMkLst>
            <pc:docMk/>
            <pc:sldMk cId="3347652301" sldId="487"/>
            <ac:spMk id="27" creationId="{BB29612E-4CC8-4859-8F3D-E5D7A90AAB96}"/>
          </ac:spMkLst>
        </pc:spChg>
        <pc:picChg chg="add mod">
          <ac:chgData name="Roisin Reilly" userId="379706a3-ea63-47ec-9514-c08583238c95" providerId="ADAL" clId="{ACC98264-9BE3-4BAE-9D5D-207E44DE24E3}" dt="2021-06-15T10:41:46.472" v="28" actId="1076"/>
          <ac:picMkLst>
            <pc:docMk/>
            <pc:sldMk cId="3347652301" sldId="487"/>
            <ac:picMk id="26" creationId="{55C716F3-E932-49B4-A410-EA718C98CA89}"/>
          </ac:picMkLst>
        </pc:picChg>
        <pc:cxnChg chg="del">
          <ac:chgData name="Roisin Reilly" userId="379706a3-ea63-47ec-9514-c08583238c95" providerId="ADAL" clId="{ACC98264-9BE3-4BAE-9D5D-207E44DE24E3}" dt="2021-06-15T10:41:43.086" v="26" actId="478"/>
          <ac:cxnSpMkLst>
            <pc:docMk/>
            <pc:sldMk cId="3347652301" sldId="487"/>
            <ac:cxnSpMk id="5" creationId="{CA6CB873-D1D7-4376-A889-A31370238B48}"/>
          </ac:cxnSpMkLst>
        </pc:cxnChg>
        <pc:cxnChg chg="del">
          <ac:chgData name="Roisin Reilly" userId="379706a3-ea63-47ec-9514-c08583238c95" providerId="ADAL" clId="{ACC98264-9BE3-4BAE-9D5D-207E44DE24E3}" dt="2021-06-15T10:41:43.086" v="26" actId="478"/>
          <ac:cxnSpMkLst>
            <pc:docMk/>
            <pc:sldMk cId="3347652301" sldId="487"/>
            <ac:cxnSpMk id="7" creationId="{21F56893-5D34-41F2-857F-E5EC88070904}"/>
          </ac:cxnSpMkLst>
        </pc:cxnChg>
        <pc:cxnChg chg="del">
          <ac:chgData name="Roisin Reilly" userId="379706a3-ea63-47ec-9514-c08583238c95" providerId="ADAL" clId="{ACC98264-9BE3-4BAE-9D5D-207E44DE24E3}" dt="2021-06-15T10:41:43.086" v="26" actId="478"/>
          <ac:cxnSpMkLst>
            <pc:docMk/>
            <pc:sldMk cId="3347652301" sldId="487"/>
            <ac:cxnSpMk id="13" creationId="{6D1005C5-2D8F-44DA-BC08-029620D14AC2}"/>
          </ac:cxnSpMkLst>
        </pc:cxnChg>
        <pc:cxnChg chg="del">
          <ac:chgData name="Roisin Reilly" userId="379706a3-ea63-47ec-9514-c08583238c95" providerId="ADAL" clId="{ACC98264-9BE3-4BAE-9D5D-207E44DE24E3}" dt="2021-06-15T10:41:43.086" v="26" actId="478"/>
          <ac:cxnSpMkLst>
            <pc:docMk/>
            <pc:sldMk cId="3347652301" sldId="487"/>
            <ac:cxnSpMk id="15" creationId="{FCA52262-EB42-4D65-879B-1C8AE0075817}"/>
          </ac:cxnSpMkLst>
        </pc:cxnChg>
      </pc:sldChg>
    </pc:docChg>
  </pc:docChgLst>
  <pc:docChgLst>
    <pc:chgData name="Sarah Hubbard" userId="S::sarah.hubbard@glasgow.ac.uk::f0eff379-5a3e-4e83-a798-af6c0cad8ef4" providerId="AD" clId="Web-{C6890CD8-036D-5841-1DC1-179F4E4CA3C0}"/>
    <pc:docChg chg="modSld">
      <pc:chgData name="Sarah Hubbard" userId="S::sarah.hubbard@glasgow.ac.uk::f0eff379-5a3e-4e83-a798-af6c0cad8ef4" providerId="AD" clId="Web-{C6890CD8-036D-5841-1DC1-179F4E4CA3C0}" dt="2021-07-06T11:40:45.469" v="263" actId="1076"/>
      <pc:docMkLst>
        <pc:docMk/>
      </pc:docMkLst>
      <pc:sldChg chg="addSp delSp modSp">
        <pc:chgData name="Sarah Hubbard" userId="S::sarah.hubbard@glasgow.ac.uk::f0eff379-5a3e-4e83-a798-af6c0cad8ef4" providerId="AD" clId="Web-{C6890CD8-036D-5841-1DC1-179F4E4CA3C0}" dt="2021-07-06T11:40:45.469" v="263" actId="1076"/>
        <pc:sldMkLst>
          <pc:docMk/>
          <pc:sldMk cId="2279877676" sldId="264"/>
        </pc:sldMkLst>
        <pc:spChg chg="add del mod">
          <ac:chgData name="Sarah Hubbard" userId="S::sarah.hubbard@glasgow.ac.uk::f0eff379-5a3e-4e83-a798-af6c0cad8ef4" providerId="AD" clId="Web-{C6890CD8-036D-5841-1DC1-179F4E4CA3C0}" dt="2021-07-06T11:33:36.693" v="28"/>
          <ac:spMkLst>
            <pc:docMk/>
            <pc:sldMk cId="2279877676" sldId="264"/>
            <ac:spMk id="3" creationId="{94071AE0-5C5C-4E83-B9CF-278903EFB1C8}"/>
          </ac:spMkLst>
        </pc:spChg>
        <pc:spChg chg="mod">
          <ac:chgData name="Sarah Hubbard" userId="S::sarah.hubbard@glasgow.ac.uk::f0eff379-5a3e-4e83-a798-af6c0cad8ef4" providerId="AD" clId="Web-{C6890CD8-036D-5841-1DC1-179F4E4CA3C0}" dt="2021-07-06T11:40:39.235" v="260" actId="20577"/>
          <ac:spMkLst>
            <pc:docMk/>
            <pc:sldMk cId="2279877676" sldId="264"/>
            <ac:spMk id="4" creationId="{55EAB3D5-ACFE-4972-A449-9FA8D2C1A96A}"/>
          </ac:spMkLst>
        </pc:spChg>
        <pc:spChg chg="mod">
          <ac:chgData name="Sarah Hubbard" userId="S::sarah.hubbard@glasgow.ac.uk::f0eff379-5a3e-4e83-a798-af6c0cad8ef4" providerId="AD" clId="Web-{C6890CD8-036D-5841-1DC1-179F4E4CA3C0}" dt="2021-07-06T11:40:45.469" v="262" actId="1076"/>
          <ac:spMkLst>
            <pc:docMk/>
            <pc:sldMk cId="2279877676" sldId="264"/>
            <ac:spMk id="9" creationId="{387F8972-B699-4896-972F-5B9524DE4B6E}"/>
          </ac:spMkLst>
        </pc:spChg>
        <pc:spChg chg="mod">
          <ac:chgData name="Sarah Hubbard" userId="S::sarah.hubbard@glasgow.ac.uk::f0eff379-5a3e-4e83-a798-af6c0cad8ef4" providerId="AD" clId="Web-{C6890CD8-036D-5841-1DC1-179F4E4CA3C0}" dt="2021-07-06T11:40:45.469" v="263" actId="1076"/>
          <ac:spMkLst>
            <pc:docMk/>
            <pc:sldMk cId="2279877676" sldId="264"/>
            <ac:spMk id="10" creationId="{181E9E18-9AF1-4A12-AA6A-0B00635D61BD}"/>
          </ac:spMkLst>
        </pc:spChg>
        <pc:picChg chg="mod">
          <ac:chgData name="Sarah Hubbard" userId="S::sarah.hubbard@glasgow.ac.uk::f0eff379-5a3e-4e83-a798-af6c0cad8ef4" providerId="AD" clId="Web-{C6890CD8-036D-5841-1DC1-179F4E4CA3C0}" dt="2021-07-06T11:40:45.454" v="261" actId="1076"/>
          <ac:picMkLst>
            <pc:docMk/>
            <pc:sldMk cId="2279877676" sldId="264"/>
            <ac:picMk id="8" creationId="{28AFB685-E756-429E-9689-74F64AD69030}"/>
          </ac:picMkLst>
        </pc:picChg>
      </pc:sldChg>
    </pc:docChg>
  </pc:docChgLst>
  <pc:docChgLst>
    <pc:chgData name="Sarah Hubbard" userId="S::sarah.hubbard@glasgow.ac.uk::f0eff379-5a3e-4e83-a798-af6c0cad8ef4" providerId="AD" clId="Web-{5EB9419C-2691-9D20-F7B1-B98035BB7E0D}"/>
    <pc:docChg chg="modSld">
      <pc:chgData name="Sarah Hubbard" userId="S::sarah.hubbard@glasgow.ac.uk::f0eff379-5a3e-4e83-a798-af6c0cad8ef4" providerId="AD" clId="Web-{5EB9419C-2691-9D20-F7B1-B98035BB7E0D}" dt="2021-07-06T11:41:59.898" v="11" actId="20577"/>
      <pc:docMkLst>
        <pc:docMk/>
      </pc:docMkLst>
      <pc:sldChg chg="modSp">
        <pc:chgData name="Sarah Hubbard" userId="S::sarah.hubbard@glasgow.ac.uk::f0eff379-5a3e-4e83-a798-af6c0cad8ef4" providerId="AD" clId="Web-{5EB9419C-2691-9D20-F7B1-B98035BB7E0D}" dt="2021-07-06T11:41:59.898" v="11" actId="20577"/>
        <pc:sldMkLst>
          <pc:docMk/>
          <pc:sldMk cId="2279877676" sldId="264"/>
        </pc:sldMkLst>
        <pc:spChg chg="mod">
          <ac:chgData name="Sarah Hubbard" userId="S::sarah.hubbard@glasgow.ac.uk::f0eff379-5a3e-4e83-a798-af6c0cad8ef4" providerId="AD" clId="Web-{5EB9419C-2691-9D20-F7B1-B98035BB7E0D}" dt="2021-07-06T11:41:59.898" v="11" actId="20577"/>
          <ac:spMkLst>
            <pc:docMk/>
            <pc:sldMk cId="2279877676" sldId="264"/>
            <ac:spMk id="4" creationId="{55EAB3D5-ACFE-4972-A449-9FA8D2C1A96A}"/>
          </ac:spMkLst>
        </pc:spChg>
      </pc:sldChg>
    </pc:docChg>
  </pc:docChgLst>
  <pc:docChgLst>
    <pc:chgData name="James Hamilton" userId="S::james.hamilton.2@glasgow.ac.uk::cab9f092-2f3b-455b-9f8c-078b7073d317" providerId="AD" clId="Web-{E4870B5D-99C3-E26C-8157-A83F40179F75}"/>
    <pc:docChg chg="modSld">
      <pc:chgData name="James Hamilton" userId="S::james.hamilton.2@glasgow.ac.uk::cab9f092-2f3b-455b-9f8c-078b7073d317" providerId="AD" clId="Web-{E4870B5D-99C3-E26C-8157-A83F40179F75}" dt="2021-07-02T08:56:53.056" v="11" actId="20577"/>
      <pc:docMkLst>
        <pc:docMk/>
      </pc:docMkLst>
      <pc:sldChg chg="modSp">
        <pc:chgData name="James Hamilton" userId="S::james.hamilton.2@glasgow.ac.uk::cab9f092-2f3b-455b-9f8c-078b7073d317" providerId="AD" clId="Web-{E4870B5D-99C3-E26C-8157-A83F40179F75}" dt="2021-07-02T08:56:53.056" v="11" actId="20577"/>
        <pc:sldMkLst>
          <pc:docMk/>
          <pc:sldMk cId="2279877676" sldId="264"/>
        </pc:sldMkLst>
        <pc:spChg chg="mod">
          <ac:chgData name="James Hamilton" userId="S::james.hamilton.2@glasgow.ac.uk::cab9f092-2f3b-455b-9f8c-078b7073d317" providerId="AD" clId="Web-{E4870B5D-99C3-E26C-8157-A83F40179F75}" dt="2021-07-02T08:56:53.056" v="11" actId="20577"/>
          <ac:spMkLst>
            <pc:docMk/>
            <pc:sldMk cId="2279877676" sldId="264"/>
            <ac:spMk id="4" creationId="{55EAB3D5-ACFE-4972-A449-9FA8D2C1A96A}"/>
          </ac:spMkLst>
        </pc:spChg>
      </pc:sldChg>
    </pc:docChg>
  </pc:docChgLst>
  <pc:docChgLst>
    <pc:chgData name="Roisin Reilly" userId="S::roisin.reilly@glasgow.ac.uk::379706a3-ea63-47ec-9514-c08583238c95" providerId="AD" clId="Web-{FE1706D7-991D-C051-46A7-E73DA12327F2}"/>
    <pc:docChg chg="modSld">
      <pc:chgData name="Roisin Reilly" userId="S::roisin.reilly@glasgow.ac.uk::379706a3-ea63-47ec-9514-c08583238c95" providerId="AD" clId="Web-{FE1706D7-991D-C051-46A7-E73DA12327F2}" dt="2021-06-09T10:33:09.518" v="2" actId="20577"/>
      <pc:docMkLst>
        <pc:docMk/>
      </pc:docMkLst>
      <pc:sldChg chg="modSp">
        <pc:chgData name="Roisin Reilly" userId="S::roisin.reilly@glasgow.ac.uk::379706a3-ea63-47ec-9514-c08583238c95" providerId="AD" clId="Web-{FE1706D7-991D-C051-46A7-E73DA12327F2}" dt="2021-06-09T10:33:09.518" v="2" actId="20577"/>
        <pc:sldMkLst>
          <pc:docMk/>
          <pc:sldMk cId="2279877676" sldId="264"/>
        </pc:sldMkLst>
        <pc:spChg chg="mod">
          <ac:chgData name="Roisin Reilly" userId="S::roisin.reilly@glasgow.ac.uk::379706a3-ea63-47ec-9514-c08583238c95" providerId="AD" clId="Web-{FE1706D7-991D-C051-46A7-E73DA12327F2}" dt="2021-06-09T10:33:09.518" v="2" actId="20577"/>
          <ac:spMkLst>
            <pc:docMk/>
            <pc:sldMk cId="2279877676" sldId="264"/>
            <ac:spMk id="4" creationId="{55EAB3D5-ACFE-4972-A449-9FA8D2C1A9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2E3C3-619D-4742-B3B2-61B3356846E2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FE986-43F9-464A-8BF5-E5CE00A6D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934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/>
          <a:lstStyle/>
          <a:p>
            <a:fld id="{663B0875-29A4-43F5-95EA-8B1AB52430F7}" type="datetimeFigureOut">
              <a:rPr lang="en-GB" smtClean="0"/>
              <a:t>08/07/2021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3" y="635635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C1DCB-B873-4EEE-91EA-A2EB2E02C3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51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07BAB8-04C4-4EE0-9727-192D0B96C061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6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047D67-525D-4CC2-96A0-81D7FCC147BF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79140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20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4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BC95-A930-4015-9237-A6F2A52D163A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08294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Title 5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1E56EAC-3C55-4123-A166-39DB75107278}"/>
              </a:ext>
            </a:extLst>
          </p:cNvPr>
          <p:cNvSpPr txBox="1">
            <a:spLocks/>
          </p:cNvSpPr>
          <p:nvPr userDrawn="1"/>
        </p:nvSpPr>
        <p:spPr>
          <a:xfrm>
            <a:off x="0" y="5253202"/>
            <a:ext cx="8496267" cy="1325033"/>
          </a:xfrm>
          <a:prstGeom prst="rect">
            <a:avLst/>
          </a:prstGeom>
          <a:solidFill>
            <a:srgbClr val="00355F"/>
          </a:solidFill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spc="-10">
                <a:solidFill>
                  <a:srgbClr val="483F6A"/>
                </a:solidFill>
                <a:latin typeface="Times New Roman"/>
                <a:ea typeface="ヒラギノ角ゴ Pro W3" charset="0"/>
                <a:cs typeface="Times New Roman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3F6A"/>
                </a:solidFill>
                <a:latin typeface="Times New Roman" charset="0"/>
                <a:ea typeface="ヒラギノ角ゴ Pro W3" charset="0"/>
                <a:cs typeface="Times New Roman" pitchFamily="18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378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13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n-GB" sz="3733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B15D32-2011-4135-A72C-2B82E63A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53201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EAA8F9-E6AD-41FA-AF88-6DD38E737CDB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08400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CGT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3C6DD8-3311-4C9F-8800-171DAA4D5996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379326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79476F-3199-481C-978C-0D7545BEA5F9}"/>
              </a:ext>
            </a:extLst>
          </p:cNvPr>
          <p:cNvSpPr txBox="1"/>
          <p:nvPr userDrawn="1"/>
        </p:nvSpPr>
        <p:spPr>
          <a:xfrm>
            <a:off x="9971088" y="452669"/>
            <a:ext cx="225557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3" b="0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World-Changing Glasgow </a:t>
            </a:r>
            <a:r>
              <a:rPr kumimoji="0" lang="en-GB" sz="1333" b="1" i="0" u="none" strike="noStrike" kern="1200" cap="none" spc="0" normalizeH="0" baseline="0" noProof="0">
                <a:ln>
                  <a:noFill/>
                </a:ln>
                <a:solidFill>
                  <a:srgbClr val="00355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Transformation</a:t>
            </a:r>
          </a:p>
        </p:txBody>
      </p:sp>
    </p:spTree>
    <p:extLst>
      <p:ext uri="{BB962C8B-B14F-4D97-AF65-F5344CB8AC3E}">
        <p14:creationId xmlns:p14="http://schemas.microsoft.com/office/powerpoint/2010/main" val="2354587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A91E367-610C-487F-9392-E8D73D80D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03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5694" y="433422"/>
            <a:ext cx="8898111" cy="812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3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98096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7C1DCB-B873-4EEE-91EA-A2EB2E02C30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78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iversity of Glasgow logo">
            <a:extLst>
              <a:ext uri="{FF2B5EF4-FFF2-40B4-BE49-F238E27FC236}">
                <a16:creationId xmlns:a16="http://schemas.microsoft.com/office/drawing/2014/main" id="{F38CB292-13F2-4CEA-8B95-8AC6E4E58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4637"/>
            <a:ext cx="2447595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2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 spc="-13">
          <a:solidFill>
            <a:srgbClr val="483F6A"/>
          </a:solidFill>
          <a:latin typeface="Times New Roman"/>
          <a:ea typeface="ヒラギノ角ゴ Pro W3" charset="0"/>
          <a:cs typeface="Times New Roman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733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5pPr>
      <a:lvl6pPr marL="609570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1219140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828709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2438278" algn="l" rtl="0" eaLnBrk="1" fontAlgn="base" hangingPunct="1">
        <a:spcBef>
          <a:spcPct val="0"/>
        </a:spcBef>
        <a:spcAft>
          <a:spcPct val="0"/>
        </a:spcAft>
        <a:defRPr sz="3733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457178" indent="-457178" algn="l" rtl="0" eaLnBrk="1" fontAlgn="base" hangingPunct="1">
        <a:spcBef>
          <a:spcPct val="20000"/>
        </a:spcBef>
        <a:spcAft>
          <a:spcPct val="0"/>
        </a:spcAft>
        <a:defRPr sz="2133">
          <a:solidFill>
            <a:srgbClr val="4F5961"/>
          </a:solidFill>
          <a:latin typeface="+mn-lt"/>
          <a:ea typeface="ヒラギノ角ゴ Pro W3" charset="0"/>
          <a:cs typeface="ヒラギノ角ゴ Pro W3" charset="0"/>
        </a:defRPr>
      </a:lvl1pPr>
      <a:lvl2pPr marL="609570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0213B"/>
          </a:solidFill>
          <a:latin typeface="+mn-lt"/>
          <a:ea typeface="ヒラギノ角ゴ Pro W3" charset="0"/>
          <a:cs typeface="ＭＳ Ｐゴシック" charset="0"/>
        </a:defRPr>
      </a:lvl2pPr>
      <a:lvl3pPr marL="1219140" algn="l" rtl="0" eaLnBrk="1" fontAlgn="base" hangingPunct="1">
        <a:spcBef>
          <a:spcPct val="20000"/>
        </a:spcBef>
        <a:spcAft>
          <a:spcPct val="0"/>
        </a:spcAft>
        <a:defRPr sz="1600" b="1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3pPr>
      <a:lvl4pPr marL="1828709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4pPr>
      <a:lvl5pPr marL="2438278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5pPr>
      <a:lvl6pPr marL="3352632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6pPr>
      <a:lvl7pPr marL="3962202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7pPr>
      <a:lvl8pPr marL="4571772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8pPr>
      <a:lvl9pPr marL="5181341" indent="-304784" algn="l" rtl="0" eaLnBrk="1" fontAlgn="base" hangingPunct="1">
        <a:spcBef>
          <a:spcPct val="20000"/>
        </a:spcBef>
        <a:spcAft>
          <a:spcPct val="0"/>
        </a:spcAft>
        <a:buChar char="»"/>
        <a:defRPr sz="2133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org-dev@glasgow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02AD0-13F4-43E0-9FE8-91AEFD65C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5253201"/>
            <a:ext cx="7426036" cy="1325033"/>
          </a:xfrm>
        </p:spPr>
        <p:txBody>
          <a:bodyPr/>
          <a:lstStyle/>
          <a:p>
            <a:r>
              <a:rPr lang="en-GB" dirty="0"/>
              <a:t>Driving &amp; Releasing Change</a:t>
            </a:r>
            <a:br>
              <a:rPr lang="en-GB" dirty="0"/>
            </a:br>
            <a:r>
              <a:rPr lang="en-GB" sz="3200" b="0" dirty="0"/>
              <a:t>Template: Stakeholder mapping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AF3EBF6-B58D-4CDE-9B18-834BD7AA8D20}"/>
              </a:ext>
            </a:extLst>
          </p:cNvPr>
          <p:cNvSpPr/>
          <p:nvPr/>
        </p:nvSpPr>
        <p:spPr>
          <a:xfrm>
            <a:off x="7295150" y="5447292"/>
            <a:ext cx="960581" cy="960581"/>
          </a:xfrm>
          <a:prstGeom prst="ellipse">
            <a:avLst/>
          </a:prstGeom>
          <a:solidFill>
            <a:schemeClr val="bg1"/>
          </a:solidFill>
          <a:ln>
            <a:solidFill>
              <a:srgbClr val="0035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srgbClr val="FFFFF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Graphic 5" descr="Rocket with solid fill">
            <a:extLst>
              <a:ext uri="{FF2B5EF4-FFF2-40B4-BE49-F238E27FC236}">
                <a16:creationId xmlns:a16="http://schemas.microsoft.com/office/drawing/2014/main" id="{AE498C45-B2FA-435D-A856-EE0638398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6801" y="5587415"/>
            <a:ext cx="698807" cy="69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3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FC519-46DE-4A74-8C3F-800A9FBC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003560"/>
                </a:solidFill>
              </a:rPr>
              <a:t>Make it essential: stakeholder map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EAB3D5-ACFE-4972-A449-9FA8D2C1A96A}"/>
              </a:ext>
            </a:extLst>
          </p:cNvPr>
          <p:cNvSpPr txBox="1"/>
          <p:nvPr/>
        </p:nvSpPr>
        <p:spPr>
          <a:xfrm>
            <a:off x="1239371" y="1617756"/>
            <a:ext cx="941480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dirty="0">
                <a:solidFill>
                  <a:srgbClr val="003560"/>
                </a:solidFill>
                <a:latin typeface="Arial"/>
                <a:cs typeface="Arial"/>
              </a:rPr>
              <a:t>Stakeholder mapping is a process of finding out the key stakeholders relating to a project.  </a:t>
            </a:r>
            <a:endParaRPr lang="en-US"/>
          </a:p>
          <a:p>
            <a:endParaRPr lang="en-GB" sz="1600" dirty="0">
              <a:solidFill>
                <a:srgbClr val="003560"/>
              </a:solidFill>
              <a:latin typeface="Arial"/>
              <a:cs typeface="Arial"/>
            </a:endParaRPr>
          </a:p>
          <a:p>
            <a:r>
              <a:rPr lang="en-GB" sz="1600" dirty="0">
                <a:solidFill>
                  <a:srgbClr val="003560"/>
                </a:solidFill>
                <a:latin typeface="Arial"/>
                <a:cs typeface="Arial"/>
              </a:rPr>
              <a:t>There are usually many stakeholders, which means many and varied expectations. Using a stakeholder map can help ensure you enable participation and focus communication in a timely way with different stakeholders. </a:t>
            </a:r>
            <a:endParaRPr lang="en-GB">
              <a:cs typeface="Calibri"/>
            </a:endParaRPr>
          </a:p>
          <a:p>
            <a:endParaRPr lang="en-GB" sz="1600" dirty="0">
              <a:solidFill>
                <a:srgbClr val="003560"/>
              </a:solidFill>
              <a:latin typeface="Arial"/>
              <a:cs typeface="Arial"/>
            </a:endParaRPr>
          </a:p>
          <a:p>
            <a:pPr marL="342900" indent="-342900">
              <a:buAutoNum type="arabicPeriod"/>
            </a:pPr>
            <a:r>
              <a:rPr lang="en-GB" sz="1600" dirty="0">
                <a:solidFill>
                  <a:srgbClr val="003560"/>
                </a:solidFill>
                <a:latin typeface="Arial"/>
                <a:cs typeface="Arial"/>
              </a:rPr>
              <a:t>Define your stakeholders</a:t>
            </a:r>
            <a:endParaRPr lang="en-GB" dirty="0">
              <a:latin typeface="Arial"/>
              <a:cs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3560"/>
                </a:solidFill>
                <a:latin typeface="Arial"/>
                <a:cs typeface="Arial"/>
              </a:rPr>
              <a:t>With your team, write down who the stakeholders are for your project.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could be managers, leaders, members of other teams, services users.  Anyone involved directly or indirectly with the process/activity that you are looking at or that has a stake in the outcome of any change that takes place.</a:t>
            </a:r>
          </a:p>
          <a:p>
            <a:pPr lvl="1"/>
            <a:r>
              <a:rPr lang="en-GB" sz="1600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>
              <a:buAutoNum type="arabicPeriod"/>
            </a:pPr>
            <a:r>
              <a:rPr lang="en-GB" sz="1600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Categorise your stakeholders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3560"/>
                </a:solidFill>
                <a:latin typeface="Arial"/>
                <a:cs typeface="Arial"/>
              </a:rPr>
              <a:t>Put your stakeholder into the grid, based on your impressions of their interest/availability and their decision-making power.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use this information to determine how to communicate with each stakeholder.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3560"/>
                </a:solidFill>
                <a:latin typeface="Arial"/>
                <a:cs typeface="Arial"/>
              </a:rPr>
              <a:t>For example, for a stakeholder with significant decision-making power but little availability, it might be best to schedule in regular meetings for feedback.  </a:t>
            </a:r>
            <a:endParaRPr lang="en-GB" sz="1600" dirty="0">
              <a:solidFill>
                <a:srgbClr val="003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Lightbulb and gear outline">
            <a:extLst>
              <a:ext uri="{FF2B5EF4-FFF2-40B4-BE49-F238E27FC236}">
                <a16:creationId xmlns:a16="http://schemas.microsoft.com/office/drawing/2014/main" id="{28AFB685-E756-429E-9689-74F64AD69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74373" y="5955387"/>
            <a:ext cx="713095" cy="71309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87F8972-B699-4896-972F-5B9524DE4B6E}"/>
              </a:ext>
            </a:extLst>
          </p:cNvPr>
          <p:cNvSpPr txBox="1"/>
          <p:nvPr/>
        </p:nvSpPr>
        <p:spPr>
          <a:xfrm>
            <a:off x="9438562" y="6022151"/>
            <a:ext cx="2427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Post-its off/online e.g. Miro or </a:t>
            </a:r>
            <a:r>
              <a:rPr lang="en-GB" dirty="0" err="1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Jamboard</a:t>
            </a:r>
            <a:endParaRPr lang="en-GB" dirty="0">
              <a:solidFill>
                <a:srgbClr val="003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81E9E18-9AF1-4A12-AA6A-0B00635D61BD}"/>
              </a:ext>
            </a:extLst>
          </p:cNvPr>
          <p:cNvSpPr/>
          <p:nvPr/>
        </p:nvSpPr>
        <p:spPr>
          <a:xfrm>
            <a:off x="8647692" y="5955387"/>
            <a:ext cx="3384645" cy="812260"/>
          </a:xfrm>
          <a:prstGeom prst="roundRect">
            <a:avLst/>
          </a:prstGeom>
          <a:noFill/>
          <a:ln>
            <a:solidFill>
              <a:srgbClr val="003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87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FC519-46DE-4A74-8C3F-800A9FBC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003560"/>
                </a:solidFill>
              </a:rPr>
              <a:t>Make it essential: stakeholder map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C459F54-E4FB-4552-BE78-87B732370D64}"/>
              </a:ext>
            </a:extLst>
          </p:cNvPr>
          <p:cNvSpPr/>
          <p:nvPr/>
        </p:nvSpPr>
        <p:spPr>
          <a:xfrm>
            <a:off x="748937" y="1872343"/>
            <a:ext cx="4781006" cy="4145280"/>
          </a:xfrm>
          <a:prstGeom prst="roundRect">
            <a:avLst/>
          </a:prstGeom>
          <a:solidFill>
            <a:schemeClr val="bg1"/>
          </a:solidFill>
          <a:ln>
            <a:solidFill>
              <a:srgbClr val="003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A6CB873-D1D7-4376-A889-A31370238B48}"/>
              </a:ext>
            </a:extLst>
          </p:cNvPr>
          <p:cNvCxnSpPr>
            <a:cxnSpLocks/>
          </p:cNvCxnSpPr>
          <p:nvPr/>
        </p:nvCxnSpPr>
        <p:spPr>
          <a:xfrm flipV="1">
            <a:off x="6810103" y="5947954"/>
            <a:ext cx="4667794" cy="1"/>
          </a:xfrm>
          <a:prstGeom prst="straightConnector1">
            <a:avLst/>
          </a:prstGeom>
          <a:ln w="19050">
            <a:solidFill>
              <a:srgbClr val="0035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F56893-5D34-41F2-857F-E5EC88070904}"/>
              </a:ext>
            </a:extLst>
          </p:cNvPr>
          <p:cNvCxnSpPr>
            <a:cxnSpLocks/>
          </p:cNvCxnSpPr>
          <p:nvPr/>
        </p:nvCxnSpPr>
        <p:spPr>
          <a:xfrm flipV="1">
            <a:off x="6810103" y="1872343"/>
            <a:ext cx="0" cy="4075612"/>
          </a:xfrm>
          <a:prstGeom prst="straightConnector1">
            <a:avLst/>
          </a:prstGeom>
          <a:ln w="19050">
            <a:solidFill>
              <a:srgbClr val="0035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1005C5-2D8F-44DA-BC08-029620D14AC2}"/>
              </a:ext>
            </a:extLst>
          </p:cNvPr>
          <p:cNvCxnSpPr/>
          <p:nvPr/>
        </p:nvCxnSpPr>
        <p:spPr>
          <a:xfrm>
            <a:off x="9279467" y="2269067"/>
            <a:ext cx="0" cy="3251200"/>
          </a:xfrm>
          <a:prstGeom prst="line">
            <a:avLst/>
          </a:prstGeom>
          <a:ln w="19050">
            <a:solidFill>
              <a:srgbClr val="0035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CA52262-EB42-4D65-879B-1C8AE0075817}"/>
              </a:ext>
            </a:extLst>
          </p:cNvPr>
          <p:cNvCxnSpPr/>
          <p:nvPr/>
        </p:nvCxnSpPr>
        <p:spPr>
          <a:xfrm>
            <a:off x="7213600" y="3826933"/>
            <a:ext cx="3826933" cy="0"/>
          </a:xfrm>
          <a:prstGeom prst="line">
            <a:avLst/>
          </a:prstGeom>
          <a:ln w="19050">
            <a:solidFill>
              <a:srgbClr val="0035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81D2359-536F-40D6-A318-2ACCD6443355}"/>
              </a:ext>
            </a:extLst>
          </p:cNvPr>
          <p:cNvSpPr txBox="1"/>
          <p:nvPr/>
        </p:nvSpPr>
        <p:spPr>
          <a:xfrm>
            <a:off x="8275153" y="6174320"/>
            <a:ext cx="2445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 / Availability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85103C-D620-40A7-B97C-7DBB9E8EECDA}"/>
              </a:ext>
            </a:extLst>
          </p:cNvPr>
          <p:cNvSpPr txBox="1"/>
          <p:nvPr/>
        </p:nvSpPr>
        <p:spPr>
          <a:xfrm rot="16200000">
            <a:off x="5811182" y="3710093"/>
            <a:ext cx="1225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C790DB-3BF4-4AD5-BF34-FEF0C64BE6E6}"/>
              </a:ext>
            </a:extLst>
          </p:cNvPr>
          <p:cNvSpPr txBox="1"/>
          <p:nvPr/>
        </p:nvSpPr>
        <p:spPr>
          <a:xfrm>
            <a:off x="9471642" y="3944983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informed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3A7BCF-9FF4-4625-833F-1BC821EF7405}"/>
              </a:ext>
            </a:extLst>
          </p:cNvPr>
          <p:cNvSpPr txBox="1"/>
          <p:nvPr/>
        </p:nvSpPr>
        <p:spPr>
          <a:xfrm>
            <a:off x="9434380" y="1899735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Actively engage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E8FA833-38B7-462A-8540-9CC920F08357}"/>
              </a:ext>
            </a:extLst>
          </p:cNvPr>
          <p:cNvSpPr txBox="1"/>
          <p:nvPr/>
        </p:nvSpPr>
        <p:spPr>
          <a:xfrm>
            <a:off x="7305351" y="1900251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satisfied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1C7EBD-E6E6-40D5-992B-96C5EB7CDC8F}"/>
              </a:ext>
            </a:extLst>
          </p:cNvPr>
          <p:cNvSpPr txBox="1"/>
          <p:nvPr/>
        </p:nvSpPr>
        <p:spPr>
          <a:xfrm>
            <a:off x="7677165" y="394576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DB2BE4-FDF8-4C8D-90D6-3058E0286F26}"/>
              </a:ext>
            </a:extLst>
          </p:cNvPr>
          <p:cNvSpPr txBox="1"/>
          <p:nvPr/>
        </p:nvSpPr>
        <p:spPr>
          <a:xfrm>
            <a:off x="1316710" y="1899436"/>
            <a:ext cx="3246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003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your stakeholders</a:t>
            </a:r>
          </a:p>
        </p:txBody>
      </p:sp>
    </p:spTree>
    <p:extLst>
      <p:ext uri="{BB962C8B-B14F-4D97-AF65-F5344CB8AC3E}">
        <p14:creationId xmlns:p14="http://schemas.microsoft.com/office/powerpoint/2010/main" val="313605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FC519-46DE-4A74-8C3F-800A9FBC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rgbClr val="003560"/>
                </a:solidFill>
              </a:rPr>
              <a:t>Make it essential: stakeholder map</a:t>
            </a:r>
          </a:p>
        </p:txBody>
      </p:sp>
      <p:sp>
        <p:nvSpPr>
          <p:cNvPr id="23" name="Arrow: Pentagon 22">
            <a:extLst>
              <a:ext uri="{FF2B5EF4-FFF2-40B4-BE49-F238E27FC236}">
                <a16:creationId xmlns:a16="http://schemas.microsoft.com/office/drawing/2014/main" id="{08E26C95-9EAD-4EA1-B28B-91AB387C49BE}"/>
              </a:ext>
            </a:extLst>
          </p:cNvPr>
          <p:cNvSpPr/>
          <p:nvPr/>
        </p:nvSpPr>
        <p:spPr>
          <a:xfrm>
            <a:off x="270460" y="3017407"/>
            <a:ext cx="4298078" cy="484632"/>
          </a:xfrm>
          <a:prstGeom prst="homePlate">
            <a:avLst/>
          </a:prstGeom>
          <a:solidFill>
            <a:srgbClr val="951272"/>
          </a:solidFill>
          <a:ln>
            <a:solidFill>
              <a:srgbClr val="9512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8A17791-49DE-4165-9A6F-8DFC097AA772}"/>
              </a:ext>
            </a:extLst>
          </p:cNvPr>
          <p:cNvSpPr txBox="1"/>
          <p:nvPr/>
        </p:nvSpPr>
        <p:spPr>
          <a:xfrm>
            <a:off x="281198" y="3090446"/>
            <a:ext cx="424179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or comments about this resource?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DBFD2D2-DC7B-45D5-B6FE-CC384F51C795}"/>
              </a:ext>
            </a:extLst>
          </p:cNvPr>
          <p:cNvGrpSpPr/>
          <p:nvPr/>
        </p:nvGrpSpPr>
        <p:grpSpPr>
          <a:xfrm>
            <a:off x="4734791" y="2573298"/>
            <a:ext cx="1361209" cy="1306808"/>
            <a:chOff x="4734791" y="2573298"/>
            <a:chExt cx="1361209" cy="1306808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07CAF108-CE2C-448D-B1ED-0C590F99D324}"/>
                </a:ext>
              </a:extLst>
            </p:cNvPr>
            <p:cNvSpPr/>
            <p:nvPr/>
          </p:nvSpPr>
          <p:spPr>
            <a:xfrm>
              <a:off x="4734791" y="2573298"/>
              <a:ext cx="1361209" cy="1306808"/>
            </a:xfrm>
            <a:prstGeom prst="roundRect">
              <a:avLst/>
            </a:prstGeom>
            <a:solidFill>
              <a:srgbClr val="951272"/>
            </a:solidFill>
            <a:ln>
              <a:solidFill>
                <a:srgbClr val="9512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6" name="Graphic 25" descr="Open envelope outline">
              <a:hlinkClick r:id="rId2"/>
              <a:extLst>
                <a:ext uri="{FF2B5EF4-FFF2-40B4-BE49-F238E27FC236}">
                  <a16:creationId xmlns:a16="http://schemas.microsoft.com/office/drawing/2014/main" id="{55C716F3-E932-49B4-A410-EA718C98C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150257" y="3159441"/>
              <a:ext cx="530275" cy="530275"/>
            </a:xfrm>
            <a:prstGeom prst="rect">
              <a:avLst/>
            </a:prstGeom>
          </p:spPr>
        </p:pic>
        <p:sp>
          <p:nvSpPr>
            <p:cNvPr id="27" name="TextBox 26">
              <a:hlinkClick r:id="rId2"/>
              <a:extLst>
                <a:ext uri="{FF2B5EF4-FFF2-40B4-BE49-F238E27FC236}">
                  <a16:creationId xmlns:a16="http://schemas.microsoft.com/office/drawing/2014/main" id="{BB29612E-4CC8-4859-8F3D-E5D7A90AAB96}"/>
                </a:ext>
              </a:extLst>
            </p:cNvPr>
            <p:cNvSpPr txBox="1"/>
            <p:nvPr/>
          </p:nvSpPr>
          <p:spPr>
            <a:xfrm>
              <a:off x="4796807" y="2722122"/>
              <a:ext cx="1237173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Contact 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7652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UoG_PowerPoint_16.9">
  <a:themeElements>
    <a:clrScheme name="Custom 4">
      <a:dk1>
        <a:srgbClr val="002542"/>
      </a:dk1>
      <a:lt1>
        <a:srgbClr val="FFFFFE"/>
      </a:lt1>
      <a:dk2>
        <a:srgbClr val="354047"/>
      </a:dk2>
      <a:lt2>
        <a:srgbClr val="C54520"/>
      </a:lt2>
      <a:accent1>
        <a:srgbClr val="63548B"/>
      </a:accent1>
      <a:accent2>
        <a:srgbClr val="8D0C64"/>
      </a:accent2>
      <a:accent3>
        <a:srgbClr val="CF1C20"/>
      </a:accent3>
      <a:accent4>
        <a:srgbClr val="4B3B7D"/>
      </a:accent4>
      <a:accent5>
        <a:srgbClr val="003824"/>
      </a:accent5>
      <a:accent6>
        <a:srgbClr val="500B29"/>
      </a:accent6>
      <a:hlink>
        <a:srgbClr val="584B3D"/>
      </a:hlink>
      <a:folHlink>
        <a:srgbClr val="0068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 WCGT PowerPoint Template " id="{07C2A9E5-CCDC-49BC-9F96-250456025006}" vid="{C244BF2D-64BD-403D-BD96-5E157A49C22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C4FD69EA1E24D8E285EBEC5234FAF" ma:contentTypeVersion="13" ma:contentTypeDescription="Create a new document." ma:contentTypeScope="" ma:versionID="f5611b331bce96a90d26a0e777fa475b">
  <xsd:schema xmlns:xsd="http://www.w3.org/2001/XMLSchema" xmlns:xs="http://www.w3.org/2001/XMLSchema" xmlns:p="http://schemas.microsoft.com/office/2006/metadata/properties" xmlns:ns2="fdc8312d-25c7-4a0c-a77c-e9281b567d89" xmlns:ns3="94e70db4-eadf-4ccf-92f7-34c25b369377" targetNamespace="http://schemas.microsoft.com/office/2006/metadata/properties" ma:root="true" ma:fieldsID="30e9e8147725461dd45a9f1b114802d8" ns2:_="" ns3:_="">
    <xsd:import namespace="fdc8312d-25c7-4a0c-a77c-e9281b567d89"/>
    <xsd:import namespace="94e70db4-eadf-4ccf-92f7-34c25b3693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c8312d-25c7-4a0c-a77c-e9281b567d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70db4-eadf-4ccf-92f7-34c25b3693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4e70db4-eadf-4ccf-92f7-34c25b369377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CA4069B-A65F-47F7-A3BE-B63AE99A25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c8312d-25c7-4a0c-a77c-e9281b567d89"/>
    <ds:schemaRef ds:uri="94e70db4-eadf-4ccf-92f7-34c25b3693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499917-4092-4D24-A1B9-60638517EF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DC040B-CB9C-4412-AB71-AACB8EC9D356}">
  <ds:schemaRefs>
    <ds:schemaRef ds:uri="http://schemas.microsoft.com/office/2006/metadata/properties"/>
    <ds:schemaRef ds:uri="http://schemas.microsoft.com/office/infopath/2007/PartnerControls"/>
    <ds:schemaRef ds:uri="94e70db4-eadf-4ccf-92f7-34c25b36937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240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3_UoG_PowerPoint_16.9</vt:lpstr>
      <vt:lpstr>Driving &amp; Releasing Change Template: Stakeholder mapping</vt:lpstr>
      <vt:lpstr>Make it essential: stakeholder map</vt:lpstr>
      <vt:lpstr>Make it essential: stakeholder map</vt:lpstr>
      <vt:lpstr>Make it essential: stakeholder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Driving &amp; Releasing Change Template: Stakeholder mapping</dc:title>
  <dc:creator>Sarah Hubbard</dc:creator>
  <cp:lastModifiedBy>Roisin Reilly</cp:lastModifiedBy>
  <cp:revision>52</cp:revision>
  <dcterms:created xsi:type="dcterms:W3CDTF">2021-04-20T10:17:58Z</dcterms:created>
  <dcterms:modified xsi:type="dcterms:W3CDTF">2021-07-08T09:38:24Z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0x010100727C4FD69EA1E24D8E285EBEC5234FAF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</Properties>
</file>