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2" r:id="rId5"/>
  </p:sldMasterIdLst>
  <p:notesMasterIdLst>
    <p:notesMasterId r:id="rId10"/>
  </p:notesMasterIdLst>
  <p:sldIdLst>
    <p:sldId id="486" r:id="rId6"/>
    <p:sldId id="260" r:id="rId7"/>
    <p:sldId id="487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20803AE-EEDA-44B8-9E22-9515E35E14B7}">
          <p14:sldIdLst>
            <p14:sldId id="486"/>
            <p14:sldId id="260"/>
            <p14:sldId id="487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355F"/>
    <a:srgbClr val="005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5BDDD9-A3CC-4E30-8080-02FE351B5298}" v="27" dt="2021-06-15T10:23:30.142"/>
    <p1510:client id="{8A247203-1FFC-6D88-9D4C-199BB59264A4}" v="8" dt="2021-07-06T11:43:23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isin Reilly" userId="S::roisin.reilly@glasgow.ac.uk::379706a3-ea63-47ec-9514-c08583238c95" providerId="AD" clId="Web-{782EDD3D-C46C-17BD-1BEB-BAB6915369F7}"/>
    <pc:docChg chg="modSld">
      <pc:chgData name="Roisin Reilly" userId="S::roisin.reilly@glasgow.ac.uk::379706a3-ea63-47ec-9514-c08583238c95" providerId="AD" clId="Web-{782EDD3D-C46C-17BD-1BEB-BAB6915369F7}" dt="2021-06-09T10:39:00.574" v="5" actId="20577"/>
      <pc:docMkLst>
        <pc:docMk/>
      </pc:docMkLst>
      <pc:sldChg chg="modSp">
        <pc:chgData name="Roisin Reilly" userId="S::roisin.reilly@glasgow.ac.uk::379706a3-ea63-47ec-9514-c08583238c95" providerId="AD" clId="Web-{782EDD3D-C46C-17BD-1BEB-BAB6915369F7}" dt="2021-06-09T10:39:00.574" v="5" actId="20577"/>
        <pc:sldMkLst>
          <pc:docMk/>
          <pc:sldMk cId="1225374159" sldId="260"/>
        </pc:sldMkLst>
        <pc:spChg chg="mod">
          <ac:chgData name="Roisin Reilly" userId="S::roisin.reilly@glasgow.ac.uk::379706a3-ea63-47ec-9514-c08583238c95" providerId="AD" clId="Web-{782EDD3D-C46C-17BD-1BEB-BAB6915369F7}" dt="2021-06-09T10:39:00.574" v="5" actId="20577"/>
          <ac:spMkLst>
            <pc:docMk/>
            <pc:sldMk cId="1225374159" sldId="260"/>
            <ac:spMk id="5" creationId="{04685472-B3D8-4F51-BCB8-545A3FB0E21D}"/>
          </ac:spMkLst>
        </pc:spChg>
      </pc:sldChg>
    </pc:docChg>
  </pc:docChgLst>
  <pc:docChgLst>
    <pc:chgData name="Sarah Hubbard" userId="S::sarah.hubbard@glasgow.ac.uk::f0eff379-5a3e-4e83-a798-af6c0cad8ef4" providerId="AD" clId="Web-{8A247203-1FFC-6D88-9D4C-199BB59264A4}"/>
    <pc:docChg chg="delSld modSld modSection">
      <pc:chgData name="Sarah Hubbard" userId="S::sarah.hubbard@glasgow.ac.uk::f0eff379-5a3e-4e83-a798-af6c0cad8ef4" providerId="AD" clId="Web-{8A247203-1FFC-6D88-9D4C-199BB59264A4}" dt="2021-07-06T11:43:23.897" v="5" actId="20577"/>
      <pc:docMkLst>
        <pc:docMk/>
      </pc:docMkLst>
      <pc:sldChg chg="delSp delAnim">
        <pc:chgData name="Sarah Hubbard" userId="S::sarah.hubbard@glasgow.ac.uk::f0eff379-5a3e-4e83-a798-af6c0cad8ef4" providerId="AD" clId="Web-{8A247203-1FFC-6D88-9D4C-199BB59264A4}" dt="2021-07-06T11:42:39.567" v="0"/>
        <pc:sldMkLst>
          <pc:docMk/>
          <pc:sldMk cId="1225374159" sldId="260"/>
        </pc:sldMkLst>
        <pc:picChg chg="del">
          <ac:chgData name="Sarah Hubbard" userId="S::sarah.hubbard@glasgow.ac.uk::f0eff379-5a3e-4e83-a798-af6c0cad8ef4" providerId="AD" clId="Web-{8A247203-1FFC-6D88-9D4C-199BB59264A4}" dt="2021-07-06T11:42:39.567" v="0"/>
          <ac:picMkLst>
            <pc:docMk/>
            <pc:sldMk cId="1225374159" sldId="260"/>
            <ac:picMk id="2" creationId="{F68C7BA5-0D71-4567-A910-CC97B1D30BEA}"/>
          </ac:picMkLst>
        </pc:picChg>
      </pc:sldChg>
      <pc:sldChg chg="del">
        <pc:chgData name="Sarah Hubbard" userId="S::sarah.hubbard@glasgow.ac.uk::f0eff379-5a3e-4e83-a798-af6c0cad8ef4" providerId="AD" clId="Web-{8A247203-1FFC-6D88-9D4C-199BB59264A4}" dt="2021-07-06T11:42:57.083" v="2"/>
        <pc:sldMkLst>
          <pc:docMk/>
          <pc:sldMk cId="2092520646" sldId="261"/>
        </pc:sldMkLst>
      </pc:sldChg>
      <pc:sldChg chg="delSp modSp delAnim">
        <pc:chgData name="Sarah Hubbard" userId="S::sarah.hubbard@glasgow.ac.uk::f0eff379-5a3e-4e83-a798-af6c0cad8ef4" providerId="AD" clId="Web-{8A247203-1FFC-6D88-9D4C-199BB59264A4}" dt="2021-07-06T11:43:23.897" v="5" actId="20577"/>
        <pc:sldMkLst>
          <pc:docMk/>
          <pc:sldMk cId="3419606541" sldId="487"/>
        </pc:sldMkLst>
        <pc:spChg chg="mod">
          <ac:chgData name="Sarah Hubbard" userId="S::sarah.hubbard@glasgow.ac.uk::f0eff379-5a3e-4e83-a798-af6c0cad8ef4" providerId="AD" clId="Web-{8A247203-1FFC-6D88-9D4C-199BB59264A4}" dt="2021-07-06T11:43:23.897" v="5" actId="20577"/>
          <ac:spMkLst>
            <pc:docMk/>
            <pc:sldMk cId="3419606541" sldId="487"/>
            <ac:spMk id="4" creationId="{F01E5252-7C15-4025-BD96-CADCBD7DB0D9}"/>
          </ac:spMkLst>
        </pc:spChg>
        <pc:spChg chg="mod">
          <ac:chgData name="Sarah Hubbard" userId="S::sarah.hubbard@glasgow.ac.uk::f0eff379-5a3e-4e83-a798-af6c0cad8ef4" providerId="AD" clId="Web-{8A247203-1FFC-6D88-9D4C-199BB59264A4}" dt="2021-07-06T11:43:09.646" v="3" actId="1076"/>
          <ac:spMkLst>
            <pc:docMk/>
            <pc:sldMk cId="3419606541" sldId="487"/>
            <ac:spMk id="5" creationId="{37376862-0E91-4D5A-977A-827E16B4FDE4}"/>
          </ac:spMkLst>
        </pc:spChg>
        <pc:picChg chg="del">
          <ac:chgData name="Sarah Hubbard" userId="S::sarah.hubbard@glasgow.ac.uk::f0eff379-5a3e-4e83-a798-af6c0cad8ef4" providerId="AD" clId="Web-{8A247203-1FFC-6D88-9D4C-199BB59264A4}" dt="2021-07-06T11:42:48.474" v="1"/>
          <ac:picMkLst>
            <pc:docMk/>
            <pc:sldMk cId="3419606541" sldId="487"/>
            <ac:picMk id="8" creationId="{7162F62C-327A-4023-941E-E32CDC66E685}"/>
          </ac:picMkLst>
        </pc:picChg>
      </pc:sldChg>
    </pc:docChg>
  </pc:docChgLst>
  <pc:docChgLst>
    <pc:chgData name="Sarah Hubbard" userId="f0eff379-5a3e-4e83-a798-af6c0cad8ef4" providerId="ADAL" clId="{C7CD8A16-06F7-4073-9A66-C37A11DBD10D}"/>
    <pc:docChg chg="custSel addSld modSld sldOrd">
      <pc:chgData name="Sarah Hubbard" userId="f0eff379-5a3e-4e83-a798-af6c0cad8ef4" providerId="ADAL" clId="{C7CD8A16-06F7-4073-9A66-C37A11DBD10D}" dt="2021-06-08T07:32:02.031" v="218" actId="20577"/>
      <pc:docMkLst>
        <pc:docMk/>
      </pc:docMkLst>
      <pc:sldChg chg="delSp mod">
        <pc:chgData name="Sarah Hubbard" userId="f0eff379-5a3e-4e83-a798-af6c0cad8ef4" providerId="ADAL" clId="{C7CD8A16-06F7-4073-9A66-C37A11DBD10D}" dt="2021-06-08T07:28:48.568" v="0" actId="478"/>
        <pc:sldMkLst>
          <pc:docMk/>
          <pc:sldMk cId="1225374159" sldId="260"/>
        </pc:sldMkLst>
        <pc:picChg chg="del">
          <ac:chgData name="Sarah Hubbard" userId="f0eff379-5a3e-4e83-a798-af6c0cad8ef4" providerId="ADAL" clId="{C7CD8A16-06F7-4073-9A66-C37A11DBD10D}" dt="2021-06-08T07:28:48.568" v="0" actId="478"/>
          <ac:picMkLst>
            <pc:docMk/>
            <pc:sldMk cId="1225374159" sldId="260"/>
            <ac:picMk id="7" creationId="{CC2EE4A0-59A0-47A9-B997-C30C18ABF2E9}"/>
          </ac:picMkLst>
        </pc:picChg>
      </pc:sldChg>
      <pc:sldChg chg="addSp delSp modSp mod">
        <pc:chgData name="Sarah Hubbard" userId="f0eff379-5a3e-4e83-a798-af6c0cad8ef4" providerId="ADAL" clId="{C7CD8A16-06F7-4073-9A66-C37A11DBD10D}" dt="2021-06-08T07:31:55.079" v="201" actId="20577"/>
        <pc:sldMkLst>
          <pc:docMk/>
          <pc:sldMk cId="2092520646" sldId="261"/>
        </pc:sldMkLst>
        <pc:spChg chg="mod">
          <ac:chgData name="Sarah Hubbard" userId="f0eff379-5a3e-4e83-a798-af6c0cad8ef4" providerId="ADAL" clId="{C7CD8A16-06F7-4073-9A66-C37A11DBD10D}" dt="2021-06-08T07:31:55.079" v="201" actId="20577"/>
          <ac:spMkLst>
            <pc:docMk/>
            <pc:sldMk cId="2092520646" sldId="261"/>
            <ac:spMk id="4" creationId="{F01E5252-7C15-4025-BD96-CADCBD7DB0D9}"/>
          </ac:spMkLst>
        </pc:spChg>
        <pc:spChg chg="del">
          <ac:chgData name="Sarah Hubbard" userId="f0eff379-5a3e-4e83-a798-af6c0cad8ef4" providerId="ADAL" clId="{C7CD8A16-06F7-4073-9A66-C37A11DBD10D}" dt="2021-06-08T07:30:48.750" v="24" actId="478"/>
          <ac:spMkLst>
            <pc:docMk/>
            <pc:sldMk cId="2092520646" sldId="261"/>
            <ac:spMk id="7" creationId="{C97D1E81-2FD9-4691-9941-7BE7743D284B}"/>
          </ac:spMkLst>
        </pc:spChg>
        <pc:graphicFrameChg chg="add del mod modGraphic">
          <ac:chgData name="Sarah Hubbard" userId="f0eff379-5a3e-4e83-a798-af6c0cad8ef4" providerId="ADAL" clId="{C7CD8A16-06F7-4073-9A66-C37A11DBD10D}" dt="2021-06-08T07:31:12.807" v="31" actId="478"/>
          <ac:graphicFrameMkLst>
            <pc:docMk/>
            <pc:sldMk cId="2092520646" sldId="261"/>
            <ac:graphicFrameMk id="3" creationId="{BAA29B42-285D-4F91-9BFC-99020E1EA254}"/>
          </ac:graphicFrameMkLst>
        </pc:graphicFrameChg>
        <pc:picChg chg="mod">
          <ac:chgData name="Sarah Hubbard" userId="f0eff379-5a3e-4e83-a798-af6c0cad8ef4" providerId="ADAL" clId="{C7CD8A16-06F7-4073-9A66-C37A11DBD10D}" dt="2021-06-08T07:31:08.777" v="29" actId="14100"/>
          <ac:picMkLst>
            <pc:docMk/>
            <pc:sldMk cId="2092520646" sldId="261"/>
            <ac:picMk id="6" creationId="{7C77A37A-26F5-4173-9777-2BAE40B1F876}"/>
          </ac:picMkLst>
        </pc:picChg>
      </pc:sldChg>
      <pc:sldChg chg="addSp modSp new mod ord">
        <pc:chgData name="Sarah Hubbard" userId="f0eff379-5a3e-4e83-a798-af6c0cad8ef4" providerId="ADAL" clId="{C7CD8A16-06F7-4073-9A66-C37A11DBD10D}" dt="2021-06-08T07:32:02.031" v="218" actId="20577"/>
        <pc:sldMkLst>
          <pc:docMk/>
          <pc:sldMk cId="4011538120" sldId="262"/>
        </pc:sldMkLst>
        <pc:spChg chg="mod">
          <ac:chgData name="Sarah Hubbard" userId="f0eff379-5a3e-4e83-a798-af6c0cad8ef4" providerId="ADAL" clId="{C7CD8A16-06F7-4073-9A66-C37A11DBD10D}" dt="2021-06-08T07:32:02.031" v="218" actId="20577"/>
          <ac:spMkLst>
            <pc:docMk/>
            <pc:sldMk cId="4011538120" sldId="262"/>
            <ac:spMk id="2" creationId="{5C6DE6E9-9505-4834-B0E2-BA71A2C1D1ED}"/>
          </ac:spMkLst>
        </pc:spChg>
        <pc:picChg chg="add mod">
          <ac:chgData name="Sarah Hubbard" userId="f0eff379-5a3e-4e83-a798-af6c0cad8ef4" providerId="ADAL" clId="{C7CD8A16-06F7-4073-9A66-C37A11DBD10D}" dt="2021-06-08T07:30:30.093" v="3" actId="1076"/>
          <ac:picMkLst>
            <pc:docMk/>
            <pc:sldMk cId="4011538120" sldId="262"/>
            <ac:picMk id="1026" creationId="{74446602-26F2-48B6-8E9F-449E74D85904}"/>
          </ac:picMkLst>
        </pc:picChg>
      </pc:sldChg>
    </pc:docChg>
  </pc:docChgLst>
  <pc:docChgLst>
    <pc:chgData name="Roisin Reilly" userId="379706a3-ea63-47ec-9514-c08583238c95" providerId="ADAL" clId="{1C5BDDD9-A3CC-4E30-8080-02FE351B5298}"/>
    <pc:docChg chg="undo custSel addSld modSld sldOrd addSection modSection">
      <pc:chgData name="Roisin Reilly" userId="379706a3-ea63-47ec-9514-c08583238c95" providerId="ADAL" clId="{1C5BDDD9-A3CC-4E30-8080-02FE351B5298}" dt="2021-06-15T10:37:24.991" v="415" actId="17846"/>
      <pc:docMkLst>
        <pc:docMk/>
      </pc:docMkLst>
      <pc:sldChg chg="modSp mod">
        <pc:chgData name="Roisin Reilly" userId="379706a3-ea63-47ec-9514-c08583238c95" providerId="ADAL" clId="{1C5BDDD9-A3CC-4E30-8080-02FE351B5298}" dt="2021-06-15T10:20:42.582" v="352" actId="208"/>
        <pc:sldMkLst>
          <pc:docMk/>
          <pc:sldMk cId="1225374159" sldId="260"/>
        </pc:sldMkLst>
        <pc:picChg chg="mod">
          <ac:chgData name="Roisin Reilly" userId="379706a3-ea63-47ec-9514-c08583238c95" providerId="ADAL" clId="{1C5BDDD9-A3CC-4E30-8080-02FE351B5298}" dt="2021-06-15T10:20:42.582" v="352" actId="208"/>
          <ac:picMkLst>
            <pc:docMk/>
            <pc:sldMk cId="1225374159" sldId="260"/>
            <ac:picMk id="3" creationId="{D51289B6-308B-49BD-AFB2-51126A86CE8B}"/>
          </ac:picMkLst>
        </pc:picChg>
      </pc:sldChg>
      <pc:sldChg chg="modSp mod ord">
        <pc:chgData name="Roisin Reilly" userId="379706a3-ea63-47ec-9514-c08583238c95" providerId="ADAL" clId="{1C5BDDD9-A3CC-4E30-8080-02FE351B5298}" dt="2021-06-15T10:37:15.551" v="413"/>
        <pc:sldMkLst>
          <pc:docMk/>
          <pc:sldMk cId="2092520646" sldId="261"/>
        </pc:sldMkLst>
        <pc:spChg chg="mod">
          <ac:chgData name="Roisin Reilly" userId="379706a3-ea63-47ec-9514-c08583238c95" providerId="ADAL" clId="{1C5BDDD9-A3CC-4E30-8080-02FE351B5298}" dt="2021-06-15T10:20:48.806" v="354" actId="20577"/>
          <ac:spMkLst>
            <pc:docMk/>
            <pc:sldMk cId="2092520646" sldId="261"/>
            <ac:spMk id="4" creationId="{F01E5252-7C15-4025-BD96-CADCBD7DB0D9}"/>
          </ac:spMkLst>
        </pc:spChg>
        <pc:picChg chg="mod">
          <ac:chgData name="Roisin Reilly" userId="379706a3-ea63-47ec-9514-c08583238c95" providerId="ADAL" clId="{1C5BDDD9-A3CC-4E30-8080-02FE351B5298}" dt="2021-06-15T10:17:19.467" v="350" actId="1076"/>
          <ac:picMkLst>
            <pc:docMk/>
            <pc:sldMk cId="2092520646" sldId="261"/>
            <ac:picMk id="6" creationId="{7C77A37A-26F5-4173-9777-2BAE40B1F876}"/>
          </ac:picMkLst>
        </pc:picChg>
      </pc:sldChg>
      <pc:sldChg chg="addSp delSp modSp mod">
        <pc:chgData name="Roisin Reilly" userId="379706a3-ea63-47ec-9514-c08583238c95" providerId="ADAL" clId="{1C5BDDD9-A3CC-4E30-8080-02FE351B5298}" dt="2021-06-15T10:11:07.166" v="349" actId="1076"/>
        <pc:sldMkLst>
          <pc:docMk/>
          <pc:sldMk cId="4011538120" sldId="262"/>
        </pc:sldMkLst>
        <pc:spChg chg="add del mod">
          <ac:chgData name="Roisin Reilly" userId="379706a3-ea63-47ec-9514-c08583238c95" providerId="ADAL" clId="{1C5BDDD9-A3CC-4E30-8080-02FE351B5298}" dt="2021-06-15T10:09:28.860" v="316" actId="478"/>
          <ac:spMkLst>
            <pc:docMk/>
            <pc:sldMk cId="4011538120" sldId="262"/>
            <ac:spMk id="3" creationId="{5D441DBF-78B2-4BF9-9AA3-31A9903635FA}"/>
          </ac:spMkLst>
        </pc:spChg>
        <pc:spChg chg="add del mod">
          <ac:chgData name="Roisin Reilly" userId="379706a3-ea63-47ec-9514-c08583238c95" providerId="ADAL" clId="{1C5BDDD9-A3CC-4E30-8080-02FE351B5298}" dt="2021-06-15T10:03:45.701" v="103" actId="478"/>
          <ac:spMkLst>
            <pc:docMk/>
            <pc:sldMk cId="4011538120" sldId="262"/>
            <ac:spMk id="6" creationId="{79078A31-9718-4548-B7DF-A99B1C9C5002}"/>
          </ac:spMkLst>
        </pc:spChg>
        <pc:spChg chg="add del mod">
          <ac:chgData name="Roisin Reilly" userId="379706a3-ea63-47ec-9514-c08583238c95" providerId="ADAL" clId="{1C5BDDD9-A3CC-4E30-8080-02FE351B5298}" dt="2021-06-15T10:05:02.893" v="256" actId="478"/>
          <ac:spMkLst>
            <pc:docMk/>
            <pc:sldMk cId="4011538120" sldId="262"/>
            <ac:spMk id="7" creationId="{E8276965-DE0B-4D25-9838-6FC8D765738F}"/>
          </ac:spMkLst>
        </pc:spChg>
        <pc:spChg chg="add del mod">
          <ac:chgData name="Roisin Reilly" userId="379706a3-ea63-47ec-9514-c08583238c95" providerId="ADAL" clId="{1C5BDDD9-A3CC-4E30-8080-02FE351B5298}" dt="2021-06-15T10:09:28.860" v="316" actId="478"/>
          <ac:spMkLst>
            <pc:docMk/>
            <pc:sldMk cId="4011538120" sldId="262"/>
            <ac:spMk id="8" creationId="{65322EB8-CBDE-4BDF-A77C-88DFE03AD12E}"/>
          </ac:spMkLst>
        </pc:spChg>
        <pc:spChg chg="add del mod">
          <ac:chgData name="Roisin Reilly" userId="379706a3-ea63-47ec-9514-c08583238c95" providerId="ADAL" clId="{1C5BDDD9-A3CC-4E30-8080-02FE351B5298}" dt="2021-06-15T10:09:28.860" v="316" actId="478"/>
          <ac:spMkLst>
            <pc:docMk/>
            <pc:sldMk cId="4011538120" sldId="262"/>
            <ac:spMk id="9" creationId="{4D06C7DD-C556-4AA4-92FF-EB55A3329573}"/>
          </ac:spMkLst>
        </pc:spChg>
        <pc:spChg chg="add del mod">
          <ac:chgData name="Roisin Reilly" userId="379706a3-ea63-47ec-9514-c08583238c95" providerId="ADAL" clId="{1C5BDDD9-A3CC-4E30-8080-02FE351B5298}" dt="2021-06-15T10:06:43.700" v="289" actId="478"/>
          <ac:spMkLst>
            <pc:docMk/>
            <pc:sldMk cId="4011538120" sldId="262"/>
            <ac:spMk id="10" creationId="{24BA8E42-A709-477A-A501-F3CFBD4FE3F4}"/>
          </ac:spMkLst>
        </pc:spChg>
        <pc:spChg chg="add del mod">
          <ac:chgData name="Roisin Reilly" userId="379706a3-ea63-47ec-9514-c08583238c95" providerId="ADAL" clId="{1C5BDDD9-A3CC-4E30-8080-02FE351B5298}" dt="2021-06-15T10:09:28.860" v="316" actId="478"/>
          <ac:spMkLst>
            <pc:docMk/>
            <pc:sldMk cId="4011538120" sldId="262"/>
            <ac:spMk id="13" creationId="{DE4B427E-2CD3-4BB4-855B-46DA452955B8}"/>
          </ac:spMkLst>
        </pc:spChg>
        <pc:spChg chg="add del mod">
          <ac:chgData name="Roisin Reilly" userId="379706a3-ea63-47ec-9514-c08583238c95" providerId="ADAL" clId="{1C5BDDD9-A3CC-4E30-8080-02FE351B5298}" dt="2021-06-15T10:08:13.824" v="305" actId="478"/>
          <ac:spMkLst>
            <pc:docMk/>
            <pc:sldMk cId="4011538120" sldId="262"/>
            <ac:spMk id="15" creationId="{D4F967B5-4B70-4049-8A1D-ED41FE867BB4}"/>
          </ac:spMkLst>
        </pc:spChg>
        <pc:spChg chg="add del mod">
          <ac:chgData name="Roisin Reilly" userId="379706a3-ea63-47ec-9514-c08583238c95" providerId="ADAL" clId="{1C5BDDD9-A3CC-4E30-8080-02FE351B5298}" dt="2021-06-15T10:09:28.860" v="316" actId="478"/>
          <ac:spMkLst>
            <pc:docMk/>
            <pc:sldMk cId="4011538120" sldId="262"/>
            <ac:spMk id="16" creationId="{4B9CB9E8-A31A-4574-AEF3-6C023E467ABE}"/>
          </ac:spMkLst>
        </pc:spChg>
        <pc:spChg chg="add mod">
          <ac:chgData name="Roisin Reilly" userId="379706a3-ea63-47ec-9514-c08583238c95" providerId="ADAL" clId="{1C5BDDD9-A3CC-4E30-8080-02FE351B5298}" dt="2021-06-15T10:10:58.307" v="344" actId="14100"/>
          <ac:spMkLst>
            <pc:docMk/>
            <pc:sldMk cId="4011538120" sldId="262"/>
            <ac:spMk id="17" creationId="{681C5F86-36DB-4DF9-AA41-263CFBB65CCD}"/>
          </ac:spMkLst>
        </pc:spChg>
        <pc:spChg chg="add mod">
          <ac:chgData name="Roisin Reilly" userId="379706a3-ea63-47ec-9514-c08583238c95" providerId="ADAL" clId="{1C5BDDD9-A3CC-4E30-8080-02FE351B5298}" dt="2021-06-15T10:11:07.166" v="349" actId="1076"/>
          <ac:spMkLst>
            <pc:docMk/>
            <pc:sldMk cId="4011538120" sldId="262"/>
            <ac:spMk id="18" creationId="{FB36462C-5BB3-4B45-B772-268A409D59D2}"/>
          </ac:spMkLst>
        </pc:spChg>
        <pc:spChg chg="add mod">
          <ac:chgData name="Roisin Reilly" userId="379706a3-ea63-47ec-9514-c08583238c95" providerId="ADAL" clId="{1C5BDDD9-A3CC-4E30-8080-02FE351B5298}" dt="2021-06-15T10:10:14.885" v="326" actId="1076"/>
          <ac:spMkLst>
            <pc:docMk/>
            <pc:sldMk cId="4011538120" sldId="262"/>
            <ac:spMk id="19" creationId="{52365B93-BBA3-452E-93B9-D5F71AD47BC0}"/>
          </ac:spMkLst>
        </pc:spChg>
        <pc:spChg chg="add mod">
          <ac:chgData name="Roisin Reilly" userId="379706a3-ea63-47ec-9514-c08583238c95" providerId="ADAL" clId="{1C5BDDD9-A3CC-4E30-8080-02FE351B5298}" dt="2021-06-15T10:10:14.885" v="326" actId="1076"/>
          <ac:spMkLst>
            <pc:docMk/>
            <pc:sldMk cId="4011538120" sldId="262"/>
            <ac:spMk id="21" creationId="{595FCE84-F7C0-4E59-A7DC-1095AE256A13}"/>
          </ac:spMkLst>
        </pc:spChg>
        <pc:picChg chg="add del mod modCrop">
          <ac:chgData name="Roisin Reilly" userId="379706a3-ea63-47ec-9514-c08583238c95" providerId="ADAL" clId="{1C5BDDD9-A3CC-4E30-8080-02FE351B5298}" dt="2021-06-15T10:09:40.388" v="320" actId="478"/>
          <ac:picMkLst>
            <pc:docMk/>
            <pc:sldMk cId="4011538120" sldId="262"/>
            <ac:picMk id="5" creationId="{3FEE50F7-D10F-4EEF-8460-419467D34BAD}"/>
          </ac:picMkLst>
        </pc:picChg>
        <pc:picChg chg="add del mod">
          <ac:chgData name="Roisin Reilly" userId="379706a3-ea63-47ec-9514-c08583238c95" providerId="ADAL" clId="{1C5BDDD9-A3CC-4E30-8080-02FE351B5298}" dt="2021-06-15T10:07:07.676" v="293" actId="478"/>
          <ac:picMkLst>
            <pc:docMk/>
            <pc:sldMk cId="4011538120" sldId="262"/>
            <ac:picMk id="12" creationId="{60B9FCD7-EA22-4E65-9064-20BFE3F28A43}"/>
          </ac:picMkLst>
        </pc:picChg>
        <pc:picChg chg="add mod">
          <ac:chgData name="Roisin Reilly" userId="379706a3-ea63-47ec-9514-c08583238c95" providerId="ADAL" clId="{1C5BDDD9-A3CC-4E30-8080-02FE351B5298}" dt="2021-06-15T10:10:14.885" v="326" actId="1076"/>
          <ac:picMkLst>
            <pc:docMk/>
            <pc:sldMk cId="4011538120" sldId="262"/>
            <ac:picMk id="20" creationId="{78493FD4-00BA-4657-B1B2-E2A66C6998CD}"/>
          </ac:picMkLst>
        </pc:picChg>
        <pc:picChg chg="mod">
          <ac:chgData name="Roisin Reilly" userId="379706a3-ea63-47ec-9514-c08583238c95" providerId="ADAL" clId="{1C5BDDD9-A3CC-4E30-8080-02FE351B5298}" dt="2021-06-15T10:09:53.694" v="323" actId="1076"/>
          <ac:picMkLst>
            <pc:docMk/>
            <pc:sldMk cId="4011538120" sldId="262"/>
            <ac:picMk id="1026" creationId="{74446602-26F2-48B6-8E9F-449E74D85904}"/>
          </ac:picMkLst>
        </pc:picChg>
      </pc:sldChg>
      <pc:sldChg chg="modSp mod">
        <pc:chgData name="Roisin Reilly" userId="379706a3-ea63-47ec-9514-c08583238c95" providerId="ADAL" clId="{1C5BDDD9-A3CC-4E30-8080-02FE351B5298}" dt="2021-06-15T09:39:43.753" v="18" actId="20577"/>
        <pc:sldMkLst>
          <pc:docMk/>
          <pc:sldMk cId="2723933758" sldId="486"/>
        </pc:sldMkLst>
        <pc:spChg chg="mod">
          <ac:chgData name="Roisin Reilly" userId="379706a3-ea63-47ec-9514-c08583238c95" providerId="ADAL" clId="{1C5BDDD9-A3CC-4E30-8080-02FE351B5298}" dt="2021-06-15T09:39:43.753" v="18" actId="20577"/>
          <ac:spMkLst>
            <pc:docMk/>
            <pc:sldMk cId="2723933758" sldId="486"/>
            <ac:spMk id="2" creationId="{B9402AD0-13F4-43E0-9FE8-91AEFD65CAFA}"/>
          </ac:spMkLst>
        </pc:spChg>
      </pc:sldChg>
      <pc:sldChg chg="addSp delSp modSp add mod">
        <pc:chgData name="Roisin Reilly" userId="379706a3-ea63-47ec-9514-c08583238c95" providerId="ADAL" clId="{1C5BDDD9-A3CC-4E30-8080-02FE351B5298}" dt="2021-06-15T10:37:13.083" v="411" actId="14100"/>
        <pc:sldMkLst>
          <pc:docMk/>
          <pc:sldMk cId="3419606541" sldId="487"/>
        </pc:sldMkLst>
        <pc:spChg chg="mod">
          <ac:chgData name="Roisin Reilly" userId="379706a3-ea63-47ec-9514-c08583238c95" providerId="ADAL" clId="{1C5BDDD9-A3CC-4E30-8080-02FE351B5298}" dt="2021-06-15T10:23:24.231" v="363" actId="404"/>
          <ac:spMkLst>
            <pc:docMk/>
            <pc:sldMk cId="3419606541" sldId="487"/>
            <ac:spMk id="5" creationId="{37376862-0E91-4D5A-977A-827E16B4FDE4}"/>
          </ac:spMkLst>
        </pc:spChg>
        <pc:spChg chg="add del">
          <ac:chgData name="Roisin Reilly" userId="379706a3-ea63-47ec-9514-c08583238c95" providerId="ADAL" clId="{1C5BDDD9-A3CC-4E30-8080-02FE351B5298}" dt="2021-06-15T10:22:18.320" v="358" actId="22"/>
          <ac:spMkLst>
            <pc:docMk/>
            <pc:sldMk cId="3419606541" sldId="487"/>
            <ac:spMk id="7" creationId="{5BFED74D-4377-4279-9612-81D9E0C92BE5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10" creationId="{7839B7D2-7F5A-4C75-B6E4-65B583BD08B8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12" creationId="{97AE74AB-4412-4EB3-844B-1E53F8D5F4DA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14" creationId="{5DA593E7-B941-44B7-B790-96E2DCC80436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16" creationId="{20FAE023-FC67-4BEC-B60B-8985AF59ED3B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17" creationId="{2FBB7854-6A29-4985-9498-B00EE70EEEF5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19" creationId="{3ADB3905-5675-4E94-A4CC-A865138EADCA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21" creationId="{1C5E3139-6E17-48D0-A1B9-36E8EE647007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23" creationId="{25FD620E-7413-4260-B63B-0EE1B95950EA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25" creationId="{32DEC295-975D-4415-A11F-97DE01691480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26" creationId="{7E2E90C1-EBCE-4E04-AB45-BC710679FB17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28" creationId="{FCC3F2B9-50EE-457B-8C1F-47FC02D0B9DA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30" creationId="{0C1A994D-4B84-4752-A8D2-3E388811ED31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32" creationId="{64ED6CB7-6B89-4E4B-B532-5CE720B73CCD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33" creationId="{22206578-9593-477F-8B20-91B41C91BE61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34" creationId="{A5890C13-BC5A-4324-AAE9-63DB92A6ED6F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35" creationId="{B92A8DBF-C6CB-4A98-BA50-B7FC8942EC22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37" creationId="{62FB0CCC-0C69-41FC-8265-C105453754EB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39" creationId="{36BE9B75-BAA0-472E-9978-F6E536CD1249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41" creationId="{5B2CA4DA-1109-48B8-82D7-1BF06F7FA6E8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43" creationId="{C96E692B-CC3F-4DAF-90D5-EAA5F5920AB2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45" creationId="{15D8C011-100C-4B50-9FC2-E28860505B0A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47" creationId="{E03F627E-9DCD-4F15-8D40-4F5AD79A0FB4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48" creationId="{783A45C7-B23F-4367-BD6A-EB8D62A9ABE6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50" creationId="{0994F7A2-6355-4394-8BD2-171C14890514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51" creationId="{38ABDC0D-8D65-4805-A2AD-4BEC244C3512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52" creationId="{E289226E-5843-41E4-AD5E-913544708965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53" creationId="{AB6CFF8D-4B6C-4914-A4B6-22903D249349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54" creationId="{4E7BFDD9-B61F-400B-B3B4-654411ED3F64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56" creationId="{2C0679CB-F1C2-4BD8-864B-A84402970586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58" creationId="{EB4AA6D9-2BBF-4527-ACA4-6D6E3FAEDBE0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60" creationId="{73D486F0-81B3-4879-BD73-99AC2E98A9AA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61" creationId="{CE64E0FF-81F7-4EB4-AB8E-6C933BAED08C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62" creationId="{A94869DA-458C-4338-AA31-C3BCE2E011BC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63" creationId="{AF56D1A1-F300-496F-ABA7-F739FBB0AFB2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64" creationId="{DD3A99C2-82CA-4DD2-B91F-30C4033218B7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65" creationId="{8C4933E1-C994-446C-8FA0-499937E332C8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66" creationId="{087EA356-A166-4F7D-94DE-343DE8413809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67" creationId="{8A88C876-2B03-4AD4-BCD8-89BA77B93857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68" creationId="{3CC39C19-E5DD-455A-BC20-601674944556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69" creationId="{867EF2C0-B7BC-45EF-A838-2DD6C98BEA7A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70" creationId="{02FA4229-E655-438C-ACE6-EDB8A27EBBEB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71" creationId="{4DAFCA65-D3B1-4004-84F5-E58A584904A6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73" creationId="{ED94B5ED-050A-4786-8B32-ADD0592B0236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74" creationId="{7C7B26E4-B840-4484-9B9B-AE49C86A1DD8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76" creationId="{FA49689B-F950-4E87-8CB1-33897353778F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77" creationId="{7FDD8DBC-AD8C-42D2-8643-E59E0FABAD84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79" creationId="{029DFCC6-A968-4094-8A46-FF83D6C065D9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80" creationId="{0196B4C0-41E6-4F04-A98F-200718F3E808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82" creationId="{C59A5C57-7C81-455E-B92D-4774346B68C8}"/>
          </ac:spMkLst>
        </pc:spChg>
        <pc:spChg chg="mod">
          <ac:chgData name="Roisin Reilly" userId="379706a3-ea63-47ec-9514-c08583238c95" providerId="ADAL" clId="{1C5BDDD9-A3CC-4E30-8080-02FE351B5298}" dt="2021-06-15T10:23:10.849" v="359"/>
          <ac:spMkLst>
            <pc:docMk/>
            <pc:sldMk cId="3419606541" sldId="487"/>
            <ac:spMk id="84" creationId="{5D5CDF72-5EC6-4850-8BDC-2E8032B205BC}"/>
          </ac:spMkLst>
        </pc:spChg>
        <pc:spChg chg="add del mod">
          <ac:chgData name="Roisin Reilly" userId="379706a3-ea63-47ec-9514-c08583238c95" providerId="ADAL" clId="{1C5BDDD9-A3CC-4E30-8080-02FE351B5298}" dt="2021-06-15T10:23:16.683" v="360"/>
          <ac:spMkLst>
            <pc:docMk/>
            <pc:sldMk cId="3419606541" sldId="487"/>
            <ac:spMk id="85" creationId="{9C05EDEB-C529-4E8C-B9B2-21E5ED2E2CC7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87" creationId="{8A8FD810-3817-4D15-A9F4-9F96DE882953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89" creationId="{462E90B1-B6E1-4B51-BED5-691AC1771435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91" creationId="{CF11AFD7-EBD7-4600-BEF5-6BE274933DB5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93" creationId="{569AA534-AE40-4AC5-99B4-FA1424490952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94" creationId="{25DF59DF-743E-4803-A3A4-B6BDA2CBC152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96" creationId="{C91D4B31-E95D-4B54-BE89-D350D2AE46FC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98" creationId="{5F4C8A80-1E40-435A-A6C1-15A0DEAFFD25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00" creationId="{A50C8187-8E74-44CE-A87A-DADCFF2AA0C1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02" creationId="{7549F3CA-531A-447B-8410-B486794DABA1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03" creationId="{D809F955-CEDB-4E7C-9D7C-D78324A98DE6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05" creationId="{3DE1497B-B5E2-42E6-AC47-AAD154318F5B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07" creationId="{E484B818-3756-4464-808B-FB5B209484BC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09" creationId="{4643B482-583A-4C04-8548-1BC378B7AF02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10" creationId="{C1C5C654-45E1-41D5-A797-69A671C0C71B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11" creationId="{27FA4235-FD2C-43AD-8354-5E01816ED8D6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12" creationId="{1EE04B24-9A08-4FA8-B77A-61F641EDD19E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14" creationId="{79E583EB-7D2C-4839-8C8F-51992B73FFE1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16" creationId="{803BC391-583F-49F1-AE48-73EF95419746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18" creationId="{E2D53C85-DE6E-40E2-B81C-2DE09F242D63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20" creationId="{19C64765-31B7-42FC-8D45-C70724C425D5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22" creationId="{35726904-45AE-4EF2-BE54-38CCF06B17D6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24" creationId="{A6FFF652-2602-45B1-BB5F-EB5960201389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25" creationId="{5941A3BC-F7DE-4FE9-9EDC-F7EE79308297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27" creationId="{28F828AD-663F-4EBC-BA38-48D29BB595E7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28" creationId="{3B7DF3FF-32FF-4295-9326-92A25DBB7F0A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29" creationId="{63B50269-A7C6-486D-81DC-1D3993DE74E5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30" creationId="{36C3276F-D670-4DDF-AE1A-C7711AF58AFC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31" creationId="{8624F43F-E7AF-4CD5-BBCB-308EB90B2491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33" creationId="{FCDE5BDE-C755-4E08-B699-651157E020FD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35" creationId="{983D9D86-41E5-4119-BCC0-09030F728A26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37" creationId="{C3FA6CB1-6351-4EE5-B5E8-849EFE9C81D1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38" creationId="{B5D25AFA-CAAF-4157-856A-B2197C4A49F7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39" creationId="{7101CBF9-C936-4642-A79C-A00D10560FF4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40" creationId="{893D18F1-220F-4189-8B07-FCE007576BFB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41" creationId="{62B5BEF9-8B97-4F05-81B4-5B374717C7E4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42" creationId="{2417ECAF-3CE7-444A-853D-B94BCC90D4BA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43" creationId="{7A1880AD-0A1F-4487-8968-5FF1032E79B4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44" creationId="{767B8C47-337E-44C8-A34E-BB6CA56517AB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45" creationId="{DAE484E5-D965-4FF9-A621-D2355CEA2276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46" creationId="{F058C295-A4BA-4CFD-B326-A437362F0273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47" creationId="{7CE3F7F6-B792-45DB-999D-351525E5DC79}"/>
          </ac:spMkLst>
        </pc:spChg>
        <pc:spChg chg="add mod">
          <ac:chgData name="Roisin Reilly" userId="379706a3-ea63-47ec-9514-c08583238c95" providerId="ADAL" clId="{1C5BDDD9-A3CC-4E30-8080-02FE351B5298}" dt="2021-06-15T10:23:30.142" v="365" actId="164"/>
          <ac:spMkLst>
            <pc:docMk/>
            <pc:sldMk cId="3419606541" sldId="487"/>
            <ac:spMk id="148" creationId="{95176E1C-5FA4-4597-9114-D430AD6C0BED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50" creationId="{3A4B90CF-930D-4760-B2DA-9F774CE6EA72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51" creationId="{3D10CCBE-108A-49FE-B35F-0652DA405AB0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53" creationId="{4731AE3D-E791-474D-B10F-941DABD8F2C6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54" creationId="{93DC19BB-DDA7-485F-968B-F931457E5F84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56" creationId="{53DAE276-3827-46D3-B4BA-704C181122E8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57" creationId="{17D02674-7323-4F4A-8869-34FF6B6A189C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59" creationId="{8FC2D260-FC3C-47E6-977E-513B9926A1B3}"/>
          </ac:spMkLst>
        </pc:spChg>
        <pc:spChg chg="mod">
          <ac:chgData name="Roisin Reilly" userId="379706a3-ea63-47ec-9514-c08583238c95" providerId="ADAL" clId="{1C5BDDD9-A3CC-4E30-8080-02FE351B5298}" dt="2021-06-15T10:23:26.273" v="364"/>
          <ac:spMkLst>
            <pc:docMk/>
            <pc:sldMk cId="3419606541" sldId="487"/>
            <ac:spMk id="161" creationId="{4A456755-B8EE-4EE2-9F16-5399C8AE70B8}"/>
          </ac:spMkLst>
        </pc:spChg>
        <pc:spChg chg="add mod">
          <ac:chgData name="Roisin Reilly" userId="379706a3-ea63-47ec-9514-c08583238c95" providerId="ADAL" clId="{1C5BDDD9-A3CC-4E30-8080-02FE351B5298}" dt="2021-06-15T10:24:06.237" v="371" actId="1076"/>
          <ac:spMkLst>
            <pc:docMk/>
            <pc:sldMk cId="3419606541" sldId="487"/>
            <ac:spMk id="162" creationId="{4AD069CE-E7B4-4A27-B1F9-FF479AB8D1EF}"/>
          </ac:spMkLst>
        </pc:spChg>
        <pc:spChg chg="add mod">
          <ac:chgData name="Roisin Reilly" userId="379706a3-ea63-47ec-9514-c08583238c95" providerId="ADAL" clId="{1C5BDDD9-A3CC-4E30-8080-02FE351B5298}" dt="2021-06-15T10:34:39.730" v="409" actId="1076"/>
          <ac:spMkLst>
            <pc:docMk/>
            <pc:sldMk cId="3419606541" sldId="487"/>
            <ac:spMk id="164" creationId="{D791A7CC-6EA6-49F8-A88B-ECD3A53AD2FA}"/>
          </ac:spMkLst>
        </pc:spChg>
        <pc:grpChg chg="add del mod">
          <ac:chgData name="Roisin Reilly" userId="379706a3-ea63-47ec-9514-c08583238c95" providerId="ADAL" clId="{1C5BDDD9-A3CC-4E30-8080-02FE351B5298}" dt="2021-06-15T10:24:09.126" v="375" actId="478"/>
          <ac:grpSpMkLst>
            <pc:docMk/>
            <pc:sldMk cId="3419606541" sldId="487"/>
            <ac:grpSpMk id="3" creationId="{DCCDC997-248C-4C6E-8771-1F7B1540B61E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9" creationId="{B8414B58-56A6-4803-A56D-83E1F0B5DFDC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11" creationId="{C15DD008-76D7-453A-B4D0-043162AD3909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13" creationId="{0A73A9FC-36FD-442C-BB0B-FDDDEC2D9A84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15" creationId="{0BF09D1B-B5F6-486F-8C79-F56A0CB2FD8F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18" creationId="{B97DD1C1-44F2-48E3-90E8-4B9C2F567713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20" creationId="{36545DAD-EDEC-4937-95D7-64A32C8962A4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22" creationId="{0A6ACF51-AF1B-4F6E-B78E-496EF3E1C3E7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24" creationId="{28BE5C48-2D8B-42CD-BFFC-75D9CAB162AA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27" creationId="{07573ADD-2E85-4D22-9FF5-CDE9E9A6D6E3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29" creationId="{414D7177-8799-4593-9C20-E9D199BA96B9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31" creationId="{558643E8-B809-4B69-89AC-2F265838F84E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36" creationId="{7BC59359-C620-474C-B99D-1764D09A99E8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38" creationId="{23ED2393-1D5D-4C7C-BD43-0A4C275370C7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40" creationId="{A8A10F02-3B2E-4C36-BBE5-CA3CC0F4552C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42" creationId="{51ABECF4-9648-4604-A747-4C9514CF79A8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44" creationId="{964DEC82-A8CC-4F0F-9965-FDFAC8C490FE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46" creationId="{670ED947-A4A9-4674-9DF1-4B90AD9C836D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49" creationId="{F6F30231-89F5-4B97-879A-02C4BF5D187F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55" creationId="{3DF11C60-D6EC-4CA4-AB4A-94453575DF8F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57" creationId="{BF7D1D32-F236-4DA9-B605-3110CF6E5DFD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59" creationId="{29EC4FA8-4C27-45ED-8C88-5F8CAFA44BEC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72" creationId="{5B6B64FB-CB29-4A82-B77E-54C9F3440B48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75" creationId="{DBBD1A12-94C4-47E9-B2A6-711031DEDD18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78" creationId="{75E1030B-9209-464A-9720-DF02121FF3E4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81" creationId="{607EE150-15BD-4F2F-989B-A08DDCDC5AE7}"/>
          </ac:grpSpMkLst>
        </pc:grpChg>
        <pc:grpChg chg="add del mod">
          <ac:chgData name="Roisin Reilly" userId="379706a3-ea63-47ec-9514-c08583238c95" providerId="ADAL" clId="{1C5BDDD9-A3CC-4E30-8080-02FE351B5298}" dt="2021-06-15T10:23:16.683" v="360"/>
          <ac:grpSpMkLst>
            <pc:docMk/>
            <pc:sldMk cId="3419606541" sldId="487"/>
            <ac:grpSpMk id="83" creationId="{A8873499-C448-4990-872A-1C2446AB1A74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86" creationId="{D1A3C9FA-F53B-4551-8571-FEE7C2B12E1A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88" creationId="{F043BC01-F82F-417C-9D73-2F0B98BAF41F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90" creationId="{997762CB-7C6E-465D-AF5F-7E0639BBDDD2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92" creationId="{ED1CF90B-E452-446B-882B-AB660C46304D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95" creationId="{F8D09026-492E-4B1B-8BFD-1FB0ED6FB13F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97" creationId="{94EA3636-8AAD-48D5-8506-758D88D59725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99" creationId="{0E9E174E-9230-44F6-A320-FFCE419CB960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01" creationId="{F903B420-4DA4-4FB2-9011-76BD609685F4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04" creationId="{39BFA2C9-97F8-4213-B15F-FBA6D9CF5779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06" creationId="{CA1E0BC7-22C4-4392-862E-71E67D35F442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08" creationId="{E5E3EECF-3AA8-46EA-9E30-E4537EF54DC9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13" creationId="{4B6F0D3B-92A3-4EB3-8596-0E85CFE300DF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15" creationId="{7009F002-FE57-4A31-BF76-5F3D99D3C76A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17" creationId="{487B69B1-7F16-4A0C-A19D-85553DCC7243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19" creationId="{3F9586E9-31D5-4DA9-855E-A9F7B853AB12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21" creationId="{5A44B9DA-80D7-4B7F-B6F1-2FAAB719C600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23" creationId="{FAC89FEA-FE9D-45D3-9D29-D1A68F7CBA5B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26" creationId="{EAAEDC19-39D9-4553-9498-E914E65E4509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32" creationId="{69522582-58B2-4FC1-A01D-BDDBEBEC9A2E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34" creationId="{9F7DAC98-4C71-4299-BA38-69A63F4621DA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36" creationId="{D18C811B-0483-496F-B6D0-E075E101A930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49" creationId="{CCD30D8E-CD7B-44B5-92C3-054987D95F70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52" creationId="{3689D091-BC85-4845-98DF-9F8EEB51DEA8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55" creationId="{B05B0C12-C183-4A1D-B415-F7E2E410B1C6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58" creationId="{4A5AD483-B8AF-4641-887E-C2A30B7CDB87}"/>
          </ac:grpSpMkLst>
        </pc:grpChg>
        <pc:grpChg chg="add mod">
          <ac:chgData name="Roisin Reilly" userId="379706a3-ea63-47ec-9514-c08583238c95" providerId="ADAL" clId="{1C5BDDD9-A3CC-4E30-8080-02FE351B5298}" dt="2021-06-15T10:23:30.142" v="365" actId="164"/>
          <ac:grpSpMkLst>
            <pc:docMk/>
            <pc:sldMk cId="3419606541" sldId="487"/>
            <ac:grpSpMk id="160" creationId="{CF38B619-DF13-43E4-A03B-77BCB612BD8D}"/>
          </ac:grpSpMkLst>
        </pc:grpChg>
        <pc:picChg chg="del">
          <ac:chgData name="Roisin Reilly" userId="379706a3-ea63-47ec-9514-c08583238c95" providerId="ADAL" clId="{1C5BDDD9-A3CC-4E30-8080-02FE351B5298}" dt="2021-06-15T10:22:15.453" v="356" actId="478"/>
          <ac:picMkLst>
            <pc:docMk/>
            <pc:sldMk cId="3419606541" sldId="487"/>
            <ac:picMk id="6" creationId="{7C77A37A-26F5-4173-9777-2BAE40B1F876}"/>
          </ac:picMkLst>
        </pc:picChg>
        <pc:picChg chg="add mod modCrop">
          <ac:chgData name="Roisin Reilly" userId="379706a3-ea63-47ec-9514-c08583238c95" providerId="ADAL" clId="{1C5BDDD9-A3CC-4E30-8080-02FE351B5298}" dt="2021-06-15T10:37:13.083" v="411" actId="14100"/>
          <ac:picMkLst>
            <pc:docMk/>
            <pc:sldMk cId="3419606541" sldId="487"/>
            <ac:picMk id="166" creationId="{2A5EE9A4-6B6C-4124-958B-822A56A21EA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DD3EA-B670-49B2-A321-102B04B855CE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97ADF-C633-4A3A-A66C-B294DD0534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555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A02F00-C535-204F-B4B5-528FB2DC4F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ヒラギノ角ゴ Pro W3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834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A02F00-C535-204F-B4B5-528FB2DC4F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ヒラギノ角ゴ Pro W3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ヒラギノ角ゴ Pro W3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592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fld id="{663B0875-29A4-43F5-95EA-8B1AB52430F7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3" y="635635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1DCB-B873-4EEE-91EA-A2EB2E02C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28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0" y="5253202"/>
            <a:ext cx="8496267" cy="1325033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3733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07BAB8-04C4-4EE0-9727-192D0B96C061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53201"/>
            <a:ext cx="10515600" cy="13250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0" y="5253202"/>
            <a:ext cx="8496267" cy="1325033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3733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53201"/>
            <a:ext cx="10515600" cy="13250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047D67-525D-4CC2-96A0-81D7FCC147BF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317269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0" y="5253202"/>
            <a:ext cx="8496267" cy="1325033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3733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53201"/>
            <a:ext cx="10515600" cy="13250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04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0" y="5253202"/>
            <a:ext cx="8496267" cy="1325033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3733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53201"/>
            <a:ext cx="10515600" cy="13250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BC95-A930-4015-9237-A6F2A52D163A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64831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5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0" y="5253202"/>
            <a:ext cx="8496267" cy="1325033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3733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53201"/>
            <a:ext cx="10515600" cy="13250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EAA8F9-E6AD-41FA-AF88-6DD38E737CDB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233899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3C6DD8-3311-4C9F-8800-171DAA4D5996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128918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79476F-3199-481C-978C-0D7545BEA5F9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421847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A91E367-610C-487F-9392-E8D73D80D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03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5694" y="433422"/>
            <a:ext cx="8898111" cy="812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3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98096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7C1DCB-B873-4EEE-91EA-A2EB2E02C30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34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iversity of Glasgow logo">
            <a:extLst>
              <a:ext uri="{FF2B5EF4-FFF2-40B4-BE49-F238E27FC236}">
                <a16:creationId xmlns:a16="http://schemas.microsoft.com/office/drawing/2014/main" id="{F38CB292-13F2-4CEA-8B95-8AC6E4E58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4637"/>
            <a:ext cx="2447595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92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 spc="-13">
          <a:solidFill>
            <a:srgbClr val="483F6A"/>
          </a:solidFill>
          <a:latin typeface="Times New Roman"/>
          <a:ea typeface="ヒラギノ角ゴ Pro W3" charset="0"/>
          <a:cs typeface="Times New Roman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5pPr>
      <a:lvl6pPr marL="609570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1219140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828709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2438278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457178" indent="-457178" algn="l" rtl="0" eaLnBrk="1" fontAlgn="base" hangingPunct="1">
        <a:spcBef>
          <a:spcPct val="20000"/>
        </a:spcBef>
        <a:spcAft>
          <a:spcPct val="0"/>
        </a:spcAft>
        <a:defRPr sz="2133">
          <a:solidFill>
            <a:srgbClr val="4F5961"/>
          </a:solidFill>
          <a:latin typeface="+mn-lt"/>
          <a:ea typeface="ヒラギノ角ゴ Pro W3" charset="0"/>
          <a:cs typeface="ヒラギノ角ゴ Pro W3" charset="0"/>
        </a:defRPr>
      </a:lvl1pPr>
      <a:lvl2pPr marL="609570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00213B"/>
          </a:solidFill>
          <a:latin typeface="+mn-lt"/>
          <a:ea typeface="ヒラギノ角ゴ Pro W3" charset="0"/>
          <a:cs typeface="ＭＳ Ｐゴシック" charset="0"/>
        </a:defRPr>
      </a:lvl2pPr>
      <a:lvl3pPr marL="121914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3pPr>
      <a:lvl4pPr marL="1828709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4pPr>
      <a:lvl5pPr marL="2438278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5pPr>
      <a:lvl6pPr marL="3352632" indent="-304784" algn="l" rtl="0" eaLnBrk="1" fontAlgn="base" hangingPunct="1">
        <a:spcBef>
          <a:spcPct val="20000"/>
        </a:spcBef>
        <a:spcAft>
          <a:spcPct val="0"/>
        </a:spcAft>
        <a:buChar char="»"/>
        <a:defRPr sz="2133">
          <a:solidFill>
            <a:srgbClr val="00213B"/>
          </a:solidFill>
          <a:latin typeface="+mn-lt"/>
          <a:ea typeface="+mn-ea"/>
        </a:defRPr>
      </a:lvl6pPr>
      <a:lvl7pPr marL="3962202" indent="-304784" algn="l" rtl="0" eaLnBrk="1" fontAlgn="base" hangingPunct="1">
        <a:spcBef>
          <a:spcPct val="20000"/>
        </a:spcBef>
        <a:spcAft>
          <a:spcPct val="0"/>
        </a:spcAft>
        <a:buChar char="»"/>
        <a:defRPr sz="2133">
          <a:solidFill>
            <a:srgbClr val="00213B"/>
          </a:solidFill>
          <a:latin typeface="+mn-lt"/>
          <a:ea typeface="+mn-ea"/>
        </a:defRPr>
      </a:lvl7pPr>
      <a:lvl8pPr marL="4571772" indent="-304784" algn="l" rtl="0" eaLnBrk="1" fontAlgn="base" hangingPunct="1">
        <a:spcBef>
          <a:spcPct val="20000"/>
        </a:spcBef>
        <a:spcAft>
          <a:spcPct val="0"/>
        </a:spcAft>
        <a:buChar char="»"/>
        <a:defRPr sz="2133">
          <a:solidFill>
            <a:srgbClr val="00213B"/>
          </a:solidFill>
          <a:latin typeface="+mn-lt"/>
          <a:ea typeface="+mn-ea"/>
        </a:defRPr>
      </a:lvl8pPr>
      <a:lvl9pPr marL="5181341" indent="-304784" algn="l" rtl="0" eaLnBrk="1" fontAlgn="base" hangingPunct="1">
        <a:spcBef>
          <a:spcPct val="20000"/>
        </a:spcBef>
        <a:spcAft>
          <a:spcPct val="0"/>
        </a:spcAft>
        <a:buChar char="»"/>
        <a:defRPr sz="2133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org-dev@glasgow.ac.uk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02AD0-13F4-43E0-9FE8-91AEFD65C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5253201"/>
            <a:ext cx="7426036" cy="1325033"/>
          </a:xfrm>
        </p:spPr>
        <p:txBody>
          <a:bodyPr/>
          <a:lstStyle/>
          <a:p>
            <a:r>
              <a:rPr lang="en-GB" dirty="0"/>
              <a:t>Driving &amp; Releasing Change</a:t>
            </a:r>
            <a:br>
              <a:rPr lang="en-GB" dirty="0"/>
            </a:br>
            <a:r>
              <a:rPr lang="en-GB" sz="3200" b="0" dirty="0"/>
              <a:t>Template: Root cause analysis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AF3EBF6-B58D-4CDE-9B18-834BD7AA8D20}"/>
              </a:ext>
            </a:extLst>
          </p:cNvPr>
          <p:cNvSpPr/>
          <p:nvPr/>
        </p:nvSpPr>
        <p:spPr>
          <a:xfrm>
            <a:off x="7295150" y="5447292"/>
            <a:ext cx="960581" cy="960581"/>
          </a:xfrm>
          <a:prstGeom prst="ellipse">
            <a:avLst/>
          </a:prstGeom>
          <a:solidFill>
            <a:schemeClr val="bg1"/>
          </a:solidFill>
          <a:ln>
            <a:solidFill>
              <a:srgbClr val="0035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srgbClr val="FFFFF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Graphic 5" descr="Rocket with solid fill">
            <a:extLst>
              <a:ext uri="{FF2B5EF4-FFF2-40B4-BE49-F238E27FC236}">
                <a16:creationId xmlns:a16="http://schemas.microsoft.com/office/drawing/2014/main" id="{AE498C45-B2FA-435D-A856-EE0638398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16801" y="5587415"/>
            <a:ext cx="698807" cy="69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93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1E5252-7C15-4025-BD96-CADCBD7DB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720" y="323107"/>
            <a:ext cx="8204515" cy="1116227"/>
          </a:xfrm>
        </p:spPr>
        <p:txBody>
          <a:bodyPr vert="horz" lIns="121920" tIns="60960" rIns="121920" bIns="60960" rtlCol="0" anchor="ctr">
            <a:normAutofit/>
          </a:bodyPr>
          <a:lstStyle/>
          <a:p>
            <a:r>
              <a:rPr lang="en-GB" sz="3200" dirty="0">
                <a:solidFill>
                  <a:srgbClr val="003560"/>
                </a:solidFill>
              </a:rPr>
              <a:t>Root cause analysis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1810377-B158-459B-91ED-7698655F3F2A}"/>
              </a:ext>
            </a:extLst>
          </p:cNvPr>
          <p:cNvGrpSpPr/>
          <p:nvPr/>
        </p:nvGrpSpPr>
        <p:grpSpPr>
          <a:xfrm>
            <a:off x="553327" y="1704380"/>
            <a:ext cx="10328405" cy="4088678"/>
            <a:chOff x="2319373" y="1588926"/>
            <a:chExt cx="9155157" cy="3471568"/>
          </a:xfrm>
        </p:grpSpPr>
        <p:pic>
          <p:nvPicPr>
            <p:cNvPr id="3" name="Graphic 2" descr="Dead Fish Skeleton outline">
              <a:extLst>
                <a:ext uri="{FF2B5EF4-FFF2-40B4-BE49-F238E27FC236}">
                  <a16:creationId xmlns:a16="http://schemas.microsoft.com/office/drawing/2014/main" id="{D51289B6-308B-49BD-AFB2-51126A86CE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319373" y="1588926"/>
              <a:ext cx="3471566" cy="3471568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4685472-B3D8-4F51-BCB8-545A3FB0E21D}"/>
                </a:ext>
              </a:extLst>
            </p:cNvPr>
            <p:cNvSpPr txBox="1"/>
            <p:nvPr/>
          </p:nvSpPr>
          <p:spPr>
            <a:xfrm>
              <a:off x="6077590" y="1717571"/>
              <a:ext cx="5396940" cy="32142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What is it?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 tool to help understand what causes a problem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Who and when can you use it?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Anyone for anything – </a:t>
              </a: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as long as</a:t>
              </a: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there is a clear scope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How do you use it?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Develop a shared understanding of the problem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537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570"/>
    </mc:Choice>
    <mc:Fallback xmlns="">
      <p:transition spd="slow" advTm="4357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1E5252-7C15-4025-BD96-CADCBD7DB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720" y="323107"/>
            <a:ext cx="8204515" cy="1116227"/>
          </a:xfrm>
        </p:spPr>
        <p:txBody>
          <a:bodyPr vert="horz" lIns="121920" tIns="60960" rIns="121920" bIns="60960" rtlCol="0" anchor="ctr">
            <a:normAutofit/>
          </a:bodyPr>
          <a:lstStyle/>
          <a:p>
            <a:r>
              <a:rPr lang="en-GB" sz="3200" dirty="0">
                <a:solidFill>
                  <a:srgbClr val="003560"/>
                </a:solidFill>
                <a:latin typeface="Arial"/>
                <a:cs typeface="Arial"/>
              </a:rPr>
              <a:t>Next step: using the template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376862-0E91-4D5A-977A-827E16B4FDE4}"/>
              </a:ext>
            </a:extLst>
          </p:cNvPr>
          <p:cNvSpPr txBox="1"/>
          <p:nvPr/>
        </p:nvSpPr>
        <p:spPr>
          <a:xfrm>
            <a:off x="664865" y="1582846"/>
            <a:ext cx="10083294" cy="1287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Identify all the causes/reasons for the problem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Identify the root cause/s e.g. using ‘5 whys’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Identify as many ideas/solutions as possible e.g. using ‘why not?’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D791A7CC-6EA6-49F8-A88B-ECD3A53AD2FA}"/>
              </a:ext>
            </a:extLst>
          </p:cNvPr>
          <p:cNvSpPr txBox="1"/>
          <p:nvPr/>
        </p:nvSpPr>
        <p:spPr>
          <a:xfrm>
            <a:off x="4081742" y="3041131"/>
            <a:ext cx="15525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35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example:</a:t>
            </a:r>
          </a:p>
        </p:txBody>
      </p:sp>
      <p:pic>
        <p:nvPicPr>
          <p:cNvPr id="166" name="Picture 165">
            <a:extLst>
              <a:ext uri="{FF2B5EF4-FFF2-40B4-BE49-F238E27FC236}">
                <a16:creationId xmlns:a16="http://schemas.microsoft.com/office/drawing/2014/main" id="{2A5EE9A4-6B6C-4124-958B-822A56A21E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931" b="4009"/>
          <a:stretch/>
        </p:blipFill>
        <p:spPr>
          <a:xfrm>
            <a:off x="1100416" y="3499366"/>
            <a:ext cx="9614819" cy="3206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606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482"/>
    </mc:Choice>
    <mc:Fallback xmlns="">
      <p:transition spd="slow" advTm="13048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DE6E9-9505-4834-B0E2-BA71A2C1D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Template design</a:t>
            </a:r>
          </a:p>
        </p:txBody>
      </p:sp>
      <p:pic>
        <p:nvPicPr>
          <p:cNvPr id="1026" name="Picture 2" descr="Finding The Root Cause With a Fishbone Diagram | Stormboard">
            <a:extLst>
              <a:ext uri="{FF2B5EF4-FFF2-40B4-BE49-F238E27FC236}">
                <a16:creationId xmlns:a16="http://schemas.microsoft.com/office/drawing/2014/main" id="{74446602-26F2-48B6-8E9F-449E74D85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78" y="1718156"/>
            <a:ext cx="8512473" cy="437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81C5F86-36DB-4DF9-AA41-263CFBB65CCD}"/>
              </a:ext>
            </a:extLst>
          </p:cNvPr>
          <p:cNvSpPr/>
          <p:nvPr/>
        </p:nvSpPr>
        <p:spPr>
          <a:xfrm>
            <a:off x="9518710" y="3198167"/>
            <a:ext cx="2234412" cy="694564"/>
          </a:xfrm>
          <a:prstGeom prst="rect">
            <a:avLst/>
          </a:prstGeom>
          <a:solidFill>
            <a:srgbClr val="951272"/>
          </a:solidFill>
          <a:ln>
            <a:solidFill>
              <a:srgbClr val="951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36462C-5BB3-4B45-B772-268A409D59D2}"/>
              </a:ext>
            </a:extLst>
          </p:cNvPr>
          <p:cNvSpPr txBox="1"/>
          <p:nvPr/>
        </p:nvSpPr>
        <p:spPr>
          <a:xfrm>
            <a:off x="9578348" y="3275971"/>
            <a:ext cx="209942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or comments about this resource?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2365B93-BBA3-452E-93B9-D5F71AD47BC0}"/>
              </a:ext>
            </a:extLst>
          </p:cNvPr>
          <p:cNvSpPr/>
          <p:nvPr/>
        </p:nvSpPr>
        <p:spPr>
          <a:xfrm>
            <a:off x="9992596" y="4187203"/>
            <a:ext cx="1361209" cy="1306808"/>
          </a:xfrm>
          <a:prstGeom prst="roundRect">
            <a:avLst/>
          </a:prstGeom>
          <a:solidFill>
            <a:srgbClr val="951272"/>
          </a:solidFill>
          <a:ln>
            <a:solidFill>
              <a:srgbClr val="951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Graphic 19" descr="Open envelope outline">
            <a:hlinkClick r:id="rId3"/>
            <a:extLst>
              <a:ext uri="{FF2B5EF4-FFF2-40B4-BE49-F238E27FC236}">
                <a16:creationId xmlns:a16="http://schemas.microsoft.com/office/drawing/2014/main" id="{78493FD4-00BA-4657-B1B2-E2A66C699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36098" y="4756161"/>
            <a:ext cx="530275" cy="530275"/>
          </a:xfrm>
          <a:prstGeom prst="rect">
            <a:avLst/>
          </a:prstGeom>
        </p:spPr>
      </p:pic>
      <p:sp>
        <p:nvSpPr>
          <p:cNvPr id="21" name="TextBox 20">
            <a:hlinkClick r:id="rId3"/>
            <a:extLst>
              <a:ext uri="{FF2B5EF4-FFF2-40B4-BE49-F238E27FC236}">
                <a16:creationId xmlns:a16="http://schemas.microsoft.com/office/drawing/2014/main" id="{595FCE84-F7C0-4E59-A7DC-1095AE256A13}"/>
              </a:ext>
            </a:extLst>
          </p:cNvPr>
          <p:cNvSpPr txBox="1"/>
          <p:nvPr/>
        </p:nvSpPr>
        <p:spPr>
          <a:xfrm>
            <a:off x="10082648" y="4346519"/>
            <a:ext cx="123717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us</a:t>
            </a:r>
          </a:p>
        </p:txBody>
      </p:sp>
    </p:spTree>
    <p:extLst>
      <p:ext uri="{BB962C8B-B14F-4D97-AF65-F5344CB8AC3E}">
        <p14:creationId xmlns:p14="http://schemas.microsoft.com/office/powerpoint/2010/main" val="40115381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UoG_PowerPoint_16.9">
  <a:themeElements>
    <a:clrScheme name="Custom 4">
      <a:dk1>
        <a:srgbClr val="002542"/>
      </a:dk1>
      <a:lt1>
        <a:srgbClr val="FFFFFE"/>
      </a:lt1>
      <a:dk2>
        <a:srgbClr val="354047"/>
      </a:dk2>
      <a:lt2>
        <a:srgbClr val="C54520"/>
      </a:lt2>
      <a:accent1>
        <a:srgbClr val="63548B"/>
      </a:accent1>
      <a:accent2>
        <a:srgbClr val="8D0C64"/>
      </a:accent2>
      <a:accent3>
        <a:srgbClr val="CF1C20"/>
      </a:accent3>
      <a:accent4>
        <a:srgbClr val="4B3B7D"/>
      </a:accent4>
      <a:accent5>
        <a:srgbClr val="003824"/>
      </a:accent5>
      <a:accent6>
        <a:srgbClr val="500B29"/>
      </a:accent6>
      <a:hlink>
        <a:srgbClr val="584B3D"/>
      </a:hlink>
      <a:folHlink>
        <a:srgbClr val="0068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1 WCGT PowerPoint Template " id="{07C2A9E5-CCDC-49BC-9F96-250456025006}" vid="{C244BF2D-64BD-403D-BD96-5E157A49C22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C4FD69EA1E24D8E285EBEC5234FAF" ma:contentTypeVersion="13" ma:contentTypeDescription="Create a new document." ma:contentTypeScope="" ma:versionID="f5611b331bce96a90d26a0e777fa475b">
  <xsd:schema xmlns:xsd="http://www.w3.org/2001/XMLSchema" xmlns:xs="http://www.w3.org/2001/XMLSchema" xmlns:p="http://schemas.microsoft.com/office/2006/metadata/properties" xmlns:ns2="fdc8312d-25c7-4a0c-a77c-e9281b567d89" xmlns:ns3="94e70db4-eadf-4ccf-92f7-34c25b369377" targetNamespace="http://schemas.microsoft.com/office/2006/metadata/properties" ma:root="true" ma:fieldsID="30e9e8147725461dd45a9f1b114802d8" ns2:_="" ns3:_="">
    <xsd:import namespace="fdc8312d-25c7-4a0c-a77c-e9281b567d89"/>
    <xsd:import namespace="94e70db4-eadf-4ccf-92f7-34c25b3693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c8312d-25c7-4a0c-a77c-e9281b567d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e70db4-eadf-4ccf-92f7-34c25b36937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4e70db4-eadf-4ccf-92f7-34c25b369377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31F2298-9D9A-4D0E-9AE0-6A606101FC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c8312d-25c7-4a0c-a77c-e9281b567d89"/>
    <ds:schemaRef ds:uri="94e70db4-eadf-4ccf-92f7-34c25b3693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937133-C6F3-4D10-BBEF-3C48CCB378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381169-1830-430C-AF3D-569EDF6E70EC}">
  <ds:schemaRefs>
    <ds:schemaRef ds:uri="http://schemas.microsoft.com/office/2006/metadata/properties"/>
    <ds:schemaRef ds:uri="http://schemas.microsoft.com/office/infopath/2007/PartnerControls"/>
    <ds:schemaRef ds:uri="94e70db4-eadf-4ccf-92f7-34c25b36937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122</Words>
  <Application>Microsoft Office PowerPoint</Application>
  <PresentationFormat>Widescreen</PresentationFormat>
  <Paragraphs>23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1_Office Theme</vt:lpstr>
      <vt:lpstr>3_UoG_PowerPoint_16.9</vt:lpstr>
      <vt:lpstr>Driving &amp; Releasing Change Template: Root cause analysis</vt:lpstr>
      <vt:lpstr>Root cause analysis</vt:lpstr>
      <vt:lpstr>Next step: using the template</vt:lpstr>
      <vt:lpstr>Template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Driving &amp; Releasing Change Template: Root cause analysis</dc:title>
  <dc:creator>Sarah Hubbard</dc:creator>
  <cp:lastModifiedBy>Roisin Reilly</cp:lastModifiedBy>
  <cp:revision>11</cp:revision>
  <dcterms:created xsi:type="dcterms:W3CDTF">2021-06-08T07:28:23Z</dcterms:created>
  <dcterms:modified xsi:type="dcterms:W3CDTF">2021-07-08T09:37:34Z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0x010100727C4FD69EA1E24D8E285EBEC5234FAF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</Properties>
</file>