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99" r:id="rId4"/>
    <p:sldMasterId id="2147483906" r:id="rId5"/>
  </p:sldMasterIdLst>
  <p:notesMasterIdLst>
    <p:notesMasterId r:id="rId9"/>
  </p:notesMasterIdLst>
  <p:handoutMasterIdLst>
    <p:handoutMasterId r:id="rId10"/>
  </p:handoutMasterIdLst>
  <p:sldIdLst>
    <p:sldId id="486" r:id="rId6"/>
    <p:sldId id="487" r:id="rId7"/>
    <p:sldId id="488" r:id="rId8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55F"/>
    <a:srgbClr val="F8F9FA"/>
    <a:srgbClr val="94AABB"/>
    <a:srgbClr val="969696"/>
    <a:srgbClr val="003824"/>
    <a:srgbClr val="C54520"/>
    <a:srgbClr val="3E474E"/>
    <a:srgbClr val="8D0C64"/>
    <a:srgbClr val="005398"/>
    <a:srgbClr val="FFB9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FF5FD9-FBD3-4479-B0C6-83B205362246}" v="3" dt="2020-07-06T14:13:21.415"/>
    <p1510:client id="{436552C3-C5B1-67A8-6171-2D60167A2853}" v="67" dt="2021-06-17T08:50:12.443"/>
  </p1510:revLst>
</p1510:revInfo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0" autoAdjust="0"/>
    <p:restoredTop sz="66977"/>
  </p:normalViewPr>
  <p:slideViewPr>
    <p:cSldViewPr>
      <p:cViewPr varScale="1">
        <p:scale>
          <a:sx n="146" d="100"/>
          <a:sy n="146" d="100"/>
        </p:scale>
        <p:origin x="37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4" d="100"/>
        <a:sy n="84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298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say Barrie" userId="S::lindsay.barrie@glasgow.ac.uk::917ab197-bc47-4fa4-ba4c-66d4b1951d66" providerId="AD" clId="Web-{436552C3-C5B1-67A8-6171-2D60167A2853}"/>
    <pc:docChg chg="modSld">
      <pc:chgData name="Lindsay Barrie" userId="S::lindsay.barrie@glasgow.ac.uk::917ab197-bc47-4fa4-ba4c-66d4b1951d66" providerId="AD" clId="Web-{436552C3-C5B1-67A8-6171-2D60167A2853}" dt="2021-06-17T08:50:12.443" v="66"/>
      <pc:docMkLst>
        <pc:docMk/>
      </pc:docMkLst>
      <pc:sldChg chg="modSp">
        <pc:chgData name="Lindsay Barrie" userId="S::lindsay.barrie@glasgow.ac.uk::917ab197-bc47-4fa4-ba4c-66d4b1951d66" providerId="AD" clId="Web-{436552C3-C5B1-67A8-6171-2D60167A2853}" dt="2021-06-17T08:50:12.443" v="66"/>
        <pc:sldMkLst>
          <pc:docMk/>
          <pc:sldMk cId="1925138809" sldId="488"/>
        </pc:sldMkLst>
        <pc:graphicFrameChg chg="mod modGraphic">
          <ac:chgData name="Lindsay Barrie" userId="S::lindsay.barrie@glasgow.ac.uk::917ab197-bc47-4fa4-ba4c-66d4b1951d66" providerId="AD" clId="Web-{436552C3-C5B1-67A8-6171-2D60167A2853}" dt="2021-06-17T08:50:12.443" v="66"/>
          <ac:graphicFrameMkLst>
            <pc:docMk/>
            <pc:sldMk cId="1925138809" sldId="488"/>
            <ac:graphicFrameMk id="7" creationId="{34C234E5-7B25-4394-8788-FE68D65D5DA3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56AFA94-8008-459B-B619-7005DAAA03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FCA601-E63F-4EA3-9E80-E7F1C9C8A89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0436F-CA10-4922-98FE-AE718F3668D2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F81C3C-41D9-4341-ADBD-073EBF5691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428B3D-BCE8-483B-A6D3-0DFD3F7871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86068-6BD8-4B0C-B5E6-0BB712B29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409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433B5-D728-E146-B948-C37A5EC05FB8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02F00-C535-204F-B4B5-528FB2DC4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61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ECA0A-9646-494C-89F8-D32FE5917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F7EE5B-1295-42D1-8651-A692FAD654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31354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CGT Titl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1E56EAC-3C55-4123-A166-39DB75107278}"/>
              </a:ext>
            </a:extLst>
          </p:cNvPr>
          <p:cNvSpPr txBox="1">
            <a:spLocks/>
          </p:cNvSpPr>
          <p:nvPr userDrawn="1"/>
        </p:nvSpPr>
        <p:spPr>
          <a:xfrm>
            <a:off x="1" y="3939902"/>
            <a:ext cx="6372200" cy="993775"/>
          </a:xfrm>
          <a:prstGeom prst="rect">
            <a:avLst/>
          </a:prstGeom>
          <a:solidFill>
            <a:srgbClr val="00355F"/>
          </a:solidFill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spc="-10">
                <a:solidFill>
                  <a:srgbClr val="483F6A"/>
                </a:solidFill>
                <a:latin typeface="Times New Roman"/>
                <a:ea typeface="ヒラギノ角ゴ Pro W3" charset="0"/>
                <a:cs typeface="Times New Roman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378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GB" sz="2800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B15D32-2011-4135-A72C-2B82E63A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939901"/>
            <a:ext cx="7886700" cy="9937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570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CGT Title 5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1E56EAC-3C55-4123-A166-39DB75107278}"/>
              </a:ext>
            </a:extLst>
          </p:cNvPr>
          <p:cNvSpPr txBox="1">
            <a:spLocks/>
          </p:cNvSpPr>
          <p:nvPr userDrawn="1"/>
        </p:nvSpPr>
        <p:spPr>
          <a:xfrm>
            <a:off x="1" y="3939902"/>
            <a:ext cx="6372200" cy="993775"/>
          </a:xfrm>
          <a:prstGeom prst="rect">
            <a:avLst/>
          </a:prstGeom>
          <a:solidFill>
            <a:srgbClr val="00355F"/>
          </a:solidFill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spc="-10">
                <a:solidFill>
                  <a:srgbClr val="483F6A"/>
                </a:solidFill>
                <a:latin typeface="Times New Roman"/>
                <a:ea typeface="ヒラギノ角ゴ Pro W3" charset="0"/>
                <a:cs typeface="Times New Roman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378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GB" sz="2800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B15D32-2011-4135-A72C-2B82E63A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939901"/>
            <a:ext cx="7886700" cy="9937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EAA8F9-E6AD-41FA-AF88-6DD38E737CDB}"/>
              </a:ext>
            </a:extLst>
          </p:cNvPr>
          <p:cNvSpPr txBox="1"/>
          <p:nvPr userDrawn="1"/>
        </p:nvSpPr>
        <p:spPr>
          <a:xfrm>
            <a:off x="7478316" y="339502"/>
            <a:ext cx="1691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World-Changing Glasgow </a:t>
            </a: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Transformation</a:t>
            </a:r>
          </a:p>
        </p:txBody>
      </p:sp>
    </p:spTree>
    <p:extLst>
      <p:ext uri="{BB962C8B-B14F-4D97-AF65-F5344CB8AC3E}">
        <p14:creationId xmlns:p14="http://schemas.microsoft.com/office/powerpoint/2010/main" val="2022508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CGT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0175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38CB292-13F2-4CEA-8B95-8AC6E4E58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4572000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696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 spc="-10">
          <a:solidFill>
            <a:srgbClr val="483F6A"/>
          </a:solidFill>
          <a:latin typeface="Times New Roman"/>
          <a:ea typeface="ヒラギノ角ゴ Pro W3" charset="0"/>
          <a:cs typeface="Times New Roman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483F6A"/>
          </a:solidFill>
          <a:latin typeface="Times New Roman" charset="0"/>
          <a:ea typeface="ヒラギノ角ゴ Pro W3" charset="0"/>
          <a:cs typeface="Times New Roman" pitchFamily="18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483F6A"/>
          </a:solidFill>
          <a:latin typeface="Times New Roman" charset="0"/>
          <a:ea typeface="ヒラギノ角ゴ Pro W3" charset="0"/>
          <a:cs typeface="Times New Roman" pitchFamily="18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483F6A"/>
          </a:solidFill>
          <a:latin typeface="Times New Roman" charset="0"/>
          <a:ea typeface="ヒラギノ角ゴ Pro W3" charset="0"/>
          <a:cs typeface="Times New Roman" pitchFamily="18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483F6A"/>
          </a:solidFill>
          <a:latin typeface="Times New Roman" charset="0"/>
          <a:ea typeface="ヒラギノ角ゴ Pro W3" charset="0"/>
          <a:cs typeface="Times New Roman" pitchFamily="18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6pPr>
      <a:lvl7pPr marL="91437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892" indent="-342892" algn="l" rtl="0" eaLnBrk="1" fontAlgn="base" hangingPunct="1">
        <a:spcBef>
          <a:spcPct val="20000"/>
        </a:spcBef>
        <a:spcAft>
          <a:spcPct val="0"/>
        </a:spcAft>
        <a:defRPr sz="1600">
          <a:solidFill>
            <a:srgbClr val="4F5961"/>
          </a:solidFill>
          <a:latin typeface="+mn-lt"/>
          <a:ea typeface="ヒラギノ角ゴ Pro W3" charset="0"/>
          <a:cs typeface="ヒラギノ角ゴ Pro W3" charset="0"/>
        </a:defRPr>
      </a:lvl1pPr>
      <a:lvl2pPr marL="457189" algn="l" rtl="0" eaLnBrk="1" fontAlgn="base" hangingPunct="1">
        <a:spcBef>
          <a:spcPct val="20000"/>
        </a:spcBef>
        <a:spcAft>
          <a:spcPct val="0"/>
        </a:spcAft>
        <a:defRPr sz="1200">
          <a:solidFill>
            <a:srgbClr val="00213B"/>
          </a:solidFill>
          <a:latin typeface="+mn-lt"/>
          <a:ea typeface="ヒラギノ角ゴ Pro W3" charset="0"/>
          <a:cs typeface="ＭＳ Ｐゴシック" charset="0"/>
        </a:defRPr>
      </a:lvl2pPr>
      <a:lvl3pPr marL="914378" algn="l" rtl="0" eaLnBrk="1" fontAlgn="base" hangingPunct="1">
        <a:spcBef>
          <a:spcPct val="20000"/>
        </a:spcBef>
        <a:spcAft>
          <a:spcPct val="0"/>
        </a:spcAft>
        <a:defRPr sz="1200" b="1">
          <a:solidFill>
            <a:srgbClr val="00213B"/>
          </a:solidFill>
          <a:latin typeface="+mn-lt"/>
          <a:ea typeface="ＭＳ Ｐゴシック" charset="0"/>
          <a:cs typeface="ＭＳ Ｐゴシック" charset="0"/>
        </a:defRPr>
      </a:lvl3pPr>
      <a:lvl4pPr marL="1371566" algn="l" rtl="0" eaLnBrk="1" fontAlgn="base" hangingPunct="1">
        <a:spcBef>
          <a:spcPct val="20000"/>
        </a:spcBef>
        <a:spcAft>
          <a:spcPct val="0"/>
        </a:spcAft>
        <a:defRPr sz="1200">
          <a:solidFill>
            <a:srgbClr val="00213B"/>
          </a:solidFill>
          <a:latin typeface="+mn-lt"/>
          <a:ea typeface="ＭＳ Ｐゴシック" charset="0"/>
          <a:cs typeface="ＭＳ Ｐゴシック" charset="0"/>
        </a:defRPr>
      </a:lvl4pPr>
      <a:lvl5pPr marL="1828754" algn="l" rtl="0" eaLnBrk="1" fontAlgn="base" hangingPunct="1">
        <a:spcBef>
          <a:spcPct val="20000"/>
        </a:spcBef>
        <a:spcAft>
          <a:spcPct val="0"/>
        </a:spcAft>
        <a:defRPr sz="1200">
          <a:solidFill>
            <a:srgbClr val="00213B"/>
          </a:solidFill>
          <a:latin typeface="+mn-lt"/>
          <a:ea typeface="ＭＳ Ｐゴシック" charset="0"/>
          <a:cs typeface="ＭＳ Ｐゴシック" charset="0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7pPr>
      <a:lvl8pPr marL="3428915" indent="-228594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iversity of Glasgow logo">
            <a:extLst>
              <a:ext uri="{FF2B5EF4-FFF2-40B4-BE49-F238E27FC236}">
                <a16:creationId xmlns:a16="http://schemas.microsoft.com/office/drawing/2014/main" id="{F38CB292-13F2-4CEA-8B95-8AC6E4E58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3478"/>
            <a:ext cx="1835696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04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1" r:id="rId2"/>
    <p:sldLayoutId id="2147483912" r:id="rId3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 spc="-10">
          <a:solidFill>
            <a:srgbClr val="483F6A"/>
          </a:solidFill>
          <a:latin typeface="Times New Roman"/>
          <a:ea typeface="ヒラギノ角ゴ Pro W3" charset="0"/>
          <a:cs typeface="Times New Roman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483F6A"/>
          </a:solidFill>
          <a:latin typeface="Times New Roman" charset="0"/>
          <a:ea typeface="ヒラギノ角ゴ Pro W3" charset="0"/>
          <a:cs typeface="Times New Roman" pitchFamily="18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483F6A"/>
          </a:solidFill>
          <a:latin typeface="Times New Roman" charset="0"/>
          <a:ea typeface="ヒラギノ角ゴ Pro W3" charset="0"/>
          <a:cs typeface="Times New Roman" pitchFamily="18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483F6A"/>
          </a:solidFill>
          <a:latin typeface="Times New Roman" charset="0"/>
          <a:ea typeface="ヒラギノ角ゴ Pro W3" charset="0"/>
          <a:cs typeface="Times New Roman" pitchFamily="18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483F6A"/>
          </a:solidFill>
          <a:latin typeface="Times New Roman" charset="0"/>
          <a:ea typeface="ヒラギノ角ゴ Pro W3" charset="0"/>
          <a:cs typeface="Times New Roman" pitchFamily="18" charset="0"/>
        </a:defRPr>
      </a:lvl5pPr>
      <a:lvl6pPr marL="45717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6pPr>
      <a:lvl7pPr marL="914355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7pPr>
      <a:lvl8pPr marL="1371532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8pPr>
      <a:lvl9pPr marL="1828709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884" indent="-342884" algn="l" rtl="0" eaLnBrk="1" fontAlgn="base" hangingPunct="1">
        <a:spcBef>
          <a:spcPct val="20000"/>
        </a:spcBef>
        <a:spcAft>
          <a:spcPct val="0"/>
        </a:spcAft>
        <a:defRPr sz="1600">
          <a:solidFill>
            <a:srgbClr val="4F5961"/>
          </a:solidFill>
          <a:latin typeface="+mn-lt"/>
          <a:ea typeface="ヒラギノ角ゴ Pro W3" charset="0"/>
          <a:cs typeface="ヒラギノ角ゴ Pro W3" charset="0"/>
        </a:defRPr>
      </a:lvl1pPr>
      <a:lvl2pPr marL="457178" algn="l" rtl="0" eaLnBrk="1" fontAlgn="base" hangingPunct="1">
        <a:spcBef>
          <a:spcPct val="20000"/>
        </a:spcBef>
        <a:spcAft>
          <a:spcPct val="0"/>
        </a:spcAft>
        <a:defRPr sz="1200">
          <a:solidFill>
            <a:srgbClr val="00213B"/>
          </a:solidFill>
          <a:latin typeface="+mn-lt"/>
          <a:ea typeface="ヒラギノ角ゴ Pro W3" charset="0"/>
          <a:cs typeface="ＭＳ Ｐゴシック" charset="0"/>
        </a:defRPr>
      </a:lvl2pPr>
      <a:lvl3pPr marL="914355" algn="l" rtl="0" eaLnBrk="1" fontAlgn="base" hangingPunct="1">
        <a:spcBef>
          <a:spcPct val="20000"/>
        </a:spcBef>
        <a:spcAft>
          <a:spcPct val="0"/>
        </a:spcAft>
        <a:defRPr sz="1200" b="1">
          <a:solidFill>
            <a:srgbClr val="00213B"/>
          </a:solidFill>
          <a:latin typeface="+mn-lt"/>
          <a:ea typeface="ＭＳ Ｐゴシック" charset="0"/>
          <a:cs typeface="ＭＳ Ｐゴシック" charset="0"/>
        </a:defRPr>
      </a:lvl3pPr>
      <a:lvl4pPr marL="1371532" algn="l" rtl="0" eaLnBrk="1" fontAlgn="base" hangingPunct="1">
        <a:spcBef>
          <a:spcPct val="20000"/>
        </a:spcBef>
        <a:spcAft>
          <a:spcPct val="0"/>
        </a:spcAft>
        <a:defRPr sz="1200">
          <a:solidFill>
            <a:srgbClr val="00213B"/>
          </a:solidFill>
          <a:latin typeface="+mn-lt"/>
          <a:ea typeface="ＭＳ Ｐゴシック" charset="0"/>
          <a:cs typeface="ＭＳ Ｐゴシック" charset="0"/>
        </a:defRPr>
      </a:lvl4pPr>
      <a:lvl5pPr marL="1828709" algn="l" rtl="0" eaLnBrk="1" fontAlgn="base" hangingPunct="1">
        <a:spcBef>
          <a:spcPct val="20000"/>
        </a:spcBef>
        <a:spcAft>
          <a:spcPct val="0"/>
        </a:spcAft>
        <a:defRPr sz="1200">
          <a:solidFill>
            <a:srgbClr val="00213B"/>
          </a:solidFill>
          <a:latin typeface="+mn-lt"/>
          <a:ea typeface="ＭＳ Ｐゴシック" charset="0"/>
          <a:cs typeface="ＭＳ Ｐゴシック" charset="0"/>
        </a:defRPr>
      </a:lvl5pPr>
      <a:lvl6pPr marL="2514474" indent="-228588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6pPr>
      <a:lvl7pPr marL="2971652" indent="-228588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7pPr>
      <a:lvl8pPr marL="3428829" indent="-228588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8pPr>
      <a:lvl9pPr marL="3886006" indent="-228588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4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02AD0-13F4-43E0-9FE8-91AEFD65C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939901"/>
            <a:ext cx="5569527" cy="993775"/>
          </a:xfrm>
        </p:spPr>
        <p:txBody>
          <a:bodyPr/>
          <a:lstStyle/>
          <a:p>
            <a:r>
              <a:rPr lang="en-GB" dirty="0"/>
              <a:t>Driving &amp; Releasing Change</a:t>
            </a:r>
            <a:br>
              <a:rPr lang="en-GB" dirty="0"/>
            </a:br>
            <a:r>
              <a:rPr lang="en-GB" sz="2000" b="0" dirty="0"/>
              <a:t>Template: Communication &amp; engagement plan</a:t>
            </a:r>
            <a:endParaRPr lang="en-GB" sz="2400" b="0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AF3EBF6-B58D-4CDE-9B18-834BD7AA8D20}"/>
              </a:ext>
            </a:extLst>
          </p:cNvPr>
          <p:cNvSpPr/>
          <p:nvPr/>
        </p:nvSpPr>
        <p:spPr>
          <a:xfrm>
            <a:off x="5471363" y="4085469"/>
            <a:ext cx="720436" cy="720436"/>
          </a:xfrm>
          <a:prstGeom prst="ellipse">
            <a:avLst/>
          </a:prstGeom>
          <a:solidFill>
            <a:schemeClr val="bg1"/>
          </a:solidFill>
          <a:ln>
            <a:solidFill>
              <a:srgbClr val="0035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endParaRPr lang="en-GB">
              <a:solidFill>
                <a:srgbClr val="FFFFFE"/>
              </a:solidFill>
              <a:latin typeface="Calibri"/>
            </a:endParaRPr>
          </a:p>
        </p:txBody>
      </p:sp>
      <p:pic>
        <p:nvPicPr>
          <p:cNvPr id="6" name="Graphic 5" descr="Rocket with solid fill">
            <a:extLst>
              <a:ext uri="{FF2B5EF4-FFF2-40B4-BE49-F238E27FC236}">
                <a16:creationId xmlns:a16="http://schemas.microsoft.com/office/drawing/2014/main" id="{AE498C45-B2FA-435D-A856-EE06383983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62601" y="4190562"/>
            <a:ext cx="524105" cy="52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933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10F874B0-767A-4FD6-9408-AC700D5B9E35}"/>
              </a:ext>
            </a:extLst>
          </p:cNvPr>
          <p:cNvSpPr/>
          <p:nvPr/>
        </p:nvSpPr>
        <p:spPr bwMode="auto">
          <a:xfrm>
            <a:off x="251520" y="1388772"/>
            <a:ext cx="504056" cy="504056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1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65620CE-4E94-4EE6-AC42-115D71A14D99}"/>
              </a:ext>
            </a:extLst>
          </p:cNvPr>
          <p:cNvSpPr/>
          <p:nvPr/>
        </p:nvSpPr>
        <p:spPr bwMode="auto">
          <a:xfrm>
            <a:off x="251520" y="2335159"/>
            <a:ext cx="504056" cy="504056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2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3AAA60C-D9D6-4D7D-8BF1-F54F9FCBB17E}"/>
              </a:ext>
            </a:extLst>
          </p:cNvPr>
          <p:cNvSpPr/>
          <p:nvPr/>
        </p:nvSpPr>
        <p:spPr bwMode="auto">
          <a:xfrm>
            <a:off x="251520" y="3281546"/>
            <a:ext cx="504056" cy="504056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39D0029-CB17-4033-BDE4-EEBA4469CFF0}"/>
              </a:ext>
            </a:extLst>
          </p:cNvPr>
          <p:cNvSpPr/>
          <p:nvPr/>
        </p:nvSpPr>
        <p:spPr bwMode="auto">
          <a:xfrm>
            <a:off x="251520" y="4227934"/>
            <a:ext cx="504056" cy="504056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4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466655E-3BD4-4921-9BC5-173CC3EA2CF7}"/>
              </a:ext>
            </a:extLst>
          </p:cNvPr>
          <p:cNvSpPr txBox="1">
            <a:spLocks/>
          </p:cNvSpPr>
          <p:nvPr/>
        </p:nvSpPr>
        <p:spPr>
          <a:xfrm>
            <a:off x="1835696" y="339502"/>
            <a:ext cx="7308304" cy="79208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spc="-10">
                <a:solidFill>
                  <a:srgbClr val="483F6A"/>
                </a:solidFill>
                <a:latin typeface="Times New Roman"/>
                <a:ea typeface="ヒラギノ角ゴ Pro W3" charset="0"/>
                <a:cs typeface="Times New Roman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378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-10" normalizeH="0" baseline="0" noProof="0" dirty="0">
                <a:ln>
                  <a:noFill/>
                </a:ln>
                <a:solidFill>
                  <a:srgbClr val="00355F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charset="0"/>
                <a:cs typeface="Arial" panose="020B0604020202020204" pitchFamily="34" charset="0"/>
              </a:rPr>
              <a:t>Communication and engagement objectives</a:t>
            </a:r>
            <a:br>
              <a:rPr kumimoji="0" lang="en-GB" sz="2000" b="1" i="0" u="none" strike="noStrike" kern="0" cap="none" spc="-10" normalizeH="0" baseline="0" noProof="0" dirty="0">
                <a:ln>
                  <a:noFill/>
                </a:ln>
                <a:solidFill>
                  <a:srgbClr val="00355F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charset="0"/>
                <a:cs typeface="Arial" panose="020B0604020202020204" pitchFamily="34" charset="0"/>
              </a:rPr>
            </a:br>
            <a:r>
              <a:rPr lang="en-GB" sz="1600" b="0" kern="0" dirty="0">
                <a:solidFill>
                  <a:srgbClr val="0035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you aiming to achieve through your activities?</a:t>
            </a:r>
            <a:endParaRPr kumimoji="0" lang="en-GB" b="0" i="0" u="none" strike="noStrike" kern="0" cap="none" spc="-11" normalizeH="0" baseline="0" noProof="0" dirty="0">
              <a:ln>
                <a:noFill/>
              </a:ln>
              <a:solidFill>
                <a:srgbClr val="00355F"/>
              </a:solidFill>
              <a:effectLst/>
              <a:uLnTx/>
              <a:uFillTx/>
              <a:latin typeface="Arial" panose="020B0604020202020204" pitchFamily="34" charset="0"/>
              <a:ea typeface="ヒラギノ角ゴ Pro W3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364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00CB2D3-A46A-4F61-8948-8E275A8CD592}"/>
              </a:ext>
            </a:extLst>
          </p:cNvPr>
          <p:cNvSpPr/>
          <p:nvPr/>
        </p:nvSpPr>
        <p:spPr bwMode="auto">
          <a:xfrm>
            <a:off x="6889310" y="62076"/>
            <a:ext cx="2003170" cy="338336"/>
          </a:xfrm>
          <a:prstGeom prst="roundRect">
            <a:avLst/>
          </a:prstGeom>
          <a:solidFill>
            <a:srgbClr val="00355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466655E-3BD4-4921-9BC5-173CC3EA2CF7}"/>
              </a:ext>
            </a:extLst>
          </p:cNvPr>
          <p:cNvSpPr txBox="1">
            <a:spLocks/>
          </p:cNvSpPr>
          <p:nvPr/>
        </p:nvSpPr>
        <p:spPr>
          <a:xfrm>
            <a:off x="1831559" y="339502"/>
            <a:ext cx="4756665" cy="79208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spc="-10">
                <a:solidFill>
                  <a:srgbClr val="483F6A"/>
                </a:solidFill>
                <a:latin typeface="Times New Roman"/>
                <a:ea typeface="ヒラギノ角ゴ Pro W3" charset="0"/>
                <a:cs typeface="Times New Roman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378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-10" normalizeH="0" baseline="0" noProof="0" dirty="0">
                <a:ln>
                  <a:noFill/>
                </a:ln>
                <a:solidFill>
                  <a:srgbClr val="00355F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charset="0"/>
                <a:cs typeface="Arial" panose="020B0604020202020204" pitchFamily="34" charset="0"/>
              </a:rPr>
              <a:t>Communication and engagement plan</a:t>
            </a:r>
            <a:br>
              <a:rPr kumimoji="0" lang="en-GB" sz="2000" b="1" i="0" u="none" strike="noStrike" kern="0" cap="none" spc="-10" normalizeH="0" baseline="0" noProof="0" dirty="0">
                <a:ln>
                  <a:noFill/>
                </a:ln>
                <a:solidFill>
                  <a:srgbClr val="00355F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charset="0"/>
                <a:cs typeface="Arial" panose="020B0604020202020204" pitchFamily="34" charset="0"/>
              </a:rPr>
            </a:br>
            <a:r>
              <a:rPr lang="en-GB" sz="1600" b="0" kern="0" dirty="0">
                <a:solidFill>
                  <a:srgbClr val="0035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Details for each activity</a:t>
            </a:r>
            <a:endParaRPr kumimoji="0" lang="en-GB" b="0" i="0" u="none" strike="noStrike" kern="0" cap="none" spc="-11" normalizeH="0" baseline="0" noProof="0" dirty="0">
              <a:ln>
                <a:noFill/>
              </a:ln>
              <a:solidFill>
                <a:srgbClr val="00355F"/>
              </a:solidFill>
              <a:effectLst/>
              <a:uLnTx/>
              <a:uFillTx/>
              <a:latin typeface="Arial" panose="020B0604020202020204" pitchFamily="34" charset="0"/>
              <a:ea typeface="ヒラギノ角ゴ Pro W3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4C234E5-7B25-4394-8788-FE68D65D5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825313"/>
              </p:ext>
            </p:extLst>
          </p:nvPr>
        </p:nvGraphicFramePr>
        <p:xfrm>
          <a:off x="94450" y="1275606"/>
          <a:ext cx="8955100" cy="373120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070732">
                  <a:extLst>
                    <a:ext uri="{9D8B030D-6E8A-4147-A177-3AD203B41FA5}">
                      <a16:colId xmlns:a16="http://schemas.microsoft.com/office/drawing/2014/main" val="462246279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233265571"/>
                    </a:ext>
                  </a:extLst>
                </a:gridCol>
                <a:gridCol w="1189543">
                  <a:extLst>
                    <a:ext uri="{9D8B030D-6E8A-4147-A177-3AD203B41FA5}">
                      <a16:colId xmlns:a16="http://schemas.microsoft.com/office/drawing/2014/main" val="3723192833"/>
                    </a:ext>
                  </a:extLst>
                </a:gridCol>
                <a:gridCol w="995011">
                  <a:extLst>
                    <a:ext uri="{9D8B030D-6E8A-4147-A177-3AD203B41FA5}">
                      <a16:colId xmlns:a16="http://schemas.microsoft.com/office/drawing/2014/main" val="803613845"/>
                    </a:ext>
                  </a:extLst>
                </a:gridCol>
                <a:gridCol w="1350372">
                  <a:extLst>
                    <a:ext uri="{9D8B030D-6E8A-4147-A177-3AD203B41FA5}">
                      <a16:colId xmlns:a16="http://schemas.microsoft.com/office/drawing/2014/main" val="669510472"/>
                    </a:ext>
                  </a:extLst>
                </a:gridCol>
                <a:gridCol w="1421444">
                  <a:extLst>
                    <a:ext uri="{9D8B030D-6E8A-4147-A177-3AD203B41FA5}">
                      <a16:colId xmlns:a16="http://schemas.microsoft.com/office/drawing/2014/main" val="2089860778"/>
                    </a:ext>
                  </a:extLst>
                </a:gridCol>
                <a:gridCol w="836818">
                  <a:extLst>
                    <a:ext uri="{9D8B030D-6E8A-4147-A177-3AD203B41FA5}">
                      <a16:colId xmlns:a16="http://schemas.microsoft.com/office/drawing/2014/main" val="209739175"/>
                    </a:ext>
                  </a:extLst>
                </a:gridCol>
                <a:gridCol w="1011060">
                  <a:extLst>
                    <a:ext uri="{9D8B030D-6E8A-4147-A177-3AD203B41FA5}">
                      <a16:colId xmlns:a16="http://schemas.microsoft.com/office/drawing/2014/main" val="1251045322"/>
                    </a:ext>
                  </a:extLst>
                </a:gridCol>
              </a:tblGrid>
              <a:tr h="341457">
                <a:tc>
                  <a:txBody>
                    <a:bodyPr/>
                    <a:lstStyle/>
                    <a:p>
                      <a:pPr algn="l"/>
                      <a:r>
                        <a:rPr lang="en-GB" sz="1050" dirty="0"/>
                        <a:t>Audience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dirty="0"/>
                        <a:t>Activity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dirty="0"/>
                        <a:t>Channel/</a:t>
                      </a:r>
                    </a:p>
                    <a:p>
                      <a:pPr algn="l"/>
                      <a:r>
                        <a:rPr lang="en-GB" sz="1050" dirty="0"/>
                        <a:t>Platform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dirty="0"/>
                        <a:t>Date/</a:t>
                      </a:r>
                      <a:br>
                        <a:rPr lang="en-GB" sz="1050" dirty="0"/>
                      </a:br>
                      <a:r>
                        <a:rPr lang="en-GB" sz="1050" dirty="0"/>
                        <a:t>timing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dirty="0"/>
                        <a:t>Objective(s)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dirty="0"/>
                        <a:t>Key message(s)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dirty="0"/>
                        <a:t>Owner(s)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dirty="0"/>
                        <a:t>Feedback/</a:t>
                      </a:r>
                    </a:p>
                    <a:p>
                      <a:pPr algn="l"/>
                      <a:r>
                        <a:rPr lang="en-GB" sz="1050" dirty="0"/>
                        <a:t>metric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6600419"/>
                  </a:ext>
                </a:extLst>
              </a:tr>
              <a:tr h="474247"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1788409"/>
                  </a:ext>
                </a:extLst>
              </a:tr>
              <a:tr h="474247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552758"/>
                  </a:ext>
                </a:extLst>
              </a:tr>
              <a:tr h="474247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7576447"/>
                  </a:ext>
                </a:extLst>
              </a:tr>
              <a:tr h="474247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5938815"/>
                  </a:ext>
                </a:extLst>
              </a:tr>
              <a:tr h="474247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4631717"/>
                  </a:ext>
                </a:extLst>
              </a:tr>
              <a:tr h="474247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7109316"/>
                  </a:ext>
                </a:extLst>
              </a:tr>
              <a:tr h="474247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204789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C443C30-FE38-42A2-91C2-AF0B107FB61A}"/>
              </a:ext>
            </a:extLst>
          </p:cNvPr>
          <p:cNvSpPr txBox="1"/>
          <p:nvPr/>
        </p:nvSpPr>
        <p:spPr>
          <a:xfrm>
            <a:off x="6914642" y="104286"/>
            <a:ext cx="1952505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050" dirty="0">
                <a:solidFill>
                  <a:schemeClr val="bg1"/>
                </a:solidFill>
              </a:rPr>
              <a:t>Make it ready/make it happen</a:t>
            </a:r>
          </a:p>
        </p:txBody>
      </p:sp>
    </p:spTree>
    <p:extLst>
      <p:ext uri="{BB962C8B-B14F-4D97-AF65-F5344CB8AC3E}">
        <p14:creationId xmlns:p14="http://schemas.microsoft.com/office/powerpoint/2010/main" val="1925138809"/>
      </p:ext>
    </p:extLst>
  </p:cSld>
  <p:clrMapOvr>
    <a:masterClrMapping/>
  </p:clrMapOvr>
</p:sld>
</file>

<file path=ppt/theme/theme1.xml><?xml version="1.0" encoding="utf-8"?>
<a:theme xmlns:a="http://schemas.openxmlformats.org/drawingml/2006/main" name="3_UoG_PowerPoint_16.9">
  <a:themeElements>
    <a:clrScheme name="Custom 4">
      <a:dk1>
        <a:srgbClr val="002542"/>
      </a:dk1>
      <a:lt1>
        <a:srgbClr val="FFFFFE"/>
      </a:lt1>
      <a:dk2>
        <a:srgbClr val="354047"/>
      </a:dk2>
      <a:lt2>
        <a:srgbClr val="C54520"/>
      </a:lt2>
      <a:accent1>
        <a:srgbClr val="63548B"/>
      </a:accent1>
      <a:accent2>
        <a:srgbClr val="8D0C64"/>
      </a:accent2>
      <a:accent3>
        <a:srgbClr val="CF1C20"/>
      </a:accent3>
      <a:accent4>
        <a:srgbClr val="4B3B7D"/>
      </a:accent4>
      <a:accent5>
        <a:srgbClr val="003824"/>
      </a:accent5>
      <a:accent6>
        <a:srgbClr val="500B29"/>
      </a:accent6>
      <a:hlink>
        <a:srgbClr val="584B3D"/>
      </a:hlink>
      <a:folHlink>
        <a:srgbClr val="0068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766C5C59-31E5-443C-A29B-DDF297EBD9BD}" vid="{CE51EED4-0896-4FFF-ACE8-E0FF01E4960E}"/>
    </a:ext>
  </a:extLst>
</a:theme>
</file>

<file path=ppt/theme/theme2.xml><?xml version="1.0" encoding="utf-8"?>
<a:theme xmlns:a="http://schemas.openxmlformats.org/drawingml/2006/main" name="4_UoG_PowerPoint_16.9">
  <a:themeElements>
    <a:clrScheme name="Custom 4">
      <a:dk1>
        <a:srgbClr val="002542"/>
      </a:dk1>
      <a:lt1>
        <a:srgbClr val="FFFFFE"/>
      </a:lt1>
      <a:dk2>
        <a:srgbClr val="354047"/>
      </a:dk2>
      <a:lt2>
        <a:srgbClr val="C54520"/>
      </a:lt2>
      <a:accent1>
        <a:srgbClr val="63548B"/>
      </a:accent1>
      <a:accent2>
        <a:srgbClr val="8D0C64"/>
      </a:accent2>
      <a:accent3>
        <a:srgbClr val="CF1C20"/>
      </a:accent3>
      <a:accent4>
        <a:srgbClr val="4B3B7D"/>
      </a:accent4>
      <a:accent5>
        <a:srgbClr val="003824"/>
      </a:accent5>
      <a:accent6>
        <a:srgbClr val="500B29"/>
      </a:accent6>
      <a:hlink>
        <a:srgbClr val="584B3D"/>
      </a:hlink>
      <a:folHlink>
        <a:srgbClr val="0068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1 WCGT PowerPoint Template " id="{07C2A9E5-CCDC-49BC-9F96-250456025006}" vid="{C244BF2D-64BD-403D-BD96-5E157A49C22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C4FD69EA1E24D8E285EBEC5234FAF" ma:contentTypeVersion="13" ma:contentTypeDescription="Create a new document." ma:contentTypeScope="" ma:versionID="f5611b331bce96a90d26a0e777fa475b">
  <xsd:schema xmlns:xsd="http://www.w3.org/2001/XMLSchema" xmlns:xs="http://www.w3.org/2001/XMLSchema" xmlns:p="http://schemas.microsoft.com/office/2006/metadata/properties" xmlns:ns2="fdc8312d-25c7-4a0c-a77c-e9281b567d89" xmlns:ns3="94e70db4-eadf-4ccf-92f7-34c25b369377" targetNamespace="http://schemas.microsoft.com/office/2006/metadata/properties" ma:root="true" ma:fieldsID="30e9e8147725461dd45a9f1b114802d8" ns2:_="" ns3:_="">
    <xsd:import namespace="fdc8312d-25c7-4a0c-a77c-e9281b567d89"/>
    <xsd:import namespace="94e70db4-eadf-4ccf-92f7-34c25b3693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c8312d-25c7-4a0c-a77c-e9281b567d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e70db4-eadf-4ccf-92f7-34c25b36937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4e70db4-eadf-4ccf-92f7-34c25b369377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526045-E1E1-440D-BBCA-2EC8398F3754}"/>
</file>

<file path=customXml/itemProps2.xml><?xml version="1.0" encoding="utf-8"?>
<ds:datastoreItem xmlns:ds="http://schemas.openxmlformats.org/officeDocument/2006/customXml" ds:itemID="{F2EF1766-D59A-4C97-910E-BB39E5529553}">
  <ds:schemaRefs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29761106-d0ad-465b-95fd-333e06a2b458"/>
    <ds:schemaRef ds:uri="http://schemas.microsoft.com/office/2006/metadata/properties"/>
    <ds:schemaRef ds:uri="830d4c1a-d6b1-4b2c-8808-f699b2e7052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752522C-DAA3-43D0-BE36-D18CF2C29F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61</TotalTime>
  <Words>71</Words>
  <Application>Microsoft Office PowerPoint</Application>
  <PresentationFormat>On-screen Show (16:9)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3_UoG_PowerPoint_16.9</vt:lpstr>
      <vt:lpstr>4_UoG_PowerPoint_16.9</vt:lpstr>
      <vt:lpstr>Driving &amp; Releasing Change Template: Communication &amp; engagement plan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Roisin Reilly</dc:creator>
  <cp:keywords/>
  <dc:description/>
  <cp:lastModifiedBy>Roisin Reilly</cp:lastModifiedBy>
  <cp:revision>5</cp:revision>
  <dcterms:created xsi:type="dcterms:W3CDTF">2021-06-16T11:48:47Z</dcterms:created>
  <dcterms:modified xsi:type="dcterms:W3CDTF">2021-06-17T08:50:19Z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0x010100727C4FD69EA1E24D8E285EBEC5234FAF</vt:lpwstr>
  </property>
  <property fmtid="{D5CDD505-2E9C-101B-9397-08002B2CF9AE}" pid="3" name="AuthorIds_UIVersion_11776">
    <vt:lpwstr>15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</Properties>
</file>