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8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05"/>
    <p:restoredTop sz="94624"/>
  </p:normalViewPr>
  <p:slideViewPr>
    <p:cSldViewPr snapToGrid="0" snapToObjects="1">
      <p:cViewPr varScale="1">
        <p:scale>
          <a:sx n="70" d="100"/>
          <a:sy n="70" d="100"/>
        </p:scale>
        <p:origin x="180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10T10:41:37.7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24575,'0'6'0,"3"-1"0,-3-2 0,3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10T10:41:37.7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24575,'0'6'0,"3"-1"0,-3-2 0,3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11T11:04:48.89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0 24575,'0'0'0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1E5307-1D1E-224D-AF8F-E4B3A965514A}" type="datetimeFigureOut">
              <a:rPr lang="en-US" smtClean="0"/>
              <a:t>6/17/21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2EC8DB-60AA-8047-8237-50A3176A4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351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2EC8DB-60AA-8047-8237-50A3176A416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526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2EC8DB-60AA-8047-8237-50A3176A416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781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B77F2-4254-974A-98E5-0DABC4196461}" type="datetimeFigureOut">
              <a:rPr lang="en-US" smtClean="0"/>
              <a:t>6/17/21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C1146-E6F0-8247-85C6-3A3B7438F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08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B77F2-4254-974A-98E5-0DABC4196461}" type="datetimeFigureOut">
              <a:rPr lang="en-US" smtClean="0"/>
              <a:t>6/17/21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C1146-E6F0-8247-85C6-3A3B7438F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2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B77F2-4254-974A-98E5-0DABC4196461}" type="datetimeFigureOut">
              <a:rPr lang="en-US" smtClean="0"/>
              <a:t>6/17/21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C1146-E6F0-8247-85C6-3A3B7438F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247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B77F2-4254-974A-98E5-0DABC4196461}" type="datetimeFigureOut">
              <a:rPr lang="en-US" smtClean="0"/>
              <a:t>6/17/21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C1146-E6F0-8247-85C6-3A3B7438F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80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B77F2-4254-974A-98E5-0DABC4196461}" type="datetimeFigureOut">
              <a:rPr lang="en-US" smtClean="0"/>
              <a:t>6/17/21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C1146-E6F0-8247-85C6-3A3B7438F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332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B77F2-4254-974A-98E5-0DABC4196461}" type="datetimeFigureOut">
              <a:rPr lang="en-US" smtClean="0"/>
              <a:t>6/17/21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C1146-E6F0-8247-85C6-3A3B7438F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56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B77F2-4254-974A-98E5-0DABC4196461}" type="datetimeFigureOut">
              <a:rPr lang="en-US" smtClean="0"/>
              <a:t>6/17/21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C1146-E6F0-8247-85C6-3A3B7438F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201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B77F2-4254-974A-98E5-0DABC4196461}" type="datetimeFigureOut">
              <a:rPr lang="en-US" smtClean="0"/>
              <a:t>6/17/21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C1146-E6F0-8247-85C6-3A3B7438F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622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B77F2-4254-974A-98E5-0DABC4196461}" type="datetimeFigureOut">
              <a:rPr lang="en-US" smtClean="0"/>
              <a:t>6/17/21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C1146-E6F0-8247-85C6-3A3B7438F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125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B77F2-4254-974A-98E5-0DABC4196461}" type="datetimeFigureOut">
              <a:rPr lang="en-US" smtClean="0"/>
              <a:t>6/17/21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C1146-E6F0-8247-85C6-3A3B7438F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244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B77F2-4254-974A-98E5-0DABC4196461}" type="datetimeFigureOut">
              <a:rPr lang="en-US" smtClean="0"/>
              <a:t>6/17/21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C1146-E6F0-8247-85C6-3A3B7438F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128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B77F2-4254-974A-98E5-0DABC4196461}" type="datetimeFigureOut">
              <a:rPr lang="en-US" smtClean="0"/>
              <a:t>6/17/21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C1146-E6F0-8247-85C6-3A3B7438F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754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.xml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">
              <a:schemeClr val="accent4">
                <a:lumMod val="0"/>
                <a:lumOff val="100000"/>
              </a:schemeClr>
            </a:gs>
            <a:gs pos="26000">
              <a:schemeClr val="accent4">
                <a:lumMod val="0"/>
                <a:lumOff val="100000"/>
              </a:schemeClr>
            </a:gs>
            <a:gs pos="99000">
              <a:schemeClr val="accent4">
                <a:lumMod val="7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own Ribbon 2">
            <a:extLst>
              <a:ext uri="{FF2B5EF4-FFF2-40B4-BE49-F238E27FC236}">
                <a16:creationId xmlns:a16="http://schemas.microsoft.com/office/drawing/2014/main" id="{ECE54370-E326-A44E-9621-72D1C81C09C6}"/>
              </a:ext>
            </a:extLst>
          </p:cNvPr>
          <p:cNvSpPr/>
          <p:nvPr/>
        </p:nvSpPr>
        <p:spPr>
          <a:xfrm>
            <a:off x="0" y="199724"/>
            <a:ext cx="6820904" cy="829361"/>
          </a:xfrm>
          <a:prstGeom prst="ribbon">
            <a:avLst>
              <a:gd name="adj1" fmla="val 16667"/>
              <a:gd name="adj2" fmla="val 67632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50000"/>
                </a:schemeClr>
              </a:solidFill>
              <a:latin typeface="American Typewriter" panose="02090604020004020304" pitchFamily="18" charset="77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8C6A222F-E245-6F46-A1A7-C7EE7B3B3563}"/>
                  </a:ext>
                </a:extLst>
              </p14:cNvPr>
              <p14:cNvContentPartPr/>
              <p14:nvPr/>
            </p14:nvContentPartPr>
            <p14:xfrm>
              <a:off x="-925547" y="-245343"/>
              <a:ext cx="2160" cy="612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8C6A222F-E245-6F46-A1A7-C7EE7B3B356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934547" y="-254343"/>
                <a:ext cx="19800" cy="23760"/>
              </a:xfrm>
              <a:prstGeom prst="rect">
                <a:avLst/>
              </a:prstGeom>
            </p:spPr>
          </p:pic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B29E4DF3-4BAE-1946-A723-CE0C1DBDC828}"/>
              </a:ext>
            </a:extLst>
          </p:cNvPr>
          <p:cNvSpPr txBox="1"/>
          <p:nvPr/>
        </p:nvSpPr>
        <p:spPr>
          <a:xfrm>
            <a:off x="1079500" y="366457"/>
            <a:ext cx="4699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>
                <a:latin typeface="American Typewriter" panose="02090604020004020304" pitchFamily="18" charset="77"/>
                <a:ea typeface="Brush Script MT" panose="03060802040406070304" pitchFamily="66" charset="-122"/>
                <a:cs typeface="Apple Chancery" panose="03020702040506060504" pitchFamily="66" charset="-79"/>
              </a:rPr>
              <a:t>Job advertisement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F365602-64F7-C742-A1FD-44D258F8DEAC}"/>
              </a:ext>
            </a:extLst>
          </p:cNvPr>
          <p:cNvSpPr/>
          <p:nvPr/>
        </p:nvSpPr>
        <p:spPr>
          <a:xfrm>
            <a:off x="308003" y="3516455"/>
            <a:ext cx="6258423" cy="4474272"/>
          </a:xfrm>
          <a:prstGeom prst="rect">
            <a:avLst/>
          </a:prstGeom>
          <a:solidFill>
            <a:schemeClr val="bg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E25ABA5-D107-3B45-A5B6-72E59B0325EB}"/>
              </a:ext>
            </a:extLst>
          </p:cNvPr>
          <p:cNvSpPr txBox="1"/>
          <p:nvPr/>
        </p:nvSpPr>
        <p:spPr>
          <a:xfrm>
            <a:off x="1341789" y="1227461"/>
            <a:ext cx="419982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u="sng" dirty="0">
                <a:latin typeface="American Typewriter" panose="02090604020004020304" pitchFamily="18" charset="77"/>
                <a:ea typeface="Brush Script MT" panose="03060802040406070304" pitchFamily="66" charset="-122"/>
                <a:cs typeface="APPLE CHANCERY" panose="03020702040506060504" pitchFamily="66" charset="-79"/>
              </a:rPr>
              <a:t>Immune cell wanted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CC2140E-CEFE-E640-9C28-FCB5EF9E2AB4}"/>
              </a:ext>
            </a:extLst>
          </p:cNvPr>
          <p:cNvSpPr txBox="1"/>
          <p:nvPr/>
        </p:nvSpPr>
        <p:spPr>
          <a:xfrm>
            <a:off x="233484" y="2344900"/>
            <a:ext cx="6587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merican Typewriter" panose="02090604020004020304" pitchFamily="18" charset="77"/>
                <a:ea typeface="Brush Script MT" panose="03060802040406070304" pitchFamily="66" charset="-122"/>
                <a:cs typeface="Apple Chancery" panose="03020702040506060504" pitchFamily="66" charset="-79"/>
              </a:rPr>
              <a:t>Lung cell needs help to remove ___________________ virus!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24CDA40-20E7-F64D-A63E-193A58EDEB4D}"/>
              </a:ext>
            </a:extLst>
          </p:cNvPr>
          <p:cNvSpPr txBox="1"/>
          <p:nvPr/>
        </p:nvSpPr>
        <p:spPr>
          <a:xfrm>
            <a:off x="233484" y="2912608"/>
            <a:ext cx="6587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merican Typewriter" panose="02090604020004020304" pitchFamily="18" charset="77"/>
                <a:ea typeface="Brush Script MT" panose="03060802040406070304" pitchFamily="66" charset="-122"/>
                <a:cs typeface="Apple Chancery" panose="03020702040506060504" pitchFamily="66" charset="-79"/>
              </a:rPr>
              <a:t>There is a </a:t>
            </a:r>
            <a:r>
              <a:rPr lang="en-US" b="1" u="sng" dirty="0">
                <a:latin typeface="American Typewriter" panose="02090604020004020304" pitchFamily="18" charset="77"/>
                <a:ea typeface="Brush Script MT" panose="03060802040406070304" pitchFamily="66" charset="-122"/>
                <a:cs typeface="APPLE CHANCERY" panose="03020702040506060504" pitchFamily="66" charset="-79"/>
              </a:rPr>
              <a:t>little / lots </a:t>
            </a:r>
            <a:r>
              <a:rPr lang="en-US" dirty="0">
                <a:latin typeface="American Typewriter" panose="02090604020004020304" pitchFamily="18" charset="77"/>
                <a:ea typeface="Brush Script MT" panose="03060802040406070304" pitchFamily="66" charset="-122"/>
                <a:cs typeface="Apple Chancery" panose="03020702040506060504" pitchFamily="66" charset="-79"/>
              </a:rPr>
              <a:t>of this virus in the cell.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35EAFEC-36BE-954A-9D97-3EE212DBFBB0}"/>
              </a:ext>
            </a:extLst>
          </p:cNvPr>
          <p:cNvSpPr txBox="1"/>
          <p:nvPr/>
        </p:nvSpPr>
        <p:spPr>
          <a:xfrm>
            <a:off x="291573" y="3597418"/>
            <a:ext cx="29883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American Typewriter" panose="02090604020004020304" pitchFamily="18" charset="77"/>
                <a:ea typeface="Brush Script MT" panose="03060802040406070304" pitchFamily="66" charset="-122"/>
                <a:cs typeface="Apple Chancery" panose="03020702040506060504" pitchFamily="66" charset="-79"/>
              </a:rPr>
              <a:t>Draw picture of </a:t>
            </a:r>
          </a:p>
          <a:p>
            <a:pPr algn="ctr"/>
            <a:r>
              <a:rPr lang="en-US" sz="1600" b="1" dirty="0">
                <a:latin typeface="American Typewriter" panose="02090604020004020304" pitchFamily="18" charset="77"/>
                <a:ea typeface="Brush Script MT" panose="03060802040406070304" pitchFamily="66" charset="-122"/>
                <a:cs typeface="Apple Chancery" panose="03020702040506060504" pitchFamily="66" charset="-79"/>
              </a:rPr>
              <a:t>lung cell &amp; virus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C9C53C-2051-BA47-9779-0C8C0854E715}"/>
              </a:ext>
            </a:extLst>
          </p:cNvPr>
          <p:cNvSpPr txBox="1"/>
          <p:nvPr/>
        </p:nvSpPr>
        <p:spPr>
          <a:xfrm>
            <a:off x="3138901" y="934319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- 1 of 2 -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44EB51C-7E82-314E-9B81-D05BEA700C28}"/>
              </a:ext>
            </a:extLst>
          </p:cNvPr>
          <p:cNvSpPr/>
          <p:nvPr/>
        </p:nvSpPr>
        <p:spPr>
          <a:xfrm>
            <a:off x="479691" y="8237764"/>
            <a:ext cx="59240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American Typewriter" panose="02090604020004020304" pitchFamily="18" charset="77"/>
                <a:ea typeface="Brush Script MT" panose="03060802040406070304" pitchFamily="66" charset="-122"/>
                <a:cs typeface="Apple Chancery" panose="03020702040506060504" pitchFamily="66" charset="-79"/>
              </a:rPr>
              <a:t>Urgent assistance is required!</a:t>
            </a:r>
            <a:endParaRPr lang="en-US" b="1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11D804B-2220-6C48-ABA9-4C55525C6D57}"/>
              </a:ext>
            </a:extLst>
          </p:cNvPr>
          <p:cNvCxnSpPr>
            <a:cxnSpLocks/>
          </p:cNvCxnSpPr>
          <p:nvPr/>
        </p:nvCxnSpPr>
        <p:spPr>
          <a:xfrm>
            <a:off x="3527194" y="5714216"/>
            <a:ext cx="2876512" cy="9593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DC08BAC4-599D-D64A-AF8C-D0C192886AEF}"/>
              </a:ext>
            </a:extLst>
          </p:cNvPr>
          <p:cNvSpPr txBox="1"/>
          <p:nvPr/>
        </p:nvSpPr>
        <p:spPr>
          <a:xfrm>
            <a:off x="3575516" y="3597418"/>
            <a:ext cx="26953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American Typewriter" panose="02090604020004020304" pitchFamily="18" charset="77"/>
                <a:ea typeface="Brush Script MT" panose="03060802040406070304" pitchFamily="66" charset="-122"/>
                <a:cs typeface="Apple Chancery" panose="03020702040506060504" pitchFamily="66" charset="-79"/>
              </a:rPr>
              <a:t>Annotate warning signals 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C309BF-417C-BF43-BE5C-E46423036941}"/>
              </a:ext>
            </a:extLst>
          </p:cNvPr>
          <p:cNvSpPr txBox="1"/>
          <p:nvPr/>
        </p:nvSpPr>
        <p:spPr>
          <a:xfrm>
            <a:off x="233484" y="1817829"/>
            <a:ext cx="1384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merican Typewriter" panose="02090604020004020304" pitchFamily="18" charset="77"/>
              </a:rPr>
              <a:t>Your name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2B23777-8EDC-1A48-8993-5E3DF9C4B75E}"/>
              </a:ext>
            </a:extLst>
          </p:cNvPr>
          <p:cNvCxnSpPr/>
          <p:nvPr/>
        </p:nvCxnSpPr>
        <p:spPr>
          <a:xfrm>
            <a:off x="1597810" y="2071674"/>
            <a:ext cx="38587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9D57D78-0514-9C44-AC52-082B5EA863E5}"/>
              </a:ext>
            </a:extLst>
          </p:cNvPr>
          <p:cNvCxnSpPr>
            <a:cxnSpLocks/>
            <a:stCxn id="2" idx="2"/>
            <a:endCxn id="2" idx="0"/>
          </p:cNvCxnSpPr>
          <p:nvPr/>
        </p:nvCxnSpPr>
        <p:spPr>
          <a:xfrm flipV="1">
            <a:off x="3437215" y="3516455"/>
            <a:ext cx="0" cy="447427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954D325-4C59-294D-858A-2B2602ABE60D}"/>
              </a:ext>
            </a:extLst>
          </p:cNvPr>
          <p:cNvSpPr txBox="1"/>
          <p:nvPr/>
        </p:nvSpPr>
        <p:spPr>
          <a:xfrm>
            <a:off x="3556720" y="5857554"/>
            <a:ext cx="26953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American Typewriter" panose="02090604020004020304" pitchFamily="18" charset="77"/>
                <a:ea typeface="Brush Script MT" panose="03060802040406070304" pitchFamily="66" charset="-122"/>
                <a:cs typeface="Apple Chancery" panose="03020702040506060504" pitchFamily="66" charset="-79"/>
              </a:rPr>
              <a:t>Do you need a communicating cell?</a:t>
            </a:r>
          </a:p>
        </p:txBody>
      </p:sp>
    </p:spTree>
    <p:extLst>
      <p:ext uri="{BB962C8B-B14F-4D97-AF65-F5344CB8AC3E}">
        <p14:creationId xmlns:p14="http://schemas.microsoft.com/office/powerpoint/2010/main" val="4167834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accent4">
                <a:lumMod val="0"/>
                <a:lumOff val="100000"/>
              </a:schemeClr>
            </a:gs>
            <a:gs pos="26000">
              <a:schemeClr val="accent4">
                <a:lumMod val="0"/>
                <a:lumOff val="100000"/>
              </a:schemeClr>
            </a:gs>
            <a:gs pos="99000">
              <a:schemeClr val="accent4">
                <a:lumMod val="7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8C6A222F-E245-6F46-A1A7-C7EE7B3B3563}"/>
                  </a:ext>
                </a:extLst>
              </p14:cNvPr>
              <p14:cNvContentPartPr/>
              <p14:nvPr/>
            </p14:nvContentPartPr>
            <p14:xfrm>
              <a:off x="-925547" y="-245343"/>
              <a:ext cx="2160" cy="612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8C6A222F-E245-6F46-A1A7-C7EE7B3B356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934547" y="-254343"/>
                <a:ext cx="19800" cy="23760"/>
              </a:xfrm>
              <a:prstGeom prst="rect">
                <a:avLst/>
              </a:prstGeom>
            </p:spPr>
          </p:pic>
        </mc:Fallback>
      </mc:AlternateContent>
      <p:sp>
        <p:nvSpPr>
          <p:cNvPr id="37" name="TextBox 36">
            <a:extLst>
              <a:ext uri="{FF2B5EF4-FFF2-40B4-BE49-F238E27FC236}">
                <a16:creationId xmlns:a16="http://schemas.microsoft.com/office/drawing/2014/main" id="{FEA863BA-8F28-6847-8BCE-256C8B4FD813}"/>
              </a:ext>
            </a:extLst>
          </p:cNvPr>
          <p:cNvSpPr txBox="1"/>
          <p:nvPr/>
        </p:nvSpPr>
        <p:spPr>
          <a:xfrm>
            <a:off x="270579" y="1811027"/>
            <a:ext cx="65874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merican Typewriter" panose="02090604020004020304" pitchFamily="18" charset="77"/>
                <a:ea typeface="Brush Script MT" panose="03060802040406070304" pitchFamily="66" charset="-122"/>
                <a:cs typeface="Apple Chancery" panose="03020702040506060504" pitchFamily="66" charset="-79"/>
              </a:rPr>
              <a:t>Based upon all the information on sheet one</a:t>
            </a:r>
          </a:p>
          <a:p>
            <a:endParaRPr lang="en-US" dirty="0">
              <a:latin typeface="American Typewriter" panose="02090604020004020304" pitchFamily="18" charset="77"/>
              <a:ea typeface="Brush Script MT" panose="03060802040406070304" pitchFamily="66" charset="-122"/>
              <a:cs typeface="Apple Chancery" panose="03020702040506060504" pitchFamily="66" charset="-79"/>
            </a:endParaRPr>
          </a:p>
          <a:p>
            <a:r>
              <a:rPr lang="en-US" dirty="0">
                <a:latin typeface="American Typewriter" panose="02090604020004020304" pitchFamily="18" charset="77"/>
                <a:ea typeface="Brush Script MT" panose="03060802040406070304" pitchFamily="66" charset="-122"/>
                <a:cs typeface="Apple Chancery" panose="03020702040506060504" pitchFamily="66" charset="-79"/>
              </a:rPr>
              <a:t>Draw a successful type of immune cell that can help the lung cell control the viral infection</a:t>
            </a:r>
            <a:endParaRPr lang="en-US" b="1" dirty="0">
              <a:latin typeface="American Typewriter" panose="02090604020004020304" pitchFamily="18" charset="77"/>
              <a:ea typeface="Brush Script MT" panose="03060802040406070304" pitchFamily="66" charset="-122"/>
              <a:cs typeface="APPLE CHANCERY" panose="03020702040506060504" pitchFamily="66" charset="-79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7F5E3F5-A528-9348-AC96-B6373E604E57}"/>
              </a:ext>
            </a:extLst>
          </p:cNvPr>
          <p:cNvSpPr/>
          <p:nvPr/>
        </p:nvSpPr>
        <p:spPr>
          <a:xfrm>
            <a:off x="299788" y="3244306"/>
            <a:ext cx="6258423" cy="491485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491F9A7-77C0-A74F-B64E-1C647C1EF028}"/>
              </a:ext>
            </a:extLst>
          </p:cNvPr>
          <p:cNvSpPr txBox="1"/>
          <p:nvPr/>
        </p:nvSpPr>
        <p:spPr>
          <a:xfrm>
            <a:off x="1196477" y="3256006"/>
            <a:ext cx="45820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American Typewriter" panose="02090604020004020304" pitchFamily="18" charset="77"/>
                <a:ea typeface="Brush Script MT" panose="03060802040406070304" pitchFamily="66" charset="-122"/>
                <a:cs typeface="Apple Chancery" panose="03020702040506060504" pitchFamily="66" charset="-79"/>
              </a:rPr>
              <a:t>Draw picture of immune cell here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9587F2C-0E9E-574F-9F4A-2BFA8782EB0F}"/>
              </a:ext>
            </a:extLst>
          </p:cNvPr>
          <p:cNvSpPr txBox="1"/>
          <p:nvPr/>
        </p:nvSpPr>
        <p:spPr>
          <a:xfrm>
            <a:off x="1079500" y="366457"/>
            <a:ext cx="4699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>
                <a:latin typeface="American Typewriter" panose="02090604020004020304" pitchFamily="18" charset="77"/>
                <a:ea typeface="Brush Script MT" panose="03060802040406070304" pitchFamily="66" charset="-122"/>
                <a:cs typeface="Apple Chancery" panose="03020702040506060504" pitchFamily="66" charset="-79"/>
              </a:rPr>
              <a:t>Job advertisement </a:t>
            </a:r>
          </a:p>
        </p:txBody>
      </p:sp>
      <p:sp>
        <p:nvSpPr>
          <p:cNvPr id="17" name="Down Ribbon 16">
            <a:extLst>
              <a:ext uri="{FF2B5EF4-FFF2-40B4-BE49-F238E27FC236}">
                <a16:creationId xmlns:a16="http://schemas.microsoft.com/office/drawing/2014/main" id="{EC8E280B-26B7-614A-A1AE-1E0FEF698DEC}"/>
              </a:ext>
            </a:extLst>
          </p:cNvPr>
          <p:cNvSpPr/>
          <p:nvPr/>
        </p:nvSpPr>
        <p:spPr>
          <a:xfrm>
            <a:off x="0" y="180972"/>
            <a:ext cx="6858000" cy="940745"/>
          </a:xfrm>
          <a:prstGeom prst="ribbon">
            <a:avLst>
              <a:gd name="adj1" fmla="val 16667"/>
              <a:gd name="adj2" fmla="val 67632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FE96D62-C549-2A4F-AD98-2E9CCCE54C2C}"/>
              </a:ext>
            </a:extLst>
          </p:cNvPr>
          <p:cNvSpPr txBox="1"/>
          <p:nvPr/>
        </p:nvSpPr>
        <p:spPr>
          <a:xfrm>
            <a:off x="3030889" y="9521576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- 2 of 2 -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82DAAC-05CC-9D4E-BF8D-46EBBD25AC5A}"/>
              </a:ext>
            </a:extLst>
          </p:cNvPr>
          <p:cNvSpPr txBox="1"/>
          <p:nvPr/>
        </p:nvSpPr>
        <p:spPr>
          <a:xfrm>
            <a:off x="193778" y="8392107"/>
            <a:ext cx="6587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merican Typewriter" panose="02090604020004020304" pitchFamily="18" charset="77"/>
                <a:ea typeface="Brush Script MT" panose="03060802040406070304" pitchFamily="66" charset="-122"/>
                <a:cs typeface="APPLE CHANCERY" panose="03020702040506060504" pitchFamily="66" charset="-79"/>
              </a:rPr>
              <a:t>Successful immune cells will be notified in due course!</a:t>
            </a:r>
          </a:p>
          <a:p>
            <a:pPr algn="ctr"/>
            <a:endParaRPr lang="en-US" b="1" dirty="0">
              <a:latin typeface="American Typewriter" panose="02090604020004020304" pitchFamily="18" charset="77"/>
              <a:ea typeface="Brush Script MT" panose="03060802040406070304" pitchFamily="66" charset="-122"/>
              <a:cs typeface="APPLE CHANCERY" panose="03020702040506060504" pitchFamily="66" charset="-79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82DFCB79-0BAC-0C42-B2C9-8F11E912B4A4}"/>
                  </a:ext>
                </a:extLst>
              </p14:cNvPr>
              <p14:cNvContentPartPr/>
              <p14:nvPr/>
            </p14:nvContentPartPr>
            <p14:xfrm>
              <a:off x="-1243933" y="2873933"/>
              <a:ext cx="360" cy="3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82DFCB79-0BAC-0C42-B2C9-8F11E912B4A4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-1261573" y="2855933"/>
                <a:ext cx="36000" cy="36000"/>
              </a:xfrm>
              <a:prstGeom prst="rect">
                <a:avLst/>
              </a:prstGeom>
            </p:spPr>
          </p:pic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49180036-584D-8348-8527-EE8DF874CCAC}"/>
              </a:ext>
            </a:extLst>
          </p:cNvPr>
          <p:cNvSpPr txBox="1"/>
          <p:nvPr/>
        </p:nvSpPr>
        <p:spPr>
          <a:xfrm>
            <a:off x="270579" y="1281706"/>
            <a:ext cx="1384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merican Typewriter" panose="02090604020004020304" pitchFamily="18" charset="77"/>
              </a:rPr>
              <a:t>Your name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3CBC50B-DD57-1042-A494-B94FD7146A2F}"/>
              </a:ext>
            </a:extLst>
          </p:cNvPr>
          <p:cNvCxnSpPr/>
          <p:nvPr/>
        </p:nvCxnSpPr>
        <p:spPr>
          <a:xfrm>
            <a:off x="1634905" y="1535551"/>
            <a:ext cx="38587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9987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308</TotalTime>
  <Words>110</Words>
  <Application>Microsoft Macintosh PowerPoint</Application>
  <PresentationFormat>A4 Paper (210x297 mm)</PresentationFormat>
  <Paragraphs>21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American Typewriter</vt:lpstr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Kerrie Hargrave</dc:creator>
  <cp:lastModifiedBy>Megan Macleod</cp:lastModifiedBy>
  <cp:revision>23</cp:revision>
  <cp:lastPrinted>2021-05-14T13:42:37Z</cp:lastPrinted>
  <dcterms:created xsi:type="dcterms:W3CDTF">2021-05-10T10:27:15Z</dcterms:created>
  <dcterms:modified xsi:type="dcterms:W3CDTF">2021-06-17T10:35:55Z</dcterms:modified>
</cp:coreProperties>
</file>