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1"/>
  </p:notesMasterIdLst>
  <p:sldIdLst>
    <p:sldId id="289" r:id="rId2"/>
    <p:sldId id="268" r:id="rId3"/>
    <p:sldId id="265" r:id="rId4"/>
    <p:sldId id="290" r:id="rId5"/>
    <p:sldId id="267" r:id="rId6"/>
    <p:sldId id="264" r:id="rId7"/>
    <p:sldId id="258" r:id="rId8"/>
    <p:sldId id="272" r:id="rId9"/>
    <p:sldId id="261" r:id="rId10"/>
    <p:sldId id="270" r:id="rId11"/>
    <p:sldId id="280" r:id="rId12"/>
    <p:sldId id="269" r:id="rId13"/>
    <p:sldId id="273" r:id="rId14"/>
    <p:sldId id="271" r:id="rId15"/>
    <p:sldId id="281" r:id="rId16"/>
    <p:sldId id="274" r:id="rId17"/>
    <p:sldId id="257" r:id="rId18"/>
    <p:sldId id="276" r:id="rId19"/>
    <p:sldId id="275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egan Macleod" initials="MM" lastIdx="13" clrIdx="0">
    <p:extLst>
      <p:ext uri="{19B8F6BF-5375-455C-9EA6-DF929625EA0E}">
        <p15:presenceInfo xmlns:p15="http://schemas.microsoft.com/office/powerpoint/2012/main" userId="S::megan.macleod@glasgow.ac.uk::a7ee19a3-f1cf-43ac-855b-31ca5e208d1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60409"/>
    <a:srgbClr val="233552"/>
    <a:srgbClr val="95E2FF"/>
    <a:srgbClr val="959D29"/>
    <a:srgbClr val="85A2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B11FA19-D1BF-40AE-E30B-679B97232112}" v="33" dt="2021-11-03T19:06:38.980"/>
    <p1510:client id="{C9A88BD6-C652-A841-AFD7-F91883F490C1}" v="141" dt="2021-11-03T15:00:19.6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402"/>
  </p:normalViewPr>
  <p:slideViewPr>
    <p:cSldViewPr snapToGrid="0" snapToObjects="1">
      <p:cViewPr>
        <p:scale>
          <a:sx n="100" d="100"/>
          <a:sy n="100" d="100"/>
        </p:scale>
        <p:origin x="760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Relationship Id="rId27" Type="http://schemas.microsoft.com/office/2015/10/relationships/revisionInfo" Target="revisionInfo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1-03T14:57:08.598" idx="11">
    <p:pos x="10" y="10"/>
    <p:text>make sure it's the same name: 'Snot: what is it good for'</p:text>
    <p:extLst>
      <p:ext uri="{C676402C-5697-4E1C-873F-D02D1690AC5C}">
        <p15:threadingInfo xmlns:p15="http://schemas.microsoft.com/office/powerpoint/2012/main" timeZoneBias="0"/>
      </p:ext>
    </p:extLst>
  </p:cm>
</p:cmLst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09T16:29:51.503"/>
    </inkml:context>
    <inkml:brush xml:id="br0">
      <inkml:brushProperty name="width" value="0.3" units="cm"/>
      <inkml:brushProperty name="height" value="0.6" units="cm"/>
      <inkml:brushProperty name="tip" value="rectangle"/>
      <inkml:brushProperty name="rasterOp" value="maskPen"/>
    </inkml:brush>
  </inkml:definitions>
  <inkml:trace contextRef="#ctx0" brushRef="#br0">971 0 16383,'-77'53'0,"0"0"0,0-1 0,0 1 0,0 0 0,0-1 0,0 1 0,-9 3 0,-10 4 0,2 0 0,12-7 0,26-11 0,38-17 0,98-20 0,2-13 0,2-2 0,7-6 0,0-9 0,3-3 0,-20 7 0,2-2 0,-3 1 0,21-10 0,-1 1 0,-17 9 0,3 1 0,-5 0 0,6-3 0,-1 1 0,17-2 0,-4 1 0,-32 8 0,-4 1 0,9 1 0,-5 2 0,1-4 0,19 2 0,-29 3 0,-16 4 0,-13 3 0,-11-1 0,-65 5 0,6 10 0,-4-4 0,-5 3 0,-32 28 0,42-21 0,-1 2 0,-4 9 0,-1 0 0,4-5 0,0 2 0,-1 4 0,1 2 0,5-4 0,1 1 0,-36 29 0,26-13 0,-6 7 0,24-15 0,-9 9 0,13-10 0,6-3 0,12-8 0,4-5 0,6-7 0,38-4 0,46-30 0,-27 9 0,4-5 0,26-17 0,4-7 0,-1 0 0,-2 0 0,-9 3 0,1 0 0,-17 8 0,2-1 0,-3 2 0,11-2 0,-3 2 0,-7-1 0,0 1 0,3 3 0,-4 5 0,11 1 0,4-4 0,-13 13 0,-25 6 0,-7 3 0,-15 4 0,-3 0 0,-50 42 0,-38 16 0,30-20 0,-6 7 0,-2 0 0,-14 8 0,-4 1 0,-2 2 0,13-6 0,-2 2 0,0 1 0,1-2 0,-15 12 0,2-2 0,-2 2 0,11-7 0,-2 3 0,2-1 0,5-4 0,8-6 0,5-3 0,-3 2 0,-21 19 0,-4 3 0,11-7 0,17-15 0,3-1 0,-23 19 0,4-3 0,5-2 0,-11 11 0,30-30 0,11-9 0,21-19 0,4-3 0,89-45 0,3-8 0,-29 16 0,8-5 0,-2-1 0,-5-2 0,0-1 0,0 0 0,8-4 0,2 1 0,0-3 0,6-6 0,1-3 0,-4 4 0,12-5 0,-1 0 0,-13 8 0,3-2 0,-9 7 0,-16 11 0,-1 2 0,27-20 0,-1 2 0,11 4 0,-36 13 0,-2 1 0,22-4 0,-18 7 0,-16 9 0,-12 7 0,-5 4 0,-7 3 0,-58 22 0,13 2 0,-10-3 0,-3 3 0,-22 20 0,-4 6 0,-9 1 0,3 5 0,40-26 0,0 1 0,-3 0 0,1 1 0,1-2 0,1 1 0,-5 4 0,2-2 0,-21 13 0,-11 7 0,31-18 0,-9 2 0,13-7 0,12-10 0,6-5 0,11-6 0,1 0 0,3-2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09T16:30:28.665"/>
    </inkml:context>
    <inkml:brush xml:id="br0">
      <inkml:brushProperty name="width" value="0.2" units="cm"/>
      <inkml:brushProperty name="height" value="0.4" units="cm"/>
      <inkml:brushProperty name="tip" value="rectangle"/>
      <inkml:brushProperty name="rasterOp" value="maskPen"/>
    </inkml:brush>
  </inkml:definitions>
  <inkml:trace contextRef="#ctx0" brushRef="#br0">0 429 16383,'21'20'0,"-7"-2"0,-8-15 0,-2 3 0,5 4 0,-4-2 0,4 5 0,-6-6 0,4 0 0,2 2 0,-4-2 0,4 3 0,-6-1 0,4-2 0,-1 3 0,1-1 0,-1-1 0,1 4 0,0-1 0,-1-1 0,-2 0 0,5-1 0,-8-1 0,11 4 0,-7-1 0,1-1 0,0 0 0,-2-3 0,3 3 0,-1-3 0,1 3 0,0 0 0,0-2 0,-3 5 0,1-5 0,-1 2 0,3 0 0,-3-3 0,2 7 0,-2-7 0,0 7 0,1-7 0,-4 7 0,5-4 0,-2 5 0,3-4 0,0 2 0,-3-2 0,2 4 0,-2-1 0,4 1 0,-4-4 0,2 2 0,-2-2 0,0 4 0,3-1 0,-7 1 0,7-4 0,-3 2 0,-1-2 0,0 0 0,0-1 0,-2 0 0,-2-54 0,-4 22 0,-4-51 0,0 32 0,-6-19 0,4 16 0,-4-27 0,5 20 0,-6-30 0,9 28 0,-9-40 0,10 32 0,0-30 0,1 33 0,5-6 0,0 22 0,0-11 0,0 16 0,0 7 0,0 15 0,0 5 0,11 6 0,0 17 0,10 6 0,-3 21 0,1 8 0,6 13 0,-3 7 0,-1-5 0,-2 3 0,-8-12 0,4 6 0,-6-6 0,1-6 0,-2-13 0,0-6 0,-3-10 0,-2 0 0,-3-8 0,3-1 0,8-45 0,-3 17 0,7-34 0,-11 28 0,3 4 0,-3-3 0,0 11 0,3-2 0,-7 7 0,6 48 0,-5-6 0,-3 50 0,-3-34 0,-6 13 0,-3-15 0,3 5 0,-3-6 0,6-13 0,3-7 0,1-11 0,4-3 0,0-8 0,0-38 0,4 10 0,5-39 0,10 24 0,-4-9 0,11 3 0,-14 2 0,9 1 0,-8 5 0,4 5 0,-4 1 0,-2 5 0,-3 5 0,-1 3 0,0 6 0,-3 51 0,-2-13 0,-2 42 0,0-28 0,0 3 0,-4-3 0,-1 5 0,0-1 0,-4 1 0,8 0 0,-7 0 0,3-6 0,0-6 0,1-10 0,4-7 0,0-7 0,0-1 0,9-48 0,14-5 0,-4-2 0,3-5 0,4 4 0,2 2 0,24-32 0,0-9 0,-9 18 0,1 0 0,-7 9 0,-9 16 0,-7 15 0,-5 3 0,-5 13 0,-1 4 0,-11 49 0,-10-4 0,-13 54 0,-13-14 0,15-29 0,1 2 0,0 1 0,0-2 0,-13 32 0,17-34 0,0-1 0,-4 11 0,-5 10 0,11-21 0,2-11 0,8-8 0,2-12 0,3-1 0,32-44 0,-1 6 0,38-45 0,-9 11 0,9-12 0,-14 14 0,4-4 0,-20 20 0,1-1 0,-9 9 0,-10 10 0,-5 1 0,-5 9 0,-5 4 0,1 1 0,-3 29 0,-6 1 0,-19 40 0,-3-1 0,3-18 0,-3 2 0,0-2 0,1-1 0,-14 37 0,-7 1 0,23-26 0,-8 5 0,13-13 0,-1-17 0,13-8 0,0-12 0,4-1 0,24-36 0,6-2 0,31-39 0,1 5 0,-7 7 0,4-9 0,-13 12 0,8-13 0,-6 6 0,-7 8 0,-2 2 0,-6 10 0,9-16 0,-3 9 0,9-13 0,-17 20 0,11-4 0,-24 17 0,11 0 0,-16 7 0,5 7 0,-10 2 0,2 6 0,-7 26 0,0-6 0,-3 18 0,0-15 0,-3-5 0,-2 5 0,1-4 0,-3 4 0,3-5 0,-3 1 0,-1 4 0,1-4 0,2 8 0,-1-4 0,1 1 0,-2 3 0,-1-8 0,4 4 0,-3-5 0,6-3 0,-5 3 0,5-7 0,-5 3 0,2 3 0,-2-5 0,-1 5 0,0-6 0,1 2 0,-1-1 0,1 4 0,2-5 0,-2 4 0,3-3 0,-4 1 0,0 0 0,1-2 0,-1 3 0,-2-1 0,1-2 0,-1 3 0,2-4 0,0 1 0,-2 0 0,1 2 0,-1-2 0,2 3 0,1-4 0,-1 4 0,0-3 0,1 2 0,-4 1 0,6-3 0,-5 3 0,2-1 0,0-2 0,-3 6 0,3-5 0,0 2 0,1-4 0,-1 4 0,0 0 0,1 0 0,2-1 0,-5 1 0,2-3 0,-1 2 0,-3-3 0,6 1 0,-4 2 0,2-1 0,1 4 0,-1-5 0,3 2 0,-4 1 0,3-3 0,-4 2 0,2 1 0,0-2 0,0 5 0,3-6 0,-2 3 0,3-1 0,-4-2 0,0 3 0,-2-1 0,4-2 0,-6 3 0,6-4 0,-4 1 0,2 2 0,-2-2 0,5 2 0,-8-2 0,7 2 0,-4-2 0,3 3 0,-1-4 0,-2 3 0,2-2 0,-3 3 0,1-4 0,1 1 0,-1-1 0,-1 1 0,3-1 0,-3 1 0,1-1 0,1 1 0,-1-1 0,-1 4 0,3-6 0,-3 5 0,1-3 0,1 1 0,-1 3 0,-1-3 0,2-1 0,-2 1 0,3 0 0,-3 0 0,3-4 0,-3 3 0,0 1 0,-1 0 0,1 3 0,-1-3 0,5-1 0,-7 1 0,4 0 0,-4-3 0,4 4 0,1-6 0,-1 7 0,-1-5 0,2 2 0,-5 1 0,6-1 0,-3-2 0,1 2 0,2-3 0,-6 4 0,3-1 0,0-3 0,0 3 0,1-2 0,1 2 0,-4 1 0,4-1 0,-1-2 0,-1 2 0,3-3 0,-5 4 0,4-1 0,-1-2 0,-1 5 0,3-8 0,-3 8 0,0-5 0,3 2 0,-6 1 0,5-1 0,-2-2 0,1 2 0,2-3 0,-5 1 0,3-1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09T16:30:34.177"/>
    </inkml:context>
    <inkml:brush xml:id="br0">
      <inkml:brushProperty name="width" value="0.2" units="cm"/>
      <inkml:brushProperty name="height" value="0.4" units="cm"/>
      <inkml:brushProperty name="tip" value="rectangle"/>
      <inkml:brushProperty name="rasterOp" value="maskPen"/>
    </inkml:brush>
  </inkml:definitions>
  <inkml:trace contextRef="#ctx0" brushRef="#br0">1 1 16383,'11'31'0,"-1"-6"0,-3-12 0,0-2 0,0 0 0,0 3 0,-1-10 0,2 9 0,-2-5 0,1 3 0,1 3 0,-2-7 0,1 3 0,0-3 0,-1 2 0,1 2 0,0 2 0,-4-2 0,3-1 0,-2-1 0,0 2 0,2-1 0,-3 4 0,1-7 0,2 3 0,-2 1 0,0-4 0,2 7 0,-2-3 0,0 3 0,3 0 0,-3-3 0,0 3 0,2-3 0,-6 3 0,7 1 0,-6-1 0,5 1 0,-5-1 0,2 1 0,-3-1 0,3 1 0,-2-1 0,2 1 0,-3-1 0,0 5 0,0-7 0,0 5 0,0-6 0,0 0 0,0 2 0,0-6 0,0 6 0,0-3 0,0 0 0,3 2 0,-2-2 0,1 0 0,-2 3 0,0-3 0,0 0 0,0 3 0,0-5 0,0 8 0,0-8 0,0 9 0,0-10 0,0 7 0,0-3 0,0 0 0,0 2 0,0-2 0,0 8 0,0-7 0,0 10 0,0-14 0,0 10 0,0-7 0,0 0 0,0 2 0,0-5 0,0 8 0,0-7 0,0 3 0,0-2 0,0 1 0,0-1 0,0 3 0,0-3 0,0 4 0,0-4 0,0 0 0,0 0 0,0 0 0,0 1 0,0 5 0,0-8 0,0 5 0,0-3 0,0 0 0,16-34 0,-9 19 0,15-34 0,-11 28 0,4-4 0,9-9 0,-2 6 0,21-24 0,-16 21 0,16-21 0,-17 19 0,11-9 0,-10 5 0,3 5 0,-9 2 0,1 4 0,-2 1 0,0 0 0,3-1 0,-4 0 0,1 1 0,-2 3 0,-3 2 0,-4 3 0,-1 0 0,-1 3 0,-5 19 0,-1 1 0,-16 16 0,-1-8 0,-12 7 0,8-1 0,-8 2 0,8 2 0,-7-7 0,7 2 0,1-9 0,2 3 0,7-7 0,-7 7 0,7-8 0,-3 4 0,3-5 0,1-3 0,3-1 0,-1 0 0,4 0 0,20-12 0,-13 3 0,16-12 0,-22 1 0,0 0 0,-3-1 0,-1-2 0,-6 5 0,2-2 0,-2 3 0,4 0 0,-1-2 0,0 2 0,1-2 0,-4 0 0,3 1 0,-3-1 0,3-1 0,0-1 0,-3-4 0,-2 0 0,1 1 0,-3-5 0,2 3 0,-3-2 0,0 3 0,1 1 0,3-1 0,0 0 0,4 1 0,-4-1 0,6 1 0,-4 3 0,8-3 0,-5 3 0,5-3 0,-2-1 0,3 4 0,0-3 0,0 7 0,0-7 0,0 0 0,0-1 0,0 1 0,3 0 0,1 7 0,2-3 0,4 3 0,-3 3 0,5 1 0,-4 15 0,-2-6 0,-3 12 0,-3-11 0,0 4 0,-9 1 0,4-7 0,-7 4 0,2-9 0,3 0 0,-10 0 0,9 0 0,-5-3 0,3-1 0,2-6 0,-2 2 0,3-2 0,0 3 0,0-6 0,1 5 0,-1-5 0,3 6 0,-5-3 0,5 3 0,-3-2 0,1-1 0,3 3 0,-4-6 0,3 6 0,-2-3 0,9 36 0,-6-19 0,9 25 0,-2-22 0,0 1 0,2 4 0,-5-1 0,6 1 0,-3-1 0,0 1 0,2-1 0,-5 1 0,5-1 0,-5 0 0,5 1 0,-5-4 0,6 2 0,-7-2 0,4 0 0,-1 3 0,-2-3 0,5 0 0,-5 2 0,1-5 0,-2 5 0,4 1 0,-4-2 0,4 1 0,-4-3 0,0-2 0,0 5 0,0 1 0,0 1 0,0-1 0,0-4 0,0 0 0,0 0 0,0 1 0,0 2 0,0-6 0,-3 6 0,2-3 0,-5 0 0,5 3 0,-2-6 0,0 6 0,2-3 0,-2 1 0,0 2 0,2-6 0,-2 5 0,1 2 0,1-3 0,-5 6 0,5-10 0,-6 7 0,6-3 0,-5 3 0,5 1 0,-5-5 0,5 4 0,-5-3 0,5 4 0,-5-1 0,5 0 0,-3 1 0,1-1 0,2 1 0,-5-4 0,6 2 0,-3-5 0,3 5 0,-3-2 0,2-1 0,-2 3 0,3-3 0,-3 0 0,2 2 0,-2-2 0,3 1 0,-3 1 0,26-17 0,-13 6 0,21-15 0,-16 7 0,3-1 0,-2 1 0,3-1 0,-5 1 0,1 0 0,-1-1 0,0 1 0,-3 0 0,3 0 0,-3 3 0,3-2 0,1-2 0,-4 1 0,2-4 0,-2 4 0,4 0 0,-1-1 0,-3 1 0,3-3 0,-7 2 0,3-2 0,0 4 0,-3-1 0,2 0 0,1 0 0,-2 4 0,5-7 0,-6 9 0,3-8 0,-1 5 0,-2 1 0,2-11 0,-8 5 0,-6-14 0,0-1 0,-2 3 0,7 4 0,0 10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09T16:30:35.415"/>
    </inkml:context>
    <inkml:brush xml:id="br0">
      <inkml:brushProperty name="width" value="0.2" units="cm"/>
      <inkml:brushProperty name="height" value="0.4" units="cm"/>
      <inkml:brushProperty name="tip" value="rectangle"/>
      <inkml:brushProperty name="rasterOp" value="maskPen"/>
    </inkml:brush>
  </inkml:definitions>
  <inkml:trace contextRef="#ctx0" brushRef="#br0">0 1 16383,'4'29'0,"-1"3"0,-3-16 0,0 4 0,0 3 0,0-3 0,0-1 0,0 4 0,0-3 0,0 3 0,0-3 0,0 3 0,0-8 0,0 8 0,3-3 0,-2 0 0,3 2 0,-1-2 0,-2 0 0,6-2 0,-7-3 0,7-1 0,-6-3 0,2-1 0,0 0 0,1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09T16:30:37.922"/>
    </inkml:context>
    <inkml:brush xml:id="br0">
      <inkml:brushProperty name="width" value="0.2" units="cm"/>
      <inkml:brushProperty name="height" value="0.4" units="cm"/>
      <inkml:brushProperty name="tip" value="rectangle"/>
      <inkml:brushProperty name="rasterOp" value="maskPen"/>
    </inkml:brush>
  </inkml:definitions>
  <inkml:trace contextRef="#ctx0" brushRef="#br0">0 0 16383,'44'4'0,"20"-1"0,8-3 0,27 0 0,-5 0 0,-35 0 0,-1 0 0,18 0 0,20 0 0,-40 0 0,5 0 0,-18 0 0,-4 0 0,-22 0 0,2 0 0,-16 3 0,-27 12 0,-16 6 0,-17 5 0,-23 1 0,16-2 0,-21 9 0,22-10 0,-12 12 0,20-15 0,-13 5 0,14-2 0,2-5 0,10-1 0,7 0 0,10-6 0,7-1 0,15-7 0,40 0 0,0-4 0,37 0 0,-13 0 0,1 0 0,-1 0 0,-2 0 0,2 0 0,-5 0 0,4 0 0,-19 0 0,-5 0 0,-8 0 0,-8 3 0,-5 0 0,-5 1 0,-13 11 0,-22 2 0,-17 17 0,-28 10 0,-12 9 0,15-8 0,-10 9 0,26-18 0,0 5 0,13-8 0,12-15 0,9 1 0,10-11 0,60-1 0,9-4 0,-2-3 0,6 0 0,3 0 0,1 0 0,1-3 0,1 0 0,9 0 0,-3-2 0,-22-1 0,-2 0 0,8 2 0,-2 1 0,20-2 0,6 5 0,-11 0 0,-21 0 0,-11 0 0,-14 0 0,-14 0 0,-5 0 0,-60 0 0,-2 0 0,-2 1 0,-5-2 0,8-3 0,0-2 0,-12-1 0,-2-1 0,4-7 0,-1-2 0,-7 4 0,0-1 0,7-5 0,3 1 0,-31-2 0,3-11 0,24 9 0,5-8 0,4 0 0,25-1 0,11 4 0,10-2 0,8 0 0,14-12 0,10 11 0,30-20 0,16 21 0,3 1 0,8 2 0,-12 14 0,6 1 0,-12 6 0,-3 5 0,-19 0 0,-6 0 0,-11 0 0,-8 3 0,-6 1 0,-4 2 0,-2 7 0,-1-5 0,-24 1 0,-5-6 0,-27-3 0,-2 0 0,-12 0 0,11-8 0,-4-3 0,13-12 0,5-1 0,5-3 0,14 1 0,10 5 0,10 6 0,3 5 0,0 0 0,21 5 0,11-1 0,28 6 0,9 0 0,6 0 0,8 5 0,-6 10 0,1 13 0,-21 3 0,-2 9 0,-15-1 0,3 2 0,-8 6 0,-6 2 0,-11-1 0,-8 5 0,-5-6 0,-5-6 0,0-6 0,-23 1 0,2-17 0,-21 4 0,2-14 0,-1-5 0,-6 1 0,10-5 0,3-4 0,14-3 0,5-5 0,8 1 0,3 1 0,4 0 0,13 3 0,17 0 0,24 4 0,15 3 0,-1 0 0,-1 0 0,-6 0 0,-1 0 0,-6 0 0,-6 0 0,-13 3 0,-11 1 0,-5 4 0,-9-1 0,-2-1 0,-36 4 0,10-6 0,-35 2 0,21-14 0,-8-1 0,9-13 0,3 5 0,6-7 0,7 8 0,3-7 0,8-2 0,0 11 0,4-2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09T16:30:41.098"/>
    </inkml:context>
    <inkml:brush xml:id="br0">
      <inkml:brushProperty name="width" value="0.2" units="cm"/>
      <inkml:brushProperty name="height" value="0.4" units="cm"/>
      <inkml:brushProperty name="tip" value="rectangle"/>
      <inkml:brushProperty name="rasterOp" value="maskPen"/>
    </inkml:brush>
  </inkml:definitions>
  <inkml:trace contextRef="#ctx0" brushRef="#br0">314 587 16383,'39'-36'0,"5"11"0,-17 17 0,16 8 0,-10 0 0,13 0 0,-4 0 0,-2 0 0,-6 0 0,1 0 0,-5 0 0,3 0 0,-8 0 0,0 0 0,-2 4 0,-12 0 0,7 3 0,-11 0 0,3-1 0,-43 3 0,-1-5 0,-36 2 0,2-6 0,-1 0 0,-6 0 0,12-5 0,-3-5 0,12-9 0,4-6 0,2-4 0,14-4 0,7 6 0,13-8 0,7 5 0,7-4 0,4-1 0,13 3 0,8 1 0,17 7 0,6-4 0,1 8 0,3 0 0,-5 7 0,-5 3 0,-7 5 0,-6 1 0,-10 4 0,-4 0 0,-5 0 0,0 0 0,-38 0 0,5 0 0,-42 0 0,17 5 0,-5-4 0,0 7 0,5-7 0,1 7 0,11-7 0,12 3 0,5-4 0,8 0 0,1 0 0,2-9 0,-2 7 0,-7-10 0,1 8 0,-7-1 0,8-1 0,-4 5 0,8-5 0,1 5 0,0-5 0,3 0 0,25-2 0,-8-1 0,23 5 0,-22-2 0,3 5 0,-7-2 0,6 3 0,-3 0 0,4 0 0,-4 0 0,0-3 0,0 2 0,1-5 0,3 5 0,-4-5 0,1 5 0,-1-2 0,0 0 0,1 3 0,2-3 0,-6 3 0,6 0 0,1-4 0,-3 4 0,2-4 0,-4 4 0,2 0 0,2 0 0,-3 0 0,3 0 0,-6 0 0,10 0 0,-9 0 0,5 0 0,-3 0 0,-3 0 0,6 0 0,-2 0 0,-1 0 0,3 0 0,-2 4 0,-1-1 0,4 1 0,-7 2 0,7-2 0,-7 2 0,7-2 0,-7 2 0,7-2 0,-3 3 0,0 0 0,2-3 0,-2 2 0,0-2 0,-1 0 0,0-1 0,4-1 0,1 2 0,3 3 0,-7 0 0,2-3 0,-2 2 0,4-2 0,-4 3 0,2 0 0,-5-3 0,5 3 0,-5-4 0,5 5 0,-5-2 0,5 1 0,-2 0 0,4 4 0,-4-4 0,2 4 0,-2-1 0,4-2 0,-1 2 0,-3 1 0,3-3 0,-3 2 0,0-3 0,3 0 0,-3 0 0,3 1 0,-3-1 0,3 0 0,-7-1 0,7 2 0,-7-2 0,3 1 0,-3 0 0,3-4 0,0 6 0,5-8 0,-5 8 0,4-5 0,-3 3 0,-1 0 0,4 0 0,-3 0 0,0 0 0,3 0 0,-3 0 0,3 4 0,1-3 0,-1 2 0,1 0 0,-1 2 0,0-1 0,1 3 0,-1-3 0,1 3 0,-1 1 0,1-1 0,-1-2 0,-2 1 0,-2-5 0,0 2 0,1 1 0,0-4 0,3 4 0,-7-1 0,7-2 0,-3 6 0,4-3 0,-1 3 0,-2 1 0,1-1 0,-1 5 0,3-4 0,-3 4 0,-2-4 0,1-4 0,-3 3 0,2-7 0,-3 7 0,0-7 0,-1 3 0,1 0 0,0-2 0,0 2 0,0 0 0,-1-3 0,1 3 0,0-3 0,-1 2 0,1-1 0,-1 1 0,6-5 0,-4-2 0,4-2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09T16:30:44.990"/>
    </inkml:context>
    <inkml:brush xml:id="br0">
      <inkml:brushProperty name="width" value="0.2" units="cm"/>
      <inkml:brushProperty name="height" value="0.4" units="cm"/>
      <inkml:brushProperty name="tip" value="rectangle"/>
      <inkml:brushProperty name="rasterOp" value="maskPen"/>
    </inkml:brush>
  </inkml:definitions>
  <inkml:trace contextRef="#ctx0" brushRef="#br0">1 208 16383,'3'35'0,"1"0"0,4-16 0,-4 1 0,3-1 0,-3-5 0,3 1 0,0-5 0,0 1 0,0 2 0,-4-5 0,1 5 0,-1-4 0,0-2 0,1 5 0,2-2 0,-3 0 0,4 2 0,-3-5 0,1 2 0,-1 4 0,0-1 0,2 5 0,-2-2 0,0 4 0,3-4 0,-6 4 0,5-1 0,-5-2 0,6-1 0,-7-2 0,6-5 0,-5 5 0,5-6 0,-3 5 0,4-1 0,-3-1 0,2 1 0,-2-2 0,2-2 0,1 5 0,-1-4 0,-2 1 0,5 1 0,-8-3 0,8 5 0,-5-4 0,-1 4 0,3-4 0,-2 6 0,3-4 0,-3 1 0,2 3 0,-2-3 0,0 0 0,3 2 0,-4-5 0,5 5 0,-1-2 0,0 4 0,0-4 0,-3 2 0,1-5 0,-1 6 0,0-7 0,2 3 0,-2-1 0,-1-39 0,0 7 0,-3-50 0,0 2 0,0-21 0,0-2 0,-3 39 0,0 2 0,2-21 0,-9-21 0,8 31 0,-7-12 0,8 15 0,-8 8 0,8 16 0,-3 3 0,0 14 0,4 2 0,-4 7 0,4 1 0,26 49 0,-11-10 0,20 34 0,-4-2 0,-11-22 0,23 42 0,-26-35 0,12 21 0,-13-14 0,3-5 0,-4 5 0,-2-12 0,-4-6 0,-2-10 0,-2-7 0,1-7 0,-5-1 0,1-42 0,-2 10 0,0-44 0,0 23 0,0-10 0,-4 6 0,3 6 0,-7 5 0,4 8 0,0 4 0,-3 4 0,6 1 0,-2 8 0,3-2 0,0 2 0,0 0 0,16 33 0,-5-11 0,10 31 0,-7-27 0,-5 8 0,1-8 0,-2 8 0,-1-7 0,1 2 0,-1-7 0,0 3 0,-3-7 0,-1 3 0,0 3 0,-2-5 0,4 4 0,-1-2 0,0-3 0,-1 5 0,0-2 0,0 4 0,4 0 0,-3 0 0,3 1 0,-6-1 0,5 5 0,-2-4 0,1 8 0,1-8 0,-5 1 0,5-3 0,-5-5 0,5 5 0,-5-3 0,5 0 0,-3 2 0,1-5 0,2 5 0,-2-4 0,2 1 0,0 0 0,-2-1 0,1 4 0,-4-2 0,2-1 0,0 3 0,-3-1 0,3 3 0,-3 1 0,0-1 0,0 1 0,0-4 0,0 2 0,0-5 0,0 8 0,0-8 0,0 5 0,0-3 0,0 0 0,0 3 0,0-4 0,0 3 0,0-2 0,0 0 0,0 2 0,0-2 0,0-1 0,-3 3 0,3 2 0,-6-3 0,5 6 0,-2-10 0,0 7 0,2-1 0,-6 3 0,7 1 0,-7-3 0,3 1 0,0-1 0,-3 5 0,3-3 0,0 2 0,-3-3 0,3-5 0,1 4 0,-3-7 0,5 6 0,-5-5 0,5 4 0,-1-3 0,2 4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09T16:30:48.883"/>
    </inkml:context>
    <inkml:brush xml:id="br0">
      <inkml:brushProperty name="width" value="0.2" units="cm"/>
      <inkml:brushProperty name="height" value="0.4" units="cm"/>
      <inkml:brushProperty name="tip" value="rectangle"/>
      <inkml:brushProperty name="rasterOp" value="maskPen"/>
    </inkml:brush>
  </inkml:definitions>
  <inkml:trace contextRef="#ctx0" brushRef="#br0">437 628 16383,'0'30'0,"0"-7"0,0-13 0,0-4 0,0 6 0,0 0 0,0 1 0,0 0 0,0-5 0,0 10 0,0-2 0,0 3 0,0 9 0,0-11 0,0 15 0,0-11 0,0 12 0,0 2 0,0 1 0,0-1 0,0-1 0,0-9 0,0 3 0,4-4 0,-4-4 0,7-1 0,-6-5 0,2-3 0,0 3 0,-2-7 0,5 6 0,-2-3 0,0 0 0,-1 3 0,-1-5 0,2 5 0,3-3 0,-4 0 0,8-4 0,-2-28 0,5-5 0,-1-23 0,1-3 0,2-8 0,-1 10 0,5-20 0,-5 20 0,6-23 0,-5 12 0,3 1 0,-8 8 0,2 6 0,0 6 0,-3 6 0,6 1 0,-7 9 0,6-3 0,-6 8 0,6-3 0,-8 11 0,4-6 0,-4 11 0,0 0 0,5 4 0,-7 20 0,4-6 0,-9 15 0,0-11 0,0 3 0,0 2 0,0 4 0,0 0 0,0 4 0,-4 2 0,-1 0 0,-7 3 0,3-8 0,-3 4 0,-1-1 0,4-3 0,-3 4 0,4-6 0,0 1 0,4 0 0,-3 0 0,6 0 0,-6-1 0,2-3 0,1 3 0,-3-4 0,3 5 0,-1 0 0,-2-4 0,3 2 0,0-6 0,-3 3 0,6-8 0,-2-1 0,3-1 0,0 1 0,0 3 0,0-3 0,-6 5 0,4-3 0,-7 9 0,4-5 0,-2 2 0,0-3 0,3-5 0,0 4 0,1-7 0,3 6 0,18-35 0,-10 18 0,20-27 0,-20 24 0,5 0 0,-5 0 0,2 0 0,-4 1 0,4-1 0,-3 1 0,2-4 0,-2 3 0,-1-3 0,4 3 0,-3 1 0,2-1 0,-2-2 0,-1 2 0,-2-5 0,1 5 0,-4-5 0,5 2 0,-3-1 0,1-1 0,-1 5 0,0-6 0,-3 4 0,3-1 0,-6-2 0,-4 2 0,-4-4 0,-8-1 0,3-4 0,-9-8 0,2-4 0,0-6 0,-3 5 0,7-1 0,-1 6 0,7-1 0,-2 4 0,6 4 0,-5 1 0,9 5 0,-5-1 0,6 1 0,-3 3 0,3 0 0,-2 1 0,2 0 0,0-1 0,-2 1 0,3 1 0,-4 2 0,-2-5 0,4 4 0,-4-5 0,2 2 0,-1-3 0,-3-5 0,0-1 0,-2-4 0,-3 1 0,0-1 0,0 0 0,0 0 0,4 0 0,-3 4 0,3-3 0,1 8 0,-4-4 0,7 4 0,-3 1 0,4-1 0,0 4 0,3 1 0,-2 3 0,3-2 0,-4 1 0,-3 2 0,3 0 0,-5 2 0,4-5 0,-1 4 0,-1-6 0,3 6 0,-3-4 0,4 2 0,-1 0 0,-3 1 0,3-1 0,-6 0 0,6 4 0,-3-6 0,1 4 0,1-4 0,-1 2 0,-1 1 0,3-1 0,-6 3 0,5-2 0,-2 3 0,0-4 0,2 0 0,-2 3 0,-3-5 0,8 4 0,-8-2 0,7 1 0,-5 3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09T16:30:53.362"/>
    </inkml:context>
    <inkml:brush xml:id="br0">
      <inkml:brushProperty name="width" value="0.2" units="cm"/>
      <inkml:brushProperty name="height" value="0.4" units="cm"/>
      <inkml:brushProperty name="tip" value="rectangle"/>
      <inkml:brushProperty name="rasterOp" value="maskPen"/>
    </inkml:brush>
  </inkml:definitions>
  <inkml:trace contextRef="#ctx0" brushRef="#br0">410 1 16383,'-23'17'0,"8"-2"0,6-12 0,2 4 0,-4-1 0,-3 2 0,3-1 0,1-1 0,0-2 0,3-1 0,-7 4 0,7-4 0,-3 4 0,1-1 0,1 1 0,-1 2 0,2-2 0,-2 3 0,2-4 0,-6-2 0,6 2 0,-3-3 0,1 4 0,1-1 0,-1 0 0,2 4 0,1-3 0,2 5 0,-2-5 0,5 5 0,-5-1 0,3-1 0,-4-1 0,4 0 0,-3-1 0,5 4 0,-2-2 0,0 0 0,2 2 0,-4-5 0,4 5 0,-5-2 0,3 0 0,-3-1 0,2 1 0,1-1 0,0 4 0,3-4 0,-6 3 0,5-2 0,-2 0 0,0 2 0,2-2 0,-1 0 0,-1 2 0,-1-5 0,0 5 0,-1-2 0,4 0 0,-5 2 0,6-2 0,-6 0 0,5 3 0,-2-6 0,0 5 0,-1-2 0,1 1 0,0 1 0,3-1 0,0-1 0,-3 7 0,2-9 0,-2 5 0,3-4 0,0 2 0,0-1 0,0 3 0,0-5 0,0 4 0,0-2 0,0 0 0,0 2 0,0-2 0,0 1 0,0 1 0,0-2 0,0 0 0,0 2 0,0-2 0,0 0 0,0 3 0,0-3 0,0 4 0,0-4 0,0 0 0,0 3 0,0-5 0,0 9 0,0-10 0,0 7 0,3 0 0,1-3 0,-1 2 0,3 0 0,-5-5 0,5 5 0,-5-3 0,5-2 0,-2 8 0,0-7 0,-1 7 0,0-9 0,0 4 0,1-1 0,2-3 0,-2 10 0,2-9 0,-2 5 0,2-4 0,-2 2 0,3-1 0,-3 0 0,5 3 0,-5-5 0,3 5 0,-1-3 0,-2-2 0,3 2 0,-4 0 0,3-3 0,1 10 0,-3-9 0,6 9 0,-6-6 0,3 0 0,0 2 0,0-2 0,0 0 0,0 3 0,0-4 0,0 5 0,0-1 0,0 1 0,1-1 0,-1 1 0,0-1 0,0 1 0,0-1 0,1 1 0,2-1 0,-2 1 0,6 3 0,-5-2 0,5 2 0,-3-3 0,1 3 0,1-2 0,-1 2 0,7 2 0,-3-4 0,4 7 0,0-2 0,-4-1 0,5 4 0,-2-4 0,3 5 0,-1-4 0,3 3 0,-8-8 0,4 8 0,-5-9 0,0 4 0,-1-8 0,1 3 0,-4-6 0,7 6 0,-6-6 0,6 3 0,-3-7 0,3-1 0,-6-6 0,0 3 0,-10-3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09T16:30:55.714"/>
    </inkml:context>
    <inkml:brush xml:id="br0">
      <inkml:brushProperty name="width" value="0.2" units="cm"/>
      <inkml:brushProperty name="height" value="0.4" units="cm"/>
      <inkml:brushProperty name="tip" value="rectangle"/>
      <inkml:brushProperty name="rasterOp" value="maskPen"/>
    </inkml:brush>
  </inkml:definitions>
  <inkml:trace contextRef="#ctx0" brushRef="#br0">236 1 16383,'0'28'0,"0"0"0,0-21 0,0 7 0,0-3 0,0 7 0,0 2 0,0 4 0,0 5 0,-4 6 0,-1 1 0,-4 9 0,0-9 0,-5 16 0,0-15 0,-7 35 0,6-20 0,-7 37 0,6-25 0,-2 32 0,3-17 0,4 7 0,-5-5 0,4-12 0,-3-7 0,5-2 0,5-24 0,1-6 0,4-15 0,0-5 0,10-55 0,12 6 0,-3-9 0,4-4 0,21-10 0,-16 20 0,1 0 0,15-25 0,5-1 0,-12 6 0,-3 18 0,-12 12 0,-5 7 0,-6 11 0,-5 3 0,1 3 0,7 30 0,-9 5 0,4 23 0,-9 9 0,0 4 0,0 20 0,0 1 0,0 16 0,0-7 0,0-13 0,0 6 0,0-21 0,0 5 0,0-11 0,0-18 0,0-5 0,0-12 0,0-9 0,0-5 0,23-29 0,1-12 0,21-21 0,-13 2 0,5 2 0,-12 6 0,4-1 0,-3 6 0,-12 8 0,5 9 0,-11 4 0,2 6 0,-4 6 0,7 23 0,-4 8 0,7 33 0,-11 3 0,0-6 0,-5 13 0,0-19 0,0 16 0,0-13 0,0-6 0,0-13 0,0-6 0,0-13 0,0-2 0,0-8 0,13 1 0,2-15 0,25-16 0,1-22 0,15-21 0,0-7 0,-12 9 0,5-12 0,-11 11 0,2-12 0,-17 32 0,0-1 0,11-33 0,5-10 0,-10 7 0,3-2 0,-11 19 0,10-6 0,-7 23 0,1 0 0,-6 3 0,-3 16 0,-8 6 0,3 8 0,-4 6 0,-52 33 0,9-6 0,-48 32 0,29-19 0,-8 12 0,14-13 0,-14 13 0,19-12 0,-10 4 0,20-7 0,-5-4 0,13-2 0,2-5 0,5-4 0,4-2 0,1-3 0,3 0 0,-3-3 0,7-1 0,-7-3 0,4 0 0,-4 3 0,-4 1 0,-2 4 0,-4 4 0,-4 1 0,-3 8 0,-5-3 0,0 5 0,7-7 0,0-3 0,9 2 0,1-7 0,8 2 0,4-3 0,4 2 0,3 4 0,3-2 0,1 1 0,3 2 0,3-2 0,-5 0 0,2-5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09T16:31:00.672"/>
    </inkml:context>
    <inkml:brush xml:id="br0">
      <inkml:brushProperty name="width" value="0.2" units="cm"/>
      <inkml:brushProperty name="height" value="0.4" units="cm"/>
      <inkml:brushProperty name="tip" value="rectangle"/>
      <inkml:brushProperty name="rasterOp" value="maskPen"/>
    </inkml:brush>
  </inkml:definitions>
  <inkml:trace contextRef="#ctx0" brushRef="#br0">22 2 16383,'0'27'0,"0"4"0,0-19 0,0 7 0,0 0 0,0-4 0,0 8 0,0-3 0,0-1 0,0 4 0,0-3 0,0-1 0,0 0 0,0 0 0,-3-4 0,2 8 0,-2-8 0,0 4 0,2-5 0,-2 5 0,3-3 0,0 2 0,0-7 0,0 3 0,0-3 0,0 3 0,0-3 0,-4 2 0,4-5 0,-4 5 0,4-2 0,0 3 0,0-4 0,0 1 0,0-2 0,0 2 0,0 3 0,0 0 0,0 5 0,0-4 0,0 4 0,0 0 0,0-4 0,0 4 0,0-5 0,0 1 0,0-5 0,0 4 0,0-3 0,0 4 0,0-5 0,0 4 0,0-3 0,0 8 0,0-8 0,0 7 0,0-7 0,0 4 0,0-1 0,0-3 0,0 3 0,0-7 0,3 9 0,-2-7 0,2 4 0,0 0 0,1-5 0,-1 8 0,3-8 0,-5 5 0,5-2 0,-5 0 0,5 3 0,-2-3 0,4 7 0,-1-2 0,1 3 0,-1-1 0,1 2 0,-1 0 0,1 2 0,0-6 0,-1 2 0,0-7 0,0 3 0,0-7 0,0 3 0,-1 0 0,1-2 0,0 5 0,-1-6 0,-2 3 0,2-1 0,-5 1 0,4 0 0,-4 3 0,5-2 0,-5 0 0,5 3 0,-5-3 0,6 3 0,-3 1 0,3-1 0,0 1 0,1 3 0,-1 2 0,5 4 0,0-1 0,9 7 0,1-3 0,5 4 0,4-4 0,-4-1 0,10 2 0,-6-6 0,0 0 0,-7-10 0,-1 0 0,-7-5 0,2 0 0,-7 0 0,-1-3 0,0-1 0,-6-37 0,1-1 0,-16-64 0,3 17 0,-6 17 0,-3-4 0,4 7 0,-2 0 0,-8-12 0,-1-2 0,3 1 0,0 0 0,-3-1 0,1 2 0,7 18 0,0 2 0,-3-8 0,1 2 0,-5-20 0,-10-13 0,9 11 0,3 13 0,6 8 0,1 8 0,8 11 0,-6-3 0,11 9 0,-7 0 0,7 12 0,-3 5 0,4 8 0,0 1 0,0 43 0,5-6 0,4 36 0,11-10 0,7 15 0,4 3 0,-2 19 0,3-13 0,-15-7 0,4 3 0,1 13 0,-8-5 0,-2-27 0,-1-1 0,-5 24 0,-1 13 0,-5-7 0,0-16 0,0 4 0,0-23 0,0 1 0,-3-7 0,-1-18 0,-4-9 0,-2-4 0,-1-8 0,-4 0 0,-3-10 0,0-15 0,-4-24 0,2-10 0,-7-26 0,9 12 0,-9-21 0,16 27 0,-5-16 0,6 17 0,-1 0 0,1 4 0,5 12 0,1 10 0,4 3 0,0 18 0,0-2 0,20 61 0,-6-11 0,22 48 0,-16-31 0,4 9 0,-6-15 0,-3 10 0,3-7 0,-8-9 0,3-3 0,-6-14 0,-2-5 0,1-5 0,-6-53 0,3 1 0,-2-7 0,-2-6 0,1 3 0,0 1 0,0-46 0,3 43 0,-1 1 0,0-31 0,7-1 0,-7 15 0,6 15 0,-3 20 0,2 14 0,0 10 0,0 8 0,3 33 0,3-2 0,11 40 0,-3-5 0,10 12 0,-9-12 0,8 3 0,-10-12 0,4 0 0,-6-7 0,-4-12 0,-2-10 0,-4-7 0,-2-7 0,1-1 0,0-38 0,-3-5 0,3-39 0,-6 10 0,4-6 0,0 8 0,-4-1 0,3 12 0,-4 3 0,3 20 0,-2 6 0,2 10 0,3 7 0,3 27 0,2 3 0,2 27 0,2 5 0,0-3 0,5 5 0,0-2 0,0-5 0,0 7 0,-5-12 0,2-3 0,-7-12 0,2-8 0,-4-2 0,-1-13 0,-3-1 0,1-39 0,-4-3 0,2-22 0,-3 2 0,0 11 0,0-6 0,0 0 0,0 5 0,0 2 0,0 10 0,0 2 0,0 8 0,0 1 0,0 5 0,0 3 0,0 0 0,0 2 0,3 36 0,-3-22 0,3 30 0,-3-29 0,0 1 0,0 8 0,0-6 0,0 7 0,0-6 0,0-3 0,0 9 0,0-8 0,0 5 0,0-3 0,3-2 0,-2 5 0,2 1 0,-3 1 0,3-1 0,-3 0 0,3-7 0,-3 9 0,3-7 0,-2 4 0,2-3 0,-3-3 0,0 7 0,0-4 0,3 1 0,-3 1 0,3-5 0,-3-32 0,0 13 0,0-25 0,0 24 0,0 2 0,0 0 0,0-3 0,0 3 0,0 0 0,0-3 0,0 3 0,0-4 0,0-3 0,0 2 0,0-7 0,0 4 0,0-5 0,4 0 0,-3 4 0,6-3 0,-6 7 0,5-2 0,-5 7 0,2 0 0,0 2 0,1-1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09T16:29:53.726"/>
    </inkml:context>
    <inkml:brush xml:id="br0">
      <inkml:brushProperty name="width" value="0.3" units="cm"/>
      <inkml:brushProperty name="height" value="0.6" units="cm"/>
      <inkml:brushProperty name="tip" value="rectangle"/>
      <inkml:brushProperty name="rasterOp" value="maskPen"/>
    </inkml:brush>
  </inkml:definitions>
  <inkml:trace contextRef="#ctx0" brushRef="#br0">1237 35 16383,'-25'33'0,"-2"-2"0,13-6 0,-6 2 0,-5 12 0,-2 2 0,-14 13 0,2 5 0,-14 10 0,2 8 0,4 1 0,19-34 0,1 2 0,4-2 0,1 2 0,-5 6 0,-1 2 0,3-4 0,1 0 0,1 1 0,1 1 0,2-4 0,1-1 0,-12 41 0,7-3 0,3-5 0,7-1 0,5-19 0,2 3 0,6-27 0,-3 8 0,4-18 0,0-4 0,0-11 0,47-90 0,-14 32 0,4-5 0,14-29 0,7-5 0,-13 25 0,3 1 0,0 0 0,1 0 0,0 0 0,0 2 0,15-17 0,1 1 0,-14 16 0,2-1 0,-7 6 0,-10 13 0,-2 2 0,20-18 0,-2 3 0,-1-4 0,17-4 0,-27 20 0,-9 16 0,-14 12 0,-7 8 0,-2 61 0,-30 21 0,6-2 0,-5 8 0,-2-20 0,-4 2 0,-2 2 0,-2 9 0,-3 1 0,1 3 0,-4 7 0,0 1 0,0 2 0,6-18 0,0 1 0,0 0 0,2-5 0,0 2 0,1-4 0,-1 2 0,-6 18 0,-1 4 0,3-8 0,4-3 0,1-2 0,3-8 0,-1 4 0,2-4 0,-1 11 0,3-5 0,6-15 0,2-3 0,1-4 0,1-3 0,-2 14 0,-5 14 0,6-21 0,1-8 0,4-14 0,1-13 0,2-5 0,-2-7 0,-14-38 0,2-18 0,2-4 0,1-8 0,6-8 0,2-5 0,1-21 0,1-7 0,3 26 0,0-1 0,1-3 0,1-8 0,0-2 0,0 3 0,0 16 0,0 1 0,0 0 0,0-10 0,0-2 0,0 5 0,0-13 0,0 5 0,0 7 0,0 1 0,0-4 0,0 6 0,0-13 0,0-10 0,0 27 0,0 22 0,0 16 0,0 12 0,0 7 0,-15 66 0,-13 16 0,4-1 0,-4 8 0,-4 2 0,-1 0 0,2-11 0,0 0 0,-4 12 0,1-4 0,-6 12 0,12-30 0,2-2 0,-6 13 0,-8 7 0,15-26 0,4-14 0,11-15 0,2-11 0,1-81 0,4-10 0,9-1 0,5-9 0,1 4 0,3 1 0,4 13 0,2 1 0,4-17 0,0 6 0,1-7 0,-4 25 0,1 2 0,5-21 0,5-5 0,1 13 0,-4 4 0,3 15 0,-9 8 0,0 14 0,-8 11 0,1 0 0,-5 2 0,-4 9 0,0 1 0,-55 35 0,11 5 0,-5-3 0,-3 4 0,-23 24 0,3-1 0,-3 6 0,24-21 0,-4 13 0,18-25 0,-1 10 0,6-12 0,9-2 0,6-11 0,1 0 0,29-66 0,-2 13 0,-1-4 0,2-3 0,12-17 0,2 3 0,0-3 0,3 3 0,-4 0 0,0 6 0,0 0 0,-1 4 0,1-5 0,-5 13 0,1 1 0,-7 8 0,2 0 0,-6 2 0,1 4 0,-8 8 0,3 3 0,-8 6 0,2 2 0,-34 49 0,16-27 0,-25 42 0,24-42 0,3 0 0,-4 1 0,1-2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09T16:31:06.487"/>
    </inkml:context>
    <inkml:brush xml:id="br0">
      <inkml:brushProperty name="width" value="0.2" units="cm"/>
      <inkml:brushProperty name="height" value="0.4" units="cm"/>
      <inkml:brushProperty name="tip" value="rectangle"/>
      <inkml:brushProperty name="rasterOp" value="maskPen"/>
    </inkml:brush>
  </inkml:definitions>
  <inkml:trace contextRef="#ctx0" brushRef="#br0">578 0 16383,'3'49'0,"0"0"0,-3-24 0,0 4 0,0-9 0,0-5 0,0 2 0,0-8 0,18-17 0,-7 0 0,12-15 0,-10 10 0,-2 5 0,0-3 0,3 4 0,-3-3 0,0 2 0,7-3 0,-6 1 0,6 1 0,-7-1 0,3 3 0,-7 3 0,7-2 0,-7 5 0,6-5 0,-3 5 0,-3 13 0,-1-2 0,-6 13 0,0-8 0,0-1 0,-7 5 0,-2 0 0,-13 11 0,5-4 0,-10 10 0,-1 1 0,-1 2 0,-5 4 0,11-12 0,-2 0 0,7-7 0,-2 1 0,5-6 0,3 0 0,1-5 0,1 1 0,1-1 0,-1 1 0,3-1 0,3 1 0,-3-4 0,7 2 0,-3-5 0,25-11 0,-6-4 0,20-11 0,-8 5 0,-3-2 0,0 3 0,-2-1 0,-8-1 0,0 6 0,-1-2 0,-7 3 0,3 0 0,0 1 0,-3-1 0,2 0 0,1 1 0,-3-1 0,5 3 0,-4-2 0,4 6 0,-2-3 0,0 3 0,2 0 0,-2 0 0,0 0 0,-4 14 0,-3-7 0,-3 10 0,-3-7 0,0-3 0,-7 5 0,6-5 0,-8 3 0,7-4 0,-4 1 0,2 2 0,1-1 0,-1 1 0,0 1 0,1-3 0,-1 2 0,-3 1 0,3-3 0,-3 3 0,0-4 0,3 1 0,-3 0 0,-1 0 0,4-1 0,-3 1 0,3 0 0,-3 0 0,2-1 0,-2 1 0,4 0 0,-1 2 0,0-2 0,0 6 0,1-5 0,-1 2 0,0-4 0,-3 7 0,-1-4 0,0 4 0,1-6 0,4-1 0,-5 1 0,4-3 0,-7 2 0,7-5 0,-7 2 0,0-3 0,2 0 0,-4 0 0,8 0 0,-6 0 0,4 0 0,-4 3 0,3-2 0,-3 2 0,7-3 0,-6 0 0,3 3 0,-1 1 0,2 3 0,0-1 0,2 0 0,-3 1 0,4 2 0,-4-2 0,6 3 0,-8-4 0,8 1 0,-6 2 0,4-2 0,-1 3 0,-2-1 0,2-2 0,-3 2 0,1-2 0,1-1 0,-1 4 0,2-6 0,0 8 0,-2-8 0,4 6 0,-7-1 0,8-2 0,-5 3 0,2-1 0,1-2 0,-1 3 0,0-1 0,1-2 0,-1 6 0,0-5 0,0 5 0,3-5 0,-3 5 0,3-2 0,-3 4 0,0-1 0,2 1 0,-1-4 0,2 2 0,-2-5 0,2 5 0,-2-5 0,5 2 0,-5 0 0,2-3 0,0 10 0,-2-9 0,5 5 0,-5-4 0,6-1 0,-6 4 0,5-2 0,-5 0 0,6 2 0,-3-2 0,3 0 0,-3 2 0,2-1 0,-2-1 0,3 2 0,0-2 0,0 0 0,0 3 0,0-5 0,0 8 0,0-8 0,0 9 0,0-10 0,0 7 0,0-3 0,0 0 0,0 2 0,0-5 0,0 5 0,0-3 0,0 1 0,0 2 0,0-3 0,0 0 0,0 2 0,0-2 0,0 0 0,0 2 0,0-1 0,0-1 0,3 2 0,1-5 0,2 5 0,-3-2 0,3 0 0,-3 2 0,1-5 0,2 6 0,-3-6 0,4 2 0,-1 1 0,0-3 0,1 5 0,0-5 0,-1 3 0,0-1 0,1-2 0,-1 2 0,1 0 0,-1-2 0,0 5 0,0-4 0,1 1 0,-1 0 0,0-2 0,0 2 0,1 0 0,-1 1 0,-2 0 0,2 0 0,-3-1 0,4-2 0,-1 5 0,-2-5 0,2 3 0,0-1 0,1-4 0,2 6 0,-2-7 0,-8-31 0,0 14 0,-7-29 0,1 28 0,-1-1 0,4-4 0,-2 0 0,5-5 0,-7-5 0,4 4 0,-1-4 0,-2 9 0,6-3 0,-2 11 0,0-5 0,2 6 0,-2 0 0,3-6 0,0 9 0,0-9 0,0 10 0,0-7 0,0 0 0,0 2 0,0-5 0,0 10 0,0-3 0,0-7 0,0 8 0,0-11 0,0 5 0,0-1 0,0-7 0,0 7 0,0-6 0,3 6 0,1-3 0,3 5 0,0-1 0,-3 0 0,3 1 0,-3-1 0,3 1 0,0-1 0,1 1 0,2-1 0,-2 0 0,6 1 0,-6-5 0,6 4 0,-3-4 0,1 4 0,2-3 0,-6 5 0,7-9 0,-4 14 0,4-10 0,-4 6 0,3-2 0,-7 3 0,3 1 0,0 3 0,-2 0 0,6 0 0,-7 0 0,7 0 0,-3-3 0,3 1 0,0-1 0,1-1 0,-1 3 0,1-6 0,-1 6 0,-2-5 0,1 8 0,-5-5 0,6 6 0,-7-3 0,3 3 0,0-1 0,0 4 0,-34 13 0,15-1 0,-31 12 0,26-8 0,-1-4 0,0 7 0,0-6 0,0 11 0,0-8 0,0 4 0,-1 0 0,2-4 0,1 8 0,-1-7 0,2 6 0,1-6 0,-4 2 0,4-3 0,0-1 0,0-3 0,4 3 0,0-7 0,0 4 0,1-5 0,-1 3 0,0-1 0,1 1 0,-4 1 0,3-3 0,0 2 0,-1 1 0,6-3 0,-10 2 0,8-2 0,-6 2 0,4 0 0,3 1 0,-6 2 0,5-5 0,-6 2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09T16:31:08.905"/>
    </inkml:context>
    <inkml:brush xml:id="br0">
      <inkml:brushProperty name="width" value="0.2" units="cm"/>
      <inkml:brushProperty name="height" value="0.4" units="cm"/>
      <inkml:brushProperty name="tip" value="rectangle"/>
      <inkml:brushProperty name="rasterOp" value="maskPen"/>
    </inkml:brush>
  </inkml:definitions>
  <inkml:trace contextRef="#ctx0" brushRef="#br0">1 637 16383,'22'-29'0,"1"-1"0,-18 18 0,9-3 0,-10 8 0,6 0 0,0-3 0,-3 6 0,3-9 0,-1 11 0,-1-7 0,4 5 0,-4 1 0,4-3 0,-5 2 0,2-2 0,1-1 0,-3-2 0,2 5 0,-2-8 0,2 7 0,-5-4 0,8 2 0,-8 0 0,6 1 0,-4-4 0,1 3 0,-1-3 0,-2 1 0,-1-1 0,-3-3 0,0 3 0,0-2 0,0 1 0,0 1 0,-3-2 0,0 1 0,-1-2 0,-2 2 0,5 1 0,-8-3 0,8 5 0,-8-5 0,5 3 0,-3 3 0,0-6 0,3 5 0,-2-2 0,2 0 0,-2 2 0,-2-8 0,4 7 0,-2-4 0,3 4 0,-1 1 0,-2-4 0,2 4 0,1-4 0,-3 4 0,5-4 0,-2 2 0,3-1 0,0-1 0,0 2 0,6 35 0,-5-19 0,8 30 0,-8-29 0,4-1 0,-1 6 0,0-4 0,2 5 0,-6-4 0,9-2 0,-2 5 0,3-8 0,-1 4 0,0-1 0,-2-3 0,3 5 0,-1-5 0,-2 2 0,3 1 0,-1-1 0,-2 1 0,2-1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09T16:31:16.420"/>
    </inkml:context>
    <inkml:brush xml:id="br0">
      <inkml:brushProperty name="width" value="0.1" units="cm"/>
      <inkml:brushProperty name="height" value="0.2" units="cm"/>
      <inkml:brushProperty name="tip" value="rectangle"/>
      <inkml:brushProperty name="rasterOp" value="maskPen"/>
    </inkml:brush>
  </inkml:definitions>
  <inkml:trace contextRef="#ctx0" brushRef="#br0">204 775 16383,'14'3'0,"-7"8"0,-14 1 0,-5 6 0,-3 5 0,0-6 0,-7 17 0,-13 15 0,13-16 0,-10 15 0,23-30 0,-2-2 0,4 2 0,-1 1 0,1-4 0,-1 4 0,4-8 0,-2 2 0,5-5 0,-2 2 0,3-4 0,15-21 0,-5 7 0,18-24 0,-8 16 0,1-4 0,8-1 0,-8 4 0,15-10 0,-10 5 0,10-5 0,-3-5 0,-1 4 0,4-4 0,-9 10 0,-1-3 0,-7 12 0,-4-5 0,-1 10 0,1-3 0,-4 4 0,2 0 0,-5-3 0,6 5 0,-7-4 0,7 5 0,-7 0 0,3-2 0,-3 5 0,-1-2 0,-2 9 0,-1 1 0,-6 7 0,-11 11 0,-3-8 0,-9 13 0,-4-8 0,-3 6 0,1-1 0,0 0 0,3-5 0,2 2 0,-2-6 0,3 7 0,6-9 0,1 0 0,4-2 0,4-6 0,-3 2 0,7-3 0,-3 0 0,6-1 0,-2 1 0,3-1 0,-1 0 0,-2-2 0,6 1 0,0-22 0,7 9 0,1-19 0,6 13 0,-3-1 0,0 0 0,7 4 0,-6-3 0,12-3 0,-4 1 0,6-9 0,4 2 0,-4 1 0,5-4 0,-7 9 0,-3-3 0,-3 8 0,-3-1 0,-1 8 0,-3-5 0,-1 7 0,-3-4 0,-1 1 0,4-1 0,-2 0 0,6 0 0,-7 0 0,7 0 0,-7 0 0,7 0 0,-7 0 0,7 0 0,-3-4 0,0 3 0,2-2 0,-5 3 0,2 0 0,-4 1 0,1-1 0,-1 0 0,1 4 0,-1-3 0,1 2 0,-4-2 0,3 2 0,-2-2 0,2 3 0,1-4 0,-1 0 0,1 1 0,-4-1 0,3 3 0,-5-1 0,5 4 0,-3-4 0,3 4 0,1-5 0,-1 6 0,0-3 0,1 0 0,0 2 0,-1-5 0,1 3 0,-1-1 0,4-2 0,-2 2 0,5 0 0,-5-2 0,5 2 0,-2-3 0,4 0 0,-4 0 0,2-1 0,-2 1 0,4 0 0,-1 0 0,1-4 0,-1 3 0,1-3 0,-4 4 0,2 0 0,-5 0 0,2 1 0,0 2 0,-3-2 0,3 2 0,-3 1 0,-1 0 0,1 0 0,-1 2 0,1-2 0,-1 0 0,1 3 0,-4 5 0,0 0 0,-3 7 0,0-5 0,0-1 0,0 1 0,0-1 0,0 1 0,0-1 0,0 1 0,0-1 0,-3-2 0,2 1 0,-5-1 0,5 2 0,-4-3 0,4 3 0,-5-3 0,6 3 0,-6-2 0,6-16 0,-3 6 0,3-12 0,3 11 0,0 0 0,4 1 0,-1-1 0,5 0 0,0 0 0,-1 0 0,4 0 0,-3-4 0,4 3 0,-1-6 0,1 6 0,-1-5 0,0 1 0,1-2 0,-1-1 0,1 0 0,-1 1 0,1-1 0,-1 1 0,-3 3 0,3-3 0,-7 6 0,7-2 0,-6 0 0,2 2 0,-3 1 0,-1 1 0,1 2 0,-1-2 0,4 2 0,-2-2 0,2 2 0,0-3 0,-3 1 0,7 2 0,-7-2 0,7 2 0,-7 0 0,3-2 0,0 5 0,-2-5 0,5 5 0,-5-4 0,5 1 0,-2 0 0,4-3 0,-1 3 0,1-3 0,-1 0 0,-3 0 0,3-1 0,-3 5 0,0-4 0,2 3 0,-5 1 0,5-4 0,-5 3 0,2 0 0,-4-2 0,1 3 0,-1-1 0,1 1 0,-1 0 0,1 2 0,-1-2 0,1 1 0,-1 1 0,1-2 0,-1 0 0,0 3 0,1-3 0,-4 0 0,0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09T16:31:19.351"/>
    </inkml:context>
    <inkml:brush xml:id="br0">
      <inkml:brushProperty name="width" value="0.1" units="cm"/>
      <inkml:brushProperty name="height" value="0.2" units="cm"/>
      <inkml:brushProperty name="tip" value="rectangle"/>
      <inkml:brushProperty name="rasterOp" value="maskPen"/>
    </inkml:brush>
  </inkml:definitions>
  <inkml:trace contextRef="#ctx0" brushRef="#br0">260 200 16383,'-6'11'0,"2"1"0,-2-5 0,2-2 0,-3 4 0,0-5 0,4 2 0,-6 1 0,7-1 0,-4 1 0,4-4 0,1 3 0,-5-3 0,2 4 0,-2-1 0,-1 1 0,-3 0 0,2-1 0,-2 1 0,6 0 0,-1-1 0,1 1 0,0-1 0,1 1 0,0-1 0,0-2 0,-1 2 0,-2-3 0,2 1 0,1 2 0,-3-5 0,5 4 0,-5-1 0,6 2 0,-6 0 0,6 0 0,-3 0 0,0-2 0,2 1 0,-5-1 0,3 2 0,-1 0 0,-2 1 0,6-1 0,-6 1 0,5 0 0,-5-4 0,5 3 0,-5-2 0,6 2 0,-6 1 0,2-1 0,-3 1 0,1-1 0,2 1 0,-2-1 0,2 1 0,1 0 0,0-1 0,14-17 0,-5 7 0,13-14 0,-8 11 0,3-3 0,1 1 0,3-5 0,7 1 0,0-3 0,3-1 0,1 1 0,-4 3 0,4-2 0,-1 2 0,-3-4 0,4 1 0,-5 0 0,-1 0 0,1 0 0,0 0 0,0 0 0,-4 1 0,2-1 0,-6 4 0,3-2 0,-5 6 0,-3-3 0,3 4 0,-7 1 0,7-2 0,-4 1 0,5 0 0,-1 0 0,1-1 0,-1-2 0,1 2 0,4-3 0,-4 0 0,4 3 0,-1-7 0,2 3 0,4 0 0,-5-3 0,4 6 0,-7-1 0,2 2 0,-7 4 0,-1 1 0,-3 3 0,0 0 0,-1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09T16:31:26.875"/>
    </inkml:context>
    <inkml:brush xml:id="br0">
      <inkml:brushProperty name="width" value="0.1" units="cm"/>
      <inkml:brushProperty name="height" value="0.2" units="cm"/>
      <inkml:brushProperty name="tip" value="rectangle"/>
      <inkml:brushProperty name="rasterOp" value="maskPen"/>
    </inkml:brush>
  </inkml:definitions>
  <inkml:trace contextRef="#ctx0" brushRef="#br0">421 393 16383,'0'25'0,"-3"1"0,-2-6 0,-6 4 0,-2 0 0,-3-1 0,1-3 0,2 3 0,-5-7 0,9 3 0,-5-8 0,3 0 0,7-5 0,-6 1 0,9 0 0,-2-26 0,3 6 0,0-23 0,0 12 0,4-4 0,1-2 0,4-16 0,0 13 0,6-30 0,-6 29 0,11-31 0,-6 23 0,5-11 0,-1 11 0,-3 2 0,-3 10 0,-4 6 0,-1 9 0,0 4 0,-4 5 0,0 24 0,-6-4 0,-2 17 0,-3-3 0,-9 3 0,-2 10 0,-10 12 0,-6 3 0,5-6 0,-6 10 0,7-10 0,-1 4 0,1-1 0,6-12 0,5-5 0,6-12 0,4-5 0,4-5 0,1-3 0,3-1 0,0-9 0,0-16 0,0-2 0,0-14 0,0 3 0,4 3 0,0-4 0,4 5 0,0 0 0,0 4 0,-1 2 0,0 7 0,0-3 0,0 9 0,0-4 0,-1 8 0,-2 1 0,-2 13 0,-2-1 0,0 12 0,0-8 0,0 7 0,0 1 0,0 11 0,-4 7 0,-6 11 0,-4-10 0,-6 14 0,6-14 0,-4 4 0,8-7 0,-2-10 0,3-1 0,5-9 0,0-2 0,4-7 0,0-1 0,0 0 0,0-2 0,0 2 0,0-4 0,0 1 0,0-1 0,0 1 0,0-27 0,0 6 0,4-28 0,1 12 0,4-5 0,-1 5 0,0 2 0,0 4 0,0 0 0,0 0 0,0 4 0,-1-3 0,5 3 0,0-3 0,4-1 0,-1 4 0,0 1 0,-4 5 0,3 2 0,-6 2 0,2 3 0,-4 0 0,1 4 0,-1-3 0,1 5 0,-3-5 0,1 3 0,-1-1 0,0-2 0,1 5 0,-4 10 0,2 1 0,-3 10 0,0-6 0,0-3 0,0 3 0,0-3 0,0 0 0,0 2 0,0-5 0,0 5 0,0-5 0,0 5 0,0-2 0,0 4 0,-3-1 0,-1 5 0,-4-4 0,0 8 0,1-7 0,-1 2 0,1-3 0,3-4 0,-3 2 0,6-5 0,-2 2 0,0-4 0,2 4 0,-4-2 0,4 5 0,-5-5 0,5 2 0,-5-4 0,6 1 0,-6-1 0,2 1 0,-3-1 0,0 4 0,1-2 0,-1 5 0,0-5 0,0 2 0,0 0 0,0-3 0,3 3 0,-2-3 0,6-1 0,-3 1 0,0-1 0,2 1 0,-5-1 0,6 1 0,-3-1 0,0 1 0,2-1 0,-5 1 0,5-1 0,-2 1 0,1 0 0,1-1 0,-2 1 0,0-1 0,2 1 0,-2-1 0,3 0 0,-3 1 0,3 0 0,-3-1 0,3 0 0,0 1 0,0-1 0,0 1 0,-3-1 0,2 1 0,-2-1 0,3 1 0,0 3 0,0 1 0,0 3 0,0 1 0,-3-1 0,2 1 0,-2-1 0,3-3 0,0 3 0,0-3 0,0 0 0,0 2 0,0-5 0,0 2 0,0 0 0,0-3 0,0 4 0,0-5 0,0 1 0,0-1 0,0 1 0,0-1 0,0 1 0,0-1 0,-3 1 0,2-1 0,-2 1 0,3 0 0,0-1 0,0 0 0,0 1 0,0-1 0,0 0 0,0 1 0,0-1 0,0 1 0,0-1 0,0 1 0,0-1 0,0 1 0,0-1 0,0 1 0,0-1 0,-3 4 0,2-2 0,-2 5 0,3-5 0,0 5 0,-3-5 0,2 5 0,-2-5 0,3 6 0,0-7 0,0 3 0,0-3 0,0-1 0,0 1 0,0-1 0,0 1 0,0 3 0,0-3 0,0 3 0,0 0 0,0-2 0,0 5 0,0-5 0,0 5 0,0-5 0,0 5 0,0-2 0,0 0 0,0 3 0,0 1 0,0 0 0,0 8 0,0-7 0,0 2 0,0 1 0,0-3 0,0-1 0,0-2 0,0-6 0,0 4 0,0-5 0,0 1 0,0 3 0,0-3 0,0 3 0,0 0 0,0-2 0,0 5 0,0-5 0,0 5 0,0-5 0,0 2 0,0-4 0,0 1 0,0-1 0,3 1 0,-2-1 0,2 1 0,-3 0 0,0-1 0,2 1 0,-1-1 0,2 1 0,-3-1 0,3 1 0,-2-1 0,5 1 0,-6-1 0,3 1 0,0-1 0,-2 4 0,5 1 0,-2 0 0,3 3 0,-4-3 0,7 6 0,-9-2 0,8-1 0,-8-4 0,5-3 0,-2-1 0,-1 1 0,3 3 0,-2-2 0,0 2 0,2-4 0,-3 1 0,4-1 0,-3 1 0,1-1 0,-1 1 0,0-1 0,2-2 0,-3 2 0,1-3 0,2 4 0,-3-1 0,1 1 0,2 0 0,-3-1 0,1 1 0,2-4 0,-6 3 0,6-2 0,-5 2 0,5 1 0,-5-1 0,4-3 0,-4 3 0,5-2 0,-6 2 0,6 0 0,-5 0 0,4 1 0,-4-1 0,2 0 0,0-3 0,-2 3 0,1-2 0,1 2 0,1 1 0,2-1 0,-2 0 0,1-2 0,-4 1 0,5-1 0,-3-1 0,4 3 0,-1-2 0,-2 2 0,2-2 0,-5 1 0,5-4 0,-9-13 0,5 5 0,-5-15 0,0 11 0,-1 0 0,-3-3 0,-1 3 0,1-4 0,0 4 0,0-2 0,3 5 0,-2-2 0,5 3 0,-5 1 0,5-1 0,-2 1 0,1 2 0,1-2 0,-2 2 0,0-2 0,2-1 0,-2-3 0,0-1 0,2-8 0,-5 4 0,1-8 0,1 7 0,-3-7 0,3 8 0,-4-4 0,1 8 0,3-3 0,-2 3 0,2 0 0,0 1 0,-2 3 0,3 1 0,-1 0 0,-1 2 0,4-1 0,-5 1 0,6-3 0,-6 1 0,5-1 0,-5-3 0,5 2 0,-6-9 0,3 5 0,-4-11 0,0 3 0,4-9 0,-3 4 0,2-4 0,-3 1 0,3 3 0,-2-4 0,6 9 0,-6-3 0,3 3 0,-1-4 0,1 1 0,1-1 0,2 0 0,-3 0 0,1 4 0,2 1 0,-2 5 0,3-1 0,0 4 0,0-3 0,0 7 0,0-3 0,-3 3 0,2 0 0,-2-3 0,3 3 0,0-7 0,0 3 0,0-8 0,-3 4 0,2-8 0,-2 7 0,3-7 0,0 8 0,0-8 0,0 7 0,0-2 0,0 3 0,0 0 0,0-3 0,0 2 0,0-7 0,0 4 0,0-5 0,0 0 0,0 4 0,0-3 0,0 8 0,0-4 0,0 4 0,0 1 0,0-1 0,0 1 0,0-1 0,3 1 0,-2-5 0,6-1 0,-3-4 0,5-4 0,-1-2 0,4-5 0,-2-5 0,7-1 0,6-26 0,-2 15 0,5-16 0,-7 22 0,-5 4 0,4-4 0,-4 10 0,0-4 0,-2 6 0,1-1 0,-4 0 0,8 0 0,-5 6 0,2-5 0,1 9 0,-6 0 0,2 2 0,-4 8 0,1-4 0,-1 8 0,0-3 0,-1 7 0,1-3 0,0-1 0,0 4 0,0-7 0,3 3 0,-2-3 0,6-1 0,-6-4 0,6 4 0,-6-4 0,6 4 0,-6 4 0,2-2 0,-3 5 0,0-2 0,-1 3 0,1 1 0,-1 2 0,1-2 0,-1 5 0,-2 7 0,-1 3 0,-3 8 0,0 2 0,0-4 0,0 4 0,0-1 0,-4 7 0,-1 5 0,-4 4 0,-3 1 0,-2 0 0,1-1 0,-3-4 0,7-1 0,-3-10 0,5 0 0,-1-4 0,1-5 0,3 1 0,1-5 0,1 1 0,1-1 0,-5-2 0,2-13 0,1 3 0,-1-10 0,4 9 0,0 1 0,0-1 0,0 0 0,-3 22 0,-1-7 0,-7 26 0,-2-8 0,-5 14 0,-4 2 0,3-1 0,-9 10 0,9-13 0,-9 13 0,13-19 0,-5 2 0,11-11 0,-2-3 0,3-1 0,0-1 0,1 2 0,-4 0 0,2 2 0,-2-2 0,3 4 0,0-4 0,1-2 0,0-7 0,-1 3 0,5-7 0,-1 3 0,1-3 0,3-1 0,-7 4 0,3 1 0,0 4 0,-2-1 0,1 5 0,-3 5 0,0 6 0,-1 5 0,0 17 0,0-12 0,-1 18 0,0-11 0,1 7 0,3 1 0,-3-2 0,4-7 0,0-4 0,1-2 0,0-6 0,3-4 0,-3 4 0,4-5 0,0 11 0,0-4 0,0 10 0,0-10 0,0 4 0,0-6 0,0 1 0,0-5 0,0-6 0,0-5 0,0-5 0,3 1 0,1-1 0,0 1 0,3-1 0,-3 5 0,3-4 0,-3 4 0,3-8 0,-7-1 0,3-6 0,-3-1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09T16:31:31.148"/>
    </inkml:context>
    <inkml:brush xml:id="br0">
      <inkml:brushProperty name="width" value="0.1" units="cm"/>
      <inkml:brushProperty name="height" value="0.2" units="cm"/>
      <inkml:brushProperty name="tip" value="rectangle"/>
      <inkml:brushProperty name="rasterOp" value="maskPen"/>
    </inkml:brush>
  </inkml:definitions>
  <inkml:trace contextRef="#ctx0" brushRef="#br0">256 188 16383,'0'43'0,"0"1"0,0 3 0,-4-10 0,-1 7 0,-4-7 0,0 4 0,0-1 0,0 0 0,1-13 0,0 2 0,0-10 0,1-7 0,-1 5 0,5-9 0,-7 2 0,8-3 0,-11 0 0,9-1 0,-6 1 0,-1 0 0,7 0 0,-6-3 0,7 2 0,-1-3 0,-2 1 0,5 2 0,-2-3 0,3 3 0,0 0 0,0 0 0,-2 0 0,-2 1 0,-6 0 0,2-1 0,-2 5 0,3-4 0,0 3 0,0-3 0,1-1 0,-1 1 0,3-1 0,-1 1 0,4-1 0,-2 1 0,0-3 0,2 1 0,-2-1 0,3 2 0,0 0 0,0 0 0,0 0 0,0 1 0,0-1 0,0 0 0,0 1 0,0-1 0,0 1 0,3-4 0,3 0 0,1-3 0,6 0 0,-2 0 0,0 0 0,3 0 0,-3-3 0,3-1 0,1-3 0,-1-4 0,1 3 0,-1-6 0,0 3 0,2-8 0,-1-1 0,1-4 0,0 0 0,-1 0 0,2-4 0,-1 3 0,0 0 0,-4 2 0,2 11 0,-6-6 0,2 10 0,-3-2 0,0 3 0,-4 1 0,3-1 0,-5 0 0,5-3 0,-5 3 0,2-3 0,0 6 0,-2-2 0,2 2 0,-3 19 0,0-11 0,0 21 0,0-14 0,-4 4 0,0-1 0,-6-3 0,2 3 0,-11 2 0,6 0 0,-7 4 0,2-5 0,-2 0 0,-5 5 0,5-3 0,-4 3 0,9-6 0,-8 2 0,7-1 0,-3 0 0,5-4 0,3 3 0,-3-6 0,6 2 0,-2-3 0,3-1 0,4 1 0,-3-1 0,17-28 0,-7 12 0,13-29 0,-10 19 0,1-4 0,0 1 0,0-1 0,4-5 0,1 4 0,4-9 0,4 3 0,-2-4 0,2 4 0,1-4 0,1 4 0,0-6 0,-1 1 0,0 0 0,-8 6 0,7 0 0,-12 6 0,2 5 0,-4 0 0,1 4 0,-1 1 0,-3 3 0,2-3 0,-5 3 0,5-4 0,-2 1 0,0-1 0,0 1 0,-4-1 0,3 0 0,-2 1 0,2-5 0,-3 4 0,3-4 0,-2 0 0,2 4 0,0-1 0,-2 6 0,2 4 0,0 2 0,-3-2 0,6 24 0,-5-10 0,1 15 0,-2-10 0,0-2 0,0 4 0,0-4 0,0-1 0,0-4 0,0 4 0,0-2 0,0 2 0,0-4 0,0 1 0,0-1 0,-3 1 0,0-3 0,-4 1 0,0-1 0,1 0 0,-1 1 0,1-4 0,-1 5 0,0-2 0,1-1 0,2 3 0,-2-2 0,2 2 0,-2 1 0,-1-1 0,0 4 0,0-2 0,3 2 0,-1-3 0,1-1 0,0 1 0,-2-1 0,3 0 0,-9 19 0,7-17 0,-3 12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09T16:31:37.835"/>
    </inkml:context>
    <inkml:brush xml:id="br0">
      <inkml:brushProperty name="width" value="0.1" units="cm"/>
      <inkml:brushProperty name="height" value="0.2" units="cm"/>
      <inkml:brushProperty name="tip" value="rectangle"/>
      <inkml:brushProperty name="rasterOp" value="maskPen"/>
    </inkml:brush>
  </inkml:definitions>
  <inkml:trace contextRef="#ctx0" brushRef="#br0">86 890 16383,'0'18'0,"0"3"0,0-6 0,0 8 0,0-11 0,0 10 0,0-13 0,0 12 0,0-12 0,0 5 0,0-4 0,0 1 0,0 0 0,0-1 0,0 0 0,0-2 0,0 2 0,0-4 0,0 1 0,0-1 0,0 4 0,0-2 0,-4 5 0,4-5 0,-4 2 0,1 0 0,2-3 0,-2 3 0,0-3 0,2-1 0,-2 1 0,3 0 0,0-1 0,-3 1 0,3-1 0,-3 1 0,0-1 0,2 1 0,-5-1 0,5 1 0,-4-1 0,1 1 0,-2-1 0,-1-3 0,1 0 0,0-3 0,-1-3 0,4-4 0,0-4 0,3-3 0,0-1 0,0 0 0,0 1 0,0 3 0,0-3 0,0 3 0,0 0 0,0-3 0,0 3 0,0 0 0,0-2 0,0 5 0,0-2 0,0 3 0,0 1 0,0-1 0,0 0 0,0 1 0,0-1 0,0 0 0,0 1 0,0-1 0,0-3 0,0 2 0,3-5 0,-2 2 0,6-4 0,-3-4 0,3 4 0,1-8 0,-1 7 0,1-7 0,0 8 0,0-8 0,2 7 0,-2-2 0,7-1 0,0 3 0,1-3 0,3 4 0,-5 3 0,-3 5 0,3 4 0,-7 3 0,3 0 0,-3 0 0,-4 3 0,0 4 0,-3 3 0,0 9 0,0-4 0,0 8 0,0-3 0,0 4 0,0 0 0,-7-1 0,2 6 0,-11-4 0,4 4 0,-5-1 0,5-7 0,0 7 0,1-13 0,3 4 0,-3-8 0,7-1 0,-2-4 0,6 1 0,-6-1 0,5 1 0,-2 0 0,3-1 0,-3-2 0,3 2 0,0-21 0,4 7 0,3-12 0,-3 2 0,2 10 0,-2-14 0,3 13 0,0-9 0,0 7 0,0-3 0,1-1 0,-1 1 0,0 2 0,0-1 0,0 2 0,0-4 0,0 1 0,0 2 0,0-1 0,0 5 0,0-2 0,-1 4 0,1-1 0,-1 0 0,1 1 0,0-4 0,-1 5 0,2-8 0,2 8 0,-3-5 0,4 3 0,-5-3 0,5 2 0,0-10 0,4 6 0,0-7 0,-4 4 0,4-4 0,-4 7 0,1-6 0,-1 7 0,-5 0 0,1 1 0,0 6 0,-1-2 0,1 2 0,-1 1 0,-2-3 0,2 5 0,-3-2 0,0 12 0,0-4 0,-3 7 0,0-5 0,0-1 0,0 1 0,0-1 0,0 0 0,0 0 0,0 0 0,0 0 0,0 1 0,0-1 0,0 0 0,0 1 0,0-1 0,0 1 0,0-1 0,0 1 0,0 0 0,0 3 0,0 1 0,0-1 0,0 4 0,0-3 0,0 4 0,0-1 0,0-3 0,0 3 0,0-7 0,0 3 0,0-3 0,0-1 0,0 0 0,3 1 0,-3-1 0,3 0 0,0-3 0,-2 3 0,2-3 0,-1 4 0,-1-1 0,5 1 0,-5-1 0,4 0 0,-4 1 0,1-1 0,1 1 0,-2-1 0,2 1 0,-3-1 0,3-2 0,-3-16 0,3 1 0,-3-11 0,0 7 0,0 0 0,0-3 0,0 2 0,0-3 0,0 8 0,0-2 0,0 2 0,0-4 0,0 0 0,0 1 0,0-1 0,3 1 0,-2-5 0,6-1 0,-6 0 0,6-3 0,-3 8 0,0-4 0,-1 8 0,0-3 0,-2 7 0,3-3 0,-4 3 0,2 1 0,-1-1 0,2 0 0,0 1 0,-2-1 0,4 1 0,-4-1 0,5 0 0,-5 1 0,5-1 0,-6 0 0,6-3 0,-5 3 0,5-3 0,-5 3 0,5-3 0,-2 2 0,3-5 0,0 1 0,1-6 0,-1 2 0,0 1 0,0 1 0,0 3 0,0-3 0,0 2 0,-3-1 0,2 2 0,-2-4 0,0 1 0,3-1 0,-6 0 0,5-3 0,-5 2 0,6-3 0,-6 1 0,2 5 0,-3-4 0,0 9 0,0-6 0,0 7 0,0-3 0,0 3 0,0 1 0,0-1 0,0 0 0,0 1 0,0-1 0,0 0 0,0 1 0,3-1 0,-2 0 0,2-3 0,-3 3 0,0-3 0,0 3 0,0 0 0,0 1 0,0-1 0,0 1 0,0-1 0,0 1 0,0 0 0,-6 3 0,2 0 0,-6 3 0,3 0 0,1 0 0,-1 0 0,1 0 0,0 0 0,2 3 0,1 3 0,3 1 0,-2 2 0,-2-6 0,-2-1 0,0-2 0,0 0 0,0 0 0,0 0 0,2 6 0,1-2 0,3 5 0,0-2 0,0-1 0,0 1 0,0-1 0,0 1 0,0-1 0,0 4 0,0-2 0,0 5 0,0 2 0,0 1 0,0 7 0,0-4 0,0 5 0,0 0 0,0-4 0,0 2 0,0-6 0,0 3 0,-3-5 0,2 0 0,-2 1 0,3-1 0,-4 5 0,4-4 0,-4 8 0,0-3 0,0 4 0,-1-1 0,-2 1 0,3 0 0,-1 0 0,-1-5 0,5 0 0,-6-4 0,6 3 0,-5-2 0,2 7 0,-1-4 0,-2 5 0,2 5 0,-7 0 0,3 1 0,-4 4 0,9-9 0,-4 3 0,4-4 0,-4 0 0,3-4 0,2 2 0,3-6 0,0 3 0,-3-5 0,2 1 0,-3-1 0,4 0 0,0 1 0,0-4 0,0 2 0,0-5 0,0 2 0,0-4 0,0 1 0,0-1 0,0 1 0,0-1 0,0 0 0,3 0 0,1 1 0,2-1 0,-2 0 0,1 1 0,-1-1 0,-1 1 0,3-1 0,-6 0 0,3 1 0,0-1 0,-2 1 0,5-1 0,-6 1 0,6-1 0,-5 1 0,2-1 0,0 1 0,-3 3 0,6-2 0,-5 2 0,5-4 0,-5 1 0,1-1 0,-2 1 0,3-1 0,-2 1 0,2-1 0,-3 1 0,0 0 0,3-1 0,-2 1 0,2-1 0,-3 1 0,2-1 0,-1 4 0,2-2 0,-3 5 0,3-5 0,-2 2 0,2-4 0,-3 1 0,0-1 0,3 1 0,-3 0 0,3-1 0,-3 1 0,3-1 0,-2 1 0,2-1 0,0 1 0,-3-1 0,3 1 0,0-1 0,-2 1 0,2-1 0,0 1 0,-3 0 0,6-1 0,-2 1 0,-1-1 0,3 1 0,-5-1 0,5-2 0,-6 2 0,6-3 0,-5 3 0,5 1 0,-6-1 0,6 0 0,-6 0 0,6 1 0,-5-1 0,4 0 0,-4 1 0,4-4 0,-1 2 0,2-1 0,0 2 0,1 0 0,-1 1 0,-3-1 0,3-2 0,-5 1 0,5-1 0,-6 2 0,3 1 0,-3-1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09T16:31:41.791"/>
    </inkml:context>
    <inkml:brush xml:id="br0">
      <inkml:brushProperty name="width" value="0.1" units="cm"/>
      <inkml:brushProperty name="height" value="0.2" units="cm"/>
      <inkml:brushProperty name="tip" value="rectangle"/>
      <inkml:brushProperty name="rasterOp" value="maskPen"/>
    </inkml:brush>
  </inkml:definitions>
  <inkml:trace contextRef="#ctx0" brushRef="#br0">283 621 16383,'-8'-11'0,"-1"4"0,11 4 0,14 13 0,7 5 0,9 5 0,-5 5 0,-5-8 0,-1 2 0,-1 0 0,3-2 0,-7 2 0,3-4 0,-8-1 0,8 6 0,-7-8 0,4 7 0,-5-8 0,-1 4 0,2-4 0,-1-4 0,-1 0 0,0-4 0,-3 4 0,3 0 0,0-3 0,-2 1 0,2-4 0,-4 5 0,1-5 0,-1 2 0,1-3 0,-1 0 0,-2-6 0,-2-2 0,-2-5 0,0-2 0,0 1 0,0-5 0,0 3 0,0-3 0,-3 5 0,2 3 0,-5 1 0,5 3 0,-1 0 0,2 25 0,0-9 0,0 16 0,0-11 0,0-6 0,0 2 0,0 0 0,0-3 0,0 3 0,0 0 0,0 1 0,0 4 0,0-1 0,0 1 0,0-1 0,0 1 0,0-1 0,0-3 0,0 3 0,0-3 0,0 0 0,0 2 0,0-5 0,0 2 0,0-4 0,0 1 0,0-1 0,0 1 0,0-1 0,0-24 0,-4 8 0,0-24 0,-4 14 0,0-9 0,0 4 0,-1-4 0,1 6 0,0-6 0,0 4 0,-1-9 0,-3 4 0,3 0 0,-4 2 0,2 4 0,2 0 0,-2 4 0,3-3 0,-3 8 0,3-4 0,-3 4 0,4 1 0,-1-1 0,1 4 0,-3-3 0,2 7 0,-2-7 0,3 7 0,0-4 0,0 1 0,-3 2 0,2-2 0,-2 3 0,0-3 0,2 3 0,-5-7 0,5 6 0,-2-2 0,0 0 0,2 2 0,-2-2 0,3 0 0,-3 2 0,2-6 0,-3 7 0,1-4 0,2 4 0,-2 0 0,4 1 0,-1 2 0,0-2 0,1 3 0,-1-1 0,-3-2 0,2 2 0,-5-3 0,2 0 0,0 0 0,-3-1 0,6-2 0,-2 2 0,-1-2 0,4 0 0,-4 2 0,4-2 0,1 3 0,-1-3 0,0 2 0,0-2 0,4 0 0,-3 3 0,2-4 0,0 1 0,-2 6 0,6-6 0,-3 7 0,3-4 0,-3 0 0,2 1 0,-2-1 0,0 1 0,2 0 0,-4-1 0,4 1 0,-5 2 0,6-1 0,-3 1 0,0-3 0,-1 1 0,-2-1 0,2 1 0,-1-1 0,4 0 0,-2 1 0,0-1 0,17 12 0,-11-2 0,12 9 0,-9-8 0,-2 1 0,-1-1 0,3 3 0,-5-1 0,5-2 0,-6 2 0,6-3 0,-5 4 0,5-1 0,-3-2 0,4 2 0,-1-3 0,1 1 0,0 2 0,-1-3 0,1 4 0,-1-3 0,1 1 0,-1-1 0,1 3 0,-1-4 0,-2 3 0,2-5 0,-3 5 0,4-6 0,-4 6 0,3-5 0,-5 5 0,8-3 0,-5 4 0,6-3 0,-4 1 0,1-4 0,-1 5 0,1-3 0,-1 1 0,1 2 0,3-2 0,-3 3 0,7 0 0,-7-1 0,7 1 0,-7 0 0,3 0 0,-3-1 0,-1 1 0,1 0 0,0-1 0,-1 1 0,1-4 0,-1 3 0,1-2 0,-1 2 0,1-2 0,-1 2 0,1-3 0,-1 4 0,-2-1 0,2 1 0,-2 0 0,2-1 0,1 1 0,-1-1 0,1 1 0,0 3 0,-1-3 0,1 7 0,0-3 0,0-1 0,0 1 0,-1-5 0,1 1 0,0-1 0,-4 1 0,3-1 0,-3 0 0,4 1 0,-1-1 0,0 0 0,1 1 0,-1-1 0,1-2 0,-4 2 0,3-3 0,-2 1 0,-1 2 0,3-6 0,-2 6 0,2-2 0,1 2 0,-1 1 0,1 0 0,-1-1 0,1 1 0,0-1 0,3 1 0,-3 0 0,7 0 0,-7-1 0,3 1 0,-3 0 0,3 0 0,-3-1 0,3 1 0,-3 0 0,-1-1 0,4 1 0,-2-3 0,2 2 0,-4-2 0,1-1 0,0 3 0,-1-5 0,1 5 0,-1-6 0,0 6 0,1-5 0,-1 1 0,-3 1 0,3-2 0,-3 4 0,4-4 0,-1 4 0,0-4 0,0 4 0,-2-1 0,1 0 0,-1 1 0,3-1 0,-1 0 0,1 1 0,-1-1 0,1 3 0,-1-4 0,-2 3 0,2-5 0,-6 5 0,3-3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09T16:31:43.763"/>
    </inkml:context>
    <inkml:brush xml:id="br0">
      <inkml:brushProperty name="width" value="0.1" units="cm"/>
      <inkml:brushProperty name="height" value="0.2" units="cm"/>
      <inkml:brushProperty name="tip" value="rectangle"/>
      <inkml:brushProperty name="rasterOp" value="maskPen"/>
    </inkml:brush>
  </inkml:definitions>
  <inkml:trace contextRef="#ctx0" brushRef="#br0">1 1 16383,'21'0'0,"-5"0"0,-2 0 0,1 0 0,0 3 0,1-2 0,-3 5 0,-2-2 0,0 3 0,3-3 0,-7 2 0,7-2 0,-7 0 0,3 2 0,-6-2 0,2 2 0,1 1 0,0-1 0,3 1 0,-3 0 0,-1-4 0,1 3 0,-1-2 0,1 0 0,-1 1 0,1-1 0,0 3 0,-1-1 0,1 1 0,-1-1 0,1 1 0,-1-1 0,-3 0 0,3 1 0,-2-4 0,2 3 0,-2-2 0,2 2 0,-3 1 0,4 0 0,-1-1 0,1 1 0,0-1 0,-1 1 0,1-1 0,-1 1 0,0-1 0,1 1 0,-3-1 0,1-2 0,-1 2 0,3-3 0,-1 4 0,4 0 0,1 3 0,4 1 0,-1 4 0,1-1 0,-1 0 0,1 5 0,0 1 0,1 4 0,5 0 0,-4 5 0,4 2 0,-3 4 0,-2-6 0,-6-11 0,-3-7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09T16:31:54.24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713 89 16383,'32'-13'0,"4"-1"0,28-7 0,-17 6 0,15-1 0,-11 11 0,0 0 0,-1 5 0,-12 0 0,-8 0 0,-12 0 0,-3 0 0,-6 7 0,-4 6 0,1 13 0,-29 41 0,6-22 0,-4 4 0,-20 21 0,-6 6 0,9-12 0,-2 2 0,-2 2 0,-6 8 0,-3 2 0,-1 2 0,8-15 0,-1 2 0,1-1 0,1-1 0,-6 8 0,2-1 0,0-3 0,5-7 0,0-3 0,2-2 0,-11 13 0,2-3 0,10-7 0,1-2 0,-2 0 0,3-4 0,8-9 0,3-5 0,-6 7 0,17-15 0,8-16 0,9-9 0,35-19 0,30-22 0,-4 0 0,8-5 0,11-11 0,2-3 0,-27 20 0,0-1 0,1-2 0,9-10 0,2-3 0,-6 5 0,1 1 0,-2 2 0,-7 3 0,3-2 0,-4 3 0,2-1 0,-3 2 0,2-1 0,-1 1 0,-7 7 0,-3 1 0,11-15 0,-15 19 0,-14 6 0,-15 10 0,0 4 0,-31 14 0,-29 22 0,-24 7 0,15-4 0,-3 2 0,2-5 0,-1 0 0,-13 8 0,2-2 0,15-9 0,2-3 0,-4 1 0,1-2 0,-26 10 0,0-6 0,4-5 0,22-9 0,0-9 0,18-2 0,3-4 0,10 0 0,9-3 0,1-20 0,11-21 0,12-38 0,15 20 0,9-3 0,6-9 0,6 0 0,8 3 0,2 4 0,-8 9 0,2 3 0,0 9 0,1 3 0,-9 7 0,0 1 0,6-2 0,0 2 0,31-14 0,-22 18 0,-5 19 0,-17 4 0,-6 8 0,-10 0 0,-5 0 0,-7 7 0,-1 11 0,-11 9 0,-32 20 0,-16 4 0,6-19 0,-3 0 0,4 1 0,0-2 0,1-4 0,1-2 0,1 0 0,3-3 0,-17 5 0,-3-5 0,28-8 0,8-9 0,19-11 0,46-32 0,15 4 0,-3-1 0,6 1 0,7 7 0,2 4 0,-12 2 0,1 0 0,13 0 0,-2 4 0,27 3 0,-38 5 0,-2 0 0,31 2 0,-16 2 0,-18 5 0,-21 0 0,-7 3 0,-14 20 0,-3 14 0,-31 30 0,0-23 0,-5 1 0,-3 1 0,-4-1 0,-22 14 0,0-2 0,23-17 0,1 0 0,-17 11 0,0-2 0,-12 12 0,-1 9 0,20-26 0,18-14 0,36-34 0,30-25 0,3 0 0,5-3 0,-1 3 0,2 0 0,9-7 0,1 1 0,-12 9 0,-1 1 0,1-3 0,-1 1 0,24-8 0,-14 4 0,-16 20 0,-14 3 0,-8 8 0,-11 0 0,-1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09T16:29:56.666"/>
    </inkml:context>
    <inkml:brush xml:id="br0">
      <inkml:brushProperty name="width" value="0.3" units="cm"/>
      <inkml:brushProperty name="height" value="0.6" units="cm"/>
      <inkml:brushProperty name="tip" value="rectangle"/>
      <inkml:brushProperty name="rasterOp" value="maskPen"/>
    </inkml:brush>
  </inkml:definitions>
  <inkml:trace contextRef="#ctx0" brushRef="#br0">986 1 16383,'-38'0'0,"4"0"0,28 0 0,-6 0 0,-8 0 0,8 0 0,-9 2 0,6 3 0,4 0 0,-9 5 0,7-5 0,0 3 0,-7-1 0,8-1 0,-6 1 0,0-2 0,6-2 0,-7 2 0,4-2 0,3 0 0,-5 4 0,2-4 0,-1 4 0,-2-4 0,5 2 0,-2-2 0,0 4 0,1-3 0,-2 4 0,3-5 0,0 6 0,-3 1 0,5-3 0,-2 4 0,-1-1 0,5-2 0,-9 2 0,7-2 0,-2 0 0,-3 1 0,7-2 0,-7 3 0,4-1 0,2 1 0,-4 1 0,6-1 0,-4 4 0,1-2 0,3-2 0,-6 3 0,4-5 0,-2 4 0,0-1 0,1-1 0,1 2 0,-4 0 0,6-2 0,-6 1 0,6 1 0,-1 0 0,0 2 0,3 0 0,-3 0 0,2 0 0,-1-2 0,-1 2 0,2 0 0,-1-1 0,-1 3 0,2-4 0,-1 2 0,-1 1 0,4-3 0,-2 4 0,2-3 0,0 3 0,0-2 0,-1 0 0,2 2 0,0 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09T16:32:17.68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2757 2004 16383,'-82'-14'0,"-11"20"0,24 11 0,-4 6 0,-4 9 0,-3 4 0,13-4 0,-3 1 0,4 1 0,-8 6 0,1 2 0,8-6 0,-3 2 0,9-4 0,17-4 0,1-1 0,-27 12 0,-1 1 0,21-7 0,5-3 0,-28 14 0,5 7 0,65-43 0,48 2 0,4-26 0,20-17 0,13-11 0,6-4 0,-2 2 0,-11 7 0,4 2 0,-5 4 0,0-2 0,7-4 0,-11 4 0,7-5 0,4-3 0,1-1 0,-3 2 0,-7 2 0,-8 4 0,15-9 0,-12 4 0,-3 2 0,17-9 0,-5 3 0,-12 6 0,0 1 0,11-5 0,-1 1 0,-16 9 0,-5 2 0,23-7 0,-20 8 0,-30 15 0,-7 8 0,-10 2 0,-42 24 0,-22 15 0,2-1 0,-6 4 0,-6 4 0,-7 7 0,0-1 0,-2 0 0,0 0 0,2 0 0,10-5 0,2 0 0,-1 0 0,-6 2 0,-1 0 0,4 0 0,-15 17 0,5-3 0,8-13 0,1 0 0,1 9 0,5-3 0,-14 3 0,5 9 0,18-23 0,24-10 0,7-14 0,13-3 0,69-25 0,27-25 0,-29 15 0,5-4 0,14-19 0,-1-3 0,-12 8 0,0 1 0,12-9 0,-1 0 0,-18 10 0,-3 2 0,0 4 0,-3 2 0,16-19 0,0 12 0,-19 4 0,-16 17 0,-11 1 0,-10 8 0,-5 2 0,-57 47 0,-15 19 0,11-19 0,-4 3 0,-7 13 0,0 1 0,3-6 0,-1 1 0,-11 10 0,3-2 0,19-17 0,2-1 0,-5 0 0,4-1 0,-5 11 0,-5 2 0,20-11 0,10-20 0,15-11 0,1-5 0,37-44 0,2 8 0,26-30 0,-8 15 0,-6 4 0,0 0 0,0 2 0,-6 5 0,-6 6 0,-7 2 0,-6 9 0,0 1 0,1-1 0,4-5 0,2-1 0,-1-2 0,4 3 0,-4 0 0,-1 4 0,0-2 0,-8 7 0,2-3 0,0 4 0,2-1 0,2 1 0,-2-1 0,3 0 0,-2 0 0,3 0 0,-5 4 0,1-3 0,-1 6 0,3-9 0,-5 5 0,9-6 0,-5-1 0,8 3 0,7-13 0,-5 7 0,5-7 0,-7 8 0,-4-1 0,-1 6 0,-9 1 0,3 2 0,0 2 0,1 0 0,2 1 0,-30 36 0,11-21 0,-23 25 0,21-30 0,-2 0 0,-11 9 0,7-10 0,-9 10 0,8-9 0,4 0 0,-7 9 0,6-4 0,-2 2 0,0-1 0,29-75 0,-7 33 0,7-16 0,2-3 0,9 2 0,0-4 0,-5 6 0,-2 7 0,-1 5 0,-5 11 0,4 0 0,-5 9 0,-1-3 0,5 6 0,1-6 0,4 2 0,6-5 0,0 4 0,6-3 0,0 2 0,5-4 0,-3 1 0,3-1 0,-10 1 0,-2 0 0,-5 5 0,-4-3 0,-1 7 0,-8 2 0,-75 0 0,-12 6 0,-9 8 0,-10 4 0,1 5 0,-3 4 0,18-2 0,-2 2 0,3 1 0,-16 9 0,0 1 0,16-9 0,-4 0 0,5 1 0,-8 10 0,5 0 0,-3-9 0,2 1 0,4 6 0,6-1 0,-21 2 0,6 4 0,15-14 0,35-8 0,4-6 0,20-3 0,51-41 0,26-16 0,14-7 0,-22 14 0,7-6 0,-2 2 0,8-4 0,-5 4 0,-9 8 0,-1 1 0,8-12 0,-2 2 0,-17 19 0,-2 2 0,-1-6 0,-1 1 0,25-11 0,-25 10 0,-9 15 0,-15 4 0,-6 9 0,-7-6 0,-4-7 0,-8 1 0,-9-4 0,-4 6 0,-4 4 0,-6 1 0,-13 2 0,-8 5 0,-44 0 0,40 9 0,-3 5 0,-17 10 0,0 5 0,11-3 0,2 3 0,-14 18 0,6 1 0,-6 1 0,19-8 0,1-1 0,-8 6 0,-12 11 0,28-14 0,10-4 0,20-12 0,6-5 0,10-6 0,44-19 0,28-38 0,-4 12 0,4-5 0,-9-7 0,-2 0 0,6 5 0,-2 2 0,-11-4 0,-3 3 0,-4 10 0,0 0 0,2-7 0,-3-1 0,20-13 0,-10 8 0,-24 15 0,-7 6 0,-11 10 0,-7-2 0,-4-1 0,-17 2 0,-19 2 0,-31 7 0,-16 4 0,31 0 0,-2 0 0,0 0 0,-1 0 0,1 2 0,0 2 0,-5 7 0,3 2 0,-16 7 0,25-1 0,2 2 0,-16 6 0,-6 6 0,3-2 0,24-2 0,3 0 0,9-2 0,1 1 0,7-1 0,4-6 0,8-1 0,3-4 0,2-2 0,61-46 0,18-26 0,-24 17 0,1-5 0,6-14 0,-4 0 0,-20 22 0,-1-1 0,13-17 0,0-2 0,-14 13 0,-1 1 0,4-5 0,-1-1 0,-8 4 0,-4 1 0,12-31 0,-13 11 0,-11 9 0,-7 17 0,-4 2 0,-7 16 0,-17-5 0,-10 16 0,-23-3 0,-8 13 0,-8 0 0,-15 0 0,5 0 0,-13 21 0,12 6 0,7 20 0,2 0 0,13 2 0,0-3 0,7 2 0,14-7 0,12-8 0,10-5 0,7-8 0,8-9 0,22 4 0,-76 0 0,47 3 0,-39-4 0,-12-1 0,-3 21 0,18-13 0,-2 2 0,4 3 0,3 2 0,-29 14 0,-2 8 0,24-12 0,-6 0 0,15-3 0,7-11 0,15-3 0,3-9 0,10-1 0,60-1 0,41-19 0,-37 4 0,3-3 0,14-11 0,1-4 0,-13 0 0,1-2 0,8-3 0,2 0 0,-4-1 0,-2 2 0,-15 7 0,-3 0 0,1 0 0,-3-1 0,14-12 0,10 2 0,-21 1 0,-19 12 0,-8 4 0,-13 0 0,-1 5 0,-7-8 0,-30 7 0,-10 0 0,-44 5 0,-3 5 0,-15 0 0,22 5 0,-9 11 0,18 8 0,0 8 0,4-5 0,19-3 0,6-6 0,8-4 0,13-2 0,2-5 0,13-47 0,8 15 0,7-45 0,6 31 0,1-9 0,-6 4 0,0 0 0,-8 7 0,-2 1 0,-4 14 0,0-3 0,0 9 0,-7 4 0,-17 0 0,-10 8 0,-30-1 0,17 5 0,-22 0 0,24 4 0,-6 2 0,14 3 0,6 0 0,10-1 0,5-1 0,18 17 0,-6-13 0,6 16 0,-10-19 0,-6 6 0,3-3 0,-1 4 0,2-5 0,0 4 0,2-3 0,-2 3 0,0 0 0,2 0 0,-5-1 0,5-2 0,-5-2 0,3 5 0,-1-6 0,-3 6 0,-1-4 0,3-2 0,-6 6 0,10-6 0,-3 5 0,1 1 0,3-3 0,-6 5 0,2-5 0,0-3 0,-3 7 0,4-10 0,-1 11 0,-2-5 0,5 0 0,-5 2 0,2-3 0,0 1 0,-2 2 0,2-5 0,0 5 0,-5-2 0,10 0 0,-13 2 0,11-3 0,-3 1 0,-5 5 0,11-8 0,-8 8 0,3-6 0,5 4 0,-7 0 0,7 0 0,-5-1 0,3 1 0,0 0 0,-1 1 0,-2 2 0,1 0 0,-2 1 0,7-2 0,-3-1 0,3 0 0,-4 1 0,0-1 0,4 0 0,-3 1 0,3 2 0,-1-5 0,-1 3 0,5-1 0,-5 0 0,5 3 0,-5 0 0,5-6 0,-2 6 0,3-4 0,0 2 0,0 5 0,0-5 0,0 3 0,0 0 0,3-2 0,1 3 0,4 0 0,4-4 0,0 4 0,0-5 0,2 1 0,-2-4 0,4-1 0,-1-4 0,0 1 0,5 0 0,-3 0 0,2-4 0,-3 3 0,-1-6 0,0 6 0,5-6 0,-3 6 0,3-6 0,-1 2 0,-2 0 0,7-2 0,-3 3 0,4-4 0,1 0 0,4 0 0,-3 0 0,3 0 0,-5 0 0,6 0 0,-5 0 0,4 0 0,1 0 0,-4 0 0,8 0 0,-3 0 0,10-5 0,2 0 0,0-9 0,-1 3 0,0-3 0,-10 9 0,8-3 0,-14 3 0,8 0 0,-8-3 0,8 7 0,-3-3 0,10 0 0,8 3 0,-9-7 0,18 2 0,-18-3 0,31-2 0,-24 6 0,11 0 0,-22 5 0,0 0 0,-6 0 0,0 0 0,-6 0 0,-4 0 0,-1 0 0,-5 0 0,0 0 0,0 6 0,-8 13 0,-18 10 0,-12 10 0,-10-9 0,-5 7 0,4-12 0,-5 9 0,0-9 0,6-2 0,7-10 0,6-1 0,4-4 0,5-1 0,13-40 0,15 14 0,16-39 0,1 27 0,-1-2 0,-6 10 0,-5 6 0,-6 5 0,-2 8 0,-54 25 0,19-11 0,-44 16 0,22-22 0,-1-4 0,-6 0 0,0-4 0,0-7 0,0-4 0,0-5 0,0 0 0,6 1 0,-5 3 0,11 3 0,-5 3 0,6 5 0,0 1 0,1 4 0,-1 0 0,5 0 0,1 0 0,6-4 0,4 3 0,1-3 0,4 1 0,1-1 0,1-4 0,0 5 0,0-4 0,-3 7 0,2-4 0,-6 4 0,9 0 0,-5 0 0,3 0 0,-1 0 0,-2 6 0,9 8 0,2 1 0,6 9 0,3-13 0,1 7 0,10-3 0,-5-3 0,9 3 0,-10-8 0,7 4 0,-1 0 0,2 1 0,3-1 0,1-3 0,-4 3 0,0-2 0,-1 2 0,-1-1 0,-1-5 0,4 5 0,-52 2 0,28-6 0,-36 5 0,36-11 0,0 0 0,-16 3 0,13-2 0,-13 5 0,11-5 0,0 2 0,-8 0 0,6-2 0,-3 2 0,0-3 0,3 0 0,-3 0 0,0 0 0,2 0 0,-2 0 0,2 0 0,-2 0 0,2 0 0,-2-3 0,3-1 0,1-6 0,-1 3 0,0-6 0,4 5 0,-3-5 0,2 2 0,0 1 0,-2-4 0,2 4 0,0-1 0,-2-2 0,2 2 0,0 0 0,-2 1 0,2 0 0,-3 2 0,1-5 0,-1 8 0,0-7 0,0 5 0,3-4 0,-2-2 0,5 2 0,-2-4 0,3 1 0,3 0 0,-2 0 0,5-3 0,-2 2 0,0-2 0,2 3 0,-2-3 0,3 2 0,0-3 0,0 4 0,0-4 0,0-2 0,13-10 0,-3 7 0,13-13 0,4 7 0,-1-9 0,8-2 0,1 0 0,-5 5 0,8-3 0,4-5 0,8-6 0,12-4 0,4-10 0,-24 31 0,3-1 0,4-5 0,2-2 0,8-5 0,2-1 0,7-2 0,1 1 0,-3-1 0,-2 2 0,-11 7 0,-1 2 0,-1 2 0,-3 2 0,16-14 0,4 2 0,-16 13 0,-14 9 0,-12 9 0,-7 2 0,-7 8 0,3-3 0,-1 6 0,-60 9 0,31-2 0,-54 10 0,44-8 0,-5 1 0,3-1 0,-4 1 0,10-1 0,-3 0 0,11 0 0,-6-4 0,8-25 0,6 12 0,3-23 0,9 24 0,1-6 0,2 3 0,-36-1 0,8 5 0,-39 4 0,19 3 0,-5 0 0,6 0 0,6 4 0,0-3 0,10 3 0,5-4 0,2 0 0,38-25 0,-20 19 0,28-23 0,-25 26 0,0-1 0,12-12 0,-9 10 0,13-11 0,-15 10 0,7-1 0,3-3 0,-5 3 0,4 1 0,-3-3 0,-2 5 0,3-6 0,-1 3 0,-3 1 0,4 0 0,-2-3 0,1 2 0,-1-2 0,1 6 0,3-5 0,-3 4 0,0-2 0,3-3 0,-5 5 0,7-9 0,-4 5 0,5-2 0,-3 3 0,7 0 0,-8 0 0,4 3 0,-5-2 0,4 3 0,-3-1 0,2 2 0,-2 3 0,-1-4 0,1 4 0,4-4 0,-4 1 0,4 2 0,-2-3 0,-5 1 0,4 2 0,-3-2 0,2 3 0,1-3 0,-3 2 0,3-5 0,2 5 0,0-3 0,-4 4 0,0-3 0,2 2 0,-3-2 0,9 3 0,-11 0 0,6 0 0,0-4 0,-5 4 0,11-7 0,-11 6 0,10-6 0,-8 6 0,0-2 0,1-1 0,-1 4 0,0-4 0,0 4 0,3 0 0,1 0 0,1 0 0,-2 0 0,2 0 0,-4 0 0,4 0 0,-4 0 0,4 0 0,-8 0 0,7 0 0,0 0 0,-2 0 0,5 0 0,-2 0 0,-4 0 0,9 0 0,-4 0 0,4 0 0,-4 0 0,3 0 0,-7 0 0,7 0 0,-3 0 0,4 0 0,0 0 0,6 0 0,1 0 0,4 0 0,7 5 0,-5 4 0,5 5 0,-7 5 0,-4-2 0,-6 0 0,-6-1 0,-5-4 0,-3-1 0,2-1 0,-7 1 0,6 0 0,-2 2 0,0-5 0,6 5 0,-8-5 0,5 3 0,-1 2 0,-8-5 0,8 9 0,-12-2 0,2 1 0,-3 3 0,0-5 0,0 2 0,-23-1 0,6 1 0,-26-2 0,6-2 0,-1-2 0,-5-1 0,6 0 0,-6 1 0,5-5 0,-5-1 0,1-4 0,-15 5 0,14 0 0,-17 1 0,21 2 0,-11-2 0,0 4 0,6-1 0,1 1 0,12-1 0,-5 0 0,14-1 0,-8 1 0,14-1 0,-4 0 0,4-1 0,1 1 0,-5 4 0,7-4 0,-6 7 0,11-3 0,-4 3 0,8 0 0,1 0 0,9 2 0,7-9 0,13 2 0,6-10 0,11 0 0,-5 0 0,5 0 0,-7 0 0,1 0 0,-5 0 0,-2 0 0,-5 0 0,-4-3 0,3 2 0,-7-3 0,3 4 0,0 0 0,-4 0 0,8 0 0,-7 0 0,7 0 0,-3 0 0,9 0 0,-3 0 0,3-4 0,1 3 0,-5-2 0,0 3 0,-2 0 0,-7 0 0,3 0 0,-5 0 0,1 0 0,-1 0 0,0 0 0,1 0 0,-1 0 0,1 0 0,3 0 0,-2 0 0,7-4 0,-7 3 0,3-3 0,-5 4 0,0 0 0,1-3 0,-2 2 0,4-3 0,-3 4 0,-5-14 0,-1 0 0,-4-10 0,-1 9 0,2 0 0,-2 1 0,4 2 0,-4-7 0,-1 7 0,-10-5 0,0 0 0,-1 6 0,39 32 0,-19-13 0,26 26 0,-32-30 0,-2 3 0,15 6 0,-9-4 0,9 7 0,-12-6 0,3 0 0,0 4 0,1-3 0,2 2 0,-5 1 0,-1-3 0,2 8 0,-4-7 0,5 2 0,0 2 0,-6-7 0,6 10 0,-6-8 0,3 3 0,-1 3 0,1-6 0,-3 6 0,-1 0 0,-3-3 0,0 3 0,0-1 0,0-2 0,0 3 0,0 0 0,0-3 0,0 5 0,0-5 0,-3 2 0,-11 10 0,-10-2 0,-19 22 0,-5-7 0,-8 10 0,3-6 0,-1 0 0,6-6 0,4-7 0,11-7 0,2-9 0,6-2 0,-1-8 0,1 0 0,0-4 0,-1 0 0,1 0 0,-1 0 0,5 0 0,1 0 0,5 0 0,-4 0 0,7 0 0,-13 0 0,-4 0 0,-13 0 0,-2 0 0,1 0 0,1 5 0,3 0 0,-4 8 0,6-2 0,6 5 0,-5-2 0,4 0 0,-12 14 0,-1-6 0,-13 15 0,-9 7 0,-9 4 0,28-14 0,-1 2 0,-3 0 0,-1 1 0,-2 4 0,-1 0 0,1 0 0,2-1 0,-23 23 0,0 1 0,25-14 0,-11 7 0,4 0 0,-6 8 0,11-8 0,-3 6 0,6-8 0,-1 6 0,6-10 0,-9 14 0,15-16 0,-11 12 0,7-8 0,12-12 0,2-3 0,12-12 0,5-9 0,0-2 0,8-5 0,6-61 0,12 31 0,1-46 0,11 40 0,-8 5 0,7-2 0,-8 3 0,3 4 0,-5 3 0,1 2 0,-5 4 0,4-1 0,-1 1 0,1 3 0,2-3 0,-9 36 0,-2-18 0,-6 27 0,0-22 0,3-1 0,2 5 0,3 6 0,5 6 0,1 4 0,5 1 0,0 6 0,0 1 0,-3 6 0,3 6 0,-8-5 0,4 0 0,-5-3 0,-1-15 0,0 9 0,-1-20 0,1 7 0,-2-16 0,1 6 0,-1-8 0,7-3 0,7-19 0,6-12 0,5-11 0,2-5 0,8-8 0,-6 9 0,10-13 0,-11 21 0,-2 2 0,-6 5 0,-7 11 0,-8 4 0,2 4 0,-3 30 0,-4 16 0,-1 35 0,-6 21 0,-4-40 0,-4 1 0,-1 5 0,-3 0 0,-5 6 0,-1-2 0,4-15 0,0-1 0,-2 4 0,2-1 0,-5 28 0,1 0 0,6-4 0,3-27 0,8-8 0,-3-13 0,4-11 0,0 0 0,0-8 0,12 2 0,2-10 0,13-5 0,0-19 0,7-16 0,4-18 0,12-8 0,3-14 0,7-2 0,-30 35 0,0 1 0,18-24 0,4-14 0,-13 22 0,13-18 0,-12 15 0,6 7 0,-16 16 0,-1 5 0,-8 7 0,-8 9 0,-1-2 0,-5 14 0,-24 44 0,6-11 0,-20 39 0,7-29 0,4 0 0,-9 12 0,13-10 0,-15 28 0,14-14 0,-11 24 0,0-4 0,5-8 0,-3-2 0,6-14 0,0-6 0,6-7 0,1-11 0,5-10 0,1-5 0,-20-52 0,12-11 0,2 1 0,2-6 0,7 4 0,2-2 0,2-12 0,0-2 0,0 3 0,0 1 0,0 7 0,0 1 0,2 0 0,2 3 0,7-22 0,7-5 0,3 16 0,-2 20 0,0 8 0,-2 12 0,10-2 0,-4 4 0,10-4 0,-1 3 0,1 0 0,6-5 0,4 9 0,-8-3 0,6 4 0,-14 5 0,-1 5 0,-10 2 0,-2 6 0,-3 18 0,-2 0 0,-7 22 0,-17-2 0,-1 7 0,-14 13 0,4-10 0,-5 14 0,5-14 0,1 4 0,5-3 0,2-15 0,7-1 0,0-8 0,7-7 0,-5 3 0,2-9 0,3 4 0,-6 3 0,5-5 0,-2 7 0,-3-5 0,5 1 0,-6 3 0,7-4 0,-3 0 0,6 5 0,-6-3 0,6 2 0,-2-3 0,3 4 0,0-4 0,0 8 0,0-7 0,0 3 0,0-5 0,0 1 0,0-2 0,-14-67 0,-3 27 0,0-40 0,4 48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09T16:32:29.00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1629 1058 16383,'67'-40'0,"6"-3"0,-9-13 0,-10 18 0,6-21 0,-20 23 0,20-19 0,-19 10 0,-3 11 0,-7-2 0,-12 17 0,4-4 0,-10 6 0,-1 3 0,-3 2 0,2 1 0,1 2 0,0-2 0,-37 56 0,12-28 0,-29 42 0,25-42 0,3 1 0,2-1 0,-1-4 0,3 4 0,-6-8 0,6 7 0,-2-6 0,3 6 0,-2 0 0,1-2 0,-2 2 0,5-5 0,-1 1 0,-7 3 0,9-3 0,-11-1 0,8 0 0,-3-2 0,-3 3 0,6-5 0,-7 5 0,4 0 0,-1 0 0,2 0 0,3 3 0,0-5 0,-4 9 0,3-10 0,-3 7 0,0 1 0,3-3 0,-3 1 0,4-4 0,0 1 0,-3 4 0,2-4 0,-3-1 0,1 1 0,2 0 0,-2 0 0,3 3 0,0-3 0,-3 7 0,2-2 0,-4 9 0,0-8 0,3 9 0,-3-8 0,4 3 0,1-5 0,-2 5 0,2-7 0,-1 6 0,5-8 0,-4 0 0,4 6 0,36-66 0,-4 10 0,34-40 0,-12 5 0,-3 21 0,1-9 0,0 1 0,-10 19 0,2-10 0,-13 13 0,-2 0 0,-5 3 0,-5 5 0,-2 1 0,-3-1 0,-1 6 0,0-5 0,-4 14 0,3-7 0,-4 8 0,5-4 0,-1 5 0,4-8 0,-3 6 0,7-3 0,-2-5 0,3 8 0,1-9 0,0 6 0,0-5 0,-1 3 0,1-3 0,-1 4 0,1 5 0,-5-4 0,3 8 0,-7-4 0,11 1 0,-10 3 0,5 1 0,-3-2 0,0 4 0,5-10 0,11 6 0,-3-8 0,9 3 0,0 0 0,-5-3 0,6 3 0,-1 0 0,-5-3 0,5 2 0,-5-3 0,-1 0 0,0 0 0,1 0 0,-1 0 0,0 0 0,-4 1 0,-2 4 0,-5-3 0,-4 12 0,-1-7 0,-72 13 0,22 6 0,-16 0 0,-3 2 0,4 8 0,-24 12 0,19-16 0,-14 15 0,0-9 0,7 4 0,2 0 0,-17 2 0,11-2 0,-19 8 0,30-12 0,-4 8 0,6-9 0,-2 9 0,-5-7 0,14 5 0,-6-8 0,12 4 0,1-1 0,2-4 0,3 8 0,-4-6 0,-4 14 0,8-6 0,0 6 0,5 5 0,0 2 0,-10 20 0,12-6 0,-13 27 0,12-5 0,8-29 0,0 0 0,-17 45 0,1-14 0,-3 4 0,10-16 0,-5 2 0,9-11 0,8-14 0,-1-2 0,3-15 0,-2 8 0,2-10 0,-1 6 0,0-1 0,4-5 0,-2-1 0,8-8 0,-3-2 0,0-5 0,7-56 0,-2 7 0,7-51 0,0 13 0,5 13 0,1-11 0,6 5 0,0 6 0,-5-4 0,-2 22 0,-5 1 0,0 13 0,0 5 0,0 12 0,0 6 0,-31 25 0,0 22 0,-15 10 0,-4 36 0,27-39 0,-20 35 0,21-31 0,-6 10 0,7-8 0,5-13 0,1-1 0,7-14 0,-1-3 0,1-6 0,-8-49 0,4 2 0,-5-34 0,5 2 0,6 17 0,1-19 0,5 19 0,0-4 0,0 19 0,0 2 0,0 10 0,0 6 0,0 6 0,0 67 0,0-26 0,0 47 0,0-42 0,0-10 0,0-2 0,0-5 0,0-4 0,-11-56 0,8 8 0,-13-55 0,14 39 0,-8-11 0,9 20 0,-4 0 0,0 8 0,4 10 0,-3 2 0,4 9 0,0-3 0,-28 29 0,13-12 0,-18 26 0,16-18 0,8 3 0,-7 4 0,7-6 0,-3 5 0,4-3 0,-3 0 0,2 4 0,1-4 0,0 5 0,4-5 0,-5 8 0,1-6 0,1 1 0,-1-4 0,0 1 0,0 8 0,3-3 0,1 0 0,4 2 0,-3-9 0,2 13 0,-3-10 0,4 4 0,0 2 0,0-5 0,0 2 0,0 4 0,0-11 0,0 10 0,0-3 0,0-4 0,0 10 0,0-10 0,0 4 0,0 2 0,0-5 0,0 6 0,0-4 0,0 5 0,4-7 0,-3 6 0,2-6 0,0 8 0,2-3 0,0-1 0,2-1 0,-6 0 0,7-2 0,-8 6 0,8-7 0,-3 9 0,0-3 0,3 3 0,-3 0 0,0 1 0,3 1 0,-3-2 0,3-5 0,-3 0 0,3 1 0,-4-5 0,5 3 0,-2 0 0,2-2 0,-1 6 0,-1-11 0,2 7 0,-1-3 0,0 0 0,1 3 0,-1 0 0,0-2 0,0 5 0,0-10 0,-1 6 0,4 0 0,-5 2 0,4-1 0,-6-1 0,7-3 0,-2 4 0,3 4 0,-4-7 0,-4 2 0,7 1 0,-5-2 0,6 2 0,-4 1 0,-4-9 0,8 12 0,-7-6 0,3 2 0,0 1 0,-3-4 0,3 4 0,1 5 0,-4-3 0,4 8 0,-4-4 0,5 11 0,-5-4 0,4 4 0,-8 0 0,7-4 0,-7-1 0,8-2 0,-8-9 0,7 5 0,-7-10 0,3 2 0,16-78 0,-9 13 0,3-7 0,0-4 0,-4 10 0,-1 3 0,10-29 0,-9 25 0,1 0 0,11-17 0,-8-19 0,8 16 0,-9 7 0,9 2 0,-5 13 0,-1 8 0,-2 8 0,-5 15 0,0-2 0,-1 12 0,7 0 0,1 6 0,1 29 0,0 5 0,-12 26 0,0 6 0,-5 10 0,0 0 0,0 0 0,0 5 0,0-11 0,0 21 0,-5-14 0,-1-2 0,-6-9 0,6-13 0,1-3 0,5-16 0,0 2 0,0-15 0,0 0 0,26-26 0,2-19 0,28-39 0,-6-5 0,-10-5 0,2 3 0,-18 9 0,4 5 0,-11 4 0,-2 20 0,-6 6 0,0 6 0,-4 10 0,-25 65 0,4-16 0,-26 51 0,19-33 0,-10-3 0,5 0 0,-1 3 0,-3-8 0,8 9 0,-8-10 0,8 10 0,-8-4 0,3 0 0,1 3 0,1-10 0,7-2 0,1-13 0,4-7 0,3-4 0,7-5 0,-2 2 0,-5-53 0,2 31 0,-5-37 0,7 37 0,1 6 0,-15-2 0,6 7 0,-11 5 0,4 10 0,3 5 0,-4 5 0,5-1 0,0 1 0,4-1 0,-3 0 0,8-4 0,-3-6 0,8-2 0,-2-7 0,0 6 0,-5-46 0,8 81 0,2-60 0,7 73 0,3-36 0,-3-4 0,1 6 0,2-1 0,-3 1 0,5-1 0,-5-5 0,3-1 0,-7-8 0,7 2 0,-7-3 0,6 4 0,2 4 0,-4-3 0,6 2 0,-6-2 0,4-1 0,-1-4 0,0 3 0,4-4 0,-3 5 0,2-5 0,-3 0 0,4 4 0,1-6 0,0 5 0,-1-2 0,-4-4 0,4 10 0,-4-9 0,1 10 0,-2-8 0,-3 1 0,4 5 0,-1-9 0,13-34 0,-9 7 0,14-40 0,-14 23 0,8-7 0,-2-5 0,4 4 0,0-5 0,0 7 0,0-7 0,0 5 0,1-11 0,-1 11 0,1-11 0,-2 11 0,-3-5 0,3 7 0,-9-1 0,3 7 0,-4 1 0,0 5 0,-1 1 0,0 4 0,-4-3 0,3 8 0,-7-8 0,7 9 0,-7-10 0,7 5 0,-7-6 0,7 1 0,-7 4 0,8-3 0,-8 4 0,7-1 0,-7-3 0,7 4 0,-7-6 0,3 6 0,0 1 0,-3 4 0,3 1 0,-4 1 0,0 1 0,0 0 0,6 57 0,0-24 0,2 48 0,1-38 0,-8 1 0,7-1 0,-7-5 0,7-1 0,-7-9 0,3 3 0,18-45 0,-12 14 0,23-41 0,-22 21 0,8-7 0,-7 1 0,7-1 0,-7 1 0,2 6 0,-4 0 0,-1 12 0,0 1 0,0 4 0,-1 1 0,1 4 0,-5-3 0,3 54 0,-6-30 0,2 39 0,-3-39 0,0-1 0,0 15 0,0-1 0,0 8 0,0-2 0,0-9 0,0 4 0,0-9 0,0 4 0,0-2 0,-4-71 0,-2 18 0,1-13 0,-1-5 0,-6-23 0,-1-12 0,9 42 0,0-2 0,1-3 0,0-1 0,3 0 0,0 1 0,0-1 0,0 0 0,0-38 0,0 30 0,0 1 0,0-12 0,0 21 0,0 0 0,0-12 0,0 0 0,0 2 0,0 19 0,0 4 0,0 16 0,0 6 0,-3 6 0,-20 8 0,2 4 0,-22 10 0,6 17 0,-13 8 0,-11 19 0,-9 3 0,-1 12 0,1 3 0,19-10 0,-3 11 0,13-25 0,4 9 0,7-20 0,11-8 0,5-11 0,6-6 0,1-1 0,2 1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09T16:32:33.06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813 787 16383,'80'-19'0,"7"3"0,-6 16 0,9 0 0,8 0 0,-6 0 0,7 0 0,-2 0 0,-26 5 0,13 1 0,-26 11 0,7-4 0,-2 9 0,-14-10 0,-1 3 0,-7-9 0,-11 2 0,-2-3 0,-15 3 0,3-3 0,-100-47 0,29 14 0,-25-9 0,-8-3 0,25 14 0,1 1 0,-14-2 0,-2-1 0,2-2 0,-1 0 0,0 9 0,0 1 0,-1-3 0,2 2 0,18 9 0,-1 1 0,-26-4 0,4 1 0,9 4 0,0 0 0,2 0 0,7 3 0,-18-6 0,18 2 0,19 4 0,4-2 0,20 8 0,3-3 0,63 4 0,3 0 0,35 0 0,2 0 0,-19 0 0,5 0 0,-9 0 0,-19 0 0,-4 0 0,-21 0 0,-2 0 0,-88 0 0,16-6 0,-2 1 0,-3-2 0,-28-7 0,6-9 0,0 9 0,2-10 0,16 11 0,1-9 0,19 11 0,8-4 0,14 6 0,9 0 0,58 1 0,-23 4 0,43 0 0,-43 8 0,-9 1 0,2-1 0,16-3 0,7-2 0,18-2 0,23 3 0,-24 0 0,39 0 0,-35 0 0,14 0 0,-3 0 0,-19 0 0,10 0 0,-24 0 0,10 0 0,-18 0 0,1 0 0,-3 0 0,-9 0 0,4 0 0,-9 0 0,4 0 0,-2 0 0,-1 0 0,8 0 0,-9 0 0,2 0 0,3 3 0,-5 1 0,6 0 0,-4 3 0,1-6 0,3 6 0,-1-6 0,2 7 0,2-7 0,-3 7 0,8-3 0,-8 0 0,8 3 0,-4-3 0,0 4 0,0 0 0,-6 0 0,0 0 0,0-1 0,1 1 0,-5-1 0,6 0 0,-9 0 0,5 0 0,0-1 0,-2 1 0,6 0 0,-4-4 0,-3 3 0,6-2 0,-5-1 0,3 3 0,-2-3 0,-2 4 0,4 0 0,0 0 0,-3 0 0,3-4 0,0 7 0,-2-6 0,6 3 0,-8 3 0,5-6 0,-5 3 0,4 3 0,-4-2 0,0 3 0,2-1 0,-5-3 0,6-1 0,-3 4 0,0-2 0,-41 2 0,11-7 0,-35 0 0,25-4 0,4 0 0,-3 0 0,9 0 0,-5-4 0,6-1 0,0-4 0,-1 0 0,1 1 0,0-1 0,-1 0 0,5 4 0,-3-2 0,3 2 0,-5-4 0,1 0 0,-5 0 0,-2-4 0,-4 2 0,-1-3 0,1 9 0,-6-4 0,4 4 0,1-5 0,1 1 0,5 0 0,-1-1 0,-3 1 0,8 0 0,-3 0 0,0 0 0,3 0 0,-3 0 0,0 0 0,7 0 0,-6 0 0,8 1 0,0 0 0,-7-4 0,10 3 0,-6-3 0,4 4 0,0 0 0,-5-1 0,-3 1 0,7 3 0,-6 2 0,7 3 0,-4 0 0,0-7 0,1 1 0,3-5 0,-3 0 0,7 3 0,-7-7 0,3 3 0,0 0 0,1 1 0,0 3 0,-1 1 0,-4-5 0,4 3 0,0-2 0,1-1 0,-1 7 0,-4-9 0,1 13 0,3-10 0,0 7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09T16:32:58.920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1103 16383,'31'0'0,"-2"0"0,-16 0 0,8 0 0,-11 0 0,11 0 0,-12 0 0,7 0 0,12 11 0,-12-4 0,11 8 0,-15-7 0,1 0 0,0 1 0,3-1 0,-7 0 0,3-3 0,0-2 0,-3 1 0,3-3 0,-1 5 0,-3-5 0,4 3 0,-2-1 0,-1-2 0,2 5 0,0-5 0,-2 3 0,5-4 0,-5 0 0,2 0 0,0 0 0,-2 0 0,6 0 0,-2 0 0,4 0 0,1 0 0,-5 0 0,3 0 0,-3 0 0,4 4 0,-4-3 0,3 2 0,-3 1 0,0 1 0,-1-1 0,-4 3 0,0-2 0,-4 5 0,-23-5 0,1 2 0,-15-7 0,5 0 0,10 0 0,-5 0 0,1 0 0,4 0 0,-5 0 0,6 0 0,4 0 0,1 0 0,0 0 0,3 0 0,-4 0 0,2-4 0,2 4 0,-5-4 0,5 4 0,-2 0 0,0 0 0,-2 0 0,-3 4 0,2 0 0,-2 5 0,7-1 0,-3 0 0,4 0 0,0-4 0,35-4 0,-20-1 0,28-2 0,-28 3 0,5 0 0,1 0 0,5 0 0,-1 0 0,0 4 0,0 1 0,1 3 0,-1-3 0,-4 2 0,-1-6 0,0 7 0,-3-8 0,7 8 0,-7-7 0,7 7 0,-7-7 0,3 3 0,0-4 0,-3 0 0,3 0 0,-1 3 0,-3-2 0,7 2 0,-7-3 0,3 0 0,-4 13 0,-3-7 0,2 11 0,-5-9 0,6 0 0,-3 3 0,4-2 0,0 2 0,0 1 0,0-3 0,1 7 0,-1-3 0,0 4 0,1 0 0,-1-4 0,1 4 0,-1-4 0,1 4 0,-1 0 0,1 0 0,0 1 0,-1-5 0,0 3 0,-3-7 0,2 7 0,-2-7 0,3 3 0,-4-5 0,3 1 0,-3 8 0,4-7 0,0 7 0,0-4 0,-3-3 0,2 7 0,-6-7 0,7 7 0,-7-7 0,3 7 0,-1-7 0,-2 7 0,2-7 0,-3 7 0,0-3 0,0 4 0,0 5 0,0-3 0,0 3 0,0-5 0,0 0 0,0 1 0,0-1 0,0-4 0,0-1 0,0-4 0,-15-29 0,6 5 0,-12-30 0,6 10 0,3-12 0,-3-1 0,4 0 0,0 1 0,1 0 0,-1 5 0,0-5 0,6 7 0,-5 0 0,5-1 0,-5 7 0,-1-5 0,6 4 0,-4 1 0,3-5 0,-3 10 0,-1-4 0,4 10 0,-2-3 0,3 9 0,0-5 0,-3 6 0,7-1 0,-3 1 0,4 4 0,0 1 0,0 4 0,18 16 0,7 12 0,19 24 0,-9 1 0,17 20 0,-27-20 0,21 19 0,-19-15 0,2 7 0,-4-13 0,-8-2 0,-4-18 0,-4-1 0,-1-9 0,-3-1 0,-2-39 0,-3-9 0,-6-44 0,-1-1 0,-5 7 0,0-4 0,1 20 0,4-5 0,-2 20 0,8 2 0,-3 18 0,4 5 0,18 52 0,-5-8 0,13 46 0,-7-29 0,-7 5 0,3-13 0,-6-6 0,0-7 0,-1-9 0,-3-1 0,-2-43 0,-3 0 0,0-35 0,0 10 0,0 6 0,0 3 0,0 5 0,0 7 0,-3 5 0,2 12 0,-3 6 0,4 71 0,0-7 0,0 40 0,0-16 0,0-25 0,0 6 0,0-9 0,0-13 0,0-10 0,0-8 0,0-9 0,-31-27 0,3-10 0,-33-44 0,19 16 0,-2-23 0,14 20 0,3 2 0,9 3 0,3 19 0,10 7 0,0 11 0,16 9 0,11 21 0,14 18 0,12 26 0,2 13 0,-23-27 0,-1 1 0,1 3 0,-1 2 0,-1 4 0,-1-1 0,14 35 0,-6 0 0,-10-29 0,1 6 0,-7-20 0,-1-7 0,-6-18 0,-5-6 0,-6-76 0,-5 10 0,-3-8 0,1-3 0,0-12 0,-9-10 0,17 30 0,-4 0 0,5 15 0,0 13 0,0 11 0,0 16 0,10 25 0,8 22 0,13 27 0,1 10 0,-13-33 0,0 0 0,2 28 0,9 18 0,-11-21 0,0-11 0,-1 12 0,-9-42 0,2 10 0,-3-25 0,-3-17 0,-2-24 0,-3-38 0,0-24 0,0 30 0,0 0 0,0-30 0,0-10 0,0 28 0,0 1 0,0 11 0,0 25 0,0 2 0,3 18 0,16 35 0,-1 15 0,13 33 0,-6 6 0,-3-18 0,-2 23 0,-4-24 0,-5 13 0,1-10 0,-2-19 0,0-4 0,-4-21 0,-2-2 0,-4-50 0,5 9 0,-4-36 0,3 24 0,-4 2 0,4 5 0,-3 6 0,4 5 0,-5 6 0,3 4 0,13 29 0,-4 7 0,9 36 0,-9 0 0,-6-6 0,-1 11 0,-5-18 0,0 11 0,0-18 0,0-9 0,0-12 0,0-10 0,0-8 0,0-33 0,0 14 0,0-20 0,-3 26 0,3 0 0,-7-3 0,6-2 0,-3-4 0,1 4 0,2-3 0,-2 7 0,-1-3 0,0 4 0,-7 4 0,-11 18 0,-4 10 0,-20 13 0,-2 8 0,-12 3 0,12-5 0,-11 10 0,19-14 0,-12 2 0,14-4 0,7-11 0,7-3 0,11-6 0,1-4 0,4-1 0,0-4 0,3 0 0,-2 3 0,3-2 0,-4-1 0,4-33 0,1-15 0,3-28 0,0-12 0,0 13 0,0-11 0,0 13 0,0 0 0,0 14 0,0 11 0,0 16 0,0 6 0,0 6 0,-18 61 0,4-21 0,-11 54 0,5-33 0,8 1 0,-9 4 0,10-17 0,-5 9 0,7-21 0,-1 3 0,1-11 0,5-4 0,-4-1 0,4-4 0,-7-4 0,-2 0 0,-4-4 0,0 0 0,0-4 0,-2-10 0,1-6 0,-1-8 0,4-6 0,1 4 0,9-4 0,0 6 0,5 4 0,0 2 0,0 9 0,0 1 0,0 4 0,0 43 0,0-16 0,0 35 0,0-25 0,0 5 0,0-5 0,0 5 0,0-5 0,0-1 0,5 1 0,-4-1 0,3 0 0,-4-4 0,0-2 0,0-5 0,0 0 0,0 0 0,0 1 0,0-1 0,3-4 0,-2 3 0,3-3 0,-4 0 0,0 3 0,0-7 0,4 7 0,-4-7 0,4 7 0,-4-3 0,0 0 0,0 4 0,0-9 0,0 8 0,0-7 0,0 3 0,0-1 0,0-2 0,0 5 0,0-5 0,0 1 0,0 1 0,0-3 0,0 8 0,0-7 0,0 7 0,0-3 0,0 0 0,0 3 0,-3-7 0,2 3 0,-6-1 0,6-2 0,-3 2 0,1 0 0,2-2 0,-6 1 0,3 1 0,-4-2 0,3 2 0,-5-3 0,8-1 0,-9 1 0,-1 4 0,3-3 0,-7 2 0,8-3 0,4 0 0,-3 3 0,2-3 0,-2 3 0,-1-4 0,0 4 0,4-3 0,-3 3 0,3-3 0,31-29 0,-14 5 0,28-20 0,-18 13 0,2-1 0,-1 0 0,5-2 0,-4-2 0,-1 8 0,4-4 0,-10 7 0,4-1 0,-4 4 0,-5-2 0,3 2 0,3 0 0,0-7 0,8 5 0,-8-7 0,4 9 0,-6-2 0,0 2 0,0 1 0,-4 0 0,-1 5 0,-4 0 0,4-4 0,1 3 0,11-14 0,-6 8 0,10-9 0,-3 1 0,4 2 0,6-4 0,-10 2 0,8 2 0,-3-3 0,0 5 0,4-1 0,-5-4 0,7-3 0,-4-4 0,12-2 0,-12 2 0,4 4 0,-7 2 0,-5 7 0,-2 0 0,-9 5 0,-1 4 0,-4 6 0,-32 33 0,1-2 0,-36 29 0,6-11 0,-9 9 0,16-18 0,-13 14 0,13-16 0,-7 7 0,-3-2 0,17-13 0,-7-1 0,21-8 0,-3-3 0,5-2 0,9-5 0,-3 1 0,9-2 0,0-2 0,32-13 0,-8 6 0,23-13 0,-12 10 0,-4-5 0,6-3 0,-1 2 0,0-3 0,0 1 0,1 2 0,-1-3 0,0 1 0,-4 2 0,-2-6 0,-5 7 0,1-6 0,-1 6 0,0-2 0,0-1 0,1 0 0,-1-1 0,0-2 0,-4 2 0,4-3 0,-4-1 0,4 1 0,-3 0 0,2 3 0,-6-2 0,6 2 0,-3-3 0,5 0 0,-1-1 0,0 1 0,5-1 0,3-6 0,3 4 0,3-10 0,-1 5 0,-5-5 0,4 4 0,-9-1 0,7 7 0,-7-8 0,2 9 0,-7-8 0,1 8 0,-1-8 0,2 8 0,-2-8 0,2 4 0,-3-6 0,5 1 0,-4-1 0,3 1 0,-8 0 0,8-1 0,-7 1 0,2-1 0,-3 1 0,-1-1 0,-4 1 0,0 4 0,-1-3 0,-3 4 0,3-1 0,-4-3 0,0 3 0,4-4 0,-3-1 0,3 1 0,-4-1 0,4 6 0,-3 1 0,3 4 0,-4-3 0,0 7 0,0-1 0,0 4 0,0 2 0,0-6 0,4 1 0,-3-3 0,3-5 0,-4 3 0,0-8 0,0 3 0,4 1 0,-4-4 0,4 8 0,-4-8 0,0 3 0,0-4 0,0-1 0,0 6 0,0-4 0,0 8 0,0 1 0,0 6 0,0 46 0,0 3 0,0 41 0,0-6 0,0 8 0,-4-20 0,-2-9 0,-2 0 0,-11 22 0,6-24 0,-1 0 0,-9 18 0,-6 1 0,1-17 0,-6 7 0,0-9 0,6-6 0,-3-4 0,5-4 0,-5-4 0,6-6 0,1 3 0,1-9 0,3 9 0,-3-4 0,-8 6 0,-2 7 0,-12 2 0,-6 7 0,-4 8 0,1-11 0,-6 11 0,13-14 0,-3-5 0,6 2 0,13-20 0,1 2 0,13-10 0,4-4 0,1-2 0,7-24 0,2-9 0,3-23 0,10-3 0,9-15 0,5 18 0,11-24 0,1 16 0,-4-4 0,8 0 0,-12 14 0,1-4 0,-3 11 0,-5 2 0,-5 2 0,2 10 0,-7-10 0,3 10 0,-4-10 0,-1 10 0,1-4 0,0 0 0,0-2 0,0 1 0,0-5 0,0 4 0,0-5 0,0 10 0,-1 3 0,-1 15 0,1 1 0,-2 7 0,5 2 0,-3 3 0,13 14 0,-5 14 0,4 17 0,1 17 0,-9-4 0,4 5 0,-11 0 0,-1-12 0,-5 4 0,0-20 0,0-6 0,0-11 0,0-6 0,-21-36 0,5-12 0,-19-41 0,21-5 0,3-16 0,11 28 0,0-22 0,0 39 0,0-17 0,0 26 0,4 4 0,1 17 0,3 4 0,1 11 0,-2 4 0,4 4 0,-2 8 0,3 7 0,1 8 0,-2 11 0,3-4 0,-4 4 0,-5-6 0,-1 1 0,-4-6 0,0-5 0,-8 3 0,-19-9 0,-12 1 0,-17-8 0,-7-5 0,-2 0 0,1 0 0,1-14 0,12-5 0,6-20 0,13 7 0,6-10 0,15 7 0,2-1 0,9 2 0,0 11 0,0 1 0,0 8 0,20 6 0,4 4 0,25 4 0,1 5 0,15 19 0,2 10 0,-4 14 0,-16-14 0,-2 0 0,4 16 0,-6-14 0,-1 1 0,-6 9 0,11 7 0,-20-15 0,-2-8 0,-11-7 0,-2-10 0,-7-1 0,-39-36 0,2-14 0,-4 0 0,-1-4 0,8-1 0,3 0 0,-20-35 0,9-2 0,13 15 0,6 0 0,2 14 0,10 10 0,1 18 0,5 5 0,4 6 0,22 7 0,23 2 0,26 3 0,23 0 0,-5 0 0,-17 9 0,1 9 0,-26 10 0,7 6 0,-14 5 0,-13-12 0,-10 7 0,-8-15 0,-8 3 0,-1-9 0,-4-1 0,-8-4 0,-12-3 0,-18-2 0,-18-3 0,-17-17 0,-11-17 0,38 8 0,-1-4 0,-2-3 0,2-2 0,-26-23 0,-3-6 0,20 8 0,6-4 0,3 5 0,20 13 0,10 6 0,4 13 0,12 5 0,-3 5 0,23 9 0,10 1 0,21 7 0,13 14 0,-17 4 0,16 19 0,-21-7 0,10 11 0,-18-13 0,-3-1 0,-16-9 0,-2-9 0,-4-1 0,-3-4 0,-41-19 0,1-4 0,-44-26 0,32 7 0,-19-21 0,25 14 0,-12-12 0,14 14 0,7 3 0,12 6 0,7 11 0,8-2 0,1 12 0,14 0 0,5 6 0,24 3 0,-8 0 0,17 15 0,-13-3 0,10 20 0,-2-4 0,-5 4 0,-2-5 0,-11-3 0,-3-10 0,-9-2 0,-1-4 0,-4 0 0,-4 0 0,-33-4 0,-4-6 0,-24-8 0,3-7 0,5-10 0,-7 4 0,0-10 0,0 10 0,1-10 0,5 10 0,2-3 0,13 6 0,1 0 0,5 1 0,1 0 0,4 5 0,2-3 0,5 7 0,-1-3 0,5 5 0,-3-1 0,7 1 0,-3 0 0,4 0 0,0 4 0,4-10 0,1 8 0,3-11 0,0 8 0,-4-3 0,-5 0 0,0 3 0,-3-3 0,4 4 0,0 0 0,1 1 0,-1-1 0,3-3 0,15 2 0,-3 2 0,10 4 0,-9 3 0,0 0 0,6 0 0,-4 0 0,4 0 0,-3 0 0,-2 0 0,6 0 0,-7 0 0,4 0 0,-1 0 0,-2 0 0,5 0 0,-5 0 0,2 0 0,5-4 0,-7 3 0,11-3 0,-11 4 0,7 0 0,-7 0 0,3 0 0,-1 0 0,-2 0 0,5 0 0,-5 0 0,2 0 0,0 0 0,-2 0 0,6 0 0,-7 0 0,8 0 0,-7 0 0,3 0 0,-1 4 0,-2-4 0,2 7 0,0-6 0,-2 6 0,6-6 0,-2 6 0,0-6 0,4 7 0,-9-7 0,4 6 0,0-3 0,-4 1 0,3 2 0,-3-3 0,0 4 0,3-1 0,-2 1 0,2-3 0,-3 2 0,0-3 0,-1 4 0,1-1 0,0 1 0,-1 0 0,1-1 0,0 1 0,-1 0 0,1-1 0,0 1 0,0 0 0,-1 0 0,5 0 0,-3 0 0,3 0 0,-4 0 0,4 0 0,-3 0 0,7 0 0,-7 0 0,7 0 0,-3 1 0,4 3 0,-4-3 0,3 7 0,-3-6 0,4 6 0,-4-7 0,4 7 0,-4-7 0,0 3 0,-1-3 0,0 3 0,-3-4 0,3 4 0,-5-4 0,9 8 0,-7-7 0,7 7 0,-4-8 0,-3 0 0,3 4 0,0-3 0,-3 3 0,3-4 0,0 1 0,-3-2 0,7 6 0,-3-4 0,0 3 0,3 0 0,-3-3 0,4 8 0,-3-8 0,2 7 0,-7-3 0,3 0 0,0 3 0,-3-3 0,8 1 0,-8 2 0,3-7 0,1 7 0,-4-3 0,3 0 0,-4 4 0,0-9 0,0 4 0,0-4 0,0 4 0,0-3 0,0 3 0,0-5 0,0 1 0,-1 0 0,5 0 0,-3 0 0,3 0 0,-4 0 0,0 0 0,-1-1 0,1 1 0,0 0 0,0 0 0,3 3 0,2-2 0,3 3 0,-3-4 0,4 4 0,-4-3 0,0 8 0,3-8 0,-6 3 0,6-3 0,-7-1 0,3 0 0,-5 0 0,1-1 0,0 1 0,0 0 0,3 0 0,-2 0 0,2-4 0,-3 3 0,-1-3 0,5 4 0,-4 0 0,8 0 0,-7-4 0,7 4 0,-3-3 0,4 3 0,-4 1 0,3-1 0,-7 0 0,7 0 0,-7 0 0,7 1 0,-7-1 0,7 0 0,1 4 0,-4-3 0,3 2 0,-8-6 0,4 2 0,-4-3 0,4 5 0,-4-2 0,0-2 0,3 5 0,-5-5 0,0 6 0,-6 0 0,0-2 0,-7 2 0,2-4 0,-6-2 0,-1-2 0,-2-3 0,-3 0 0,-11 5 0,-9-4 0,0 7 0,-15-6 0,8 2 0,-12-4 0,0 0 0,0 0 0,1 0 0,5 0 0,-4 0 0,12 0 0,-6 0 0,12 0 0,-3 0 0,9 0 0,-4 0 0,5 0 0,6 0 0,-3 0 0,12-4 0,-2 3 0,20 22 0,4 10 0,12 25 0,3 7 0,-5-12 0,4 18 0,-4-11 0,6 14 0,-1-8 0,1 6 0,-2-18 0,-5 9 0,3-18 0,-8 4 0,2-11 0,-5-7 0,0-11 0,-1-6 0,0-5 0,-4-45 0,0 28 0,-4-51 0,0 35 0,0-22 0,0 5 0,0-5 0,0 13 0,0-5 0,0 10 0,0-4 0,0 10 0,0-3 0,0 8 0,0-3 0,3 9 0,-2 1 0,6 4 0,4 4 0,-2 0 0,5 8 0,-5 9 0,4 6 0,2 15 0,11 3 0,-4 5 0,10 2 0,-10 4 0,5-4 0,-6 4 0,0-7 0,-6-5 0,-1-7 0,-5-7 0,0-5 0,-1-4 0,-3-1 0,1-54 0,0 2 0,-1-47 0,0 29 0,1-11 0,-5 11 0,9-1 0,-9 5 0,8 18 0,-8 11 0,6 8 0,-2 12 0,10 30 0,-4 14 0,7 22 0,-12-5 0,5 5 0,-5-2 0,6 5 0,-1-1 0,-5-14 0,4-1 0,-9-17 0,4 1 0,-5-17 0,0 2 0,0-10 0,0-37 0,0 6 0,0-34 0,0 16 0,0 1 0,0 0 0,0-7 0,0 5 0,4-4 0,-3 6 0,8 5 0,-4 2 0,0 11 0,3 4 0,-4 7 0,1 4 0,8 4 0,-7 0 0,9 4 0,-4 4 0,3 9 0,-1 12 0,5 5 0,-7 10 0,3-10 0,1 9 0,-5-9 0,5 4 0,-6-6 0,-4-4 0,0-2 0,-5-5 0,0 0 0,0 1 0,0-1 0,0 0 0,0 0 0,0-4 0,0 4 0,0-9 0,0 4 0,0 0 0,0 0 0,0 5 0,0 0 0,0 5 0,0 2 0,0 4 0,0 0 0,0 1 0,0-1 0,0-5 0,0 4 0,0-8 0,0 3 0,-4-5 0,-1 1 0,-4-1 0,0 5 0,0-4 0,0 4 0,1-4 0,-1-1 0,0 0 0,4-4 0,-2-1 0,2-4 0,1 0 0,-3 3 0,3-2 0,-4 2 0,0-3 0,3 0 0,-5 3 0,8-3 0,-8 3 0,6 1 0,-1-4 0,-2 4 0,3-5 0,-4 1 0,3 4 0,-2 1 0,2 4 0,-3-4 0,-1 4 0,1-9 0,0 9 0,3-9 0,-2 4 0,2 0 0,-3-3 0,-1 7 0,1-7 0,4 7 0,-3-7 0,2 7 0,0-7 0,-2 7 0,6-7 0,-7 3 0,4 4 0,-1-7 0,-3 11 0,4-11 0,-1 7 0,-2-3 0,2 4 0,-4 0 0,0 1 0,1-1 0,-1 0 0,0 0 0,4-4 0,-2 4 0,2-9 0,0 4 0,-2-4 0,3 0 0,-4 4 0,0-3 0,-1 3 0,1 0 0,0-3 0,3 3 0,-2-1 0,3-2 0,0 2 0,-3-4 0,6 5 0,-6-4 0,6 3 0,-6-3 0,3 3 0,-1-2 0,2 2 0,-1 0 0,3-2 0,-6 2 0,7 0 0,-4-2 0,0-34 0,-2 7 0,1-31 0,-4 15 0,8-1 0,-8-1 0,4-4 0,-1 4 0,-3-5 0,3 0 0,0-1 0,-3-5 0,3 4 0,-5-5 0,0 0 0,1-1 0,-1 0 0,0-5 0,0 12 0,0-12 0,5 11 0,2-5 0,-1 7 0,4 6 0,-8-5 0,7 10 0,-7-10 0,8 10 0,-4-10 0,5 10 0,0-4 0,-4 5 0,3 6 0,-3 1 0,4 4 0,0 5 0,0 1 0,30 43 0,-8-5 0,26 39 0,-14-14 0,0 12 0,9 12 0,-12-14 0,11 11 0,-19-16 0,4-5 0,-5 4 0,-7-19 0,0-2 0,-6-11 0,-1-5 0,1-2 0,-5-7 0,4 3 0,-8-39 0,4 9 0,-4-35 0,0 18 0,0-13 0,0 5 0,0-5 0,0 12 0,0 2 0,-4 6 0,3 4 0,-4 6 0,5 6 0,0 4 0,0-3 0,16 40 0,-8-15 0,11 27 0,-10-20 0,-4-8 0,2 0 0,-6-1 0,9-7 0,1-2 0,2-3 0,1-3 0,-7-2 0,1-2 0,3 2 0,-3 2 0,6 3 0,-5 3 0,11 7 0,-9 3 0,11 10 0,-9-5 0,2 5 0,-3-6 0,-3 0 0,-1-4 0,0 3 0,0-7 0,-3 3 0,2-4 0,-6 3 0,2 2 0,-3-1 0,0 0 0,0-1 0,0-2 0,0 6 0,0-2 0,0-1 0,0 4 0,0-3 0,0 4 0,0 1 0,0-5 0,0 3 0,0-7 0,0 3 0,0-1 0,0-2 0,0 5 0,0-1 0,0-1 0,0 5 0,0-4 0,-4 4 0,3-4 0,-3 3 0,4-3 0,0 4 0,0-4 0,0 4 0,0-4 0,0 4 0,-3 0 0,2 5 0,-3-3 0,4 3 0,-4-9 0,3 3 0,-2-3 0,3 0 0,0 3 0,0-7 0,0 3 0,0 0 0,0-3 0,0 7 0,0-3 0,0 4 0,0 1 0,0-5 0,0 3 0,0-7 0,0 7 0,0-7 0,0 3 0,0-1 0,0 2 0,0-1 0,0 4 0,0-7 0,0 3 0,0 0 0,0-3 0,0 7 0,0-7 0,0 3 0,3 3 0,-2-5 0,6 5 0,-6-7 0,6 4 0,-6-3 0,3 3 0,-1-1 0,2-2 0,-1 2 0,3-3 0,-3 0 0,4 3 0,-4-3 0,0 4 0,-1-1 0,1-3 0,4 3 0,-1-4 0,-2 1 0,5 3 0,-6-3 0,7 3 0,-7-3 0,7 0 0,-3-1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09T16:33:07.321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696 1470 16383,'0'78'0,"0"-15"0,0 23 0,0-31 0,0 24 0,0-16 0,0-11 0,0 16 0,0-30 0,-5 22 0,-4-29 0,-3 16 0,-13-10 0,3 0 0,-5 4 0,2-10 0,10-9 0,-8 4 0,12-15 0,-7 8 0,13-7 0,-2-4 0,7 3 0,-11-3 0,6 3 0,-7-3 0,4 0 0,0 4 0,0-3 0,-1 7 0,1-7 0,0 3 0,4-5 0,-4 5 0,7-3 0,-6 8 0,2-4 0,0 4 0,-3 0 0,3 0 0,-3 1 0,-1-1 0,0 0 0,0 0 0,1-4 0,3-1 0,-2-4 0,2 4 0,1-3 0,-4 7 0,-1-3 0,0 4 0,-4 1 0,1-1 0,2 0 0,-3 0 0,5-4 0,-1 4 0,5-8 0,-4 3 0,8-1 0,-4-3 0,4 7 0,0-7 0,0 4 0,-4 3 0,3-1 0,-3 7 0,0-4 0,3 0 0,-2 0 0,-1 1 0,3 4 0,-3-4 0,0 9 0,-1-8 0,-1 8 0,-2-4 0,7 1 0,-3 3 0,4-9 0,0 4 0,0-4 0,0-1 0,0-4 0,0-1 0,0 0 0,0-3 0,0 7 0,0-7 0,0 7 0,0-3 0,0 0 0,0 3 0,0-3 0,0 0 0,0 3 0,0-3 0,0 0 0,0-1 0,0 0 0,0 1 0,0 0 0,0 3 0,0 2 0,4 1 0,-3 3 0,6-5 0,-6 1 0,7-5 0,-8 3 0,8-3 0,-7 0 0,3 3 0,-1-7 0,-2 7 0,6-3 0,-6 4 0,7 1 0,-3-1 0,-1-4 0,4 3 0,-7-7 0,3 3 0,-1-1 0,-2-3 0,-20-23 0,5 0 0,-18-19 0,14 11 0,0 1 0,4 3 0,-3-3 0,7 0 0,-3 3 0,4-3 0,4 4 0,-3 1 0,7 0 0,-7-6 0,3 5 0,0-4 0,-3-1 0,7 5 0,-3-5 0,4 1 0,-4 4 0,3-5 0,-3 6 0,4 0 0,0-1 0,0-4 0,-4 3 0,3-3 0,-3 5 0,4-1 0,0-4 0,0 4 0,0-5 0,0 6 0,0 0 0,0 3 0,0-2 0,0 3 0,0-4 0,4-1 0,1 1 0,3 0 0,1-6 0,0 5 0,0-5 0,0 6 0,0-5 0,-1 7 0,1-6 0,4 3 0,-4-1 0,8-3 0,-2 0 0,3-2 0,1-4 0,-1 0 0,7-2 0,-5 1 0,3 4 0,-1-5 0,-8 15 0,2-4 0,-8 14 0,0 2 0,-1 18 0,-6-3 0,-3 18 0,-7-11 0,4 8 0,-3-4 0,3 5 0,-1 1 0,2-1 0,0 6 0,2-4 0,-2 4 0,-1 0 0,4-4 0,-8 4 0,4-6 0,-1-4 0,-2 3 0,7-9 0,-7 4 0,3-4 0,0-5 0,1 3 0,1-7 0,2 7 0,-7-3 0,8 0 0,-4-1 0,0 0 0,3-3 0,-3 3 0,0-1 0,7-52 0,-1 29 0,7-48 0,-1 41 0,2-8 0,-5 4 0,3-6 0,-3 1 0,5-7 0,0 6 0,-1-6 0,5 7 0,1 0 0,3-1 0,1 1 0,0-1 0,-4 6 0,2 1 0,-4 4 0,0 5 0,-1-3 0,-4 10 0,0-5 0,0 7 0,0-8 0,0 3 0,4-8 0,-3 8 0,4-7 0,-5 3 0,0 0 0,0 1 0,0 4 0,0 0 0,0 0 0,0 0 0,-1 0 0,1 0 0,0-4 0,0 3 0,5-7 0,0 3 0,4-5 0,-4 1 0,4 0 0,-8 3 0,7-2 0,-7 7 0,3-3 0,-4 4 0,0-4 0,4 3 0,-3-8 0,8 8 0,-8-8 0,7 8 0,-7-3 0,4-1 0,-5 8 0,0-7 0,0 8 0,-1-4 0,-2-3 0,1 3 0,-5-3 0,6-1 0,-6 4 0,6-3 0,-7 0 0,7 2 0,-6-2 0,5 0 0,-5 2 0,6-3 0,-2 4 0,-1 1 0,7-9 0,-6 6 0,7-10 0,-8 7 0,4 0 0,-4 1 0,0 0 0,3 3 0,-6-3 0,3-3 0,-1 5 0,-2-5 0,2 8 0,-3-5 0,0 0 0,0 0 0,0 1 0,0-1 0,0 4 0,0-7 0,0 7 0,0-4 0,0 1 0,0 2 0,0-5 0,0 5 0,-4-2 0,0 0 0,0 2 0,-4-7 0,7 7 0,-7-7 0,8 3 0,-8-5 0,7 1 0,-7 0 0,4 4 0,-1-4 0,-2 4 0,6-4 0,-3 4 0,0-4 0,3 9 0,-3-5 0,1 2 0,2 2 0,-3-6 0,1 6 0,2-3 0,-7-1 0,7 0 0,-6 0 0,6-3 0,-6 3 0,6-5 0,-7 5 0,7-3 0,-2 3 0,3 0 0,0-4 0,0 4 0,0 0 0,0-3 0,0 3 0,0 0 0,0-4 0,0 4 0,0 0 0,0-3 0,0 7 0,0-8 0,0 8 0,4-7 0,-3 7 0,6-7 0,-6 7 0,7-7 0,-4 7 0,1-8 0,2 4 0,-2-4 0,4 0 0,-1-1 0,-3 5 0,2 1 0,-6 0 0,3 3 0,0-7 0,-4 7 0,4-8 0,0 8 0,-3-7 0,6-2 0,-6 0 0,8-10 0,-8 5 0,7-1 0,-3-8 0,4 7 0,1-9 0,-1 10 0,0-3 0,-4 4 0,3-1 0,-3 2 0,4 4 0,-5 5 0,4 1 0,-7 4 0,5-2 0,2-3 0,12-15 0,1-3 0,11-14 0,11-21 0,-11 17 0,16-30 0,-25 28 0,5-11 0,-6 12 0,-6 3 0,-1 16 0,-6 3 0,-4 15 0,-1 1 0,-4 4 0,-21 24 0,12-11 0,-13 19 0,15-16 0,6 0 0,-6 3 0,7 2 0,-7-1 0,6 4 0,-3-7 0,0 7 0,3-3 0,-6 0 0,6 4 0,-6-4 0,6 4 0,-8 5 0,8-3 0,-7 8 0,3-9 0,0 9 0,-3-3 0,2 4 0,-3 0 0,-1 1 0,5-6 0,-4 4 0,8-8 0,-3 3 0,0-5 0,3-4 0,-3 3 0,4-3 0,0 5 0,0-1 0,0 5 0,0-3 0,0 8 0,0-4 0,0 1 0,0 3 0,-4-9 0,3 9 0,-2-8 0,-2 8 0,4-9 0,-7 9 0,2-3 0,1 4 0,-3 1 0,7-1 0,-8 0 0,8 6 0,-3-9 0,-1 8 0,4-15 0,-3 5 0,4-6 0,0 0 0,0-4 0,0 3 0,0-3 0,0 5 0,0 4 0,0-4 0,0 9 0,0-8 0,0 8 0,0-8 0,0 8 0,0-9 0,4 4 0,-3 0 0,7-3 0,-7 8 0,7-4 0,-4 1 0,2 3 0,1-9 0,-6 5 0,7-6 0,-7 0 0,6-4 0,-6-1 0,6-4 0,-3 3 0,0-2 0,3 2 0,-2 5 0,0-7 0,2 7 0,-2-4 0,-1-3 0,3 3 0,-6 0 0,6 1 0,-2 0 0,3 3 0,-3-3 0,2 4 0,-2 0 0,4 6 0,0-5 0,0 4 0,0-5 0,0 6 0,-1-5 0,1 4 0,0-4 0,0-1 0,-1 0 0,1 0 0,0 5 0,-1-3 0,2 8 0,-1-9 0,0 5 0,-1-10 0,0 3 0,0-3 0,1 0 0,-1-1 0,0-4 0,-4-1 0,3 5 0,-3-4 0,1 4 0,2-5 0,-3 1 0,3 0 0,1 3 0,0-6 0,-1 9 0,-2-9 0,2 6 0,0 0 0,-1-2 0,4 2 0,-6-3 0,4 0 0,0-1 0,-4-31 0,-9 12 0,4-18 0,-7 23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09T16:33:08.852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533 1 16383,'0'36'0,"0"-2"0,0 0 0,0-4 0,0 10 0,0-10 0,0 10 0,0-5 0,-4 6 0,-2 0 0,0-5 0,-3-2 0,4 0 0,-5-4 0,0 4 0,1-6 0,-1-4 0,1-2 0,1-5 0,-1 0 0,0-4 0,1 4 0,0-9 0,-1 9 0,1-8 0,-4 7 0,-2-3 0,1 4 0,-8 1 0,6-4 0,-7 3 0,4-8 0,1 7 0,-1-6 0,5 2 0,-3-3 0,7-1 0,-3 0 0,7 0 0,-2-1 0,0 5 0,-2-4 0,-3 4 0,4-5 0,0 1 0,1 0 0,-1 0 0,0-1 0,0 1 0,0 0 0,0 0 0,0 4 0,-4-3 0,2 7 0,-3-2 0,1-1 0,2-1 0,-2-4 0,8 0 0,-3 0 0,6 3 0,-2 1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09T16:33:10.587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620 0 16383,'-36'9'0,"-1"6"0,9 6 0,-2-1 0,-11-1 0,9 1 0,-9-2 0,10 11 0,7-22 0,-4 15 0,9-20 0,5 10 0,2-7 0,11 2 0,-2 7 0,3-5 0,0 5 0,0 1 0,0-5 0,-4 9 0,0-10 0,-5 7 0,4-7 0,-2 8 0,2-9 0,-3 9 0,-1-4 0,-3 4 0,2 0 0,-3 0 0,5 0 0,-5 1 0,3-1 0,-2-4 0,4 3 0,0-7 0,-1 3 0,5-4 0,-3 0 0,2 7 0,-2-5 0,2 5 0,-2-7 0,6 0 0,-2 3 0,-1-2 0,3 2 0,-2 0 0,3-2 0,-4 2 0,3 1 0,-2 1 0,-1 0 0,4 4 0,-8-4 0,7 4 0,-3 5 0,0-4 0,3 0 0,-2-1 0,3-4 0,-4 0 0,3 3 0,-2-7 0,3 3 0,0-1 0,0-2 0,0 5 0,0-5 0,0 2 0,0-3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09T16:33:27.797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 16383,'0'0'0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09T16:29:58.603"/>
    </inkml:context>
    <inkml:brush xml:id="br0">
      <inkml:brushProperty name="width" value="0.3" units="cm"/>
      <inkml:brushProperty name="height" value="0.6" units="cm"/>
      <inkml:brushProperty name="tip" value="rectangle"/>
      <inkml:brushProperty name="rasterOp" value="maskPen"/>
    </inkml:brush>
  </inkml:definitions>
  <inkml:trace contextRef="#ctx0" brushRef="#br0">0 974 16383,'55'-13'0,"0"1"0,-10-9 0,4 2 0,11-5 0,2-1 0,-6 5 0,3-3 0,-22 11 0,14-6 0,-14 10 0,3-3 0,-7 4 0,-11 4 0,-1-3 0,-7 6 0,-38 40 0,8-13 0,-37 37 0,18-23 0,-4 2 0,-1 9 0,3 1 0,1 0 0,12-6 0,-1-3 0,10-5 0,-6 5 0,9-5 0,-2-4 0,11-10 0,0-4 0,3-7 0,0 1 0,22-9 0,-1 1 0,24-17 0,-4-6 0,5-11 0,1-5 0,-1-2 0,6 0 0,-4-1 0,9-1 0,-17 8 0,9-7 0,-10 9 0,2-1 0,-1-2 0,-8 8 0,-1-4 0,-4 5 0,-4 4 0,-2 0 0,-6 5 0,-4 0 0,1 1 0,-2 0 0,5-1 0,-2 4 0,0-3 0,5-1 0,-6 0 0,6-3 0,-4 3 0,-3-2 0,7-3 0,2-10 0,0 5 0,4-9 0,-1 6 0,-2-3 0,5 0 0,-2-1 0,0 1 0,-1 4 0,-3 0 0,-5 5 0,0 0 0,-6 4 0,-1 0 0,-1 1 0,-8-2 0,-11 3 0,-12-1 0,-24 10 0,1 0 0,-24 3 0,8 0 0,-15 0 0,10 0 0,-10 0 0,10 7 0,10-2 0,0 13 0,18-2 0,-9 3 0,5 2 0,9-7 0,1 3 0,9-4 0,3-4 0,4 0 0,7-4 0,51-47 0,-3 6 0,6-4 0,5-2 0,-9 8 0,-1 2 0,5 0 0,1 0 0,-1 1 0,0 0 0,35-20 0,-17 12 0,25-6 0,-44 25 0,37-16 0,-38 21 0,8 0 0,-10 2 0,-1 5 0,-8-2 0,-5 6 0,-4-1 0,-7 4 0,2-3 0,-55 3 0,10-1 0,-47 2 0,30 0 0,-17 8 0,14 4 0,-16 9 0,23-2 0,-20 8 0,30-9 0,-21 9 0,21-2 0,-3-4 0,3 6 0,2-6 0,3 3 0,3-5 0,2 1 0,7-5 0,0-3 0,7-2 0,-4-1 0,2 4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09T16:30:02.072"/>
    </inkml:context>
    <inkml:brush xml:id="br0">
      <inkml:brushProperty name="width" value="0.3" units="cm"/>
      <inkml:brushProperty name="height" value="0.6" units="cm"/>
      <inkml:brushProperty name="tip" value="rectangle"/>
      <inkml:brushProperty name="rasterOp" value="maskPen"/>
    </inkml:brush>
  </inkml:definitions>
  <inkml:trace contextRef="#ctx0" brushRef="#br0">1 583 16383,'25'-28'0,"-3"4"0,-18 19 0,5-4 0,6-6 0,-4 3 0,6-4 0,-7 8 0,1 0 0,6-6 0,-8 7 0,5-5 0,-1 5 0,-2 2 0,7-4 0,-7 2 0,1-3 0,2-1 0,-4 3 0,3-6 0,-1 6 0,-2-4 0,6 1 0,-8 1 0,5-2 0,-1 3 0,-3 0 0,5-1 0,-2 0 0,0 1 0,2-1 0,-2 1 0,0-1 0,2 2 0,-1-1 0,2 3 0,2-3 0,-2 3 0,-2-1 0,4 2 0,-6-3 0,5 2 0,1-3 0,-5 3 0,7-2 0,-7 3 0,3 0 0,0-1 0,-1-1 0,4 3 0,-3-2 0,0 1 0,1-1 0,-1-4 0,0 5 0,-2-3 0,2 3 0,0 0 0,-1 2 0,5-2 0,-7 2 0,7-2 0,1-1 0,-3 3 0,4-2 0,-10 5 0,10-5 0,-8 4 0,8-4 0,-7 5 0,0-3 0,8 3 0,-7 0 0,4-2 0,-3 1 0,-4-1 0,9-1 0,-9 3 0,9-5 0,-5 4 0,2-2 0,-2 3 0,0 0 0,3 0 0,0 0 0,3 0 0,-2 0 0,-2 0 0,7 0 0,-7 0 0,6 0 0,-6 0 0,3 3 0,-4 0 0,0 0 0,0 2 0,1-1 0,-1 1 0,0-1 0,-3 1 0,3-2 0,-3 2 0,3 1 0,1 0 0,-1-1 0,0 1 0,0 0 0,1 0 0,-1-1 0,-3 1 0,3 0 0,-2 1 0,0-1 0,0 4 0,-3-3 0,-49 18 0,4-2 0,-53 12 0,10 3 0,29-18 0,-1 0 0,1 4 0,0 1 0,-10 3 0,1 0 0,-20 11 0,31-14 0,3-1 0,-11 10 0,-6 4 0,13-7 0,13-7 0,11-8 0,10-2 0,4-6 0,51 4 0,-4-9 0,55 4 0,-12-7 0,12-9 0,-1 3 0,0-12 0,-6 4 0,-1 0 0,-12 1 0,-16 8 0,0 2 0,-13 3 0,5 0 0,-1 0 0,-6 0 0,-3 0 0,-6 0 0,-5 0 0,-4 0 0,-3 0 0,-4 0 0,-5 0 0,2 2 0,0 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09T16:30:05.777"/>
    </inkml:context>
    <inkml:brush xml:id="br0">
      <inkml:brushProperty name="width" value="0.3" units="cm"/>
      <inkml:brushProperty name="height" value="0.6" units="cm"/>
      <inkml:brushProperty name="tip" value="rectangle"/>
      <inkml:brushProperty name="rasterOp" value="maskPen"/>
    </inkml:brush>
  </inkml:definitions>
  <inkml:trace contextRef="#ctx0" brushRef="#br0">0 207 16383,'41'-3'0,"-7"3"0,-21-7 0,-2 5 0,6-5 0,0 2 0,-1 1 0,3-3 0,-10 4 0,8-4 0,-3 1 0,2-2 0,-2 3 0,1-1 0,-2-1 0,2 1 0,3-1 0,-3 2 0,3 0 0,-2-1 0,-2 3 0,1 1 0,4 0 0,-7-1 0,6 1 0,-5-3 0,1 5 0,7-7 0,-9 6 0,6-6 0,-1 1 0,-5 3 0,7-6 0,-3 6 0,-5-3 0,8 2 0,-7 1 0,8-2 0,-6 2 0,1 1 0,0-1 0,1 3 0,3-5 0,-4 5 0,0-5 0,1 5 0,0-4 0,-1 3 0,2-3 0,-1 3 0,2-1 0,-4 2 0,6 0 0,-9 0 0,8 0 0,-2 0 0,-5 0 0,8 0 0,-7 0 0,2 0 0,3 0 0,-5 0 0,6 0 0,-4 0 0,0 0 0,1 0 0,-1 0 0,2 0 0,0 2 0,-2 1 0,0 2 0,2 0 0,-4-3 0,3 3 0,1-2 0,-5 2 0,8-1 0,-10 3 0,5-2 0,0 4 0,-4-3 0,5 0 0,-2 3 0,-2-3 0,4 5 0,-5-4 0,3 2 0,0-2 0,-2 2 0,4-1 0,-5-1 0,4 2 0,-2-2 0,0 1 0,1 1 0,2-1 0,-2 0 0,4 0 0,-7-3 0,10 6 0,-5-4 0,3 5 0,-3-3 0,-5 2 0,6-2 0,-6 1 0,2-2 0,3 5 0,-7-2 0,5-1 0,-3 3 0,-2-5 0,5 9 0,-6-3 0,2-1 0,-1 1 0,-1-4 0,2 3 0,-1 3 0,1-5 0,-3 2 0,5 4 0,-6-8 0,5 10 0,-5-8 0,1 4 0,0 0 0,-2 0 0,5 0 0,-5 1 0,0-3 0,2 4 0,-6-4 0,8 4 0,-6-2 0,4-1 0,-3 1 0,1-1 0,0 2 0,-3-1 0,0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09T16:30:12.763"/>
    </inkml:context>
    <inkml:brush xml:id="br0">
      <inkml:brushProperty name="width" value="0.2" units="cm"/>
      <inkml:brushProperty name="height" value="0.4" units="cm"/>
      <inkml:brushProperty name="tip" value="rectangle"/>
      <inkml:brushProperty name="rasterOp" value="maskPen"/>
    </inkml:brush>
  </inkml:definitions>
  <inkml:trace contextRef="#ctx0" brushRef="#br0">579 277 16383,'-32'0'0,"3"0"0,19 0 0,-4 0 0,3 0 0,-6 0 0,6 0 0,-5 0 0,4 0 0,-23 2 0,16 2 0,-17-1 0,19-1 0,-1-2 0,4 0 0,-3 0 0,6 0 0,-6 0 0,6 0 0,-2 0 0,2 0 0,0 0 0,-1 0 0,1 0 0,-2 0 0,3-2 0,-1-3 0,4-3 0,-1-2 0,3-3 0,2 2 0,0-2 0,3 2 0,0 1 0,0-1 0,0 1 0,0-3 0,0 5 0,0-7 0,0 7 0,0-4 0,0 1 0,0-1 0,3 1 0,-3-2 0,5 3 0,-5 0 0,-4 39 0,0-23 0,-6 31 0,8-30 0,-3-1 0,-1 7 0,0-7 0,-3 3 0,-2-7 0,4-15 0,-1 7 0,6-13 0,2 9 0,0 2 0,0-6 0,0 3 0,0 0 0,0 0 0,0 1 0,0 0 0,0-2 0,0 2 0,0 1 0,0-3 0,0 2 0,-2 37 0,1-20 0,-1 29 0,0-31 0,1-1 0,-7 9 0,6-6 0,-8 3 0,4-2 0,-1-2 0,3 7 0,2-4 0,2 1 0,0 1 0,0-1 0,0 1 0,2-1 0,-1 0 0,3 3 0,-3-1 0,4 1 0,-4-2 0,3-1 0,-3 0 0,3 1 0,-1 1 0,0-1 0,2-1 0,-3 0 0,6 0 0,-3-1 0,2 3 0,-2-5 0,0 1 0,4 3 0,-3-5 0,3 3 0,-2-2 0,0-2 0,6 4 0,-5-5 0,1 2 0,1-3 0,-2 4 0,4-2 0,-5 2 0,2-2 0,1 1 0,-2 0 0,5 1 0,-7-2 0,8 0 0,-8 0 0,6-3 0,1 5 0,-2-3 0,4 1 0,-4 0 0,-1-3 0,1 4 0,-1-1 0,1 0 0,-1-2 0,1 2 0,-1-5 0,1 5 0,-1-2 0,1 0 0,1 1 0,-1-1 0,-1 0 0,2 1 0,-4-1 0,4 0 0,-2 1 0,-1-3 0,1 3 0,5-1 0,-4 0 0,1-1 0,-2 1 0,-2-3 0,7 3 0,-3-1 0,3-2 0,-5 3 0,4-1 0,-3-1 0,6 2 0,-6-3 0,5 2 0,-4-1 0,4 1 0,-5-2 0,6 0 0,-6 3 0,6-3 0,-6 3 0,2-3 0,-2 0 0,2 0 0,-1 0 0,1 0 0,-2 0 0,-1 0 0,1 0 0,-1 0 0,1 0 0,1 0 0,-3 0 0,0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09T16:30:15.647"/>
    </inkml:context>
    <inkml:brush xml:id="br0">
      <inkml:brushProperty name="width" value="0.2" units="cm"/>
      <inkml:brushProperty name="height" value="0.4" units="cm"/>
      <inkml:brushProperty name="tip" value="rectangle"/>
      <inkml:brushProperty name="rasterOp" value="maskPen"/>
    </inkml:brush>
  </inkml:definitions>
  <inkml:trace contextRef="#ctx0" brushRef="#br0">0 1 16383,'14'23'0,"-2"-6"0,-11-13 0,5 1 0,1 6 0,1-5 0,1 4 0,0-5 0,-4 0 0,6 3 0,-4-2 0,0 0 0,2 1 0,-2-2 0,3 4 0,-1-5 0,1 2 0,-1-4 0,1 3 0,-1 0 0,3 0 0,-5-3 0,6 3 0,-5-5 0,4 4 0,-3-1 0,1 0 0,1 1 0,2-4 0,-3 2 0,2 1 0,-3-3 0,1 2 0,2 0 0,-3-1 0,1 1 0,1 0 0,-1-1 0,2 1 0,-2-2 0,-1 0 0,6 0 0,-6 0 0,6 0 0,-5 0 0,1 0 0,1 0 0,1 0 0,1 0 0,2 0 0,1 0 0,1 0 0,2 0 0,6 0 0,8 0 0,6 0 0,-5 0 0,-13 0 0,-11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09T16:30:22.216"/>
    </inkml:context>
    <inkml:brush xml:id="br0">
      <inkml:brushProperty name="width" value="0.2" units="cm"/>
      <inkml:brushProperty name="height" value="0.4" units="cm"/>
      <inkml:brushProperty name="tip" value="rectangle"/>
      <inkml:brushProperty name="rasterOp" value="maskPen"/>
    </inkml:brush>
  </inkml:definitions>
  <inkml:trace contextRef="#ctx0" brushRef="#br0">302 298 16383,'49'-4'0,"3"1"0,22 3 0,4 0 0,7-5 0,13 4 0,-19-4 0,19 5 0,-5 0 0,-43 0 0,2 0 0,-2 0 0,2 0 0,6 0 0,0 0 0,38 0 0,-8 0 0,-8 0 0,-10 0 0,1 0 0,3 0 0,-20 0 0,-6 0 0,-13 0 0,-7 0 0,-8 0 0,-1 0 0,-8 0 0,-1 0 0,-40 10 0,-9-3 0,-44 5 0,-9-2 0,37-9 0,-1-1 0,-4 3 0,-1 0 0,-4-3 0,1 0 0,-34 0 0,44 0 0,3 0 0,-20 0 0,-12 0 0,20 0 0,4-5 0,17 0 0,2-4 0,10 5 0,-3-4 0,3 7 0,-5-3 0,1 4 0,-1 0 0,-5 0 0,-2 0 0,-11 0 0,-1 5 0,-7 9 0,11 6 0,-2 9 0,8 4 0,-3-3 0,4-2 0,3-6 0,5-4 0,5-5 0,2-1 0,8-5 0,5-2 0,5-2 0,6-24 0,14-11 0,6-13 0,13-7 0,5 8 0,-5-3 0,0 4 0,-3 6 0,-12 12 0,4 6 0,-10 8 0,2 1 0,-4 6 0,-21 30 0,10-16 0,-14 26 0,16-29 0,3 3 0,21 1 0,11-6 0,29 2 0,15-7 0,-6 0 0,12 0 0,-14 0 0,1 0 0,-2 0 0,-7 0 0,-6 0 0,-2-4 0,-11 3 0,5-8 0,-10 8 0,3-7 0,-9 4 0,3-5 0,-8 1 0,4-4 0,-5 3 0,-8-2 0,1 7 0,-9-2 0,2 2 0,-3-5 0,-4-5 0,0 3 0,-3-6 0,-3 10 0,-1-4 0,-6 4 0,3 1 0,-3-1 0,3 0 0,-5 0 0,4 4 0,-8 0 0,5 3 0,-4 0 0,1-4 0,3 4 0,1-7 0,0 7 0,3-6 0,0-6 0,4 4 0,17-4 0,-8 9 0,16 3 0,-15 0 0,7 0 0,0 0 0,-3 0 0,2 0 0,-3 0 0,-2 0 0,5 0 0,-3 0 0,0 0 0,2 0 0,-1 0 0,-1 0 0,2 0 0,-2 0 0,0 0 0,2 0 0,-3 0 0,1 0 0,2 0 0,-2 0 0,0 0 0,2 0 0,-1 0 0,-1 0 0,2 0 0,-2 0 0,1 0 0,1 3 0,-2-2 0,0 2 0,2-3 0,-2 3 0,0-3 0,3 6 0,-6-2 0,5-1 0,-2 3 0,0-5 0,2 2 0,-2 0 0,0-3 0,2 6 0,-2-5 0,0 2 0,2-1 0,-3-1 0,1 5 0,2-6 0,-5 6 0,5-5 0,-2 2 0,0-3 0,2 0 0,-1 0 0,-1 0 0,2 0 0,-2 0 0,0 0 0,3 0 0,-3 3 0,0-3 0,3 6 0,-6-5 0,5 2 0,-2 0 0,1-3 0,1 7 0,-4-7 0,5 7 0,-5-6 0,5 5 0,-5-2 0,5 0 0,-2 2 0,0-2 0,3 3 0,-3 0 0,0 0 0,2 0 0,-5-1 0,5 1 0,-2 0 0,0 0 0,3 0 0,-3 3 0,0-2 0,2 3 0,-5-5 0,5 1 0,-2 4 0,0-4 0,3 4 0,-7-5 0,7 1 0,-7 0 0,3 0 0,-3 0 0,2-1 0,-1 1 0,4-1 0,-5 1 0,3-1 0,-7 4 0,0 0 0,-3 3 0,0-3 0,-3 2 0,-8-4 0,-5-1 0,-13 0 0,-1-2 0,-5 0 0,-5 3 0,-1-7 0,-6 3 0,0 0 0,0 1 0,0 0 0,0 4 0,0-4 0,0 4 0,0 0 0,-12 11 0,14-5 0,-9 14 0,13-6 0,3 5 0,1 0 0,7-6 0,9-2 0,6-9 0,8-1 0,4-3 0,43-1 0,10-2 0,2-4 0,4-3 0,-4-2 0,0-2 0,44-6 0,-43 4 0,-1 0 0,20-1 0,26-2 0,-27 6 0,-3 1 0,-20 5 0,-8 0 0,-15 0 0,-1 0 0,-13 0 0,-1 0 0,-12 29 0,-32-1 0,-27 41 0,-21-20 0,0 4 0,-2-3 0,10-10 0,-4 6 0,14-10 0,17-12 0,11-6 0,12-6 0,9-5 0,7 0 0,62-3 0,-18-1 0,53-8 0,-35 4 0,6-8 0,-5 8 0,-2-4 0,-12 5 0,-6 0 0,-10 0 0,-7 0 0,-7 0 0,-1 0 0,-67 0 0,4 0 0,-5 0 0,-4 0 0,5 1 0,3-2 0,-29-3 0,30-1 0,2-1 0,-13-6 0,-6-8 0,16 10 0,18-3 0,12 5 0,8 3 0,9 7 0,23 22 0,1 3 0,17 16 0,-6-5 0,0 3 0,-5-4 0,-1 3 0,-5-10 0,-4-1 0,-2-10 0,-4-4 0,0-4 0,-3-5 0,-25-30 0,3 8 0,-16-25 0,9 15 0,8 6 0,1 1 0,6 8 0,3 0 0,26 43 0,-10-19 0,23 35 0,-21-36 0,0 5 0,-4-9 0,0 2 0,-1-4 0,1 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44DDBB-16EF-574C-8389-9A9B41E75DA2}" type="datetimeFigureOut">
              <a:rPr lang="en-US" smtClean="0"/>
              <a:t>11/14/21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316BA5-CD91-BB44-8071-C0AC5C4AD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2005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316BA5-CD91-BB44-8071-C0AC5C4AD8F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936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316BA5-CD91-BB44-8071-C0AC5C4AD8F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82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2E397-B722-6E4E-9045-B235AEC737A9}" type="datetimeFigureOut">
              <a:rPr lang="en-US" smtClean="0"/>
              <a:t>11/14/21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23247-BDCA-F748-B330-40E27BB77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9625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2E397-B722-6E4E-9045-B235AEC737A9}" type="datetimeFigureOut">
              <a:rPr lang="en-US" smtClean="0"/>
              <a:t>11/14/21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23247-BDCA-F748-B330-40E27BB77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455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2E397-B722-6E4E-9045-B235AEC737A9}" type="datetimeFigureOut">
              <a:rPr lang="en-US" smtClean="0"/>
              <a:t>11/14/21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23247-BDCA-F748-B330-40E27BB77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95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2E397-B722-6E4E-9045-B235AEC737A9}" type="datetimeFigureOut">
              <a:rPr lang="en-US" smtClean="0"/>
              <a:t>11/14/21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23247-BDCA-F748-B330-40E27BB77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718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2E397-B722-6E4E-9045-B235AEC737A9}" type="datetimeFigureOut">
              <a:rPr lang="en-US" smtClean="0"/>
              <a:t>11/14/21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23247-BDCA-F748-B330-40E27BB77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368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2E397-B722-6E4E-9045-B235AEC737A9}" type="datetimeFigureOut">
              <a:rPr lang="en-US" smtClean="0"/>
              <a:t>11/14/21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23247-BDCA-F748-B330-40E27BB77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082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2E397-B722-6E4E-9045-B235AEC737A9}" type="datetimeFigureOut">
              <a:rPr lang="en-US" smtClean="0"/>
              <a:t>11/14/21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23247-BDCA-F748-B330-40E27BB77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380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2E397-B722-6E4E-9045-B235AEC737A9}" type="datetimeFigureOut">
              <a:rPr lang="en-US" smtClean="0"/>
              <a:t>11/14/21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23247-BDCA-F748-B330-40E27BB77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445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2E397-B722-6E4E-9045-B235AEC737A9}" type="datetimeFigureOut">
              <a:rPr lang="en-US" smtClean="0"/>
              <a:t>11/14/21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23247-BDCA-F748-B330-40E27BB77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793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2E397-B722-6E4E-9045-B235AEC737A9}" type="datetimeFigureOut">
              <a:rPr lang="en-US" smtClean="0"/>
              <a:t>11/14/21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23247-BDCA-F748-B330-40E27BB77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275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2E397-B722-6E4E-9045-B235AEC737A9}" type="datetimeFigureOut">
              <a:rPr lang="en-US" smtClean="0"/>
              <a:t>11/14/21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23247-BDCA-F748-B330-40E27BB77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264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12E397-B722-6E4E-9045-B235AEC737A9}" type="datetimeFigureOut">
              <a:rPr lang="en-US" smtClean="0"/>
              <a:t>11/14/21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923247-BDCA-F748-B330-40E27BB77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349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4.png"/><Relationship Id="rId21" Type="http://schemas.openxmlformats.org/officeDocument/2006/relationships/customXml" Target="../ink/ink10.xml"/><Relationship Id="rId42" Type="http://schemas.openxmlformats.org/officeDocument/2006/relationships/image" Target="../media/image42.png"/><Relationship Id="rId47" Type="http://schemas.openxmlformats.org/officeDocument/2006/relationships/customXml" Target="../ink/ink23.xml"/><Relationship Id="rId63" Type="http://schemas.openxmlformats.org/officeDocument/2006/relationships/customXml" Target="../ink/ink31.xml"/><Relationship Id="rId68" Type="http://schemas.openxmlformats.org/officeDocument/2006/relationships/image" Target="../media/image55.png"/><Relationship Id="rId2" Type="http://schemas.openxmlformats.org/officeDocument/2006/relationships/image" Target="../media/image23.png"/><Relationship Id="rId16" Type="http://schemas.openxmlformats.org/officeDocument/2006/relationships/image" Target="../media/image29.png"/><Relationship Id="rId29" Type="http://schemas.openxmlformats.org/officeDocument/2006/relationships/customXml" Target="../ink/ink14.xml"/><Relationship Id="rId11" Type="http://schemas.openxmlformats.org/officeDocument/2006/relationships/customXml" Target="../ink/ink5.xml"/><Relationship Id="rId24" Type="http://schemas.openxmlformats.org/officeDocument/2006/relationships/image" Target="../media/image33.png"/><Relationship Id="rId32" Type="http://schemas.openxmlformats.org/officeDocument/2006/relationships/image" Target="../media/image37.png"/><Relationship Id="rId37" Type="http://schemas.openxmlformats.org/officeDocument/2006/relationships/customXml" Target="../ink/ink18.xml"/><Relationship Id="rId40" Type="http://schemas.openxmlformats.org/officeDocument/2006/relationships/image" Target="../media/image41.png"/><Relationship Id="rId45" Type="http://schemas.openxmlformats.org/officeDocument/2006/relationships/customXml" Target="../ink/ink22.xml"/><Relationship Id="rId53" Type="http://schemas.openxmlformats.org/officeDocument/2006/relationships/customXml" Target="../ink/ink26.xml"/><Relationship Id="rId58" Type="http://schemas.openxmlformats.org/officeDocument/2006/relationships/image" Target="../media/image50.png"/><Relationship Id="rId66" Type="http://schemas.openxmlformats.org/officeDocument/2006/relationships/image" Target="../media/image54.png"/><Relationship Id="rId74" Type="http://schemas.openxmlformats.org/officeDocument/2006/relationships/image" Target="../media/image58.png"/><Relationship Id="rId5" Type="http://schemas.openxmlformats.org/officeDocument/2006/relationships/customXml" Target="../ink/ink2.xml"/><Relationship Id="rId61" Type="http://schemas.openxmlformats.org/officeDocument/2006/relationships/customXml" Target="../ink/ink30.xml"/><Relationship Id="rId19" Type="http://schemas.openxmlformats.org/officeDocument/2006/relationships/customXml" Target="../ink/ink9.xml"/><Relationship Id="rId14" Type="http://schemas.openxmlformats.org/officeDocument/2006/relationships/image" Target="../media/image28.png"/><Relationship Id="rId22" Type="http://schemas.openxmlformats.org/officeDocument/2006/relationships/image" Target="../media/image32.png"/><Relationship Id="rId27" Type="http://schemas.openxmlformats.org/officeDocument/2006/relationships/customXml" Target="../ink/ink13.xml"/><Relationship Id="rId30" Type="http://schemas.openxmlformats.org/officeDocument/2006/relationships/image" Target="../media/image36.png"/><Relationship Id="rId35" Type="http://schemas.openxmlformats.org/officeDocument/2006/relationships/customXml" Target="../ink/ink17.xml"/><Relationship Id="rId43" Type="http://schemas.openxmlformats.org/officeDocument/2006/relationships/customXml" Target="../ink/ink21.xml"/><Relationship Id="rId48" Type="http://schemas.openxmlformats.org/officeDocument/2006/relationships/image" Target="../media/image45.png"/><Relationship Id="rId56" Type="http://schemas.openxmlformats.org/officeDocument/2006/relationships/image" Target="../media/image49.png"/><Relationship Id="rId64" Type="http://schemas.openxmlformats.org/officeDocument/2006/relationships/image" Target="../media/image53.png"/><Relationship Id="rId69" Type="http://schemas.openxmlformats.org/officeDocument/2006/relationships/customXml" Target="../ink/ink34.xml"/><Relationship Id="rId8" Type="http://schemas.openxmlformats.org/officeDocument/2006/relationships/image" Target="../media/image25.png"/><Relationship Id="rId51" Type="http://schemas.openxmlformats.org/officeDocument/2006/relationships/customXml" Target="../ink/ink25.xml"/><Relationship Id="rId72" Type="http://schemas.openxmlformats.org/officeDocument/2006/relationships/image" Target="../media/image57.png"/><Relationship Id="rId3" Type="http://schemas.openxmlformats.org/officeDocument/2006/relationships/customXml" Target="../ink/ink1.xml"/><Relationship Id="rId12" Type="http://schemas.openxmlformats.org/officeDocument/2006/relationships/image" Target="../media/image27.png"/><Relationship Id="rId17" Type="http://schemas.openxmlformats.org/officeDocument/2006/relationships/customXml" Target="../ink/ink8.xml"/><Relationship Id="rId25" Type="http://schemas.openxmlformats.org/officeDocument/2006/relationships/customXml" Target="../ink/ink12.xml"/><Relationship Id="rId33" Type="http://schemas.openxmlformats.org/officeDocument/2006/relationships/customXml" Target="../ink/ink16.xml"/><Relationship Id="rId38" Type="http://schemas.openxmlformats.org/officeDocument/2006/relationships/image" Target="../media/image40.png"/><Relationship Id="rId46" Type="http://schemas.openxmlformats.org/officeDocument/2006/relationships/image" Target="../media/image44.png"/><Relationship Id="rId59" Type="http://schemas.openxmlformats.org/officeDocument/2006/relationships/customXml" Target="../ink/ink29.xml"/><Relationship Id="rId67" Type="http://schemas.openxmlformats.org/officeDocument/2006/relationships/customXml" Target="../ink/ink33.xml"/><Relationship Id="rId20" Type="http://schemas.openxmlformats.org/officeDocument/2006/relationships/image" Target="../media/image31.png"/><Relationship Id="rId41" Type="http://schemas.openxmlformats.org/officeDocument/2006/relationships/customXml" Target="../ink/ink20.xml"/><Relationship Id="rId54" Type="http://schemas.openxmlformats.org/officeDocument/2006/relationships/image" Target="../media/image48.png"/><Relationship Id="rId62" Type="http://schemas.openxmlformats.org/officeDocument/2006/relationships/image" Target="../media/image52.png"/><Relationship Id="rId70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5" Type="http://schemas.openxmlformats.org/officeDocument/2006/relationships/customXml" Target="../ink/ink7.xml"/><Relationship Id="rId23" Type="http://schemas.openxmlformats.org/officeDocument/2006/relationships/customXml" Target="../ink/ink11.xml"/><Relationship Id="rId28" Type="http://schemas.openxmlformats.org/officeDocument/2006/relationships/image" Target="../media/image35.png"/><Relationship Id="rId36" Type="http://schemas.openxmlformats.org/officeDocument/2006/relationships/image" Target="../media/image39.png"/><Relationship Id="rId49" Type="http://schemas.openxmlformats.org/officeDocument/2006/relationships/customXml" Target="../ink/ink24.xml"/><Relationship Id="rId57" Type="http://schemas.openxmlformats.org/officeDocument/2006/relationships/customXml" Target="../ink/ink28.xml"/><Relationship Id="rId10" Type="http://schemas.openxmlformats.org/officeDocument/2006/relationships/image" Target="../media/image26.png"/><Relationship Id="rId31" Type="http://schemas.openxmlformats.org/officeDocument/2006/relationships/customXml" Target="../ink/ink15.xml"/><Relationship Id="rId44" Type="http://schemas.openxmlformats.org/officeDocument/2006/relationships/image" Target="../media/image43.png"/><Relationship Id="rId52" Type="http://schemas.openxmlformats.org/officeDocument/2006/relationships/image" Target="../media/image47.png"/><Relationship Id="rId60" Type="http://schemas.openxmlformats.org/officeDocument/2006/relationships/image" Target="../media/image51.png"/><Relationship Id="rId65" Type="http://schemas.openxmlformats.org/officeDocument/2006/relationships/customXml" Target="../ink/ink32.xml"/><Relationship Id="rId73" Type="http://schemas.openxmlformats.org/officeDocument/2006/relationships/customXml" Target="../ink/ink36.xml"/><Relationship Id="rId4" Type="http://schemas.openxmlformats.org/officeDocument/2006/relationships/image" Target="../media/image230.png"/><Relationship Id="rId9" Type="http://schemas.openxmlformats.org/officeDocument/2006/relationships/customXml" Target="../ink/ink4.xml"/><Relationship Id="rId13" Type="http://schemas.openxmlformats.org/officeDocument/2006/relationships/customXml" Target="../ink/ink6.xml"/><Relationship Id="rId18" Type="http://schemas.openxmlformats.org/officeDocument/2006/relationships/image" Target="../media/image30.png"/><Relationship Id="rId39" Type="http://schemas.openxmlformats.org/officeDocument/2006/relationships/customXml" Target="../ink/ink19.xml"/><Relationship Id="rId34" Type="http://schemas.openxmlformats.org/officeDocument/2006/relationships/image" Target="../media/image38.png"/><Relationship Id="rId50" Type="http://schemas.openxmlformats.org/officeDocument/2006/relationships/image" Target="../media/image46.png"/><Relationship Id="rId55" Type="http://schemas.openxmlformats.org/officeDocument/2006/relationships/customXml" Target="../ink/ink27.xml"/><Relationship Id="rId7" Type="http://schemas.openxmlformats.org/officeDocument/2006/relationships/customXml" Target="../ink/ink3.xml"/><Relationship Id="rId71" Type="http://schemas.openxmlformats.org/officeDocument/2006/relationships/customXml" Target="../ink/ink3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customXml" Target="../ink/ink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Virus Infected Cells - Free Stock Photo by Pixabay on Stockvault.net">
            <a:extLst>
              <a:ext uri="{FF2B5EF4-FFF2-40B4-BE49-F238E27FC236}">
                <a16:creationId xmlns:a16="http://schemas.microsoft.com/office/drawing/2014/main" id="{884D6F37-1464-4D4B-AAEF-980CDFDD0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353" y="1860502"/>
            <a:ext cx="6081288" cy="4615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2D83501-0D0F-6A4E-94A5-047F673C320D}"/>
              </a:ext>
            </a:extLst>
          </p:cNvPr>
          <p:cNvSpPr txBox="1">
            <a:spLocks/>
          </p:cNvSpPr>
          <p:nvPr/>
        </p:nvSpPr>
        <p:spPr>
          <a:xfrm>
            <a:off x="1358409" y="69802"/>
            <a:ext cx="6427175" cy="1790700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50" b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Co-</a:t>
            </a:r>
            <a:r>
              <a:rPr lang="en-US" sz="3450" b="1" dirty="0" err="1">
                <a:solidFill>
                  <a:schemeClr val="bg1"/>
                </a:solidFill>
                <a:latin typeface="American Typewriter" panose="02090604020004020304" pitchFamily="18" charset="77"/>
              </a:rPr>
              <a:t>IMMUNnicate</a:t>
            </a:r>
            <a:r>
              <a:rPr lang="en-US" sz="3450" b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 2020</a:t>
            </a:r>
            <a:br>
              <a:rPr lang="en-US" sz="4500" b="1" dirty="0">
                <a:solidFill>
                  <a:schemeClr val="bg1"/>
                </a:solidFill>
                <a:latin typeface="American Typewriter" panose="02090604020004020304" pitchFamily="18" charset="77"/>
              </a:rPr>
            </a:br>
            <a:endParaRPr lang="en-US" sz="4500" b="1" dirty="0">
              <a:solidFill>
                <a:schemeClr val="bg1"/>
              </a:solidFill>
              <a:latin typeface="American Typewriter" panose="0209060402000402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629602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1A881171-2ADD-5649-A489-933D65AEA1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549" b="31763"/>
          <a:stretch/>
        </p:blipFill>
        <p:spPr>
          <a:xfrm>
            <a:off x="576000" y="1087000"/>
            <a:ext cx="7991999" cy="39041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048FD80-5B7F-8F4D-9294-0D690B10B367}"/>
              </a:ext>
            </a:extLst>
          </p:cNvPr>
          <p:cNvSpPr/>
          <p:nvPr/>
        </p:nvSpPr>
        <p:spPr>
          <a:xfrm>
            <a:off x="8027797" y="6488668"/>
            <a:ext cx="11162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Biorender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42C0F3-5B98-7545-B6AF-0AD11FE7A557}"/>
              </a:ext>
            </a:extLst>
          </p:cNvPr>
          <p:cNvSpPr txBox="1"/>
          <p:nvPr/>
        </p:nvSpPr>
        <p:spPr>
          <a:xfrm>
            <a:off x="-24920" y="157579"/>
            <a:ext cx="9193840" cy="4924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600" b="1" dirty="0">
                <a:cs typeface="Calibri"/>
              </a:rPr>
              <a:t>Infected cells needs help from immune cells to fight off infection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20E72E-FEA7-054C-8327-0AAE8ED6F86F}"/>
              </a:ext>
            </a:extLst>
          </p:cNvPr>
          <p:cNvSpPr txBox="1"/>
          <p:nvPr/>
        </p:nvSpPr>
        <p:spPr>
          <a:xfrm>
            <a:off x="1018778" y="4991100"/>
            <a:ext cx="27023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dirty="0"/>
              <a:t>1. Dying cell makes signals that warn the immune system about the virus.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04E0B2-DD6D-7946-AE12-19CF0222599C}"/>
              </a:ext>
            </a:extLst>
          </p:cNvPr>
          <p:cNvSpPr txBox="1"/>
          <p:nvPr/>
        </p:nvSpPr>
        <p:spPr>
          <a:xfrm>
            <a:off x="4995275" y="4991100"/>
            <a:ext cx="30325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dirty="0"/>
              <a:t>2. Immune cells rush to the scene of infection to recognise and respond to the threat.</a:t>
            </a:r>
          </a:p>
        </p:txBody>
      </p:sp>
    </p:spTree>
    <p:extLst>
      <p:ext uri="{BB962C8B-B14F-4D97-AF65-F5344CB8AC3E}">
        <p14:creationId xmlns:p14="http://schemas.microsoft.com/office/powerpoint/2010/main" val="16161901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CFA04FE5-60B8-5141-9C58-3265016E86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58" t="15177" r="7917" b="38076"/>
          <a:stretch/>
        </p:blipFill>
        <p:spPr>
          <a:xfrm>
            <a:off x="884828" y="2228503"/>
            <a:ext cx="7374343" cy="281820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1496115-ADF1-FE48-82DA-E8AE4446ACF9}"/>
              </a:ext>
            </a:extLst>
          </p:cNvPr>
          <p:cNvSpPr/>
          <p:nvPr/>
        </p:nvSpPr>
        <p:spPr>
          <a:xfrm>
            <a:off x="8027797" y="6488668"/>
            <a:ext cx="11162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Biorender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2118FD-2F06-6B43-9C13-F8042A10B808}"/>
              </a:ext>
            </a:extLst>
          </p:cNvPr>
          <p:cNvSpPr txBox="1"/>
          <p:nvPr/>
        </p:nvSpPr>
        <p:spPr>
          <a:xfrm>
            <a:off x="1021736" y="4921081"/>
            <a:ext cx="28235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dirty="0"/>
              <a:t>1. Once at the site of infection, immune cells called macrophages engulf and destroy viruses.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61EA4C-F8B4-DA49-A910-572EC32ABE1D}"/>
              </a:ext>
            </a:extLst>
          </p:cNvPr>
          <p:cNvSpPr txBox="1"/>
          <p:nvPr/>
        </p:nvSpPr>
        <p:spPr>
          <a:xfrm>
            <a:off x="-24920" y="157579"/>
            <a:ext cx="9193840" cy="4924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600" b="1" dirty="0">
                <a:cs typeface="Calibri"/>
              </a:rPr>
              <a:t>Immune cells can eliminate viruses in several different ways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A7439D-E927-E849-AD5D-B2BFF40F36E7}"/>
              </a:ext>
            </a:extLst>
          </p:cNvPr>
          <p:cNvSpPr txBox="1"/>
          <p:nvPr/>
        </p:nvSpPr>
        <p:spPr>
          <a:xfrm>
            <a:off x="5133594" y="4953198"/>
            <a:ext cx="31650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dirty="0"/>
              <a:t>2. Immune molecules completely coat the outside of the virus meaning it is trapped and cannot bind to other cells to continue infecting.</a:t>
            </a:r>
          </a:p>
        </p:txBody>
      </p:sp>
      <p:sp>
        <p:nvSpPr>
          <p:cNvPr id="5" name="Oval Callout 4">
            <a:extLst>
              <a:ext uri="{FF2B5EF4-FFF2-40B4-BE49-F238E27FC236}">
                <a16:creationId xmlns:a16="http://schemas.microsoft.com/office/drawing/2014/main" id="{46488E5E-CFB7-0046-82B4-CD0E8E57ABFE}"/>
              </a:ext>
            </a:extLst>
          </p:cNvPr>
          <p:cNvSpPr/>
          <p:nvPr/>
        </p:nvSpPr>
        <p:spPr>
          <a:xfrm>
            <a:off x="5488484" y="957153"/>
            <a:ext cx="2681787" cy="1470115"/>
          </a:xfrm>
          <a:prstGeom prst="wedgeEllipseCallout">
            <a:avLst>
              <a:gd name="adj1" fmla="val -46554"/>
              <a:gd name="adj2" fmla="val 78642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4AFDE8-4DEE-5440-92E5-B0FEFB46B9F3}"/>
              </a:ext>
            </a:extLst>
          </p:cNvPr>
          <p:cNvSpPr txBox="1"/>
          <p:nvPr/>
        </p:nvSpPr>
        <p:spPr>
          <a:xfrm>
            <a:off x="5573687" y="1166138"/>
            <a:ext cx="25113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Oh no! I am now entirely coated in these immune molecules and have no free legs to bind to a cell  </a:t>
            </a:r>
          </a:p>
        </p:txBody>
      </p:sp>
    </p:spTree>
    <p:extLst>
      <p:ext uri="{BB962C8B-B14F-4D97-AF65-F5344CB8AC3E}">
        <p14:creationId xmlns:p14="http://schemas.microsoft.com/office/powerpoint/2010/main" val="2832356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33082"/>
          <a:stretch/>
        </p:blipFill>
        <p:spPr>
          <a:xfrm>
            <a:off x="435748" y="957865"/>
            <a:ext cx="8369433" cy="42005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79715" y="5175525"/>
            <a:ext cx="1641021" cy="380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75" b="1" dirty="0"/>
              <a:t>Healthy</a:t>
            </a:r>
            <a:r>
              <a:rPr lang="en-US" sz="1350" b="1" dirty="0"/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21764" y="5175524"/>
            <a:ext cx="1334861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75" b="1" dirty="0"/>
              <a:t>Beginning </a:t>
            </a:r>
          </a:p>
          <a:p>
            <a:pPr algn="ctr"/>
            <a:r>
              <a:rPr lang="en-US" sz="1875" b="1" dirty="0"/>
              <a:t>of illness</a:t>
            </a:r>
            <a:r>
              <a:rPr lang="en-US" sz="1350" b="1" dirty="0"/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60537" y="5175524"/>
            <a:ext cx="1895073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75" b="1" dirty="0"/>
              <a:t>Immune system working hard</a:t>
            </a:r>
            <a:endParaRPr lang="en-US" sz="135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559523" y="5175525"/>
            <a:ext cx="1895073" cy="380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75" b="1" dirty="0"/>
              <a:t>Blood in mucus</a:t>
            </a:r>
            <a:endParaRPr lang="en-US" sz="135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4716F8-369C-3745-8EF4-4B2B59AA0C40}"/>
              </a:ext>
            </a:extLst>
          </p:cNvPr>
          <p:cNvSpPr txBox="1"/>
          <p:nvPr/>
        </p:nvSpPr>
        <p:spPr>
          <a:xfrm>
            <a:off x="-493438" y="6519446"/>
            <a:ext cx="43500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Image from UPMC Healthbeat webpage</a:t>
            </a:r>
          </a:p>
        </p:txBody>
      </p:sp>
    </p:spTree>
    <p:extLst>
      <p:ext uri="{BB962C8B-B14F-4D97-AF65-F5344CB8AC3E}">
        <p14:creationId xmlns:p14="http://schemas.microsoft.com/office/powerpoint/2010/main" val="19393066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673929" y="2317234"/>
            <a:ext cx="5329237" cy="1881528"/>
          </a:xfrm>
          <a:noFill/>
          <a:ln>
            <a:noFill/>
          </a:ln>
        </p:spPr>
        <p:txBody>
          <a:bodyPr>
            <a:normAutofit fontScale="90000"/>
          </a:bodyPr>
          <a:lstStyle/>
          <a:p>
            <a:pPr algn="ctr"/>
            <a:r>
              <a:rPr lang="en-US" b="1" u="sng" dirty="0">
                <a:solidFill>
                  <a:srgbClr val="959D29"/>
                </a:solidFill>
              </a:rPr>
              <a:t>Activity</a:t>
            </a:r>
            <a:br>
              <a:rPr lang="en-US" b="1" dirty="0">
                <a:solidFill>
                  <a:srgbClr val="959D29"/>
                </a:solidFill>
              </a:rPr>
            </a:br>
            <a:r>
              <a:rPr lang="en-GB" b="1" dirty="0">
                <a:solidFill>
                  <a:srgbClr val="959D29"/>
                </a:solidFill>
              </a:rPr>
              <a:t>Snot: what is</a:t>
            </a:r>
            <a:br>
              <a:rPr lang="en-GB" b="1" dirty="0">
                <a:solidFill>
                  <a:srgbClr val="959D29"/>
                </a:solidFill>
              </a:rPr>
            </a:br>
            <a:r>
              <a:rPr lang="en-GB" b="1" dirty="0">
                <a:solidFill>
                  <a:srgbClr val="959D29"/>
                </a:solidFill>
              </a:rPr>
              <a:t> it good for?</a:t>
            </a:r>
            <a:endParaRPr lang="en-US" b="1" dirty="0">
              <a:solidFill>
                <a:srgbClr val="959D29"/>
              </a:solidFill>
            </a:endParaRPr>
          </a:p>
        </p:txBody>
      </p:sp>
      <p:pic>
        <p:nvPicPr>
          <p:cNvPr id="13314" name="Picture 2" descr="The secret life of snot | British Society for Immunology">
            <a:extLst>
              <a:ext uri="{FF2B5EF4-FFF2-40B4-BE49-F238E27FC236}">
                <a16:creationId xmlns:a16="http://schemas.microsoft.com/office/drawing/2014/main" id="{42A1D413-2E43-DE44-ADB2-56FED77EE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52873"/>
            <a:ext cx="3873500" cy="581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4E99576-924B-CB45-8C75-DADBA523D408}"/>
              </a:ext>
            </a:extLst>
          </p:cNvPr>
          <p:cNvSpPr txBox="1">
            <a:spLocks/>
          </p:cNvSpPr>
          <p:nvPr/>
        </p:nvSpPr>
        <p:spPr>
          <a:xfrm>
            <a:off x="-393700" y="6610281"/>
            <a:ext cx="7857671" cy="738222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300" dirty="0">
                <a:solidFill>
                  <a:srgbClr val="959D29"/>
                </a:solidFill>
              </a:rPr>
              <a:t>Image and original recipe from British Society of Immunology </a:t>
            </a:r>
          </a:p>
          <a:p>
            <a:pPr algn="ctr"/>
            <a:endParaRPr lang="en-US" u="sng" dirty="0">
              <a:solidFill>
                <a:srgbClr val="959D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9760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D7E52A21-ED14-4747-B3ED-C8193C64D6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02" t="4688" r="4635" b="27857"/>
          <a:stretch/>
        </p:blipFill>
        <p:spPr>
          <a:xfrm>
            <a:off x="869759" y="1265436"/>
            <a:ext cx="7158038" cy="369133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DDC6145-544C-E646-9988-7FBBBC0AAB3E}"/>
              </a:ext>
            </a:extLst>
          </p:cNvPr>
          <p:cNvSpPr/>
          <p:nvPr/>
        </p:nvSpPr>
        <p:spPr>
          <a:xfrm>
            <a:off x="8027797" y="6488668"/>
            <a:ext cx="11162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Biorender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CC378A-2E78-C043-8C34-5F6F6920B7A7}"/>
              </a:ext>
            </a:extLst>
          </p:cNvPr>
          <p:cNvSpPr txBox="1"/>
          <p:nvPr/>
        </p:nvSpPr>
        <p:spPr>
          <a:xfrm>
            <a:off x="1539108" y="4956770"/>
            <a:ext cx="2324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1. Immune molecules bind to virus to stop it getting inside cells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42E58E-26D6-1344-9496-9E737C18F51F}"/>
              </a:ext>
            </a:extLst>
          </p:cNvPr>
          <p:cNvSpPr txBox="1"/>
          <p:nvPr/>
        </p:nvSpPr>
        <p:spPr>
          <a:xfrm>
            <a:off x="5364547" y="4902200"/>
            <a:ext cx="29096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2. Every year, the virus can change its coat so that it cannot be recognised. This means it can now get inside cells again!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C7E9F5-9735-C345-B160-8A44513B9A68}"/>
              </a:ext>
            </a:extLst>
          </p:cNvPr>
          <p:cNvSpPr txBox="1"/>
          <p:nvPr/>
        </p:nvSpPr>
        <p:spPr>
          <a:xfrm>
            <a:off x="448899" y="103892"/>
            <a:ext cx="8136999" cy="8925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600" b="1" dirty="0">
                <a:cs typeface="Calibri"/>
              </a:rPr>
              <a:t>Viruses are sneaky and can change their surface coat to avoid being recognised by immune cells and destroyed</a:t>
            </a:r>
          </a:p>
        </p:txBody>
      </p:sp>
    </p:spTree>
    <p:extLst>
      <p:ext uri="{BB962C8B-B14F-4D97-AF65-F5344CB8AC3E}">
        <p14:creationId xmlns:p14="http://schemas.microsoft.com/office/powerpoint/2010/main" val="7308761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Girl Woman Line Art - Free vector graphic on Pixabay">
            <a:extLst>
              <a:ext uri="{FF2B5EF4-FFF2-40B4-BE49-F238E27FC236}">
                <a16:creationId xmlns:a16="http://schemas.microsoft.com/office/drawing/2014/main" id="{5240F408-FF47-3246-AD34-FDD1611EA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2476500"/>
            <a:ext cx="3601553" cy="438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Girl Woman Line Art - Free vector graphic on Pixabay">
            <a:extLst>
              <a:ext uri="{FF2B5EF4-FFF2-40B4-BE49-F238E27FC236}">
                <a16:creationId xmlns:a16="http://schemas.microsoft.com/office/drawing/2014/main" id="{0B9F6E5D-1D5D-E145-9550-B45E2639AA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61964"/>
            <a:ext cx="3695700" cy="4496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24BB0306-AD88-B347-864F-49F1B52C0A36}"/>
                  </a:ext>
                </a:extLst>
              </p14:cNvPr>
              <p14:cNvContentPartPr/>
              <p14:nvPr/>
            </p14:nvContentPartPr>
            <p14:xfrm>
              <a:off x="1677657" y="3058200"/>
              <a:ext cx="883800" cy="71568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24BB0306-AD88-B347-864F-49F1B52C0A3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23657" y="2950200"/>
                <a:ext cx="991440" cy="93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DCA66FA4-5B77-C743-AD01-64604C43A53A}"/>
                  </a:ext>
                </a:extLst>
              </p14:cNvPr>
              <p14:cNvContentPartPr/>
              <p14:nvPr/>
            </p14:nvContentPartPr>
            <p14:xfrm>
              <a:off x="1489017" y="3244320"/>
              <a:ext cx="600840" cy="113040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DCA66FA4-5B77-C743-AD01-64604C43A53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35017" y="3136320"/>
                <a:ext cx="708480" cy="134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83948438-7319-1441-B0AF-4A602EAC7544}"/>
                  </a:ext>
                </a:extLst>
              </p14:cNvPr>
              <p14:cNvContentPartPr/>
              <p14:nvPr/>
            </p14:nvContentPartPr>
            <p14:xfrm>
              <a:off x="1242417" y="2873520"/>
              <a:ext cx="355320" cy="25704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83948438-7319-1441-B0AF-4A602EAC754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88417" y="2765520"/>
                <a:ext cx="462960" cy="47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FB6F4DB8-DE77-674D-BF91-1F38CB63266B}"/>
                  </a:ext>
                </a:extLst>
              </p14:cNvPr>
              <p14:cNvContentPartPr/>
              <p14:nvPr/>
            </p14:nvContentPartPr>
            <p14:xfrm>
              <a:off x="1324137" y="2783160"/>
              <a:ext cx="580320" cy="5259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FB6F4DB8-DE77-674D-BF91-1F38CB63266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270137" y="2675160"/>
                <a:ext cx="687960" cy="74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FD1C7C49-B9C5-D744-BFB4-37596720D38B}"/>
                  </a:ext>
                </a:extLst>
              </p14:cNvPr>
              <p14:cNvContentPartPr/>
              <p14:nvPr/>
            </p14:nvContentPartPr>
            <p14:xfrm>
              <a:off x="1515657" y="2647440"/>
              <a:ext cx="772560" cy="23868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FD1C7C49-B9C5-D744-BFB4-37596720D38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461632" y="2539603"/>
                <a:ext cx="880250" cy="45399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96862599-669C-BA48-BADD-403877BC202B}"/>
                  </a:ext>
                </a:extLst>
              </p14:cNvPr>
              <p14:cNvContentPartPr/>
              <p14:nvPr/>
            </p14:nvContentPartPr>
            <p14:xfrm>
              <a:off x="1698897" y="2603880"/>
              <a:ext cx="697320" cy="2707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96862599-669C-BA48-BADD-403877BC202B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644897" y="2495880"/>
                <a:ext cx="804960" cy="48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1CCF79A8-7BC5-3743-B918-3039DCBF6DEB}"/>
                  </a:ext>
                </a:extLst>
              </p14:cNvPr>
              <p14:cNvContentPartPr/>
              <p14:nvPr/>
            </p14:nvContentPartPr>
            <p14:xfrm>
              <a:off x="1186617" y="3184920"/>
              <a:ext cx="329760" cy="22284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1CCF79A8-7BC5-3743-B918-3039DCBF6DEB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150617" y="3113036"/>
                <a:ext cx="401400" cy="3662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CF13F394-1882-0644-821D-9B968696C983}"/>
                  </a:ext>
                </a:extLst>
              </p14:cNvPr>
              <p14:cNvContentPartPr/>
              <p14:nvPr/>
            </p14:nvContentPartPr>
            <p14:xfrm>
              <a:off x="1290297" y="3364560"/>
              <a:ext cx="261720" cy="6948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CF13F394-1882-0644-821D-9B968696C983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254297" y="3292560"/>
                <a:ext cx="333360" cy="21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C7AB1A72-1FC2-9A4D-8B49-18182D5BDCC6}"/>
                  </a:ext>
                </a:extLst>
              </p14:cNvPr>
              <p14:cNvContentPartPr/>
              <p14:nvPr/>
            </p14:nvContentPartPr>
            <p14:xfrm>
              <a:off x="2032488" y="2936880"/>
              <a:ext cx="825120" cy="48348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C7AB1A72-1FC2-9A4D-8B49-18182D5BDCC6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996488" y="2864880"/>
                <a:ext cx="896760" cy="62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36C38F99-C51C-E840-A700-E9D804F589E4}"/>
                  </a:ext>
                </a:extLst>
              </p14:cNvPr>
              <p14:cNvContentPartPr/>
              <p14:nvPr/>
            </p14:nvContentPartPr>
            <p14:xfrm>
              <a:off x="2587248" y="3272760"/>
              <a:ext cx="661680" cy="75132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36C38F99-C51C-E840-A700-E9D804F589E4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551248" y="3200794"/>
                <a:ext cx="733320" cy="89489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63110011-AB4D-9944-B90F-D8E45BA32E84}"/>
                  </a:ext>
                </a:extLst>
              </p14:cNvPr>
              <p14:cNvContentPartPr/>
              <p14:nvPr/>
            </p14:nvContentPartPr>
            <p14:xfrm>
              <a:off x="2599488" y="3494520"/>
              <a:ext cx="288000" cy="55116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63110011-AB4D-9944-B90F-D8E45BA32E84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2563488" y="3422520"/>
                <a:ext cx="359640" cy="69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BD79A71E-8B74-DE43-9E02-E7DD2932344A}"/>
                  </a:ext>
                </a:extLst>
              </p14:cNvPr>
              <p14:cNvContentPartPr/>
              <p14:nvPr/>
            </p14:nvContentPartPr>
            <p14:xfrm>
              <a:off x="2654208" y="3763800"/>
              <a:ext cx="15840" cy="17892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BD79A71E-8B74-DE43-9E02-E7DD2932344A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619008" y="3691800"/>
                <a:ext cx="85888" cy="32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D14A08FE-C735-E849-A0F9-00FF05143E94}"/>
                  </a:ext>
                </a:extLst>
              </p14:cNvPr>
              <p14:cNvContentPartPr/>
              <p14:nvPr/>
            </p14:nvContentPartPr>
            <p14:xfrm>
              <a:off x="2782008" y="3195720"/>
              <a:ext cx="572040" cy="29268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D14A08FE-C735-E849-A0F9-00FF05143E94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2746031" y="3123720"/>
                <a:ext cx="643635" cy="43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246C807D-EDE4-8343-9302-DF50C12B9432}"/>
                  </a:ext>
                </a:extLst>
              </p14:cNvPr>
              <p14:cNvContentPartPr/>
              <p14:nvPr/>
            </p14:nvContentPartPr>
            <p14:xfrm>
              <a:off x="2754288" y="2965320"/>
              <a:ext cx="627840" cy="33048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246C807D-EDE4-8343-9302-DF50C12B9432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2718288" y="2893320"/>
                <a:ext cx="699480" cy="47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4F30EA2F-7198-3C45-83EA-2BCB91594E84}"/>
                  </a:ext>
                </a:extLst>
              </p14:cNvPr>
              <p14:cNvContentPartPr/>
              <p14:nvPr/>
            </p14:nvContentPartPr>
            <p14:xfrm>
              <a:off x="3283128" y="3406320"/>
              <a:ext cx="297000" cy="51264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4F30EA2F-7198-3C45-83EA-2BCB91594E84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3247084" y="3334320"/>
                <a:ext cx="368727" cy="65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7E8FE68F-4D15-E646-B053-450801083B4A}"/>
                  </a:ext>
                </a:extLst>
              </p14:cNvPr>
              <p14:cNvContentPartPr/>
              <p14:nvPr/>
            </p14:nvContentPartPr>
            <p14:xfrm>
              <a:off x="3243528" y="3569760"/>
              <a:ext cx="303120" cy="48384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7E8FE68F-4D15-E646-B053-450801083B4A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3207528" y="3497706"/>
                <a:ext cx="374760" cy="62758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8D8E325D-CF6B-524C-99E4-3285CE61C1F2}"/>
                  </a:ext>
                </a:extLst>
              </p14:cNvPr>
              <p14:cNvContentPartPr/>
              <p14:nvPr/>
            </p14:nvContentPartPr>
            <p14:xfrm>
              <a:off x="1364688" y="3601800"/>
              <a:ext cx="282600" cy="73872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8D8E325D-CF6B-524C-99E4-3285CE61C1F2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1328688" y="3529800"/>
                <a:ext cx="354240" cy="88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AE0A0466-AEFF-9D4D-8FED-6B9184E1C0C0}"/>
                  </a:ext>
                </a:extLst>
              </p14:cNvPr>
              <p14:cNvContentPartPr/>
              <p14:nvPr/>
            </p14:nvContentPartPr>
            <p14:xfrm>
              <a:off x="1400328" y="3593160"/>
              <a:ext cx="543960" cy="70200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AE0A0466-AEFF-9D4D-8FED-6B9184E1C0C0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1364328" y="3521160"/>
                <a:ext cx="615600" cy="84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72FB6125-48FB-DC4F-A226-770F9FC0CA17}"/>
                  </a:ext>
                </a:extLst>
              </p14:cNvPr>
              <p14:cNvContentPartPr/>
              <p14:nvPr/>
            </p14:nvContentPartPr>
            <p14:xfrm>
              <a:off x="1451448" y="4242600"/>
              <a:ext cx="363600" cy="66672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72FB6125-48FB-DC4F-A226-770F9FC0CA17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1415448" y="4170600"/>
                <a:ext cx="435240" cy="81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517C6665-F56F-4B4F-841A-234670CD8A0E}"/>
                  </a:ext>
                </a:extLst>
              </p14:cNvPr>
              <p14:cNvContentPartPr/>
              <p14:nvPr/>
            </p14:nvContentPartPr>
            <p14:xfrm>
              <a:off x="1485288" y="4685400"/>
              <a:ext cx="313200" cy="74844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517C6665-F56F-4B4F-841A-234670CD8A0E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1449288" y="4613400"/>
                <a:ext cx="384840" cy="89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F44181C9-1C7C-1742-8ADE-EB990AC5EF6F}"/>
                  </a:ext>
                </a:extLst>
              </p14:cNvPr>
              <p14:cNvContentPartPr/>
              <p14:nvPr/>
            </p14:nvContentPartPr>
            <p14:xfrm>
              <a:off x="1753848" y="4670640"/>
              <a:ext cx="106200" cy="22932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F44181C9-1C7C-1742-8ADE-EB990AC5EF6F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1717848" y="4598640"/>
                <a:ext cx="177840" cy="37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D7417849-CFBA-5546-A6DF-87FB2696876D}"/>
                  </a:ext>
                </a:extLst>
              </p14:cNvPr>
              <p14:cNvContentPartPr/>
              <p14:nvPr/>
            </p14:nvContentPartPr>
            <p14:xfrm>
              <a:off x="1937448" y="3516120"/>
              <a:ext cx="655560" cy="42372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D7417849-CFBA-5546-A6DF-87FB2696876D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1919448" y="3480089"/>
                <a:ext cx="691200" cy="49542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DF06AEC3-A7F5-994E-B932-E7BCF05F005C}"/>
                  </a:ext>
                </a:extLst>
              </p14:cNvPr>
              <p14:cNvContentPartPr/>
              <p14:nvPr/>
            </p14:nvContentPartPr>
            <p14:xfrm>
              <a:off x="2536488" y="4036680"/>
              <a:ext cx="327240" cy="19872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DF06AEC3-A7F5-994E-B932-E7BCF05F005C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2518488" y="4000680"/>
                <a:ext cx="362880" cy="27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38ED0345-E691-C94F-A40F-BD7876B05D2F}"/>
                  </a:ext>
                </a:extLst>
              </p14:cNvPr>
              <p14:cNvContentPartPr/>
              <p14:nvPr/>
            </p14:nvContentPartPr>
            <p14:xfrm>
              <a:off x="1862208" y="3838320"/>
              <a:ext cx="216720" cy="98676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38ED0345-E691-C94F-A40F-BD7876B05D2F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1844208" y="3802320"/>
                <a:ext cx="252360" cy="105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4D068E69-6D17-8F44-984E-F4C868736B3D}"/>
                  </a:ext>
                </a:extLst>
              </p14:cNvPr>
              <p14:cNvContentPartPr/>
              <p14:nvPr/>
            </p14:nvContentPartPr>
            <p14:xfrm>
              <a:off x="1683648" y="4935600"/>
              <a:ext cx="165960" cy="34200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4D068E69-6D17-8F44-984E-F4C868736B3D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1665648" y="4899600"/>
                <a:ext cx="201600" cy="41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72F76FDE-9526-754D-99AC-9C4F24809A31}"/>
                  </a:ext>
                </a:extLst>
              </p14:cNvPr>
              <p14:cNvContentPartPr/>
              <p14:nvPr/>
            </p14:nvContentPartPr>
            <p14:xfrm>
              <a:off x="3402648" y="3808440"/>
              <a:ext cx="255960" cy="62964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72F76FDE-9526-754D-99AC-9C4F24809A31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3384673" y="3772440"/>
                <a:ext cx="291550" cy="70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B653609B-E821-F24A-A567-DF7EBB3D3FFB}"/>
                  </a:ext>
                </a:extLst>
              </p14:cNvPr>
              <p14:cNvContentPartPr/>
              <p14:nvPr/>
            </p14:nvContentPartPr>
            <p14:xfrm>
              <a:off x="3335328" y="3157920"/>
              <a:ext cx="324000" cy="39600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B653609B-E821-F24A-A567-DF7EBB3D3FFB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3317328" y="3121920"/>
                <a:ext cx="359640" cy="46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90F270D1-2FDF-6842-9536-C566425E9BBD}"/>
                  </a:ext>
                </a:extLst>
              </p14:cNvPr>
              <p14:cNvContentPartPr/>
              <p14:nvPr/>
            </p14:nvContentPartPr>
            <p14:xfrm>
              <a:off x="3120768" y="2977200"/>
              <a:ext cx="236160" cy="20988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90F270D1-2FDF-6842-9536-C566425E9BBD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3102768" y="2941200"/>
                <a:ext cx="271800" cy="28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B27F7C00-B61A-3043-81EA-0BAB8E20EDC1}"/>
                  </a:ext>
                </a:extLst>
              </p14:cNvPr>
              <p14:cNvContentPartPr/>
              <p14:nvPr/>
            </p14:nvContentPartPr>
            <p14:xfrm>
              <a:off x="5873875" y="3031154"/>
              <a:ext cx="548640" cy="71820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B27F7C00-B61A-3043-81EA-0BAB8E20EDC1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5855863" y="2995154"/>
                <a:ext cx="584303" cy="78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4A44A143-24E9-0949-B973-F7184F966FA5}"/>
                  </a:ext>
                </a:extLst>
              </p14:cNvPr>
              <p14:cNvContentPartPr/>
              <p14:nvPr/>
            </p14:nvContentPartPr>
            <p14:xfrm>
              <a:off x="5476075" y="2509874"/>
              <a:ext cx="1428480" cy="157788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4A44A143-24E9-0949-B973-F7184F966FA5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5422075" y="2401874"/>
                <a:ext cx="1536120" cy="179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909BBA2F-10A6-564E-8B85-BC68672D2ED4}"/>
                  </a:ext>
                </a:extLst>
              </p14:cNvPr>
              <p14:cNvContentPartPr/>
              <p14:nvPr/>
            </p14:nvContentPartPr>
            <p14:xfrm>
              <a:off x="5624520" y="3354909"/>
              <a:ext cx="1079280" cy="138888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909BBA2F-10A6-564E-8B85-BC68672D2ED4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5570520" y="3246909"/>
                <a:ext cx="1186920" cy="160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05F664C9-30BE-4F40-92DC-224A462CD08D}"/>
                  </a:ext>
                </a:extLst>
              </p14:cNvPr>
              <p14:cNvContentPartPr/>
              <p14:nvPr/>
            </p14:nvContentPartPr>
            <p14:xfrm>
              <a:off x="6499680" y="2843709"/>
              <a:ext cx="757080" cy="31464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05F664C9-30BE-4F40-92DC-224A462CD08D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6445680" y="2735709"/>
                <a:ext cx="864720" cy="53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117349D4-902F-2141-B46C-CF684B5ADA3E}"/>
                  </a:ext>
                </a:extLst>
              </p14:cNvPr>
              <p14:cNvContentPartPr/>
              <p14:nvPr/>
            </p14:nvContentPartPr>
            <p14:xfrm>
              <a:off x="6664200" y="2881869"/>
              <a:ext cx="1297800" cy="144360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117349D4-902F-2141-B46C-CF684B5ADA3E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6628200" y="2809869"/>
                <a:ext cx="1369440" cy="158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794A7619-1CCC-3540-ACCF-669582EBC3B9}"/>
                  </a:ext>
                </a:extLst>
              </p14:cNvPr>
              <p14:cNvContentPartPr/>
              <p14:nvPr/>
            </p14:nvContentPartPr>
            <p14:xfrm>
              <a:off x="5751240" y="3983469"/>
              <a:ext cx="568440" cy="142524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794A7619-1CCC-3540-ACCF-669582EBC3B9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5715240" y="3911469"/>
                <a:ext cx="640080" cy="156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B0649E33-6B86-ED4F-A1D3-168614CD6571}"/>
                  </a:ext>
                </a:extLst>
              </p14:cNvPr>
              <p14:cNvContentPartPr/>
              <p14:nvPr/>
            </p14:nvContentPartPr>
            <p14:xfrm>
              <a:off x="5875800" y="4953309"/>
              <a:ext cx="192240" cy="39672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B0649E33-6B86-ED4F-A1D3-168614CD6571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5839732" y="4881244"/>
                <a:ext cx="264014" cy="5404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BBAB2291-02A3-8A4A-92F9-7389FF437DD5}"/>
                  </a:ext>
                </a:extLst>
              </p14:cNvPr>
              <p14:cNvContentPartPr/>
              <p14:nvPr/>
            </p14:nvContentPartPr>
            <p14:xfrm>
              <a:off x="6583560" y="3382989"/>
              <a:ext cx="223560" cy="34128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BBAB2291-02A3-8A4A-92F9-7389FF437DD5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6547502" y="3311065"/>
                <a:ext cx="295316" cy="484769"/>
              </a:xfrm>
              <a:prstGeom prst="rect">
                <a:avLst/>
              </a:prstGeom>
            </p:spPr>
          </p:pic>
        </mc:Fallback>
      </mc:AlternateContent>
      <p:sp>
        <p:nvSpPr>
          <p:cNvPr id="57" name="Title 1">
            <a:extLst>
              <a:ext uri="{FF2B5EF4-FFF2-40B4-BE49-F238E27FC236}">
                <a16:creationId xmlns:a16="http://schemas.microsoft.com/office/drawing/2014/main" id="{36CEE5C3-B11E-4E4A-BE7C-F8512B084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0048" y="71748"/>
            <a:ext cx="5329237" cy="1881528"/>
          </a:xfrm>
          <a:noFill/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en-GB" b="1" u="sng" dirty="0">
                <a:solidFill>
                  <a:srgbClr val="233552"/>
                </a:solidFill>
              </a:rPr>
              <a:t>Disguise!</a:t>
            </a:r>
            <a:endParaRPr lang="en-US" b="1" dirty="0">
              <a:solidFill>
                <a:srgbClr val="2335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5673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242887" y="2500141"/>
            <a:ext cx="5329237" cy="1881528"/>
          </a:xfrm>
          <a:noFill/>
          <a:ln>
            <a:noFill/>
          </a:ln>
        </p:spPr>
        <p:txBody>
          <a:bodyPr>
            <a:normAutofit fontScale="90000"/>
          </a:bodyPr>
          <a:lstStyle/>
          <a:p>
            <a:pPr algn="ctr"/>
            <a:r>
              <a:rPr lang="en-US" b="1" u="sng" dirty="0">
                <a:solidFill>
                  <a:srgbClr val="233552"/>
                </a:solidFill>
              </a:rPr>
              <a:t>Activity</a:t>
            </a:r>
            <a:br>
              <a:rPr lang="en-US" b="1" dirty="0">
                <a:solidFill>
                  <a:srgbClr val="233552"/>
                </a:solidFill>
              </a:rPr>
            </a:br>
            <a:r>
              <a:rPr lang="en-US" b="1" dirty="0">
                <a:solidFill>
                  <a:srgbClr val="233552"/>
                </a:solidFill>
              </a:rPr>
              <a:t> </a:t>
            </a:r>
            <a:br>
              <a:rPr lang="en-GB" b="1" dirty="0">
                <a:solidFill>
                  <a:srgbClr val="233552"/>
                </a:solidFill>
              </a:rPr>
            </a:br>
            <a:r>
              <a:rPr lang="en-US" b="1" dirty="0">
                <a:solidFill>
                  <a:srgbClr val="233552"/>
                </a:solidFill>
              </a:rPr>
              <a:t>Flu Whispers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6BE8F94-301C-474D-90AB-5B1FB42ECF93}"/>
                  </a:ext>
                </a:extLst>
              </p14:cNvPr>
              <p14:cNvContentPartPr/>
              <p14:nvPr/>
            </p14:nvContentPartPr>
            <p14:xfrm>
              <a:off x="2193840" y="2716354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6BE8F94-301C-474D-90AB-5B1FB42ECF9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57840" y="2644354"/>
                <a:ext cx="72000" cy="144000"/>
              </a:xfrm>
              <a:prstGeom prst="rect">
                <a:avLst/>
              </a:prstGeom>
            </p:spPr>
          </p:pic>
        </mc:Fallback>
      </mc:AlternateContent>
      <p:pic>
        <p:nvPicPr>
          <p:cNvPr id="16388" name="Picture 4" descr="Whisper Icons - Download Free Vector Icons | Noun Project">
            <a:extLst>
              <a:ext uri="{FF2B5EF4-FFF2-40B4-BE49-F238E27FC236}">
                <a16:creationId xmlns:a16="http://schemas.microsoft.com/office/drawing/2014/main" id="{0CEE2DA9-EA09-0C4D-B966-5E14B94E1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64275"/>
            <a:ext cx="3996874" cy="399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02812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044518"/>
            <a:ext cx="7886700" cy="994172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Now you get to be the expert!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962829"/>
            <a:ext cx="7886700" cy="4037921"/>
          </a:xfrm>
        </p:spPr>
        <p:txBody>
          <a:bodyPr>
            <a:normAutofit/>
          </a:bodyPr>
          <a:lstStyle/>
          <a:p>
            <a:endParaRPr lang="en-US" sz="2475" dirty="0"/>
          </a:p>
          <a:p>
            <a:r>
              <a:rPr lang="en-US" sz="2475" dirty="0"/>
              <a:t>We need you to design fun, interactive activities that will help junior pupils, family members and the wider community to understand:-</a:t>
            </a:r>
          </a:p>
          <a:p>
            <a:endParaRPr lang="en-US" sz="2475" dirty="0"/>
          </a:p>
          <a:p>
            <a:pPr lvl="1"/>
            <a:r>
              <a:rPr lang="en-US" sz="2475" dirty="0"/>
              <a:t>What is a virus?</a:t>
            </a:r>
          </a:p>
          <a:p>
            <a:pPr lvl="1"/>
            <a:r>
              <a:rPr lang="en-US" sz="2475" dirty="0"/>
              <a:t>How are they transmitted?</a:t>
            </a:r>
          </a:p>
          <a:p>
            <a:pPr lvl="1"/>
            <a:r>
              <a:rPr lang="en-US" sz="2475" dirty="0"/>
              <a:t>How can they be prevented?</a:t>
            </a:r>
          </a:p>
        </p:txBody>
      </p:sp>
    </p:spTree>
    <p:extLst>
      <p:ext uri="{BB962C8B-B14F-4D97-AF65-F5344CB8AC3E}">
        <p14:creationId xmlns:p14="http://schemas.microsoft.com/office/powerpoint/2010/main" val="407124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044518"/>
            <a:ext cx="7886700" cy="994172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How it will work?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962829"/>
            <a:ext cx="7886700" cy="4037921"/>
          </a:xfrm>
        </p:spPr>
        <p:txBody>
          <a:bodyPr>
            <a:normAutofit/>
          </a:bodyPr>
          <a:lstStyle/>
          <a:p>
            <a:endParaRPr lang="en-US" sz="2475" dirty="0"/>
          </a:p>
          <a:p>
            <a:r>
              <a:rPr lang="en-US" sz="2475" dirty="0"/>
              <a:t>Tomorrow morning you will be spilt into groups to brainstorm activity ideas</a:t>
            </a:r>
          </a:p>
          <a:p>
            <a:endParaRPr lang="en-US" sz="2475" dirty="0"/>
          </a:p>
          <a:p>
            <a:r>
              <a:rPr lang="en-US" sz="2475" dirty="0"/>
              <a:t>You will then spend every Thursday afternoon for 6 -8 weeks with your team bringing that idea to life</a:t>
            </a:r>
          </a:p>
          <a:p>
            <a:endParaRPr lang="en-US" sz="2475" dirty="0"/>
          </a:p>
          <a:p>
            <a:r>
              <a:rPr lang="en-US" sz="2475" dirty="0"/>
              <a:t>All activities will be shown to junior pupils of Anderston primary school at a showcase event</a:t>
            </a:r>
          </a:p>
        </p:txBody>
      </p:sp>
    </p:spTree>
    <p:extLst>
      <p:ext uri="{BB962C8B-B14F-4D97-AF65-F5344CB8AC3E}">
        <p14:creationId xmlns:p14="http://schemas.microsoft.com/office/powerpoint/2010/main" val="2930347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628651" y="2371385"/>
            <a:ext cx="7886700" cy="273333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550" dirty="0"/>
              <a:t>The best team will get gift vouchers!</a:t>
            </a:r>
          </a:p>
          <a:p>
            <a:endParaRPr lang="en-US" sz="2550" dirty="0"/>
          </a:p>
          <a:p>
            <a:r>
              <a:rPr lang="en-US" sz="2550" dirty="0"/>
              <a:t>The best activity will attend the Science festival at the University of Glasgow to showcase their activity to family members and the general public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28650" y="1044518"/>
            <a:ext cx="7886700" cy="994172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And there are prizes</a:t>
            </a:r>
            <a:r>
              <a:rPr lang="mr-IN" b="1" dirty="0">
                <a:solidFill>
                  <a:srgbClr val="C00000"/>
                </a:solidFill>
              </a:rPr>
              <a:t>…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530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32756" y="1099577"/>
            <a:ext cx="32085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Coronavirus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927522" y="1099577"/>
            <a:ext cx="32085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Ebola</a:t>
            </a:r>
            <a:endParaRPr lang="en-US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903404" y="1099577"/>
            <a:ext cx="32085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Influenza</a:t>
            </a:r>
            <a:endParaRPr lang="en-US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832755" y="3551643"/>
            <a:ext cx="32085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Norovirus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843335" y="3535370"/>
            <a:ext cx="32085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Zika Virus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204440" y="3535370"/>
            <a:ext cx="32085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HIV </a:t>
            </a:r>
          </a:p>
        </p:txBody>
      </p:sp>
      <p:pic>
        <p:nvPicPr>
          <p:cNvPr id="2052" name="Picture 4" descr="Corona Coronavirus Virus - Free image on Pixabay">
            <a:extLst>
              <a:ext uri="{FF2B5EF4-FFF2-40B4-BE49-F238E27FC236}">
                <a16:creationId xmlns:a16="http://schemas.microsoft.com/office/drawing/2014/main" id="{62709F97-95A1-8345-89B6-C8A3DE7C9E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63"/>
          <a:stretch/>
        </p:blipFill>
        <p:spPr bwMode="auto">
          <a:xfrm>
            <a:off x="160458" y="1518224"/>
            <a:ext cx="2804236" cy="170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Ebola Virus | Scanning electron micrograph of Ebola virus bu… | Flickr">
            <a:extLst>
              <a:ext uri="{FF2B5EF4-FFF2-40B4-BE49-F238E27FC236}">
                <a16:creationId xmlns:a16="http://schemas.microsoft.com/office/drawing/2014/main" id="{4F40C992-7CEC-214E-BCA8-77532B7DED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14"/>
          <a:stretch/>
        </p:blipFill>
        <p:spPr bwMode="auto">
          <a:xfrm>
            <a:off x="3176534" y="1515076"/>
            <a:ext cx="2790931" cy="170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Free picture: Dimensional, model, influenza, virus, 3d, graphical,  representation, influenza, virion, ultrastructure">
            <a:extLst>
              <a:ext uri="{FF2B5EF4-FFF2-40B4-BE49-F238E27FC236}">
                <a16:creationId xmlns:a16="http://schemas.microsoft.com/office/drawing/2014/main" id="{83078FF6-3B1B-074F-88EA-68816F02D8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975"/>
          <a:stretch/>
        </p:blipFill>
        <p:spPr bwMode="auto">
          <a:xfrm>
            <a:off x="6112220" y="1515076"/>
            <a:ext cx="2790931" cy="170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Free picture: noroviruses, group, viruses, stomach, flu, gastroenteritis">
            <a:extLst>
              <a:ext uri="{FF2B5EF4-FFF2-40B4-BE49-F238E27FC236}">
                <a16:creationId xmlns:a16="http://schemas.microsoft.com/office/drawing/2014/main" id="{B6259041-F944-C44C-9F9F-121EAA20F4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50"/>
          <a:stretch/>
        </p:blipFill>
        <p:spPr bwMode="auto">
          <a:xfrm>
            <a:off x="215450" y="3941097"/>
            <a:ext cx="2817110" cy="170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931291E3-DCCE-7D4E-A71F-7C609ED7FC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64" b="7796"/>
          <a:stretch/>
        </p:blipFill>
        <p:spPr bwMode="auto">
          <a:xfrm>
            <a:off x="3175768" y="3914169"/>
            <a:ext cx="2817110" cy="175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3D Model of the HIV Capsid | 3D-printed model of the HIV cap… | Flickr">
            <a:extLst>
              <a:ext uri="{FF2B5EF4-FFF2-40B4-BE49-F238E27FC236}">
                <a16:creationId xmlns:a16="http://schemas.microsoft.com/office/drawing/2014/main" id="{CA931E0F-36B3-5842-8ED6-E264C7EEB5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7886"/>
          <a:stretch/>
        </p:blipFill>
        <p:spPr bwMode="auto">
          <a:xfrm>
            <a:off x="6145418" y="3911718"/>
            <a:ext cx="2817110" cy="1730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AD63B97-D960-4C5C-8227-493E4CA855EC}"/>
              </a:ext>
            </a:extLst>
          </p:cNvPr>
          <p:cNvSpPr txBox="1"/>
          <p:nvPr/>
        </p:nvSpPr>
        <p:spPr>
          <a:xfrm>
            <a:off x="342470" y="311198"/>
            <a:ext cx="8483706" cy="4924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600" b="1" dirty="0"/>
              <a:t>Many different types of viruses exist that can make you ill</a:t>
            </a:r>
            <a:endParaRPr lang="en-GB" sz="2600" b="1" dirty="0"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DC7204B-443E-7F41-86AE-36F277B17318}"/>
              </a:ext>
            </a:extLst>
          </p:cNvPr>
          <p:cNvSpPr txBox="1"/>
          <p:nvPr/>
        </p:nvSpPr>
        <p:spPr>
          <a:xfrm>
            <a:off x="312719" y="5891463"/>
            <a:ext cx="8483706" cy="8925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600" b="1" dirty="0"/>
              <a:t>Today, we are going to talk more influenza…also known as the Flu!</a:t>
            </a:r>
            <a:endParaRPr lang="en-GB" sz="2600" b="1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07401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974" y="3562674"/>
            <a:ext cx="2347994" cy="234799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cxnSp>
        <p:nvCxnSpPr>
          <p:cNvPr id="27" name="Straight Connector 26"/>
          <p:cNvCxnSpPr/>
          <p:nvPr/>
        </p:nvCxnSpPr>
        <p:spPr>
          <a:xfrm>
            <a:off x="2882686" y="1078927"/>
            <a:ext cx="2785250" cy="2371142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882686" y="3455785"/>
            <a:ext cx="2785250" cy="19445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2882686" y="3562674"/>
            <a:ext cx="2785250" cy="2347994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2882686" y="3545432"/>
            <a:ext cx="2785250" cy="11527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Scanning Electron Microscope (SEM) Scanning Electron Micro… | Flickr">
            <a:extLst>
              <a:ext uri="{FF2B5EF4-FFF2-40B4-BE49-F238E27FC236}">
                <a16:creationId xmlns:a16="http://schemas.microsoft.com/office/drawing/2014/main" id="{9185F99F-5169-0C41-9537-A8DF054198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1" r="9740"/>
          <a:stretch/>
        </p:blipFill>
        <p:spPr bwMode="auto">
          <a:xfrm>
            <a:off x="5667936" y="1952147"/>
            <a:ext cx="3214807" cy="2995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nfluenza virus pleiomorphy characterized by cryoelectron tomography | PNAS">
            <a:extLst>
              <a:ext uri="{FF2B5EF4-FFF2-40B4-BE49-F238E27FC236}">
                <a16:creationId xmlns:a16="http://schemas.microsoft.com/office/drawing/2014/main" id="{D0408E8F-D5AD-CE43-8FC6-12390DC589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03" b="8214"/>
          <a:stretch/>
        </p:blipFill>
        <p:spPr bwMode="auto">
          <a:xfrm>
            <a:off x="525974" y="1057857"/>
            <a:ext cx="2356712" cy="237114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ED4CDAD-1967-4840-A4EB-6F8E8BD5B6EE}"/>
              </a:ext>
            </a:extLst>
          </p:cNvPr>
          <p:cNvSpPr txBox="1"/>
          <p:nvPr/>
        </p:nvSpPr>
        <p:spPr>
          <a:xfrm>
            <a:off x="330147" y="119538"/>
            <a:ext cx="8483706" cy="8925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600" b="1" dirty="0">
                <a:cs typeface="Calibri"/>
              </a:rPr>
              <a:t>Viruses are so tiny that you need a special microscope to see them!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5C73AE-54DD-9D4B-B089-947152496BC4}"/>
              </a:ext>
            </a:extLst>
          </p:cNvPr>
          <p:cNvSpPr txBox="1"/>
          <p:nvPr/>
        </p:nvSpPr>
        <p:spPr>
          <a:xfrm>
            <a:off x="996753" y="5910668"/>
            <a:ext cx="116455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000" b="1" dirty="0">
                <a:cs typeface="Calibri"/>
              </a:rPr>
              <a:t>Virus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982B17-9346-E843-AE3C-6F93E9B08421}"/>
              </a:ext>
            </a:extLst>
          </p:cNvPr>
          <p:cNvSpPr txBox="1"/>
          <p:nvPr/>
        </p:nvSpPr>
        <p:spPr>
          <a:xfrm>
            <a:off x="6265549" y="4947990"/>
            <a:ext cx="245094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000" b="1" dirty="0">
                <a:cs typeface="Calibri"/>
              </a:rPr>
              <a:t>Electron microscope</a:t>
            </a:r>
          </a:p>
        </p:txBody>
      </p:sp>
    </p:spTree>
    <p:extLst>
      <p:ext uri="{BB962C8B-B14F-4D97-AF65-F5344CB8AC3E}">
        <p14:creationId xmlns:p14="http://schemas.microsoft.com/office/powerpoint/2010/main" val="10908233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65DE2-A23D-1145-B73C-247B82B3F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159" y="-70346"/>
            <a:ext cx="7886700" cy="1325563"/>
          </a:xfrm>
        </p:spPr>
        <p:txBody>
          <a:bodyPr>
            <a:normAutofit/>
          </a:bodyPr>
          <a:lstStyle/>
          <a:p>
            <a:r>
              <a:rPr lang="en-US" sz="2600" b="1" dirty="0">
                <a:latin typeface="+mn-lt"/>
              </a:rPr>
              <a:t>Follow this link to see how small viruses really are…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2A7D2AC-BA37-0B4A-8E8F-F09FA44D95BC}"/>
              </a:ext>
            </a:extLst>
          </p:cNvPr>
          <p:cNvSpPr/>
          <p:nvPr/>
        </p:nvSpPr>
        <p:spPr>
          <a:xfrm>
            <a:off x="2286000" y="241333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]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B6C7FAF-D456-0142-879D-DEB4D0F95691}"/>
              </a:ext>
            </a:extLst>
          </p:cNvPr>
          <p:cNvSpPr/>
          <p:nvPr/>
        </p:nvSpPr>
        <p:spPr>
          <a:xfrm>
            <a:off x="3206536" y="5688556"/>
            <a:ext cx="29983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youtu.be</a:t>
            </a:r>
            <a:r>
              <a:rPr lang="en-US" dirty="0"/>
              <a:t>/h0xTKxbIElU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2747D6-67FC-4442-97DE-4CFA19C3A5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722" y="1800212"/>
            <a:ext cx="6614556" cy="3802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9687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0" r="28892" b="5582"/>
          <a:stretch/>
        </p:blipFill>
        <p:spPr>
          <a:xfrm>
            <a:off x="2192110" y="1199816"/>
            <a:ext cx="4445456" cy="5101125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EC370F6-FAAB-4343-8F0D-89DB13F83CA1}"/>
              </a:ext>
            </a:extLst>
          </p:cNvPr>
          <p:cNvSpPr/>
          <p:nvPr/>
        </p:nvSpPr>
        <p:spPr>
          <a:xfrm>
            <a:off x="8027797" y="6488668"/>
            <a:ext cx="11162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Biorender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CDAD3C-4DE5-3C44-9781-70475CAAEB7B}"/>
              </a:ext>
            </a:extLst>
          </p:cNvPr>
          <p:cNvSpPr txBox="1"/>
          <p:nvPr/>
        </p:nvSpPr>
        <p:spPr>
          <a:xfrm>
            <a:off x="330147" y="119538"/>
            <a:ext cx="8483706" cy="8925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600" b="1" dirty="0">
                <a:cs typeface="Calibri"/>
              </a:rPr>
              <a:t>Influenza viruses enter your body through your mouth or nose before spreading to your lungs</a:t>
            </a:r>
          </a:p>
        </p:txBody>
      </p:sp>
    </p:spTree>
    <p:extLst>
      <p:ext uri="{BB962C8B-B14F-4D97-AF65-F5344CB8AC3E}">
        <p14:creationId xmlns:p14="http://schemas.microsoft.com/office/powerpoint/2010/main" val="1351492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FFF79F5-6041-BA40-9E47-EEAF21238F0F}"/>
              </a:ext>
            </a:extLst>
          </p:cNvPr>
          <p:cNvSpPr/>
          <p:nvPr/>
        </p:nvSpPr>
        <p:spPr>
          <a:xfrm>
            <a:off x="1359512" y="2568729"/>
            <a:ext cx="6210354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u="sng" cap="none" spc="50" dirty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92D05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Symptoms of the Flu</a:t>
            </a:r>
            <a:endParaRPr lang="en-US" sz="5400" b="1" cap="none" spc="50" dirty="0">
              <a:ln w="9525" cmpd="sng">
                <a:solidFill>
                  <a:schemeClr val="tx1"/>
                </a:solidFill>
                <a:prstDash val="solid"/>
              </a:ln>
              <a:solidFill>
                <a:srgbClr val="92D05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14C412B-4137-5943-AE59-00D489ECC264}"/>
              </a:ext>
            </a:extLst>
          </p:cNvPr>
          <p:cNvSpPr/>
          <p:nvPr/>
        </p:nvSpPr>
        <p:spPr>
          <a:xfrm>
            <a:off x="242269" y="459105"/>
            <a:ext cx="29177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9525" cmpd="sng">
                  <a:solidFill>
                    <a:srgbClr val="060409"/>
                  </a:solidFill>
                  <a:prstDash val="solid"/>
                </a:ln>
                <a:solidFill>
                  <a:srgbClr val="00B05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Coughing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B586D56-FDAF-8E4B-BDAC-DE81D71C2DC1}"/>
              </a:ext>
            </a:extLst>
          </p:cNvPr>
          <p:cNvSpPr/>
          <p:nvPr/>
        </p:nvSpPr>
        <p:spPr>
          <a:xfrm>
            <a:off x="3079694" y="1513917"/>
            <a:ext cx="27699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9525" cmpd="sng">
                  <a:solidFill>
                    <a:srgbClr val="060409"/>
                  </a:solidFill>
                  <a:prstDash val="solid"/>
                </a:ln>
                <a:solidFill>
                  <a:srgbClr val="00B05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Sneezing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E556DF5-1370-5046-8CBC-6BA39A13DA9D}"/>
              </a:ext>
            </a:extLst>
          </p:cNvPr>
          <p:cNvSpPr/>
          <p:nvPr/>
        </p:nvSpPr>
        <p:spPr>
          <a:xfrm>
            <a:off x="5538134" y="459105"/>
            <a:ext cx="34962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9525" cmpd="sng">
                  <a:solidFill>
                    <a:srgbClr val="060409"/>
                  </a:solidFill>
                  <a:prstDash val="solid"/>
                </a:ln>
                <a:solidFill>
                  <a:srgbClr val="00B05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Sore throat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E8A5525-0780-5547-9A05-0C20F9CDA1EF}"/>
              </a:ext>
            </a:extLst>
          </p:cNvPr>
          <p:cNvSpPr/>
          <p:nvPr/>
        </p:nvSpPr>
        <p:spPr>
          <a:xfrm>
            <a:off x="70375" y="3974482"/>
            <a:ext cx="35718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9525" cmpd="sng">
                  <a:solidFill>
                    <a:srgbClr val="060409"/>
                  </a:solidFill>
                  <a:prstDash val="solid"/>
                </a:ln>
                <a:solidFill>
                  <a:srgbClr val="00B05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Body Aches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C6BD14-B7CC-A241-8565-7BC8FB790458}"/>
              </a:ext>
            </a:extLst>
          </p:cNvPr>
          <p:cNvSpPr/>
          <p:nvPr/>
        </p:nvSpPr>
        <p:spPr>
          <a:xfrm>
            <a:off x="2899779" y="5253152"/>
            <a:ext cx="37378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9525" cmpd="sng">
                  <a:solidFill>
                    <a:srgbClr val="060409"/>
                  </a:solidFill>
                  <a:prstDash val="solid"/>
                </a:ln>
                <a:solidFill>
                  <a:srgbClr val="00B05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Fever/ chills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E5CF860-C5E9-C447-ACCE-8A3360D2E947}"/>
              </a:ext>
            </a:extLst>
          </p:cNvPr>
          <p:cNvSpPr/>
          <p:nvPr/>
        </p:nvSpPr>
        <p:spPr>
          <a:xfrm>
            <a:off x="5849684" y="3910940"/>
            <a:ext cx="31184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9525" cmpd="sng">
                  <a:solidFill>
                    <a:srgbClr val="060409"/>
                  </a:solidFill>
                  <a:prstDash val="solid"/>
                </a:ln>
                <a:solidFill>
                  <a:srgbClr val="00B05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Sore head</a:t>
            </a:r>
          </a:p>
        </p:txBody>
      </p:sp>
    </p:spTree>
    <p:extLst>
      <p:ext uri="{BB962C8B-B14F-4D97-AF65-F5344CB8AC3E}">
        <p14:creationId xmlns:p14="http://schemas.microsoft.com/office/powerpoint/2010/main" val="18153210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958492" y="5560999"/>
            <a:ext cx="2833924" cy="95795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75" b="1" dirty="0">
                <a:solidFill>
                  <a:srgbClr val="C00000"/>
                </a:solidFill>
              </a:rPr>
              <a:t>FUN FACT:  Did you know the droplets from a sneeze can travel up to 1m </a:t>
            </a:r>
          </a:p>
        </p:txBody>
      </p:sp>
      <p:pic>
        <p:nvPicPr>
          <p:cNvPr id="7170" name="Picture 2" descr="Cold? | The theme for this months Columbus flickr meetup cha… | Flickr">
            <a:extLst>
              <a:ext uri="{FF2B5EF4-FFF2-40B4-BE49-F238E27FC236}">
                <a16:creationId xmlns:a16="http://schemas.microsoft.com/office/drawing/2014/main" id="{9E25AB7D-FAFD-744D-992B-D9426FF793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08" y="1888524"/>
            <a:ext cx="4367892" cy="2913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Royalty-free door button photos free download | Pxfuel">
            <a:extLst>
              <a:ext uri="{FF2B5EF4-FFF2-40B4-BE49-F238E27FC236}">
                <a16:creationId xmlns:a16="http://schemas.microsoft.com/office/drawing/2014/main" id="{BD18B6AA-1E27-7C42-B901-35CB3841B9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0" y="1858743"/>
            <a:ext cx="3924300" cy="294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524CC8-74E9-EB43-BB17-2436C75D1D20}"/>
              </a:ext>
            </a:extLst>
          </p:cNvPr>
          <p:cNvSpPr txBox="1"/>
          <p:nvPr/>
        </p:nvSpPr>
        <p:spPr>
          <a:xfrm>
            <a:off x="330147" y="291761"/>
            <a:ext cx="8483706" cy="4924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600" b="1" dirty="0">
                <a:cs typeface="Calibri"/>
              </a:rPr>
              <a:t>Viruses can spread easily from one person to the next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B66A4F-6384-9043-8E6C-365D78131192}"/>
              </a:ext>
            </a:extLst>
          </p:cNvPr>
          <p:cNvSpPr txBox="1"/>
          <p:nvPr/>
        </p:nvSpPr>
        <p:spPr>
          <a:xfrm>
            <a:off x="204108" y="1117358"/>
            <a:ext cx="8483706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200" b="1" dirty="0">
                <a:cs typeface="Calibri"/>
              </a:rPr>
              <a:t>Some common examples include: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696867-E476-A440-B8DE-169A13A2D7A4}"/>
              </a:ext>
            </a:extLst>
          </p:cNvPr>
          <p:cNvSpPr txBox="1"/>
          <p:nvPr/>
        </p:nvSpPr>
        <p:spPr>
          <a:xfrm>
            <a:off x="-12291" y="4801968"/>
            <a:ext cx="4775490" cy="3808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75" b="1" dirty="0"/>
              <a:t>Infected person coughing or sneezing on you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02C2D0-4AE5-594B-858A-E04EBD2DA310}"/>
              </a:ext>
            </a:extLst>
          </p:cNvPr>
          <p:cNvSpPr txBox="1"/>
          <p:nvPr/>
        </p:nvSpPr>
        <p:spPr>
          <a:xfrm>
            <a:off x="4888801" y="4777759"/>
            <a:ext cx="3924300" cy="66941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75" b="1" dirty="0"/>
              <a:t>Touching a door handle that an ill person has touched  </a:t>
            </a:r>
          </a:p>
        </p:txBody>
      </p:sp>
    </p:spTree>
    <p:extLst>
      <p:ext uri="{BB962C8B-B14F-4D97-AF65-F5344CB8AC3E}">
        <p14:creationId xmlns:p14="http://schemas.microsoft.com/office/powerpoint/2010/main" val="4279451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0"/>
            <a:ext cx="4571999" cy="6858000"/>
          </a:xfrm>
          <a:solidFill>
            <a:srgbClr val="060409"/>
          </a:solidFill>
          <a:effectLst>
            <a:outerShdw blurRad="406400" dist="1435100" dir="16200000" rotWithShape="0">
              <a:srgbClr val="95E2FF">
                <a:alpha val="40000"/>
              </a:srgbClr>
            </a:outerShdw>
          </a:effectLst>
        </p:spPr>
        <p:txBody>
          <a:bodyPr>
            <a:normAutofit/>
          </a:bodyPr>
          <a:lstStyle/>
          <a:p>
            <a:pPr algn="ctr"/>
            <a:br>
              <a:rPr lang="en-US" b="1" u="sng" dirty="0">
                <a:solidFill>
                  <a:srgbClr val="95E2FF"/>
                </a:solidFill>
              </a:rPr>
            </a:br>
            <a:r>
              <a:rPr lang="en-US" b="1" u="sng" dirty="0">
                <a:solidFill>
                  <a:srgbClr val="95E2FF"/>
                </a:solidFill>
              </a:rPr>
              <a:t>Activity</a:t>
            </a:r>
            <a:r>
              <a:rPr lang="en-US" b="1" dirty="0">
                <a:solidFill>
                  <a:srgbClr val="95E2FF"/>
                </a:solidFill>
              </a:rPr>
              <a:t> </a:t>
            </a:r>
            <a:br>
              <a:rPr lang="en-GB" b="1" dirty="0">
                <a:solidFill>
                  <a:srgbClr val="95E2FF"/>
                </a:solidFill>
              </a:rPr>
            </a:br>
            <a:r>
              <a:rPr lang="en-US" b="1" dirty="0">
                <a:solidFill>
                  <a:srgbClr val="95E2FF"/>
                </a:solidFill>
              </a:rPr>
              <a:t> Wash your hands!</a:t>
            </a:r>
          </a:p>
        </p:txBody>
      </p:sp>
      <p:pic>
        <p:nvPicPr>
          <p:cNvPr id="8194" name="Picture 2" descr="Washing hands (before shot)_0033 | Washing hands test (befor… | Flickr">
            <a:extLst>
              <a:ext uri="{FF2B5EF4-FFF2-40B4-BE49-F238E27FC236}">
                <a16:creationId xmlns:a16="http://schemas.microsoft.com/office/drawing/2014/main" id="{891E3FF5-7751-BD48-9196-5E8D09CA0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570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39229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21A68DE9-7BBA-CC4D-9FD5-35BA12FA3E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698" b="36095"/>
          <a:stretch/>
        </p:blipFill>
        <p:spPr>
          <a:xfrm>
            <a:off x="562845" y="782568"/>
            <a:ext cx="7714018" cy="348098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85A5E2D-1112-CC42-A72A-C72D7302D0B1}"/>
              </a:ext>
            </a:extLst>
          </p:cNvPr>
          <p:cNvSpPr/>
          <p:nvPr/>
        </p:nvSpPr>
        <p:spPr>
          <a:xfrm>
            <a:off x="8027797" y="6488668"/>
            <a:ext cx="11162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Biorender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3A1EDB-E1AC-8E43-9808-EB1B754CB7F1}"/>
              </a:ext>
            </a:extLst>
          </p:cNvPr>
          <p:cNvSpPr txBox="1"/>
          <p:nvPr/>
        </p:nvSpPr>
        <p:spPr>
          <a:xfrm>
            <a:off x="3300865" y="4435253"/>
            <a:ext cx="26635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dirty="0"/>
              <a:t>2. The virus will use this instruction manual, the cell’s own food supply and equipment to replicate and make more viruses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39BE9F-287F-5348-95A4-B0ABE54F072B}"/>
              </a:ext>
            </a:extLst>
          </p:cNvPr>
          <p:cNvSpPr txBox="1"/>
          <p:nvPr/>
        </p:nvSpPr>
        <p:spPr>
          <a:xfrm>
            <a:off x="-24920" y="290125"/>
            <a:ext cx="9193840" cy="4924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600" b="1" dirty="0">
                <a:cs typeface="Calibri"/>
              </a:rPr>
              <a:t>Viruses replicate once inside host cells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762795-B771-CA44-80DB-2DD65E4657D9}"/>
              </a:ext>
            </a:extLst>
          </p:cNvPr>
          <p:cNvSpPr txBox="1"/>
          <p:nvPr/>
        </p:nvSpPr>
        <p:spPr>
          <a:xfrm>
            <a:off x="508587" y="4430571"/>
            <a:ext cx="24898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dirty="0"/>
              <a:t>1. The Virus binds to the outside of the cell and injects material into the cell that acts as an instruction manual 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B0E9D3-3F5B-C744-8110-13A62B254CDA}"/>
              </a:ext>
            </a:extLst>
          </p:cNvPr>
          <p:cNvSpPr txBox="1"/>
          <p:nvPr/>
        </p:nvSpPr>
        <p:spPr>
          <a:xfrm>
            <a:off x="6266879" y="4430571"/>
            <a:ext cx="277990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dirty="0"/>
              <a:t>3. When the cell can no longer hold anymore virus, the cell bursts and dies. The viruses are released ready to infect another cell.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387E157-198B-8447-8842-7B5492D26D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112" t="6547" r="57638" b="53960"/>
          <a:stretch/>
        </p:blipFill>
        <p:spPr>
          <a:xfrm>
            <a:off x="5792747" y="1394472"/>
            <a:ext cx="2882899" cy="3036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8982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415</TotalTime>
  <Words>607</Words>
  <Application>Microsoft Macintosh PowerPoint</Application>
  <PresentationFormat>On-screen Show (4:3)</PresentationFormat>
  <Paragraphs>78</Paragraphs>
  <Slides>19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American Typewriter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Follow this link to see how small viruses really are…</vt:lpstr>
      <vt:lpstr>PowerPoint Presentation</vt:lpstr>
      <vt:lpstr>PowerPoint Presentation</vt:lpstr>
      <vt:lpstr>PowerPoint Presentation</vt:lpstr>
      <vt:lpstr> Activity   Wash your hands!</vt:lpstr>
      <vt:lpstr>PowerPoint Presentation</vt:lpstr>
      <vt:lpstr>PowerPoint Presentation</vt:lpstr>
      <vt:lpstr>PowerPoint Presentation</vt:lpstr>
      <vt:lpstr>PowerPoint Presentation</vt:lpstr>
      <vt:lpstr>Activity Snot: what is  it good for?</vt:lpstr>
      <vt:lpstr>PowerPoint Presentation</vt:lpstr>
      <vt:lpstr>Disguise!</vt:lpstr>
      <vt:lpstr>Activity   Flu Whispers</vt:lpstr>
      <vt:lpstr>Now you get to be the expert!</vt:lpstr>
      <vt:lpstr>How it will work?</vt:lpstr>
      <vt:lpstr>And there are prizes…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Kerrie Hargrave</dc:creator>
  <cp:lastModifiedBy>Kerrie Hargrave</cp:lastModifiedBy>
  <cp:revision>22</cp:revision>
  <dcterms:created xsi:type="dcterms:W3CDTF">2020-03-04T11:50:39Z</dcterms:created>
  <dcterms:modified xsi:type="dcterms:W3CDTF">2021-11-14T14:28:01Z</dcterms:modified>
</cp:coreProperties>
</file>