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505" r:id="rId6"/>
    <p:sldId id="447" r:id="rId7"/>
    <p:sldId id="504" r:id="rId8"/>
    <p:sldId id="489" r:id="rId9"/>
    <p:sldId id="488" r:id="rId10"/>
    <p:sldId id="392" r:id="rId11"/>
    <p:sldId id="503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D6E04-163C-4ABB-9DF8-B48E9B345D26}" v="2" dt="2022-08-31T10:09:35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8" autoAdjust="0"/>
    <p:restoredTop sz="95574"/>
  </p:normalViewPr>
  <p:slideViewPr>
    <p:cSldViewPr snapToGrid="0">
      <p:cViewPr varScale="1">
        <p:scale>
          <a:sx n="92" d="100"/>
          <a:sy n="92" d="100"/>
        </p:scale>
        <p:origin x="102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 Dale" userId="S::vicki.dale@glasgow.ac.uk::ce2db472-7c48-4bc3-a143-57d29c3435a4" providerId="AD" clId="Web-{7BAC866D-8C0A-4F95-BCAB-9824984654AE}"/>
    <pc:docChg chg="addSld modSld">
      <pc:chgData name="Vicki Dale" userId="S::vicki.dale@glasgow.ac.uk::ce2db472-7c48-4bc3-a143-57d29c3435a4" providerId="AD" clId="Web-{7BAC866D-8C0A-4F95-BCAB-9824984654AE}" dt="2022-01-13T15:38:56.297" v="56" actId="20577"/>
      <pc:docMkLst>
        <pc:docMk/>
      </pc:docMkLst>
      <pc:sldChg chg="modSp">
        <pc:chgData name="Vicki Dale" userId="S::vicki.dale@glasgow.ac.uk::ce2db472-7c48-4bc3-a143-57d29c3435a4" providerId="AD" clId="Web-{7BAC866D-8C0A-4F95-BCAB-9824984654AE}" dt="2022-01-13T15:37:57.624" v="31" actId="20577"/>
        <pc:sldMkLst>
          <pc:docMk/>
          <pc:sldMk cId="2427181910" sldId="447"/>
        </pc:sldMkLst>
        <pc:spChg chg="mod">
          <ac:chgData name="Vicki Dale" userId="S::vicki.dale@glasgow.ac.uk::ce2db472-7c48-4bc3-a143-57d29c3435a4" providerId="AD" clId="Web-{7BAC866D-8C0A-4F95-BCAB-9824984654AE}" dt="2022-01-13T15:37:57.624" v="31" actId="20577"/>
          <ac:spMkLst>
            <pc:docMk/>
            <pc:sldMk cId="2427181910" sldId="447"/>
            <ac:spMk id="6" creationId="{00000000-0000-0000-0000-000000000000}"/>
          </ac:spMkLst>
        </pc:spChg>
      </pc:sldChg>
      <pc:sldChg chg="modSp add replId">
        <pc:chgData name="Vicki Dale" userId="S::vicki.dale@glasgow.ac.uk::ce2db472-7c48-4bc3-a143-57d29c3435a4" providerId="AD" clId="Web-{7BAC866D-8C0A-4F95-BCAB-9824984654AE}" dt="2022-01-13T15:38:56.297" v="56" actId="20577"/>
        <pc:sldMkLst>
          <pc:docMk/>
          <pc:sldMk cId="3256310413" sldId="504"/>
        </pc:sldMkLst>
        <pc:spChg chg="mod">
          <ac:chgData name="Vicki Dale" userId="S::vicki.dale@glasgow.ac.uk::ce2db472-7c48-4bc3-a143-57d29c3435a4" providerId="AD" clId="Web-{7BAC866D-8C0A-4F95-BCAB-9824984654AE}" dt="2022-01-13T15:38:19.890" v="38" actId="20577"/>
          <ac:spMkLst>
            <pc:docMk/>
            <pc:sldMk cId="3256310413" sldId="504"/>
            <ac:spMk id="5" creationId="{00000000-0000-0000-0000-000000000000}"/>
          </ac:spMkLst>
        </pc:spChg>
        <pc:spChg chg="mod">
          <ac:chgData name="Vicki Dale" userId="S::vicki.dale@glasgow.ac.uk::ce2db472-7c48-4bc3-a143-57d29c3435a4" providerId="AD" clId="Web-{7BAC866D-8C0A-4F95-BCAB-9824984654AE}" dt="2022-01-13T15:38:56.297" v="56" actId="20577"/>
          <ac:spMkLst>
            <pc:docMk/>
            <pc:sldMk cId="3256310413" sldId="504"/>
            <ac:spMk id="6" creationId="{00000000-0000-0000-0000-000000000000}"/>
          </ac:spMkLst>
        </pc:spChg>
      </pc:sldChg>
    </pc:docChg>
  </pc:docChgLst>
  <pc:docChgLst>
    <pc:chgData name="Sarah Honeychurch" userId="27699185-b0e2-4d36-afb9-e80f2c94aab7" providerId="ADAL" clId="{ED4D6E04-163C-4ABB-9DF8-B48E9B345D26}"/>
    <pc:docChg chg="modSld">
      <pc:chgData name="Sarah Honeychurch" userId="27699185-b0e2-4d36-afb9-e80f2c94aab7" providerId="ADAL" clId="{ED4D6E04-163C-4ABB-9DF8-B48E9B345D26}" dt="2022-08-31T10:09:38.721" v="2" actId="962"/>
      <pc:docMkLst>
        <pc:docMk/>
      </pc:docMkLst>
      <pc:sldChg chg="modSp mod">
        <pc:chgData name="Sarah Honeychurch" userId="27699185-b0e2-4d36-afb9-e80f2c94aab7" providerId="ADAL" clId="{ED4D6E04-163C-4ABB-9DF8-B48E9B345D26}" dt="2022-08-31T10:09:38.721" v="2" actId="962"/>
        <pc:sldMkLst>
          <pc:docMk/>
          <pc:sldMk cId="2887075949" sldId="392"/>
        </pc:sldMkLst>
        <pc:picChg chg="mod">
          <ac:chgData name="Sarah Honeychurch" userId="27699185-b0e2-4d36-afb9-e80f2c94aab7" providerId="ADAL" clId="{ED4D6E04-163C-4ABB-9DF8-B48E9B345D26}" dt="2022-08-31T10:09:38.721" v="2" actId="962"/>
          <ac:picMkLst>
            <pc:docMk/>
            <pc:sldMk cId="2887075949" sldId="392"/>
            <ac:picMk id="2" creationId="{BB52BEC8-ECE1-4554-B3A1-1627F9D54AD7}"/>
          </ac:picMkLst>
        </pc:picChg>
      </pc:sldChg>
      <pc:sldChg chg="modSp mod">
        <pc:chgData name="Sarah Honeychurch" userId="27699185-b0e2-4d36-afb9-e80f2c94aab7" providerId="ADAL" clId="{ED4D6E04-163C-4ABB-9DF8-B48E9B345D26}" dt="2022-08-31T10:09:17.747" v="0" actId="962"/>
        <pc:sldMkLst>
          <pc:docMk/>
          <pc:sldMk cId="2897186110" sldId="488"/>
        </pc:sldMkLst>
        <pc:picChg chg="mod">
          <ac:chgData name="Sarah Honeychurch" userId="27699185-b0e2-4d36-afb9-e80f2c94aab7" providerId="ADAL" clId="{ED4D6E04-163C-4ABB-9DF8-B48E9B345D26}" dt="2022-08-31T10:09:17.747" v="0" actId="962"/>
          <ac:picMkLst>
            <pc:docMk/>
            <pc:sldMk cId="2897186110" sldId="488"/>
            <ac:picMk id="2" creationId="{A19D2F66-FC76-4F42-8DDC-613DC5BE532B}"/>
          </ac:picMkLst>
        </pc:picChg>
      </pc:sldChg>
      <pc:sldChg chg="modSp">
        <pc:chgData name="Sarah Honeychurch" userId="27699185-b0e2-4d36-afb9-e80f2c94aab7" providerId="ADAL" clId="{ED4D6E04-163C-4ABB-9DF8-B48E9B345D26}" dt="2022-08-31T10:09:35.872" v="1" actId="962"/>
        <pc:sldMkLst>
          <pc:docMk/>
          <pc:sldMk cId="4282054687" sldId="505"/>
        </pc:sldMkLst>
        <pc:graphicFrameChg chg="mod">
          <ac:chgData name="Sarah Honeychurch" userId="27699185-b0e2-4d36-afb9-e80f2c94aab7" providerId="ADAL" clId="{ED4D6E04-163C-4ABB-9DF8-B48E9B345D26}" dt="2022-08-31T10:09:35.872" v="1" actId="962"/>
          <ac:graphicFrameMkLst>
            <pc:docMk/>
            <pc:sldMk cId="4282054687" sldId="505"/>
            <ac:graphicFrameMk id="5" creationId="{5A9B5F01-26E7-4BC9-931E-6C44FF2A8AE0}"/>
          </ac:graphicFrameMkLst>
        </pc:graphicFrameChg>
      </pc:sldChg>
    </pc:docChg>
  </pc:docChgLst>
  <pc:docChgLst>
    <pc:chgData name="Vicki Dale" userId="S::vicki.dale@glasgow.ac.uk::ce2db472-7c48-4bc3-a143-57d29c3435a4" providerId="AD" clId="Web-{E84AF001-9AAB-4D69-048A-7ABA0BD265BF}"/>
    <pc:docChg chg="delSld modSld">
      <pc:chgData name="Vicki Dale" userId="S::vicki.dale@glasgow.ac.uk::ce2db472-7c48-4bc3-a143-57d29c3435a4" providerId="AD" clId="Web-{E84AF001-9AAB-4D69-048A-7ABA0BD265BF}" dt="2022-01-13T15:28:20.824" v="382" actId="20577"/>
      <pc:docMkLst>
        <pc:docMk/>
      </pc:docMkLst>
      <pc:sldChg chg="addSp delSp modSp">
        <pc:chgData name="Vicki Dale" userId="S::vicki.dale@glasgow.ac.uk::ce2db472-7c48-4bc3-a143-57d29c3435a4" providerId="AD" clId="Web-{E84AF001-9AAB-4D69-048A-7ABA0BD265BF}" dt="2022-01-13T15:28:20.824" v="382" actId="20577"/>
        <pc:sldMkLst>
          <pc:docMk/>
          <pc:sldMk cId="2887075949" sldId="392"/>
        </pc:sldMkLst>
        <pc:spChg chg="mod">
          <ac:chgData name="Vicki Dale" userId="S::vicki.dale@glasgow.ac.uk::ce2db472-7c48-4bc3-a143-57d29c3435a4" providerId="AD" clId="Web-{E84AF001-9AAB-4D69-048A-7ABA0BD265BF}" dt="2022-01-13T15:28:20.824" v="382" actId="20577"/>
          <ac:spMkLst>
            <pc:docMk/>
            <pc:sldMk cId="2887075949" sldId="392"/>
            <ac:spMk id="7" creationId="{00000000-0000-0000-0000-000000000000}"/>
          </ac:spMkLst>
        </pc:spChg>
        <pc:picChg chg="add mod ord">
          <ac:chgData name="Vicki Dale" userId="S::vicki.dale@glasgow.ac.uk::ce2db472-7c48-4bc3-a143-57d29c3435a4" providerId="AD" clId="Web-{E84AF001-9AAB-4D69-048A-7ABA0BD265BF}" dt="2022-01-13T15:26:55.634" v="303"/>
          <ac:picMkLst>
            <pc:docMk/>
            <pc:sldMk cId="2887075949" sldId="392"/>
            <ac:picMk id="2" creationId="{BB52BEC8-ECE1-4554-B3A1-1627F9D54AD7}"/>
          </ac:picMkLst>
        </pc:picChg>
        <pc:picChg chg="del">
          <ac:chgData name="Vicki Dale" userId="S::vicki.dale@glasgow.ac.uk::ce2db472-7c48-4bc3-a143-57d29c3435a4" providerId="AD" clId="Web-{E84AF001-9AAB-4D69-048A-7ABA0BD265BF}" dt="2022-01-13T15:26:10.039" v="293"/>
          <ac:picMkLst>
            <pc:docMk/>
            <pc:sldMk cId="2887075949" sldId="392"/>
            <ac:picMk id="3" creationId="{9548786F-6EFC-504E-8484-039784D03EA7}"/>
          </ac:picMkLst>
        </pc:picChg>
      </pc:sldChg>
      <pc:sldChg chg="modSp">
        <pc:chgData name="Vicki Dale" userId="S::vicki.dale@glasgow.ac.uk::ce2db472-7c48-4bc3-a143-57d29c3435a4" providerId="AD" clId="Web-{E84AF001-9AAB-4D69-048A-7ABA0BD265BF}" dt="2022-01-13T15:22:26.252" v="5" actId="20577"/>
        <pc:sldMkLst>
          <pc:docMk/>
          <pc:sldMk cId="2427181910" sldId="447"/>
        </pc:sldMkLst>
        <pc:spChg chg="mod">
          <ac:chgData name="Vicki Dale" userId="S::vicki.dale@glasgow.ac.uk::ce2db472-7c48-4bc3-a143-57d29c3435a4" providerId="AD" clId="Web-{E84AF001-9AAB-4D69-048A-7ABA0BD265BF}" dt="2022-01-13T15:22:26.252" v="5" actId="20577"/>
          <ac:spMkLst>
            <pc:docMk/>
            <pc:sldMk cId="2427181910" sldId="447"/>
            <ac:spMk id="6" creationId="{00000000-0000-0000-0000-000000000000}"/>
          </ac:spMkLst>
        </pc:spChg>
      </pc:sldChg>
      <pc:sldChg chg="addSp delSp modSp">
        <pc:chgData name="Vicki Dale" userId="S::vicki.dale@glasgow.ac.uk::ce2db472-7c48-4bc3-a143-57d29c3435a4" providerId="AD" clId="Web-{E84AF001-9AAB-4D69-048A-7ABA0BD265BF}" dt="2022-01-13T15:26:34.165" v="299"/>
        <pc:sldMkLst>
          <pc:docMk/>
          <pc:sldMk cId="2897186110" sldId="488"/>
        </pc:sldMkLst>
        <pc:spChg chg="mod">
          <ac:chgData name="Vicki Dale" userId="S::vicki.dale@glasgow.ac.uk::ce2db472-7c48-4bc3-a143-57d29c3435a4" providerId="AD" clId="Web-{E84AF001-9AAB-4D69-048A-7ABA0BD265BF}" dt="2022-01-13T15:24:11.630" v="121" actId="20577"/>
          <ac:spMkLst>
            <pc:docMk/>
            <pc:sldMk cId="2897186110" sldId="488"/>
            <ac:spMk id="6" creationId="{00000000-0000-0000-0000-000000000000}"/>
          </ac:spMkLst>
        </pc:spChg>
        <pc:picChg chg="add mod ord">
          <ac:chgData name="Vicki Dale" userId="S::vicki.dale@glasgow.ac.uk::ce2db472-7c48-4bc3-a143-57d29c3435a4" providerId="AD" clId="Web-{E84AF001-9AAB-4D69-048A-7ABA0BD265BF}" dt="2022-01-13T15:26:29.462" v="298"/>
          <ac:picMkLst>
            <pc:docMk/>
            <pc:sldMk cId="2897186110" sldId="488"/>
            <ac:picMk id="2" creationId="{A19D2F66-FC76-4F42-8DDC-613DC5BE532B}"/>
          </ac:picMkLst>
        </pc:picChg>
        <pc:picChg chg="del">
          <ac:chgData name="Vicki Dale" userId="S::vicki.dale@glasgow.ac.uk::ce2db472-7c48-4bc3-a143-57d29c3435a4" providerId="AD" clId="Web-{E84AF001-9AAB-4D69-048A-7ABA0BD265BF}" dt="2022-01-13T15:26:34.165" v="299"/>
          <ac:picMkLst>
            <pc:docMk/>
            <pc:sldMk cId="2897186110" sldId="488"/>
            <ac:picMk id="7" creationId="{50FFF2EB-66F5-C04C-BC5F-8F1E93ADEBC5}"/>
          </ac:picMkLst>
        </pc:picChg>
      </pc:sldChg>
      <pc:sldChg chg="modSp">
        <pc:chgData name="Vicki Dale" userId="S::vicki.dale@glasgow.ac.uk::ce2db472-7c48-4bc3-a143-57d29c3435a4" providerId="AD" clId="Web-{E84AF001-9AAB-4D69-048A-7ABA0BD265BF}" dt="2022-01-13T15:25:26.304" v="239" actId="20577"/>
        <pc:sldMkLst>
          <pc:docMk/>
          <pc:sldMk cId="1516134597" sldId="489"/>
        </pc:sldMkLst>
        <pc:spChg chg="mod">
          <ac:chgData name="Vicki Dale" userId="S::vicki.dale@glasgow.ac.uk::ce2db472-7c48-4bc3-a143-57d29c3435a4" providerId="AD" clId="Web-{E84AF001-9AAB-4D69-048A-7ABA0BD265BF}" dt="2022-01-13T15:25:26.304" v="239" actId="20577"/>
          <ac:spMkLst>
            <pc:docMk/>
            <pc:sldMk cId="1516134597" sldId="489"/>
            <ac:spMk id="6" creationId="{00000000-0000-0000-0000-000000000000}"/>
          </ac:spMkLst>
        </pc:spChg>
      </pc:sldChg>
      <pc:sldChg chg="del">
        <pc:chgData name="Vicki Dale" userId="S::vicki.dale@glasgow.ac.uk::ce2db472-7c48-4bc3-a143-57d29c3435a4" providerId="AD" clId="Web-{E84AF001-9AAB-4D69-048A-7ABA0BD265BF}" dt="2022-01-13T15:21:48.579" v="0"/>
        <pc:sldMkLst>
          <pc:docMk/>
          <pc:sldMk cId="3326717894" sldId="492"/>
        </pc:sldMkLst>
      </pc:sldChg>
      <pc:sldChg chg="modSp">
        <pc:chgData name="Vicki Dale" userId="S::vicki.dale@glasgow.ac.uk::ce2db472-7c48-4bc3-a143-57d29c3435a4" providerId="AD" clId="Web-{E84AF001-9AAB-4D69-048A-7ABA0BD265BF}" dt="2022-01-13T15:27:44.042" v="366" actId="14100"/>
        <pc:sldMkLst>
          <pc:docMk/>
          <pc:sldMk cId="722113721" sldId="503"/>
        </pc:sldMkLst>
        <pc:spChg chg="mod">
          <ac:chgData name="Vicki Dale" userId="S::vicki.dale@glasgow.ac.uk::ce2db472-7c48-4bc3-a143-57d29c3435a4" providerId="AD" clId="Web-{E84AF001-9AAB-4D69-048A-7ABA0BD265BF}" dt="2022-01-13T15:27:28.092" v="332" actId="20577"/>
          <ac:spMkLst>
            <pc:docMk/>
            <pc:sldMk cId="722113721" sldId="503"/>
            <ac:spMk id="5" creationId="{00000000-0000-0000-0000-000000000000}"/>
          </ac:spMkLst>
        </pc:spChg>
        <pc:spChg chg="mod">
          <ac:chgData name="Vicki Dale" userId="S::vicki.dale@glasgow.ac.uk::ce2db472-7c48-4bc3-a143-57d29c3435a4" providerId="AD" clId="Web-{E84AF001-9AAB-4D69-048A-7ABA0BD265BF}" dt="2022-01-13T15:27:44.042" v="366" actId="14100"/>
          <ac:spMkLst>
            <pc:docMk/>
            <pc:sldMk cId="722113721" sldId="503"/>
            <ac:spMk id="7" creationId="{00000000-0000-0000-0000-000000000000}"/>
          </ac:spMkLst>
        </pc:spChg>
      </pc:sldChg>
    </pc:docChg>
  </pc:docChgLst>
  <pc:docChgLst>
    <pc:chgData name="Vicki Dale" userId="S::vicki.dale@glasgow.ac.uk::ce2db472-7c48-4bc3-a143-57d29c3435a4" providerId="AD" clId="Web-{5EE86856-754F-4FE1-BE40-F174FA21DE3C}"/>
    <pc:docChg chg="addSld modSld sldOrd">
      <pc:chgData name="Vicki Dale" userId="S::vicki.dale@glasgow.ac.uk::ce2db472-7c48-4bc3-a143-57d29c3435a4" providerId="AD" clId="Web-{5EE86856-754F-4FE1-BE40-F174FA21DE3C}" dt="2022-01-13T15:53:02.819" v="251" actId="20577"/>
      <pc:docMkLst>
        <pc:docMk/>
      </pc:docMkLst>
      <pc:sldChg chg="addSp delSp modSp new mod ord modClrScheme chgLayout">
        <pc:chgData name="Vicki Dale" userId="S::vicki.dale@glasgow.ac.uk::ce2db472-7c48-4bc3-a143-57d29c3435a4" providerId="AD" clId="Web-{5EE86856-754F-4FE1-BE40-F174FA21DE3C}" dt="2022-01-13T15:53:02.819" v="251" actId="20577"/>
        <pc:sldMkLst>
          <pc:docMk/>
          <pc:sldMk cId="4282054687" sldId="505"/>
        </pc:sldMkLst>
        <pc:spChg chg="mod ord">
          <ac:chgData name="Vicki Dale" userId="S::vicki.dale@glasgow.ac.uk::ce2db472-7c48-4bc3-a143-57d29c3435a4" providerId="AD" clId="Web-{5EE86856-754F-4FE1-BE40-F174FA21DE3C}" dt="2022-01-13T15:42:01.785" v="46"/>
          <ac:spMkLst>
            <pc:docMk/>
            <pc:sldMk cId="4282054687" sldId="505"/>
            <ac:spMk id="2" creationId="{0EB08CD8-3F32-48E7-8035-30E79F2ED531}"/>
          </ac:spMkLst>
        </pc:spChg>
        <pc:spChg chg="del mod ord">
          <ac:chgData name="Vicki Dale" userId="S::vicki.dale@glasgow.ac.uk::ce2db472-7c48-4bc3-a143-57d29c3435a4" providerId="AD" clId="Web-{5EE86856-754F-4FE1-BE40-F174FA21DE3C}" dt="2022-01-13T15:42:01.785" v="46"/>
          <ac:spMkLst>
            <pc:docMk/>
            <pc:sldMk cId="4282054687" sldId="505"/>
            <ac:spMk id="3" creationId="{FD937E74-D2BD-40F8-B6C0-C6F6AC6FC3FC}"/>
          </ac:spMkLst>
        </pc:spChg>
        <pc:graphicFrameChg chg="add modGraphic">
          <ac:chgData name="Vicki Dale" userId="S::vicki.dale@glasgow.ac.uk::ce2db472-7c48-4bc3-a143-57d29c3435a4" providerId="AD" clId="Web-{5EE86856-754F-4FE1-BE40-F174FA21DE3C}" dt="2022-01-13T15:53:02.819" v="251" actId="20577"/>
          <ac:graphicFrameMkLst>
            <pc:docMk/>
            <pc:sldMk cId="4282054687" sldId="505"/>
            <ac:graphicFrameMk id="5" creationId="{5A9B5F01-26E7-4BC9-931E-6C44FF2A8AE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001D9-8E81-4016-9403-8B1C5C138DD4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9394F7-10CA-4C16-97A3-3F29BB3829D4}">
      <dgm:prSet/>
      <dgm:spPr/>
      <dgm:t>
        <a:bodyPr/>
        <a:lstStyle/>
        <a:p>
          <a:r>
            <a:rPr lang="en-GB" dirty="0"/>
            <a:t>Vicki Dale </a:t>
          </a:r>
          <a:endParaRPr lang="en-US" dirty="0"/>
        </a:p>
      </dgm:t>
    </dgm:pt>
    <dgm:pt modelId="{9344B6A5-9F18-4430-8290-150C22612535}" type="parTrans" cxnId="{6FFC92C9-8F78-4011-A62D-1F601E4CB1A8}">
      <dgm:prSet/>
      <dgm:spPr/>
      <dgm:t>
        <a:bodyPr/>
        <a:lstStyle/>
        <a:p>
          <a:endParaRPr lang="en-US"/>
        </a:p>
      </dgm:t>
    </dgm:pt>
    <dgm:pt modelId="{B1C05BA5-FF76-425F-B48C-BF18F7AF18AF}" type="sibTrans" cxnId="{6FFC92C9-8F78-4011-A62D-1F601E4CB1A8}">
      <dgm:prSet/>
      <dgm:spPr/>
      <dgm:t>
        <a:bodyPr/>
        <a:lstStyle/>
        <a:p>
          <a:endParaRPr lang="en-US"/>
        </a:p>
      </dgm:t>
    </dgm:pt>
    <dgm:pt modelId="{AAB71F80-294B-4DBB-9733-5D54EE492859}">
      <dgm:prSet/>
      <dgm:spPr/>
      <dgm:t>
        <a:bodyPr/>
        <a:lstStyle/>
        <a:p>
          <a:r>
            <a:rPr lang="en-GB" dirty="0"/>
            <a:t>Frances Doherty</a:t>
          </a:r>
          <a:endParaRPr lang="en-US" dirty="0"/>
        </a:p>
      </dgm:t>
    </dgm:pt>
    <dgm:pt modelId="{2D2B10A1-BDDF-4519-B1CC-E9E77FD51A22}" type="parTrans" cxnId="{FB9C0DD0-444F-45A9-B26F-8975B1B9C87D}">
      <dgm:prSet/>
      <dgm:spPr/>
      <dgm:t>
        <a:bodyPr/>
        <a:lstStyle/>
        <a:p>
          <a:endParaRPr lang="en-US"/>
        </a:p>
      </dgm:t>
    </dgm:pt>
    <dgm:pt modelId="{F62CC8E1-7423-478F-82A5-5034138C57C1}" type="sibTrans" cxnId="{FB9C0DD0-444F-45A9-B26F-8975B1B9C87D}">
      <dgm:prSet/>
      <dgm:spPr/>
      <dgm:t>
        <a:bodyPr/>
        <a:lstStyle/>
        <a:p>
          <a:endParaRPr lang="en-US"/>
        </a:p>
      </dgm:t>
    </dgm:pt>
    <dgm:pt modelId="{FAE08B43-7F1C-4D95-B448-B95ABCFEF172}">
      <dgm:prSet/>
      <dgm:spPr/>
      <dgm:t>
        <a:bodyPr/>
        <a:lstStyle/>
        <a:p>
          <a:r>
            <a:rPr lang="en-GB" dirty="0"/>
            <a:t>Sarah Honeychurch</a:t>
          </a:r>
          <a:endParaRPr lang="en-US" dirty="0"/>
        </a:p>
      </dgm:t>
    </dgm:pt>
    <dgm:pt modelId="{0E229568-1CB4-474A-A7CA-579464977321}" type="parTrans" cxnId="{56A7E372-4158-42F6-92A4-B3665AE8D948}">
      <dgm:prSet/>
      <dgm:spPr/>
      <dgm:t>
        <a:bodyPr/>
        <a:lstStyle/>
        <a:p>
          <a:endParaRPr lang="en-US"/>
        </a:p>
      </dgm:t>
    </dgm:pt>
    <dgm:pt modelId="{4B044E65-06D9-4F79-AA04-51E46B5B16B8}" type="sibTrans" cxnId="{56A7E372-4158-42F6-92A4-B3665AE8D948}">
      <dgm:prSet/>
      <dgm:spPr/>
      <dgm:t>
        <a:bodyPr/>
        <a:lstStyle/>
        <a:p>
          <a:endParaRPr lang="en-US"/>
        </a:p>
      </dgm:t>
    </dgm:pt>
    <dgm:pt modelId="{7616DEBA-8332-4624-B42C-908CEC64D2EC}">
      <dgm:prSet/>
      <dgm:spPr/>
      <dgm:t>
        <a:bodyPr/>
        <a:lstStyle/>
        <a:p>
          <a:r>
            <a:rPr lang="en-GB" dirty="0"/>
            <a:t>Nathalie Tasler</a:t>
          </a:r>
          <a:endParaRPr lang="en-US" dirty="0"/>
        </a:p>
      </dgm:t>
    </dgm:pt>
    <dgm:pt modelId="{2BEBBB9F-9EBB-4E2C-A2AB-8C94A39B8F59}" type="parTrans" cxnId="{1D157518-4B21-476E-B969-1B9551030839}">
      <dgm:prSet/>
      <dgm:spPr/>
      <dgm:t>
        <a:bodyPr/>
        <a:lstStyle/>
        <a:p>
          <a:endParaRPr lang="en-US"/>
        </a:p>
      </dgm:t>
    </dgm:pt>
    <dgm:pt modelId="{AF2D05F8-CA24-43D2-8D7D-42CFB7C469B2}" type="sibTrans" cxnId="{1D157518-4B21-476E-B969-1B9551030839}">
      <dgm:prSet/>
      <dgm:spPr/>
      <dgm:t>
        <a:bodyPr/>
        <a:lstStyle/>
        <a:p>
          <a:endParaRPr lang="en-US"/>
        </a:p>
      </dgm:t>
    </dgm:pt>
    <dgm:pt modelId="{8C3BEE13-DF68-4161-A4D8-F1468BD82818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Academic &amp; Digital Development Adviser (Active and Blended Learning)</a:t>
          </a:r>
        </a:p>
      </dgm:t>
    </dgm:pt>
    <dgm:pt modelId="{5C62CF06-58EF-4128-BCCE-9F4BCF254714}" type="parTrans" cxnId="{4595D060-AD15-4914-8836-2D432B2C561E}">
      <dgm:prSet/>
      <dgm:spPr/>
      <dgm:t>
        <a:bodyPr/>
        <a:lstStyle/>
        <a:p>
          <a:endParaRPr lang="en-GB"/>
        </a:p>
      </dgm:t>
    </dgm:pt>
    <dgm:pt modelId="{736EDA70-27F6-45C1-9C90-F938011FD083}" type="sibTrans" cxnId="{4595D060-AD15-4914-8836-2D432B2C561E}">
      <dgm:prSet/>
      <dgm:spPr/>
      <dgm:t>
        <a:bodyPr/>
        <a:lstStyle/>
        <a:p>
          <a:endParaRPr lang="en-GB"/>
        </a:p>
      </dgm:t>
    </dgm:pt>
    <dgm:pt modelId="{3DDD7371-A95E-4655-B32E-A7832AA6E6A8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Good Practice Adviser</a:t>
          </a:r>
        </a:p>
      </dgm:t>
    </dgm:pt>
    <dgm:pt modelId="{D8CBCF14-3C54-4521-8E52-065D95517564}" type="parTrans" cxnId="{BC200B48-CE9A-45B7-81F7-4EB01C0B8406}">
      <dgm:prSet/>
      <dgm:spPr/>
      <dgm:t>
        <a:bodyPr/>
        <a:lstStyle/>
        <a:p>
          <a:endParaRPr lang="en-GB"/>
        </a:p>
      </dgm:t>
    </dgm:pt>
    <dgm:pt modelId="{804C1B80-E2BE-4B56-808D-A94553A74BCA}" type="sibTrans" cxnId="{BC200B48-CE9A-45B7-81F7-4EB01C0B8406}">
      <dgm:prSet/>
      <dgm:spPr/>
      <dgm:t>
        <a:bodyPr/>
        <a:lstStyle/>
        <a:p>
          <a:endParaRPr lang="en-GB"/>
        </a:p>
      </dgm:t>
    </dgm:pt>
    <dgm:pt modelId="{C7E9498D-404B-4B29-BFAF-EBF3C8D78431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Academic and Digital Development Adviser (Creative pedagogies and Scholarship of Teaching and Learning)</a:t>
          </a:r>
        </a:p>
      </dgm:t>
    </dgm:pt>
    <dgm:pt modelId="{296468B6-88CF-4565-B0D3-1E0B71633A1A}" type="parTrans" cxnId="{E499F33E-0BBD-40ED-89E7-3CFFAADE1552}">
      <dgm:prSet/>
      <dgm:spPr/>
      <dgm:t>
        <a:bodyPr/>
        <a:lstStyle/>
        <a:p>
          <a:endParaRPr lang="en-GB"/>
        </a:p>
      </dgm:t>
    </dgm:pt>
    <dgm:pt modelId="{881973D5-F300-47BD-9C2F-E71CD30CBFEC}" type="sibTrans" cxnId="{E499F33E-0BBD-40ED-89E7-3CFFAADE1552}">
      <dgm:prSet/>
      <dgm:spPr/>
      <dgm:t>
        <a:bodyPr/>
        <a:lstStyle/>
        <a:p>
          <a:endParaRPr lang="en-GB"/>
        </a:p>
      </dgm:t>
    </dgm:pt>
    <dgm:pt modelId="{C29B0BF2-AB49-4094-ACE9-90E1A916E5AB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Lecturer, Chemistry</a:t>
          </a:r>
        </a:p>
      </dgm:t>
    </dgm:pt>
    <dgm:pt modelId="{072D6CF6-15F4-40A6-B4CA-142C225BBB4D}" type="parTrans" cxnId="{F33F7B59-949E-4783-8A3B-676B68C787A2}">
      <dgm:prSet/>
      <dgm:spPr/>
      <dgm:t>
        <a:bodyPr/>
        <a:lstStyle/>
        <a:p>
          <a:endParaRPr lang="en-GB"/>
        </a:p>
      </dgm:t>
    </dgm:pt>
    <dgm:pt modelId="{621AB881-1EA9-4E8E-B550-1F6E9EBEEC0C}" type="sibTrans" cxnId="{F33F7B59-949E-4783-8A3B-676B68C787A2}">
      <dgm:prSet/>
      <dgm:spPr/>
      <dgm:t>
        <a:bodyPr/>
        <a:lstStyle/>
        <a:p>
          <a:endParaRPr lang="en-GB"/>
        </a:p>
      </dgm:t>
    </dgm:pt>
    <dgm:pt modelId="{FE922843-6E20-45FE-B28E-B039573CC16B}" type="pres">
      <dgm:prSet presAssocID="{7AC001D9-8E81-4016-9403-8B1C5C138DD4}" presName="linear" presStyleCnt="0">
        <dgm:presLayoutVars>
          <dgm:dir/>
          <dgm:animLvl val="lvl"/>
          <dgm:resizeHandles val="exact"/>
        </dgm:presLayoutVars>
      </dgm:prSet>
      <dgm:spPr/>
    </dgm:pt>
    <dgm:pt modelId="{704CB79B-957B-4474-85EF-ACF672E8C995}" type="pres">
      <dgm:prSet presAssocID="{189394F7-10CA-4C16-97A3-3F29BB3829D4}" presName="parentLin" presStyleCnt="0"/>
      <dgm:spPr/>
    </dgm:pt>
    <dgm:pt modelId="{AF689FE1-2C3D-4FF0-8137-6EC7060C1F65}" type="pres">
      <dgm:prSet presAssocID="{189394F7-10CA-4C16-97A3-3F29BB3829D4}" presName="parentLeftMargin" presStyleLbl="node1" presStyleIdx="0" presStyleCnt="4"/>
      <dgm:spPr/>
    </dgm:pt>
    <dgm:pt modelId="{4A13B6DC-8A05-4A8B-9AF7-AC5FACC31FAA}" type="pres">
      <dgm:prSet presAssocID="{189394F7-10CA-4C16-97A3-3F29BB3829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1EDDBA-C391-4301-A278-64B127AC87B4}" type="pres">
      <dgm:prSet presAssocID="{189394F7-10CA-4C16-97A3-3F29BB3829D4}" presName="negativeSpace" presStyleCnt="0"/>
      <dgm:spPr/>
    </dgm:pt>
    <dgm:pt modelId="{6CCADC97-A92D-42C0-A408-98B53AA666FE}" type="pres">
      <dgm:prSet presAssocID="{189394F7-10CA-4C16-97A3-3F29BB3829D4}" presName="childText" presStyleLbl="conFgAcc1" presStyleIdx="0" presStyleCnt="4">
        <dgm:presLayoutVars>
          <dgm:bulletEnabled val="1"/>
        </dgm:presLayoutVars>
      </dgm:prSet>
      <dgm:spPr/>
    </dgm:pt>
    <dgm:pt modelId="{A2AED0C2-484C-4553-AA2A-806127BE0B1B}" type="pres">
      <dgm:prSet presAssocID="{B1C05BA5-FF76-425F-B48C-BF18F7AF18AF}" presName="spaceBetweenRectangles" presStyleCnt="0"/>
      <dgm:spPr/>
    </dgm:pt>
    <dgm:pt modelId="{37BB6C92-DAC8-4A68-927D-3083F715F06B}" type="pres">
      <dgm:prSet presAssocID="{AAB71F80-294B-4DBB-9733-5D54EE492859}" presName="parentLin" presStyleCnt="0"/>
      <dgm:spPr/>
    </dgm:pt>
    <dgm:pt modelId="{40FED4FD-8331-449B-8D74-261044B1CBE5}" type="pres">
      <dgm:prSet presAssocID="{AAB71F80-294B-4DBB-9733-5D54EE492859}" presName="parentLeftMargin" presStyleLbl="node1" presStyleIdx="0" presStyleCnt="4"/>
      <dgm:spPr/>
    </dgm:pt>
    <dgm:pt modelId="{99A0CA56-B163-4262-BCC0-7AD12C1B8D11}" type="pres">
      <dgm:prSet presAssocID="{AAB71F80-294B-4DBB-9733-5D54EE4928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5268C7-8FA0-4847-A8C8-E0E92E44683C}" type="pres">
      <dgm:prSet presAssocID="{AAB71F80-294B-4DBB-9733-5D54EE492859}" presName="negativeSpace" presStyleCnt="0"/>
      <dgm:spPr/>
    </dgm:pt>
    <dgm:pt modelId="{FB08E56E-8F78-4F3F-B203-EA89CF93A41B}" type="pres">
      <dgm:prSet presAssocID="{AAB71F80-294B-4DBB-9733-5D54EE492859}" presName="childText" presStyleLbl="conFgAcc1" presStyleIdx="1" presStyleCnt="4">
        <dgm:presLayoutVars>
          <dgm:bulletEnabled val="1"/>
        </dgm:presLayoutVars>
      </dgm:prSet>
      <dgm:spPr/>
    </dgm:pt>
    <dgm:pt modelId="{04122AB6-C005-4439-B227-8A5BB0383D18}" type="pres">
      <dgm:prSet presAssocID="{F62CC8E1-7423-478F-82A5-5034138C57C1}" presName="spaceBetweenRectangles" presStyleCnt="0"/>
      <dgm:spPr/>
    </dgm:pt>
    <dgm:pt modelId="{52D68631-C9BA-41C0-A105-43EFDC9FF013}" type="pres">
      <dgm:prSet presAssocID="{FAE08B43-7F1C-4D95-B448-B95ABCFEF172}" presName="parentLin" presStyleCnt="0"/>
      <dgm:spPr/>
    </dgm:pt>
    <dgm:pt modelId="{9036BF0E-9CB2-4055-B290-41F35CECFD12}" type="pres">
      <dgm:prSet presAssocID="{FAE08B43-7F1C-4D95-B448-B95ABCFEF172}" presName="parentLeftMargin" presStyleLbl="node1" presStyleIdx="1" presStyleCnt="4"/>
      <dgm:spPr/>
    </dgm:pt>
    <dgm:pt modelId="{E5BC092B-6643-42F6-B159-EAA9C0B75306}" type="pres">
      <dgm:prSet presAssocID="{FAE08B43-7F1C-4D95-B448-B95ABCFEF1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EA95B3-DB67-43AF-979C-AF714FD2822C}" type="pres">
      <dgm:prSet presAssocID="{FAE08B43-7F1C-4D95-B448-B95ABCFEF172}" presName="negativeSpace" presStyleCnt="0"/>
      <dgm:spPr/>
    </dgm:pt>
    <dgm:pt modelId="{2CF9C5C5-B512-424E-A90F-9D57CB357652}" type="pres">
      <dgm:prSet presAssocID="{FAE08B43-7F1C-4D95-B448-B95ABCFEF172}" presName="childText" presStyleLbl="conFgAcc1" presStyleIdx="2" presStyleCnt="4">
        <dgm:presLayoutVars>
          <dgm:bulletEnabled val="1"/>
        </dgm:presLayoutVars>
      </dgm:prSet>
      <dgm:spPr/>
    </dgm:pt>
    <dgm:pt modelId="{E58645CC-3546-4949-9234-71A4D87E0B21}" type="pres">
      <dgm:prSet presAssocID="{4B044E65-06D9-4F79-AA04-51E46B5B16B8}" presName="spaceBetweenRectangles" presStyleCnt="0"/>
      <dgm:spPr/>
    </dgm:pt>
    <dgm:pt modelId="{46FAEA7F-12D5-4C12-8AC7-B912CB07E0FF}" type="pres">
      <dgm:prSet presAssocID="{7616DEBA-8332-4624-B42C-908CEC64D2EC}" presName="parentLin" presStyleCnt="0"/>
      <dgm:spPr/>
    </dgm:pt>
    <dgm:pt modelId="{A989F97D-5688-4E93-9D07-CE427072D9F0}" type="pres">
      <dgm:prSet presAssocID="{7616DEBA-8332-4624-B42C-908CEC64D2EC}" presName="parentLeftMargin" presStyleLbl="node1" presStyleIdx="2" presStyleCnt="4"/>
      <dgm:spPr/>
    </dgm:pt>
    <dgm:pt modelId="{74230E11-DDAC-455A-B5D2-51D491276D65}" type="pres">
      <dgm:prSet presAssocID="{7616DEBA-8332-4624-B42C-908CEC64D2E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C7B598E-769C-4B4B-A4AC-24F42265A38F}" type="pres">
      <dgm:prSet presAssocID="{7616DEBA-8332-4624-B42C-908CEC64D2EC}" presName="negativeSpace" presStyleCnt="0"/>
      <dgm:spPr/>
    </dgm:pt>
    <dgm:pt modelId="{4066F78D-D874-49AD-B803-79C97ED8A216}" type="pres">
      <dgm:prSet presAssocID="{7616DEBA-8332-4624-B42C-908CEC64D2E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157518-4B21-476E-B969-1B9551030839}" srcId="{7AC001D9-8E81-4016-9403-8B1C5C138DD4}" destId="{7616DEBA-8332-4624-B42C-908CEC64D2EC}" srcOrd="3" destOrd="0" parTransId="{2BEBBB9F-9EBB-4E2C-A2AB-8C94A39B8F59}" sibTransId="{AF2D05F8-CA24-43D2-8D7D-42CFB7C469B2}"/>
    <dgm:cxn modelId="{A2E2791F-694C-4176-8A75-1A7BFCEAFD13}" type="presOf" srcId="{FAE08B43-7F1C-4D95-B448-B95ABCFEF172}" destId="{E5BC092B-6643-42F6-B159-EAA9C0B75306}" srcOrd="1" destOrd="0" presId="urn:microsoft.com/office/officeart/2005/8/layout/list1"/>
    <dgm:cxn modelId="{DE965524-AE0F-4D13-95F7-C340491A183B}" type="presOf" srcId="{7616DEBA-8332-4624-B42C-908CEC64D2EC}" destId="{A989F97D-5688-4E93-9D07-CE427072D9F0}" srcOrd="0" destOrd="0" presId="urn:microsoft.com/office/officeart/2005/8/layout/list1"/>
    <dgm:cxn modelId="{4BB88524-B722-491A-B4AF-A1471A67AB3E}" type="presOf" srcId="{AAB71F80-294B-4DBB-9733-5D54EE492859}" destId="{99A0CA56-B163-4262-BCC0-7AD12C1B8D11}" srcOrd="1" destOrd="0" presId="urn:microsoft.com/office/officeart/2005/8/layout/list1"/>
    <dgm:cxn modelId="{5FACC433-2475-4305-8756-B0D0E129AB1E}" type="presOf" srcId="{C29B0BF2-AB49-4094-ACE9-90E1A916E5AB}" destId="{FB08E56E-8F78-4F3F-B203-EA89CF93A41B}" srcOrd="0" destOrd="0" presId="urn:microsoft.com/office/officeart/2005/8/layout/list1"/>
    <dgm:cxn modelId="{0800623A-0659-4233-92AF-C1E8819895D4}" type="presOf" srcId="{7616DEBA-8332-4624-B42C-908CEC64D2EC}" destId="{74230E11-DDAC-455A-B5D2-51D491276D65}" srcOrd="1" destOrd="0" presId="urn:microsoft.com/office/officeart/2005/8/layout/list1"/>
    <dgm:cxn modelId="{E499F33E-0BBD-40ED-89E7-3CFFAADE1552}" srcId="{7616DEBA-8332-4624-B42C-908CEC64D2EC}" destId="{C7E9498D-404B-4B29-BFAF-EBF3C8D78431}" srcOrd="0" destOrd="0" parTransId="{296468B6-88CF-4565-B0D3-1E0B71633A1A}" sibTransId="{881973D5-F300-47BD-9C2F-E71CD30CBFEC}"/>
    <dgm:cxn modelId="{4595D060-AD15-4914-8836-2D432B2C561E}" srcId="{189394F7-10CA-4C16-97A3-3F29BB3829D4}" destId="{8C3BEE13-DF68-4161-A4D8-F1468BD82818}" srcOrd="0" destOrd="0" parTransId="{5C62CF06-58EF-4128-BCCE-9F4BCF254714}" sibTransId="{736EDA70-27F6-45C1-9C90-F938011FD083}"/>
    <dgm:cxn modelId="{46161143-AD9C-428B-963A-34F47168174A}" type="presOf" srcId="{AAB71F80-294B-4DBB-9733-5D54EE492859}" destId="{40FED4FD-8331-449B-8D74-261044B1CBE5}" srcOrd="0" destOrd="0" presId="urn:microsoft.com/office/officeart/2005/8/layout/list1"/>
    <dgm:cxn modelId="{DA3CDD43-C8E3-463B-B57A-1FDF09AD2319}" type="presOf" srcId="{189394F7-10CA-4C16-97A3-3F29BB3829D4}" destId="{4A13B6DC-8A05-4A8B-9AF7-AC5FACC31FAA}" srcOrd="1" destOrd="0" presId="urn:microsoft.com/office/officeart/2005/8/layout/list1"/>
    <dgm:cxn modelId="{BC200B48-CE9A-45B7-81F7-4EB01C0B8406}" srcId="{FAE08B43-7F1C-4D95-B448-B95ABCFEF172}" destId="{3DDD7371-A95E-4655-B32E-A7832AA6E6A8}" srcOrd="0" destOrd="0" parTransId="{D8CBCF14-3C54-4521-8E52-065D95517564}" sibTransId="{804C1B80-E2BE-4B56-808D-A94553A74BCA}"/>
    <dgm:cxn modelId="{8C40984C-4CE8-4608-97B0-C609FBCF54EE}" type="presOf" srcId="{7AC001D9-8E81-4016-9403-8B1C5C138DD4}" destId="{FE922843-6E20-45FE-B28E-B039573CC16B}" srcOrd="0" destOrd="0" presId="urn:microsoft.com/office/officeart/2005/8/layout/list1"/>
    <dgm:cxn modelId="{B4AD2270-8ABA-4A55-A283-B84BC4D74DA2}" type="presOf" srcId="{189394F7-10CA-4C16-97A3-3F29BB3829D4}" destId="{AF689FE1-2C3D-4FF0-8137-6EC7060C1F65}" srcOrd="0" destOrd="0" presId="urn:microsoft.com/office/officeart/2005/8/layout/list1"/>
    <dgm:cxn modelId="{56A7E372-4158-42F6-92A4-B3665AE8D948}" srcId="{7AC001D9-8E81-4016-9403-8B1C5C138DD4}" destId="{FAE08B43-7F1C-4D95-B448-B95ABCFEF172}" srcOrd="2" destOrd="0" parTransId="{0E229568-1CB4-474A-A7CA-579464977321}" sibTransId="{4B044E65-06D9-4F79-AA04-51E46B5B16B8}"/>
    <dgm:cxn modelId="{F33F7B59-949E-4783-8A3B-676B68C787A2}" srcId="{AAB71F80-294B-4DBB-9733-5D54EE492859}" destId="{C29B0BF2-AB49-4094-ACE9-90E1A916E5AB}" srcOrd="0" destOrd="0" parTransId="{072D6CF6-15F4-40A6-B4CA-142C225BBB4D}" sibTransId="{621AB881-1EA9-4E8E-B550-1F6E9EBEEC0C}"/>
    <dgm:cxn modelId="{B844FD7E-5472-4170-A4C5-4C34B637DE8C}" type="presOf" srcId="{FAE08B43-7F1C-4D95-B448-B95ABCFEF172}" destId="{9036BF0E-9CB2-4055-B290-41F35CECFD12}" srcOrd="0" destOrd="0" presId="urn:microsoft.com/office/officeart/2005/8/layout/list1"/>
    <dgm:cxn modelId="{5A4C51A5-3440-4EFE-8585-E886799DF099}" type="presOf" srcId="{8C3BEE13-DF68-4161-A4D8-F1468BD82818}" destId="{6CCADC97-A92D-42C0-A408-98B53AA666FE}" srcOrd="0" destOrd="0" presId="urn:microsoft.com/office/officeart/2005/8/layout/list1"/>
    <dgm:cxn modelId="{6FFC92C9-8F78-4011-A62D-1F601E4CB1A8}" srcId="{7AC001D9-8E81-4016-9403-8B1C5C138DD4}" destId="{189394F7-10CA-4C16-97A3-3F29BB3829D4}" srcOrd="0" destOrd="0" parTransId="{9344B6A5-9F18-4430-8290-150C22612535}" sibTransId="{B1C05BA5-FF76-425F-B48C-BF18F7AF18AF}"/>
    <dgm:cxn modelId="{FB9C0DD0-444F-45A9-B26F-8975B1B9C87D}" srcId="{7AC001D9-8E81-4016-9403-8B1C5C138DD4}" destId="{AAB71F80-294B-4DBB-9733-5D54EE492859}" srcOrd="1" destOrd="0" parTransId="{2D2B10A1-BDDF-4519-B1CC-E9E77FD51A22}" sibTransId="{F62CC8E1-7423-478F-82A5-5034138C57C1}"/>
    <dgm:cxn modelId="{616A0ADA-7FAD-4453-A9D6-A3213B97A7C0}" type="presOf" srcId="{3DDD7371-A95E-4655-B32E-A7832AA6E6A8}" destId="{2CF9C5C5-B512-424E-A90F-9D57CB357652}" srcOrd="0" destOrd="0" presId="urn:microsoft.com/office/officeart/2005/8/layout/list1"/>
    <dgm:cxn modelId="{E889FCEC-0CD8-4B40-A958-497750E24C80}" type="presOf" srcId="{C7E9498D-404B-4B29-BFAF-EBF3C8D78431}" destId="{4066F78D-D874-49AD-B803-79C97ED8A216}" srcOrd="0" destOrd="0" presId="urn:microsoft.com/office/officeart/2005/8/layout/list1"/>
    <dgm:cxn modelId="{36496B1C-DE55-4951-A960-F2490A48C425}" type="presParOf" srcId="{FE922843-6E20-45FE-B28E-B039573CC16B}" destId="{704CB79B-957B-4474-85EF-ACF672E8C995}" srcOrd="0" destOrd="0" presId="urn:microsoft.com/office/officeart/2005/8/layout/list1"/>
    <dgm:cxn modelId="{6198D669-BD99-4B61-A3FC-91926D55102E}" type="presParOf" srcId="{704CB79B-957B-4474-85EF-ACF672E8C995}" destId="{AF689FE1-2C3D-4FF0-8137-6EC7060C1F65}" srcOrd="0" destOrd="0" presId="urn:microsoft.com/office/officeart/2005/8/layout/list1"/>
    <dgm:cxn modelId="{296BA623-A280-4CF2-8A2E-3C63C7F5C22F}" type="presParOf" srcId="{704CB79B-957B-4474-85EF-ACF672E8C995}" destId="{4A13B6DC-8A05-4A8B-9AF7-AC5FACC31FAA}" srcOrd="1" destOrd="0" presId="urn:microsoft.com/office/officeart/2005/8/layout/list1"/>
    <dgm:cxn modelId="{DA1653E6-DE53-4F95-BA88-FF12B0266432}" type="presParOf" srcId="{FE922843-6E20-45FE-B28E-B039573CC16B}" destId="{DA1EDDBA-C391-4301-A278-64B127AC87B4}" srcOrd="1" destOrd="0" presId="urn:microsoft.com/office/officeart/2005/8/layout/list1"/>
    <dgm:cxn modelId="{CCD553B1-1D79-4AB7-81EB-49D6485FF8E5}" type="presParOf" srcId="{FE922843-6E20-45FE-B28E-B039573CC16B}" destId="{6CCADC97-A92D-42C0-A408-98B53AA666FE}" srcOrd="2" destOrd="0" presId="urn:microsoft.com/office/officeart/2005/8/layout/list1"/>
    <dgm:cxn modelId="{EA5C15CA-56B1-496B-B91B-31F9D8049D90}" type="presParOf" srcId="{FE922843-6E20-45FE-B28E-B039573CC16B}" destId="{A2AED0C2-484C-4553-AA2A-806127BE0B1B}" srcOrd="3" destOrd="0" presId="urn:microsoft.com/office/officeart/2005/8/layout/list1"/>
    <dgm:cxn modelId="{EE19D0C5-6054-426A-B7CA-D81614820C0B}" type="presParOf" srcId="{FE922843-6E20-45FE-B28E-B039573CC16B}" destId="{37BB6C92-DAC8-4A68-927D-3083F715F06B}" srcOrd="4" destOrd="0" presId="urn:microsoft.com/office/officeart/2005/8/layout/list1"/>
    <dgm:cxn modelId="{75584CC5-412F-4667-A354-B9C17878BA13}" type="presParOf" srcId="{37BB6C92-DAC8-4A68-927D-3083F715F06B}" destId="{40FED4FD-8331-449B-8D74-261044B1CBE5}" srcOrd="0" destOrd="0" presId="urn:microsoft.com/office/officeart/2005/8/layout/list1"/>
    <dgm:cxn modelId="{9E29AABE-8A49-4088-80C2-EEA1AD138735}" type="presParOf" srcId="{37BB6C92-DAC8-4A68-927D-3083F715F06B}" destId="{99A0CA56-B163-4262-BCC0-7AD12C1B8D11}" srcOrd="1" destOrd="0" presId="urn:microsoft.com/office/officeart/2005/8/layout/list1"/>
    <dgm:cxn modelId="{E495ECF1-E310-47BF-A2ED-8678BAC4C83E}" type="presParOf" srcId="{FE922843-6E20-45FE-B28E-B039573CC16B}" destId="{115268C7-8FA0-4847-A8C8-E0E92E44683C}" srcOrd="5" destOrd="0" presId="urn:microsoft.com/office/officeart/2005/8/layout/list1"/>
    <dgm:cxn modelId="{516D5C04-C86D-4AB3-B8F5-326B0C7EBDF6}" type="presParOf" srcId="{FE922843-6E20-45FE-B28E-B039573CC16B}" destId="{FB08E56E-8F78-4F3F-B203-EA89CF93A41B}" srcOrd="6" destOrd="0" presId="urn:microsoft.com/office/officeart/2005/8/layout/list1"/>
    <dgm:cxn modelId="{B7A5D996-170A-4DE1-9FC0-757A4B201FA4}" type="presParOf" srcId="{FE922843-6E20-45FE-B28E-B039573CC16B}" destId="{04122AB6-C005-4439-B227-8A5BB0383D18}" srcOrd="7" destOrd="0" presId="urn:microsoft.com/office/officeart/2005/8/layout/list1"/>
    <dgm:cxn modelId="{62C3CAC3-FD56-4B30-AD48-2BEC2F9ACE88}" type="presParOf" srcId="{FE922843-6E20-45FE-B28E-B039573CC16B}" destId="{52D68631-C9BA-41C0-A105-43EFDC9FF013}" srcOrd="8" destOrd="0" presId="urn:microsoft.com/office/officeart/2005/8/layout/list1"/>
    <dgm:cxn modelId="{10A10824-3057-46DC-B109-40F0F99F47B6}" type="presParOf" srcId="{52D68631-C9BA-41C0-A105-43EFDC9FF013}" destId="{9036BF0E-9CB2-4055-B290-41F35CECFD12}" srcOrd="0" destOrd="0" presId="urn:microsoft.com/office/officeart/2005/8/layout/list1"/>
    <dgm:cxn modelId="{C1E2E780-12B0-47BC-8CBB-12C87C6F7E80}" type="presParOf" srcId="{52D68631-C9BA-41C0-A105-43EFDC9FF013}" destId="{E5BC092B-6643-42F6-B159-EAA9C0B75306}" srcOrd="1" destOrd="0" presId="urn:microsoft.com/office/officeart/2005/8/layout/list1"/>
    <dgm:cxn modelId="{8AF8EB69-2ED4-4C03-AE2C-C888ED4D08B0}" type="presParOf" srcId="{FE922843-6E20-45FE-B28E-B039573CC16B}" destId="{11EA95B3-DB67-43AF-979C-AF714FD2822C}" srcOrd="9" destOrd="0" presId="urn:microsoft.com/office/officeart/2005/8/layout/list1"/>
    <dgm:cxn modelId="{C2F95D93-8C2C-4632-A240-FA8B160B5957}" type="presParOf" srcId="{FE922843-6E20-45FE-B28E-B039573CC16B}" destId="{2CF9C5C5-B512-424E-A90F-9D57CB357652}" srcOrd="10" destOrd="0" presId="urn:microsoft.com/office/officeart/2005/8/layout/list1"/>
    <dgm:cxn modelId="{7C89CAFE-0077-4F69-8E79-FB56C94F7AE8}" type="presParOf" srcId="{FE922843-6E20-45FE-B28E-B039573CC16B}" destId="{E58645CC-3546-4949-9234-71A4D87E0B21}" srcOrd="11" destOrd="0" presId="urn:microsoft.com/office/officeart/2005/8/layout/list1"/>
    <dgm:cxn modelId="{5B2900B0-FC3F-4B63-9D31-C0854897E046}" type="presParOf" srcId="{FE922843-6E20-45FE-B28E-B039573CC16B}" destId="{46FAEA7F-12D5-4C12-8AC7-B912CB07E0FF}" srcOrd="12" destOrd="0" presId="urn:microsoft.com/office/officeart/2005/8/layout/list1"/>
    <dgm:cxn modelId="{F09730A5-A76E-48EF-ACD0-1696DEADFB9A}" type="presParOf" srcId="{46FAEA7F-12D5-4C12-8AC7-B912CB07E0FF}" destId="{A989F97D-5688-4E93-9D07-CE427072D9F0}" srcOrd="0" destOrd="0" presId="urn:microsoft.com/office/officeart/2005/8/layout/list1"/>
    <dgm:cxn modelId="{C0F09710-97B3-4924-94F8-B9412FEC210B}" type="presParOf" srcId="{46FAEA7F-12D5-4C12-8AC7-B912CB07E0FF}" destId="{74230E11-DDAC-455A-B5D2-51D491276D65}" srcOrd="1" destOrd="0" presId="urn:microsoft.com/office/officeart/2005/8/layout/list1"/>
    <dgm:cxn modelId="{827F289F-FA7C-4D24-B2F5-B37FD596CE2D}" type="presParOf" srcId="{FE922843-6E20-45FE-B28E-B039573CC16B}" destId="{2C7B598E-769C-4B4B-A4AC-24F42265A38F}" srcOrd="13" destOrd="0" presId="urn:microsoft.com/office/officeart/2005/8/layout/list1"/>
    <dgm:cxn modelId="{50B26B20-0400-477C-B90F-A258E3FB6715}" type="presParOf" srcId="{FE922843-6E20-45FE-B28E-B039573CC16B}" destId="{4066F78D-D874-49AD-B803-79C97ED8A2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ADC97-A92D-42C0-A408-98B53AA666FE}">
      <dsp:nvSpPr>
        <dsp:cNvPr id="0" name=""/>
        <dsp:cNvSpPr/>
      </dsp:nvSpPr>
      <dsp:spPr>
        <a:xfrm>
          <a:off x="0" y="468992"/>
          <a:ext cx="1147445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0545" tIns="354076" rIns="890545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Calibri Light" panose="020F0302020204030204"/>
            </a:rPr>
            <a:t>Academic &amp; Digital Development Adviser (Active and Blended Learning)</a:t>
          </a:r>
        </a:p>
      </dsp:txBody>
      <dsp:txXfrm>
        <a:off x="0" y="468992"/>
        <a:ext cx="11474450" cy="722925"/>
      </dsp:txXfrm>
    </dsp:sp>
    <dsp:sp modelId="{4A13B6DC-8A05-4A8B-9AF7-AC5FACC31FAA}">
      <dsp:nvSpPr>
        <dsp:cNvPr id="0" name=""/>
        <dsp:cNvSpPr/>
      </dsp:nvSpPr>
      <dsp:spPr>
        <a:xfrm>
          <a:off x="573722" y="218072"/>
          <a:ext cx="803211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3595" tIns="0" rIns="3035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Vicki Dale </a:t>
          </a:r>
          <a:endParaRPr lang="en-US" sz="1700" kern="1200" dirty="0"/>
        </a:p>
      </dsp:txBody>
      <dsp:txXfrm>
        <a:off x="598220" y="242570"/>
        <a:ext cx="7983119" cy="452844"/>
      </dsp:txXfrm>
    </dsp:sp>
    <dsp:sp modelId="{FB08E56E-8F78-4F3F-B203-EA89CF93A41B}">
      <dsp:nvSpPr>
        <dsp:cNvPr id="0" name=""/>
        <dsp:cNvSpPr/>
      </dsp:nvSpPr>
      <dsp:spPr>
        <a:xfrm>
          <a:off x="0" y="1534637"/>
          <a:ext cx="1147445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0545" tIns="354076" rIns="890545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Calibri Light" panose="020F0302020204030204"/>
            </a:rPr>
            <a:t>Lecturer, Chemistry</a:t>
          </a:r>
        </a:p>
      </dsp:txBody>
      <dsp:txXfrm>
        <a:off x="0" y="1534637"/>
        <a:ext cx="11474450" cy="722925"/>
      </dsp:txXfrm>
    </dsp:sp>
    <dsp:sp modelId="{99A0CA56-B163-4262-BCC0-7AD12C1B8D11}">
      <dsp:nvSpPr>
        <dsp:cNvPr id="0" name=""/>
        <dsp:cNvSpPr/>
      </dsp:nvSpPr>
      <dsp:spPr>
        <a:xfrm>
          <a:off x="573722" y="1283717"/>
          <a:ext cx="803211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3595" tIns="0" rIns="3035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Frances Doherty</a:t>
          </a:r>
          <a:endParaRPr lang="en-US" sz="1700" kern="1200" dirty="0"/>
        </a:p>
      </dsp:txBody>
      <dsp:txXfrm>
        <a:off x="598220" y="1308215"/>
        <a:ext cx="7983119" cy="452844"/>
      </dsp:txXfrm>
    </dsp:sp>
    <dsp:sp modelId="{2CF9C5C5-B512-424E-A90F-9D57CB357652}">
      <dsp:nvSpPr>
        <dsp:cNvPr id="0" name=""/>
        <dsp:cNvSpPr/>
      </dsp:nvSpPr>
      <dsp:spPr>
        <a:xfrm>
          <a:off x="0" y="2600282"/>
          <a:ext cx="1147445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0545" tIns="354076" rIns="890545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Calibri Light" panose="020F0302020204030204"/>
            </a:rPr>
            <a:t>Good Practice Adviser</a:t>
          </a:r>
        </a:p>
      </dsp:txBody>
      <dsp:txXfrm>
        <a:off x="0" y="2600282"/>
        <a:ext cx="11474450" cy="722925"/>
      </dsp:txXfrm>
    </dsp:sp>
    <dsp:sp modelId="{E5BC092B-6643-42F6-B159-EAA9C0B75306}">
      <dsp:nvSpPr>
        <dsp:cNvPr id="0" name=""/>
        <dsp:cNvSpPr/>
      </dsp:nvSpPr>
      <dsp:spPr>
        <a:xfrm>
          <a:off x="573722" y="2349362"/>
          <a:ext cx="803211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3595" tIns="0" rIns="3035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Sarah Honeychurch</a:t>
          </a:r>
          <a:endParaRPr lang="en-US" sz="1700" kern="1200" dirty="0"/>
        </a:p>
      </dsp:txBody>
      <dsp:txXfrm>
        <a:off x="598220" y="2373860"/>
        <a:ext cx="7983119" cy="452844"/>
      </dsp:txXfrm>
    </dsp:sp>
    <dsp:sp modelId="{4066F78D-D874-49AD-B803-79C97ED8A216}">
      <dsp:nvSpPr>
        <dsp:cNvPr id="0" name=""/>
        <dsp:cNvSpPr/>
      </dsp:nvSpPr>
      <dsp:spPr>
        <a:xfrm>
          <a:off x="0" y="3665927"/>
          <a:ext cx="1147445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0545" tIns="354076" rIns="890545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Calibri Light" panose="020F0302020204030204"/>
            </a:rPr>
            <a:t>Academic and Digital Development Adviser (Creative pedagogies and Scholarship of Teaching and Learning)</a:t>
          </a:r>
        </a:p>
      </dsp:txBody>
      <dsp:txXfrm>
        <a:off x="0" y="3665927"/>
        <a:ext cx="11474450" cy="722925"/>
      </dsp:txXfrm>
    </dsp:sp>
    <dsp:sp modelId="{74230E11-DDAC-455A-B5D2-51D491276D65}">
      <dsp:nvSpPr>
        <dsp:cNvPr id="0" name=""/>
        <dsp:cNvSpPr/>
      </dsp:nvSpPr>
      <dsp:spPr>
        <a:xfrm>
          <a:off x="573722" y="3415007"/>
          <a:ext cx="803211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3595" tIns="0" rIns="3035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Nathalie Tasler</a:t>
          </a:r>
          <a:endParaRPr lang="en-US" sz="1700" kern="1200" dirty="0"/>
        </a:p>
      </dsp:txBody>
      <dsp:txXfrm>
        <a:off x="598220" y="3439505"/>
        <a:ext cx="798311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AE2-43AC-144B-AE88-DCB376799F1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E5BB-E6B0-B84A-ABCD-9A3E9C2D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7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6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B4406-02B4-284F-84C5-A21F22E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EA054A-F191-E34B-8C26-BA11F3F0C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627188"/>
            <a:ext cx="11474450" cy="4606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70" y="365126"/>
            <a:ext cx="8713630" cy="10403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048" y="365125"/>
            <a:ext cx="870233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4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7420DD-2415-454D-AA0F-DBDA719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28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680" y="3934224"/>
            <a:ext cx="4030345" cy="19347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9978F3-40AA-B047-B077-E6C1CE00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418" y="1657926"/>
            <a:ext cx="6629400" cy="789709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762F7-94EF-0744-BA0E-BF26083BC2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0563" y="3016250"/>
            <a:ext cx="5680075" cy="6223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7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A3FE5F-792E-894C-96F2-B918CA1BC6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567" y="1705342"/>
            <a:ext cx="11100631" cy="47404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7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2E3E9-8DBB-5745-BD29-CD970B695C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2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1800" y="681037"/>
            <a:ext cx="5842000" cy="100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4FB1-CB24-4B4C-BFD4-AD276D9A405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F3F6-C255-4AC5-91C2-3F61B6509B3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62A0F-9E49-6B4D-94F3-647B33A2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2" r:id="rId2"/>
    <p:sldLayoutId id="2147483653" r:id="rId3"/>
    <p:sldLayoutId id="2147483654" r:id="rId4"/>
    <p:sldLayoutId id="2147483656" r:id="rId5"/>
    <p:sldLayoutId id="2147483649" r:id="rId6"/>
    <p:sldLayoutId id="2147483684" r:id="rId7"/>
    <p:sldLayoutId id="2147483691" r:id="rId8"/>
    <p:sldLayoutId id="2147483690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elearningnetwork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adlet.com/uofgadd/ALNUofGsatelli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Gilbert Scott Building">
            <a:extLst>
              <a:ext uri="{FF2B5EF4-FFF2-40B4-BE49-F238E27FC236}">
                <a16:creationId xmlns:a16="http://schemas.microsoft.com/office/drawing/2014/main" id="{C7A79E24-E3AE-E14E-A68E-EF73A238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8" y="1657926"/>
            <a:ext cx="6629400" cy="78970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Welcome to the Active Learning Network University of Glasgow satellite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0418" y="2569936"/>
            <a:ext cx="5680075" cy="622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hlinkClick r:id="rId3"/>
              </a:rPr>
              <a:t>https://activelearningnetwork.com/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17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8CD8-3F32-48E7-8035-30E79F2E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 anchor="t">
            <a:normAutofit/>
          </a:bodyPr>
          <a:lstStyle/>
          <a:p>
            <a:r>
              <a:rPr lang="en-GB" err="1"/>
              <a:t>UofG</a:t>
            </a:r>
            <a:r>
              <a:rPr lang="en-GB"/>
              <a:t> satellite steering group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B5F01-26E7-4BC9-931E-6C44FF2A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910409"/>
              </p:ext>
            </p:extLst>
          </p:nvPr>
        </p:nvGraphicFramePr>
        <p:xfrm>
          <a:off x="285750" y="1627188"/>
          <a:ext cx="1147445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05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South Front of the University">
            <a:extLst>
              <a:ext uri="{FF2B5EF4-FFF2-40B4-BE49-F238E27FC236}">
                <a16:creationId xmlns:a16="http://schemas.microsoft.com/office/drawing/2014/main" id="{F5289F01-9C4E-404B-A711-E83C3A36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800"/>
            <a:ext cx="6686985" cy="4546617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3165" y="1604800"/>
            <a:ext cx="6653222" cy="67207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1443" y="2180864"/>
            <a:ext cx="6536420" cy="38518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About the Active Learning Network: </a:t>
            </a:r>
            <a:b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Dr Tab Betts</a:t>
            </a:r>
            <a:endParaRPr lang="en-US"/>
          </a:p>
          <a:p>
            <a:pPr marL="380365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Activity: Padlet</a:t>
            </a:r>
          </a:p>
          <a:p>
            <a:pPr marL="837565" lvl="1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What can the ALN offer us?</a:t>
            </a:r>
            <a:endParaRPr lang="en-US" dirty="0">
              <a:solidFill>
                <a:schemeClr val="tx1"/>
              </a:solidFill>
            </a:endParaRPr>
          </a:p>
          <a:p>
            <a:pPr marL="837565" lvl="1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What can </a:t>
            </a:r>
            <a:r>
              <a:rPr lang="en-US" kern="0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UofG</a:t>
            </a:r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 offer the ALN?</a:t>
            </a:r>
          </a:p>
          <a:p>
            <a:pPr marL="837565" lvl="1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Ideas for next meeting/webinars etc.</a:t>
            </a:r>
          </a:p>
          <a:p>
            <a:pPr marL="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Questions, discussion, volunteers?</a:t>
            </a:r>
          </a:p>
        </p:txBody>
      </p:sp>
    </p:spTree>
    <p:extLst>
      <p:ext uri="{BB962C8B-B14F-4D97-AF65-F5344CB8AC3E}">
        <p14:creationId xmlns:p14="http://schemas.microsoft.com/office/powerpoint/2010/main" val="242718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South Front of the University">
            <a:extLst>
              <a:ext uri="{FF2B5EF4-FFF2-40B4-BE49-F238E27FC236}">
                <a16:creationId xmlns:a16="http://schemas.microsoft.com/office/drawing/2014/main" id="{F5289F01-9C4E-404B-A711-E83C3A36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800"/>
            <a:ext cx="6686985" cy="4546617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3165" y="1604800"/>
            <a:ext cx="6653222" cy="67207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Padlet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1443" y="2180864"/>
            <a:ext cx="6536420" cy="38518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In breakout rooms, discuss:</a:t>
            </a:r>
          </a:p>
          <a:p>
            <a:pPr marL="837565" lvl="1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What can the ALN offer us?</a:t>
            </a:r>
            <a:endParaRPr lang="en-US" dirty="0">
              <a:solidFill>
                <a:schemeClr val="tx1"/>
              </a:solidFill>
            </a:endParaRPr>
          </a:p>
          <a:p>
            <a:pPr marL="837565" lvl="1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What can </a:t>
            </a:r>
            <a:r>
              <a:rPr lang="en-US" kern="0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UofG</a:t>
            </a:r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 offer the ALN?</a:t>
            </a:r>
          </a:p>
          <a:p>
            <a:pPr marL="837565" lvl="1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Ideas for next meeting/webinars etc.</a:t>
            </a:r>
          </a:p>
          <a:p>
            <a:pPr marL="837565" lvl="1" indent="-380365"/>
            <a:endParaRPr lang="en-US" kern="0" dirty="0">
              <a:solidFill>
                <a:schemeClr val="tx1"/>
              </a:solidFill>
              <a:latin typeface="Arial"/>
              <a:ea typeface="Arial" charset="0"/>
              <a:cs typeface="Arial"/>
            </a:endParaRPr>
          </a:p>
          <a:p>
            <a:pPr marL="380365" indent="-380365"/>
            <a:r>
              <a:rPr lang="en-US" kern="0" dirty="0">
                <a:latin typeface="Arial"/>
                <a:ea typeface="Arial" charset="0"/>
                <a:cs typeface="Arial"/>
                <a:hlinkClick r:id="rId4"/>
              </a:rPr>
              <a:t>https://padlet.com/uofgadd/ALNUofGsatellite</a:t>
            </a:r>
            <a:r>
              <a:rPr lang="en-US" kern="0" dirty="0">
                <a:latin typeface="Arial"/>
                <a:ea typeface="Arial" charset="0"/>
                <a:cs typeface="Arial"/>
              </a:rPr>
              <a:t> </a:t>
            </a:r>
            <a:endParaRPr lang="en-US" kern="0" dirty="0">
              <a:solidFill>
                <a:schemeClr val="tx1"/>
              </a:solidFill>
              <a:latin typeface="Arial"/>
              <a:ea typeface="Arial" charset="0"/>
              <a:cs typeface="Arial"/>
            </a:endParaRPr>
          </a:p>
          <a:p>
            <a:pPr marL="380365"/>
            <a:endParaRPr lang="en-US" kern="0" dirty="0">
              <a:solidFill>
                <a:schemeClr val="tx1"/>
              </a:solidFill>
              <a:latin typeface="Arial" charset="0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31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students in the Cloisters">
            <a:extLst>
              <a:ext uri="{FF2B5EF4-FFF2-40B4-BE49-F238E27FC236}">
                <a16:creationId xmlns:a16="http://schemas.microsoft.com/office/drawing/2014/main" id="{7C0C6670-7B1B-F842-BF75-3F00F2450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801"/>
            <a:ext cx="6686985" cy="356629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0932" y="1604800"/>
            <a:ext cx="6686985" cy="67207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What do we want from the ALN?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50933" y="2180865"/>
            <a:ext cx="6686984" cy="29902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Networking with like-minded people nationally and internationally</a:t>
            </a:r>
          </a:p>
          <a:p>
            <a:r>
              <a:rPr lang="en-GB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Ideas, inspiration, teaching strategies and methods</a:t>
            </a:r>
          </a:p>
          <a:p>
            <a:r>
              <a:rPr lang="en-GB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Opportunity to present at ALN events and contribute to scholarly outputs</a:t>
            </a:r>
          </a:p>
          <a:p>
            <a:endParaRPr lang="en-GB" dirty="0">
              <a:solidFill>
                <a:schemeClr val="tx1"/>
              </a:solidFill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13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9D2F66-FC76-4F42-8DDC-613DC5BE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" y="370"/>
            <a:ext cx="12240321" cy="6857259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801"/>
            <a:ext cx="7192656" cy="411282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0932" y="1604800"/>
            <a:ext cx="6655455" cy="67207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What can we offer the ALN?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50932" y="2180864"/>
            <a:ext cx="7194889" cy="38518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Experiences of using the JMS hub</a:t>
            </a:r>
          </a:p>
          <a:p>
            <a:pPr marL="380365" indent="-38036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Sharing good practice case studies</a:t>
            </a:r>
          </a:p>
          <a:p>
            <a:pPr marL="380365" indent="-38036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Share scholarship methodologies</a:t>
            </a:r>
          </a:p>
          <a:p>
            <a:pPr marL="380365" indent="-38036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Cross-institutional projects</a:t>
            </a:r>
          </a:p>
          <a:p>
            <a:pPr marL="380365" indent="-38036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Events e.g. webinars, workshops</a:t>
            </a:r>
          </a:p>
          <a:p>
            <a:pPr marL="380365" indent="-380365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BB52BEC8-ECE1-4554-B3A1-1627F9D54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" y="370"/>
            <a:ext cx="12184565" cy="6857259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15308"/>
            <a:ext cx="6882670" cy="43861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3164" y="1604800"/>
            <a:ext cx="6451200" cy="67207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Ideas for next meeting, events etc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53165" y="2180862"/>
            <a:ext cx="6704540" cy="3958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Next ALN conference (online) to be jointly </a:t>
            </a:r>
            <a:r>
              <a:rPr lang="en-US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organised</a:t>
            </a:r>
            <a:r>
              <a:rPr lang="en-US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 by </a:t>
            </a:r>
            <a:r>
              <a:rPr lang="en-US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UofG</a:t>
            </a:r>
            <a:r>
              <a:rPr lang="en-US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 in partnership with University of Coventry colleagues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Themed workshops?</a:t>
            </a:r>
          </a:p>
          <a:p>
            <a:r>
              <a:rPr lang="en-US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Joint webinars?</a:t>
            </a:r>
          </a:p>
        </p:txBody>
      </p:sp>
    </p:spTree>
    <p:extLst>
      <p:ext uri="{BB962C8B-B14F-4D97-AF65-F5344CB8AC3E}">
        <p14:creationId xmlns:p14="http://schemas.microsoft.com/office/powerpoint/2010/main" val="288707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o students studying together">
            <a:extLst>
              <a:ext uri="{FF2B5EF4-FFF2-40B4-BE49-F238E27FC236}">
                <a16:creationId xmlns:a16="http://schemas.microsoft.com/office/drawing/2014/main" id="{6B7FFDB7-9835-8E44-AF0C-6AC5DE162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798"/>
            <a:ext cx="6882670" cy="3848946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3164" y="1604800"/>
            <a:ext cx="6848909" cy="67207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53163" y="2180862"/>
            <a:ext cx="6848910" cy="3168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/>
            <a:r>
              <a:rPr lang="en-US" kern="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How else can we meaningfully engage with the ALN?</a:t>
            </a:r>
            <a:endParaRPr lang="en-US" kern="0" dirty="0">
              <a:solidFill>
                <a:schemeClr val="tx1"/>
              </a:solidFill>
              <a:latin typeface="Arial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1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University at sunset">
            <a:extLst>
              <a:ext uri="{FF2B5EF4-FFF2-40B4-BE49-F238E27FC236}">
                <a16:creationId xmlns:a16="http://schemas.microsoft.com/office/drawing/2014/main" id="{778F38A2-01CF-7145-BA22-B7FAA651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E8D2E6-CE5E-9344-8A5F-03E8D2B1A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5228" y="5699322"/>
            <a:ext cx="3413095" cy="854153"/>
            <a:chOff x="5652120" y="4237877"/>
            <a:chExt cx="3413095" cy="8541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0453A2-AEE0-5240-8453-87A32EE76A19}"/>
                </a:ext>
              </a:extLst>
            </p:cNvPr>
            <p:cNvSpPr txBox="1"/>
            <p:nvPr/>
          </p:nvSpPr>
          <p:spPr>
            <a:xfrm>
              <a:off x="5652120" y="4237877"/>
              <a:ext cx="3413095" cy="461665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UofGWorldChangers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DFC026-C260-A146-90D3-068313FC637F}"/>
                </a:ext>
              </a:extLst>
            </p:cNvPr>
            <p:cNvSpPr txBox="1"/>
            <p:nvPr/>
          </p:nvSpPr>
          <p:spPr>
            <a:xfrm>
              <a:off x="6365423" y="4630365"/>
              <a:ext cx="26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@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UofGlasgow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10452A7-409E-2B4B-BDEB-4830E7E43CE4}"/>
                </a:ext>
              </a:extLst>
            </p:cNvPr>
            <p:cNvGrpSpPr/>
            <p:nvPr/>
          </p:nvGrpSpPr>
          <p:grpSpPr>
            <a:xfrm>
              <a:off x="5868144" y="4759697"/>
              <a:ext cx="870873" cy="246401"/>
              <a:chOff x="-704667" y="465075"/>
              <a:chExt cx="718929" cy="20341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19679AC-163D-0141-A7B2-1701C1A60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68635" y="466885"/>
                <a:ext cx="242653" cy="2016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3BD8E9D-7401-184D-B897-73F772A32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87338" y="466885"/>
                <a:ext cx="201600" cy="2016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CB68A71-5BDD-A040-A021-252AE28C2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04667" y="465075"/>
                <a:ext cx="197388" cy="197388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C03AA1-5E47-2841-A2C0-74489FA31D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700" y="1798637"/>
            <a:ext cx="7737528" cy="2100263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https://</a:t>
            </a:r>
            <a:r>
              <a:rPr lang="en-GB" dirty="0" err="1">
                <a:solidFill>
                  <a:schemeClr val="bg1"/>
                </a:solidFill>
              </a:rPr>
              <a:t>activelearningnetwork.com</a:t>
            </a:r>
            <a:r>
              <a:rPr lang="en-GB" dirty="0">
                <a:solidFill>
                  <a:schemeClr val="bg1"/>
                </a:solidFill>
              </a:rPr>
              <a:t>/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ActiveLearnNTW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Teams: </a:t>
            </a:r>
          </a:p>
        </p:txBody>
      </p:sp>
    </p:spTree>
    <p:extLst>
      <p:ext uri="{BB962C8B-B14F-4D97-AF65-F5344CB8AC3E}">
        <p14:creationId xmlns:p14="http://schemas.microsoft.com/office/powerpoint/2010/main" val="300637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E47F14617154D91863C24EA5CBEE7" ma:contentTypeVersion="2" ma:contentTypeDescription="Create a new document." ma:contentTypeScope="" ma:versionID="f29ba2745d802e98fdbdd6d6ccdd3ebc">
  <xsd:schema xmlns:xsd="http://www.w3.org/2001/XMLSchema" xmlns:xs="http://www.w3.org/2001/XMLSchema" xmlns:p="http://schemas.microsoft.com/office/2006/metadata/properties" xmlns:ns2="bcaafed7-d220-4051-b862-9166ccce258d" targetNamespace="http://schemas.microsoft.com/office/2006/metadata/properties" ma:root="true" ma:fieldsID="25d776d07613fb1528c0486164a5f7d5" ns2:_="">
    <xsd:import namespace="bcaafed7-d220-4051-b862-9166ccce2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afed7-d220-4051-b862-9166ccce2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44BF4A-72A1-4A11-B806-AFB65779A591}">
  <ds:schemaRefs>
    <ds:schemaRef ds:uri="bcaafed7-d220-4051-b862-9166ccce258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BF9A54-9F16-4826-A934-EC387565B6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2A7920-8337-43C3-B47D-CF91B8139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afed7-d220-4051-b862-9166ccce2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275</Words>
  <Application>Microsoft Office PowerPoint</Application>
  <PresentationFormat>Widescreen</PresentationFormat>
  <Paragraphs>51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Welcome to the Active Learning Network University of Glasgow satellite group</vt:lpstr>
      <vt:lpstr>UofG satellite steering group</vt:lpstr>
      <vt:lpstr>Overview</vt:lpstr>
      <vt:lpstr>Padlet activity</vt:lpstr>
      <vt:lpstr>What do we want from the ALN?</vt:lpstr>
      <vt:lpstr>What can we offer the ALN?</vt:lpstr>
      <vt:lpstr>Ideas for next meeting, events etc</vt:lpstr>
      <vt:lpstr>Discussion</vt:lpstr>
      <vt:lpstr>https://activelearningnetwork.com/  @ActiveLearnNTW  Teams: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Network Intro</dc:title>
  <dc:creator>Pete Howard</dc:creator>
  <cp:lastModifiedBy>Sarah Honeychurch</cp:lastModifiedBy>
  <cp:revision>143</cp:revision>
  <dcterms:created xsi:type="dcterms:W3CDTF">2021-01-06T14:22:07Z</dcterms:created>
  <dcterms:modified xsi:type="dcterms:W3CDTF">2022-08-31T10:09:48Z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0x0101003ACE47F14617154D91863C24EA5CBEE7</vt:lpwstr>
  </property>
</Properties>
</file>