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comment1.xml" ContentType="application/vnd.openxmlformats-officedocument.presentationml.comments+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29"/>
  </p:notesMasterIdLst>
  <p:sldIdLst>
    <p:sldId id="256" r:id="rId3"/>
    <p:sldId id="291" r:id="rId4"/>
    <p:sldId id="278" r:id="rId5"/>
    <p:sldId id="261" r:id="rId6"/>
    <p:sldId id="262" r:id="rId7"/>
    <p:sldId id="268" r:id="rId8"/>
    <p:sldId id="288" r:id="rId9"/>
    <p:sldId id="289" r:id="rId10"/>
    <p:sldId id="267" r:id="rId11"/>
    <p:sldId id="279" r:id="rId12"/>
    <p:sldId id="281" r:id="rId13"/>
    <p:sldId id="285" r:id="rId14"/>
    <p:sldId id="284" r:id="rId15"/>
    <p:sldId id="297" r:id="rId16"/>
    <p:sldId id="272" r:id="rId17"/>
    <p:sldId id="276" r:id="rId18"/>
    <p:sldId id="277" r:id="rId19"/>
    <p:sldId id="260" r:id="rId20"/>
    <p:sldId id="275" r:id="rId21"/>
    <p:sldId id="274" r:id="rId22"/>
    <p:sldId id="311" r:id="rId23"/>
    <p:sldId id="258" r:id="rId24"/>
    <p:sldId id="299" r:id="rId25"/>
    <p:sldId id="308" r:id="rId26"/>
    <p:sldId id="312" r:id="rId27"/>
    <p:sldId id="2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Mathers" initials="HM" lastIdx="12" clrIdx="0">
    <p:extLst>
      <p:ext uri="{19B8F6BF-5375-455C-9EA6-DF929625EA0E}">
        <p15:presenceInfo xmlns:p15="http://schemas.microsoft.com/office/powerpoint/2012/main" userId="S::hannah.mathers@glasgow.ac.uk::d6d0a4cd-2557-4f43-b3d9-aa10ece8a5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D04CC-56AA-4210-9661-BDB67569A3F4}" v="461" dt="2022-02-01T11:30:09.227"/>
    <p1510:client id="{D65872D3-37F1-4685-91BF-F8F428F5353D}" v="19" dt="2022-01-31T18:00:19.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68" autoAdjust="0"/>
  </p:normalViewPr>
  <p:slideViewPr>
    <p:cSldViewPr snapToGrid="0">
      <p:cViewPr varScale="1">
        <p:scale>
          <a:sx n="68" d="100"/>
          <a:sy n="68" d="100"/>
        </p:scale>
        <p:origin x="1234" y="58"/>
      </p:cViewPr>
      <p:guideLst/>
    </p:cSldViewPr>
  </p:slideViewPr>
  <p:notesTextViewPr>
    <p:cViewPr>
      <p:scale>
        <a:sx n="1" d="1"/>
        <a:sy n="1" d="1"/>
      </p:scale>
      <p:origin x="0" y="0"/>
    </p:cViewPr>
  </p:notesTextViewPr>
  <p:sorterViewPr>
    <p:cViewPr>
      <p:scale>
        <a:sx n="100" d="100"/>
        <a:sy n="100" d="100"/>
      </p:scale>
      <p:origin x="0" y="-35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Mathers" userId="d6d0a4cd-2557-4f43-b3d9-aa10ece8a546" providerId="ADAL" clId="{0CED04CC-56AA-4210-9661-BDB67569A3F4}"/>
    <pc:docChg chg="undo custSel addSld delSld modSld sldOrd">
      <pc:chgData name="Hannah Mathers" userId="d6d0a4cd-2557-4f43-b3d9-aa10ece8a546" providerId="ADAL" clId="{0CED04CC-56AA-4210-9661-BDB67569A3F4}" dt="2022-02-01T11:41:42.218" v="1032" actId="113"/>
      <pc:docMkLst>
        <pc:docMk/>
      </pc:docMkLst>
      <pc:sldChg chg="modSp mod">
        <pc:chgData name="Hannah Mathers" userId="d6d0a4cd-2557-4f43-b3d9-aa10ece8a546" providerId="ADAL" clId="{0CED04CC-56AA-4210-9661-BDB67569A3F4}" dt="2022-02-01T11:24:17.293" v="573" actId="113"/>
        <pc:sldMkLst>
          <pc:docMk/>
          <pc:sldMk cId="31472507" sldId="260"/>
        </pc:sldMkLst>
        <pc:spChg chg="mod">
          <ac:chgData name="Hannah Mathers" userId="d6d0a4cd-2557-4f43-b3d9-aa10ece8a546" providerId="ADAL" clId="{0CED04CC-56AA-4210-9661-BDB67569A3F4}" dt="2022-02-01T11:24:17.293" v="573" actId="113"/>
          <ac:spMkLst>
            <pc:docMk/>
            <pc:sldMk cId="31472507" sldId="260"/>
            <ac:spMk id="3" creationId="{33D49B31-33D9-4BE9-B54E-886029AD2547}"/>
          </ac:spMkLst>
        </pc:spChg>
      </pc:sldChg>
      <pc:sldChg chg="modSp mod">
        <pc:chgData name="Hannah Mathers" userId="d6d0a4cd-2557-4f43-b3d9-aa10ece8a546" providerId="ADAL" clId="{0CED04CC-56AA-4210-9661-BDB67569A3F4}" dt="2022-02-01T11:11:03.482" v="348"/>
        <pc:sldMkLst>
          <pc:docMk/>
          <pc:sldMk cId="2329318175" sldId="261"/>
        </pc:sldMkLst>
        <pc:graphicFrameChg chg="mod modGraphic">
          <ac:chgData name="Hannah Mathers" userId="d6d0a4cd-2557-4f43-b3d9-aa10ece8a546" providerId="ADAL" clId="{0CED04CC-56AA-4210-9661-BDB67569A3F4}" dt="2022-02-01T11:11:03.482" v="348"/>
          <ac:graphicFrameMkLst>
            <pc:docMk/>
            <pc:sldMk cId="2329318175" sldId="261"/>
            <ac:graphicFrameMk id="76" creationId="{1FFB9ECB-6762-4961-BCC6-C195304986A7}"/>
          </ac:graphicFrameMkLst>
        </pc:graphicFrameChg>
        <pc:picChg chg="mod">
          <ac:chgData name="Hannah Mathers" userId="d6d0a4cd-2557-4f43-b3d9-aa10ece8a546" providerId="ADAL" clId="{0CED04CC-56AA-4210-9661-BDB67569A3F4}" dt="2022-02-01T11:10:06.901" v="215" actId="1076"/>
          <ac:picMkLst>
            <pc:docMk/>
            <pc:sldMk cId="2329318175" sldId="261"/>
            <ac:picMk id="1109" creationId="{BBD832AF-2BF3-40D3-B757-D789B609984E}"/>
          </ac:picMkLst>
        </pc:picChg>
        <pc:picChg chg="mod">
          <ac:chgData name="Hannah Mathers" userId="d6d0a4cd-2557-4f43-b3d9-aa10ece8a546" providerId="ADAL" clId="{0CED04CC-56AA-4210-9661-BDB67569A3F4}" dt="2022-02-01T11:10:48.857" v="338" actId="1038"/>
          <ac:picMkLst>
            <pc:docMk/>
            <pc:sldMk cId="2329318175" sldId="261"/>
            <ac:picMk id="1110" creationId="{A6C0EB7B-BAC0-4F1D-87DA-E9E98E6627E6}"/>
          </ac:picMkLst>
        </pc:picChg>
      </pc:sldChg>
      <pc:sldChg chg="delSp modSp mod delAnim modAnim">
        <pc:chgData name="Hannah Mathers" userId="d6d0a4cd-2557-4f43-b3d9-aa10ece8a546" providerId="ADAL" clId="{0CED04CC-56AA-4210-9661-BDB67569A3F4}" dt="2022-02-01T11:38:57.825" v="978" actId="1035"/>
        <pc:sldMkLst>
          <pc:docMk/>
          <pc:sldMk cId="2867746713" sldId="262"/>
        </pc:sldMkLst>
        <pc:spChg chg="mod">
          <ac:chgData name="Hannah Mathers" userId="d6d0a4cd-2557-4f43-b3d9-aa10ece8a546" providerId="ADAL" clId="{0CED04CC-56AA-4210-9661-BDB67569A3F4}" dt="2022-02-01T11:17:17.111" v="508" actId="14100"/>
          <ac:spMkLst>
            <pc:docMk/>
            <pc:sldMk cId="2867746713" sldId="262"/>
            <ac:spMk id="3" creationId="{2563B4D9-3A03-4C51-A4B6-0E538A200786}"/>
          </ac:spMkLst>
        </pc:spChg>
        <pc:spChg chg="mod">
          <ac:chgData name="Hannah Mathers" userId="d6d0a4cd-2557-4f43-b3d9-aa10ece8a546" providerId="ADAL" clId="{0CED04CC-56AA-4210-9661-BDB67569A3F4}" dt="2022-02-01T11:38:57.825" v="978" actId="1035"/>
          <ac:spMkLst>
            <pc:docMk/>
            <pc:sldMk cId="2867746713" sldId="262"/>
            <ac:spMk id="4" creationId="{373C3B5B-E25F-4A32-8F46-14B11B0A1104}"/>
          </ac:spMkLst>
        </pc:spChg>
        <pc:picChg chg="del">
          <ac:chgData name="Hannah Mathers" userId="d6d0a4cd-2557-4f43-b3d9-aa10ece8a546" providerId="ADAL" clId="{0CED04CC-56AA-4210-9661-BDB67569A3F4}" dt="2022-02-01T11:13:50.522" v="355" actId="478"/>
          <ac:picMkLst>
            <pc:docMk/>
            <pc:sldMk cId="2867746713" sldId="262"/>
            <ac:picMk id="9" creationId="{D2DBEFBA-9D88-4FDB-921A-7888DD2E5336}"/>
          </ac:picMkLst>
        </pc:picChg>
      </pc:sldChg>
      <pc:sldChg chg="modSp mod modAnim">
        <pc:chgData name="Hannah Mathers" userId="d6d0a4cd-2557-4f43-b3d9-aa10ece8a546" providerId="ADAL" clId="{0CED04CC-56AA-4210-9661-BDB67569A3F4}" dt="2022-02-01T11:18:53.109" v="523" actId="1076"/>
        <pc:sldMkLst>
          <pc:docMk/>
          <pc:sldMk cId="2931616544" sldId="268"/>
        </pc:sldMkLst>
        <pc:picChg chg="mod">
          <ac:chgData name="Hannah Mathers" userId="d6d0a4cd-2557-4f43-b3d9-aa10ece8a546" providerId="ADAL" clId="{0CED04CC-56AA-4210-9661-BDB67569A3F4}" dt="2022-02-01T11:18:53.109" v="523" actId="1076"/>
          <ac:picMkLst>
            <pc:docMk/>
            <pc:sldMk cId="2931616544" sldId="268"/>
            <ac:picMk id="9" creationId="{EABC412A-95FF-4488-8070-CDF3D59A6E96}"/>
          </ac:picMkLst>
        </pc:picChg>
      </pc:sldChg>
      <pc:sldChg chg="ord">
        <pc:chgData name="Hannah Mathers" userId="d6d0a4cd-2557-4f43-b3d9-aa10ece8a546" providerId="ADAL" clId="{0CED04CC-56AA-4210-9661-BDB67569A3F4}" dt="2022-02-01T11:24:56.146" v="579"/>
        <pc:sldMkLst>
          <pc:docMk/>
          <pc:sldMk cId="2158549229" sldId="274"/>
        </pc:sldMkLst>
      </pc:sldChg>
      <pc:sldChg chg="modSp mod">
        <pc:chgData name="Hannah Mathers" userId="d6d0a4cd-2557-4f43-b3d9-aa10ece8a546" providerId="ADAL" clId="{0CED04CC-56AA-4210-9661-BDB67569A3F4}" dt="2022-02-01T11:24:29.482" v="575" actId="20577"/>
        <pc:sldMkLst>
          <pc:docMk/>
          <pc:sldMk cId="3712964452" sldId="275"/>
        </pc:sldMkLst>
        <pc:spChg chg="mod">
          <ac:chgData name="Hannah Mathers" userId="d6d0a4cd-2557-4f43-b3d9-aa10ece8a546" providerId="ADAL" clId="{0CED04CC-56AA-4210-9661-BDB67569A3F4}" dt="2022-02-01T11:24:29.482" v="575" actId="20577"/>
          <ac:spMkLst>
            <pc:docMk/>
            <pc:sldMk cId="3712964452" sldId="275"/>
            <ac:spMk id="3" creationId="{33D49B31-33D9-4BE9-B54E-886029AD2547}"/>
          </ac:spMkLst>
        </pc:spChg>
      </pc:sldChg>
      <pc:sldChg chg="modSp mod">
        <pc:chgData name="Hannah Mathers" userId="d6d0a4cd-2557-4f43-b3d9-aa10ece8a546" providerId="ADAL" clId="{0CED04CC-56AA-4210-9661-BDB67569A3F4}" dt="2022-02-01T11:07:23.634" v="132" actId="113"/>
        <pc:sldMkLst>
          <pc:docMk/>
          <pc:sldMk cId="2434761141" sldId="278"/>
        </pc:sldMkLst>
        <pc:graphicFrameChg chg="mod modGraphic">
          <ac:chgData name="Hannah Mathers" userId="d6d0a4cd-2557-4f43-b3d9-aa10ece8a546" providerId="ADAL" clId="{0CED04CC-56AA-4210-9661-BDB67569A3F4}" dt="2022-02-01T11:07:23.634" v="132" actId="113"/>
          <ac:graphicFrameMkLst>
            <pc:docMk/>
            <pc:sldMk cId="2434761141" sldId="278"/>
            <ac:graphicFrameMk id="7" creationId="{30113162-2008-46A8-BADD-96087189C2A1}"/>
          </ac:graphicFrameMkLst>
        </pc:graphicFrameChg>
      </pc:sldChg>
      <pc:sldChg chg="modSp mod">
        <pc:chgData name="Hannah Mathers" userId="d6d0a4cd-2557-4f43-b3d9-aa10ece8a546" providerId="ADAL" clId="{0CED04CC-56AA-4210-9661-BDB67569A3F4}" dt="2022-02-01T11:20:49.181" v="540" actId="1035"/>
        <pc:sldMkLst>
          <pc:docMk/>
          <pc:sldMk cId="4271361558" sldId="281"/>
        </pc:sldMkLst>
        <pc:spChg chg="mod">
          <ac:chgData name="Hannah Mathers" userId="d6d0a4cd-2557-4f43-b3d9-aa10ece8a546" providerId="ADAL" clId="{0CED04CC-56AA-4210-9661-BDB67569A3F4}" dt="2022-02-01T11:20:25.135" v="532" actId="20577"/>
          <ac:spMkLst>
            <pc:docMk/>
            <pc:sldMk cId="4271361558" sldId="281"/>
            <ac:spMk id="3" creationId="{831F363F-BC1D-423D-A92C-4DFBCB3D4489}"/>
          </ac:spMkLst>
        </pc:spChg>
        <pc:spChg chg="mod">
          <ac:chgData name="Hannah Mathers" userId="d6d0a4cd-2557-4f43-b3d9-aa10ece8a546" providerId="ADAL" clId="{0CED04CC-56AA-4210-9661-BDB67569A3F4}" dt="2022-02-01T11:20:49.181" v="540" actId="1035"/>
          <ac:spMkLst>
            <pc:docMk/>
            <pc:sldMk cId="4271361558" sldId="281"/>
            <ac:spMk id="5" creationId="{DD264E57-065F-4D6F-818F-E2A7BEEBF58C}"/>
          </ac:spMkLst>
        </pc:spChg>
      </pc:sldChg>
      <pc:sldChg chg="modSp mod">
        <pc:chgData name="Hannah Mathers" userId="d6d0a4cd-2557-4f43-b3d9-aa10ece8a546" providerId="ADAL" clId="{0CED04CC-56AA-4210-9661-BDB67569A3F4}" dt="2022-02-01T11:22:46.854" v="562" actId="2711"/>
        <pc:sldMkLst>
          <pc:docMk/>
          <pc:sldMk cId="1150808364" sldId="284"/>
        </pc:sldMkLst>
        <pc:spChg chg="mod">
          <ac:chgData name="Hannah Mathers" userId="d6d0a4cd-2557-4f43-b3d9-aa10ece8a546" providerId="ADAL" clId="{0CED04CC-56AA-4210-9661-BDB67569A3F4}" dt="2022-02-01T11:22:02.932" v="560" actId="20577"/>
          <ac:spMkLst>
            <pc:docMk/>
            <pc:sldMk cId="1150808364" sldId="284"/>
            <ac:spMk id="96" creationId="{F3DACE00-5823-4297-B2E2-4709ED4C44DF}"/>
          </ac:spMkLst>
        </pc:spChg>
        <pc:graphicFrameChg chg="mod modGraphic">
          <ac:chgData name="Hannah Mathers" userId="d6d0a4cd-2557-4f43-b3d9-aa10ece8a546" providerId="ADAL" clId="{0CED04CC-56AA-4210-9661-BDB67569A3F4}" dt="2022-02-01T11:22:46.854" v="562" actId="2711"/>
          <ac:graphicFrameMkLst>
            <pc:docMk/>
            <pc:sldMk cId="1150808364" sldId="284"/>
            <ac:graphicFrameMk id="8" creationId="{CF4D6EF0-8A4A-4547-B6C2-14C4A30C5922}"/>
          </ac:graphicFrameMkLst>
        </pc:graphicFrameChg>
      </pc:sldChg>
      <pc:sldChg chg="modSp mod">
        <pc:chgData name="Hannah Mathers" userId="d6d0a4cd-2557-4f43-b3d9-aa10ece8a546" providerId="ADAL" clId="{0CED04CC-56AA-4210-9661-BDB67569A3F4}" dt="2022-02-01T11:21:27.107" v="555" actId="1036"/>
        <pc:sldMkLst>
          <pc:docMk/>
          <pc:sldMk cId="2021956657" sldId="285"/>
        </pc:sldMkLst>
        <pc:spChg chg="mod">
          <ac:chgData name="Hannah Mathers" userId="d6d0a4cd-2557-4f43-b3d9-aa10ece8a546" providerId="ADAL" clId="{0CED04CC-56AA-4210-9661-BDB67569A3F4}" dt="2022-02-01T11:21:27.107" v="555" actId="1036"/>
          <ac:spMkLst>
            <pc:docMk/>
            <pc:sldMk cId="2021956657" sldId="285"/>
            <ac:spMk id="7" creationId="{167BF7A6-5838-4045-9B68-581C5323ECB1}"/>
          </ac:spMkLst>
        </pc:spChg>
      </pc:sldChg>
      <pc:sldChg chg="modSp mod">
        <pc:chgData name="Hannah Mathers" userId="d6d0a4cd-2557-4f43-b3d9-aa10ece8a546" providerId="ADAL" clId="{0CED04CC-56AA-4210-9661-BDB67569A3F4}" dt="2022-02-01T11:41:42.218" v="1032" actId="113"/>
        <pc:sldMkLst>
          <pc:docMk/>
          <pc:sldMk cId="1078126287" sldId="289"/>
        </pc:sldMkLst>
        <pc:spChg chg="mod">
          <ac:chgData name="Hannah Mathers" userId="d6d0a4cd-2557-4f43-b3d9-aa10ece8a546" providerId="ADAL" clId="{0CED04CC-56AA-4210-9661-BDB67569A3F4}" dt="2022-02-01T11:41:42.218" v="1032" actId="113"/>
          <ac:spMkLst>
            <pc:docMk/>
            <pc:sldMk cId="1078126287" sldId="289"/>
            <ac:spMk id="2" creationId="{D47610AE-1AE4-444C-847B-475635E0E75C}"/>
          </ac:spMkLst>
        </pc:spChg>
        <pc:spChg chg="mod">
          <ac:chgData name="Hannah Mathers" userId="d6d0a4cd-2557-4f43-b3d9-aa10ece8a546" providerId="ADAL" clId="{0CED04CC-56AA-4210-9661-BDB67569A3F4}" dt="2022-02-01T11:41:18.047" v="1029" actId="1038"/>
          <ac:spMkLst>
            <pc:docMk/>
            <pc:sldMk cId="1078126287" sldId="289"/>
            <ac:spMk id="3" creationId="{62824D08-51EF-4360-B8B0-1A555ED728D4}"/>
          </ac:spMkLst>
        </pc:spChg>
      </pc:sldChg>
      <pc:sldChg chg="modSp mod">
        <pc:chgData name="Hannah Mathers" userId="d6d0a4cd-2557-4f43-b3d9-aa10ece8a546" providerId="ADAL" clId="{0CED04CC-56AA-4210-9661-BDB67569A3F4}" dt="2022-02-01T11:04:54.599" v="58" actId="14100"/>
        <pc:sldMkLst>
          <pc:docMk/>
          <pc:sldMk cId="278966794" sldId="291"/>
        </pc:sldMkLst>
        <pc:graphicFrameChg chg="mod modGraphic">
          <ac:chgData name="Hannah Mathers" userId="d6d0a4cd-2557-4f43-b3d9-aa10ece8a546" providerId="ADAL" clId="{0CED04CC-56AA-4210-9661-BDB67569A3F4}" dt="2022-02-01T11:04:54.599" v="58" actId="14100"/>
          <ac:graphicFrameMkLst>
            <pc:docMk/>
            <pc:sldMk cId="278966794" sldId="291"/>
            <ac:graphicFrameMk id="5" creationId="{6847DB88-E0D0-4A42-9DD5-CFDEF0808251}"/>
          </ac:graphicFrameMkLst>
        </pc:graphicFrameChg>
      </pc:sldChg>
      <pc:sldChg chg="modSp mod">
        <pc:chgData name="Hannah Mathers" userId="d6d0a4cd-2557-4f43-b3d9-aa10ece8a546" providerId="ADAL" clId="{0CED04CC-56AA-4210-9661-BDB67569A3F4}" dt="2022-02-01T11:23:16.390" v="570" actId="27636"/>
        <pc:sldMkLst>
          <pc:docMk/>
          <pc:sldMk cId="2481662111" sldId="297"/>
        </pc:sldMkLst>
        <pc:spChg chg="mod">
          <ac:chgData name="Hannah Mathers" userId="d6d0a4cd-2557-4f43-b3d9-aa10ece8a546" providerId="ADAL" clId="{0CED04CC-56AA-4210-9661-BDB67569A3F4}" dt="2022-02-01T11:23:16.390" v="570" actId="27636"/>
          <ac:spMkLst>
            <pc:docMk/>
            <pc:sldMk cId="2481662111" sldId="297"/>
            <ac:spMk id="2" creationId="{BAACE0EF-C7D1-4C12-B15E-EE0EDA9A0D9F}"/>
          </ac:spMkLst>
        </pc:spChg>
      </pc:sldChg>
      <pc:sldChg chg="modSp mod">
        <pc:chgData name="Hannah Mathers" userId="d6d0a4cd-2557-4f43-b3d9-aa10ece8a546" providerId="ADAL" clId="{0CED04CC-56AA-4210-9661-BDB67569A3F4}" dt="2022-02-01T11:28:56.315" v="891" actId="113"/>
        <pc:sldMkLst>
          <pc:docMk/>
          <pc:sldMk cId="3052014125" sldId="299"/>
        </pc:sldMkLst>
        <pc:spChg chg="mod">
          <ac:chgData name="Hannah Mathers" userId="d6d0a4cd-2557-4f43-b3d9-aa10ece8a546" providerId="ADAL" clId="{0CED04CC-56AA-4210-9661-BDB67569A3F4}" dt="2022-02-01T11:28:56.315" v="891" actId="113"/>
          <ac:spMkLst>
            <pc:docMk/>
            <pc:sldMk cId="3052014125" sldId="299"/>
            <ac:spMk id="3" creationId="{C99FEB67-E89E-40D6-BAEC-5128063058C6}"/>
          </ac:spMkLst>
        </pc:spChg>
      </pc:sldChg>
      <pc:sldChg chg="modSp mod">
        <pc:chgData name="Hannah Mathers" userId="d6d0a4cd-2557-4f43-b3d9-aa10ece8a546" providerId="ADAL" clId="{0CED04CC-56AA-4210-9661-BDB67569A3F4}" dt="2022-02-01T11:29:32.609" v="926" actId="20577"/>
        <pc:sldMkLst>
          <pc:docMk/>
          <pc:sldMk cId="704202952" sldId="308"/>
        </pc:sldMkLst>
        <pc:spChg chg="mod">
          <ac:chgData name="Hannah Mathers" userId="d6d0a4cd-2557-4f43-b3d9-aa10ece8a546" providerId="ADAL" clId="{0CED04CC-56AA-4210-9661-BDB67569A3F4}" dt="2022-02-01T11:29:32.609" v="926" actId="20577"/>
          <ac:spMkLst>
            <pc:docMk/>
            <pc:sldMk cId="704202952" sldId="308"/>
            <ac:spMk id="3" creationId="{C99FEB67-E89E-40D6-BAEC-5128063058C6}"/>
          </ac:spMkLst>
        </pc:spChg>
      </pc:sldChg>
      <pc:sldChg chg="delSp del mod">
        <pc:chgData name="Hannah Mathers" userId="d6d0a4cd-2557-4f43-b3d9-aa10ece8a546" providerId="ADAL" clId="{0CED04CC-56AA-4210-9661-BDB67569A3F4}" dt="2022-02-01T11:34:21.715" v="973" actId="47"/>
        <pc:sldMkLst>
          <pc:docMk/>
          <pc:sldMk cId="1894957843" sldId="309"/>
        </pc:sldMkLst>
        <pc:spChg chg="del">
          <ac:chgData name="Hannah Mathers" userId="d6d0a4cd-2557-4f43-b3d9-aa10ece8a546" providerId="ADAL" clId="{0CED04CC-56AA-4210-9661-BDB67569A3F4}" dt="2022-02-01T11:25:12.647" v="580" actId="478"/>
          <ac:spMkLst>
            <pc:docMk/>
            <pc:sldMk cId="1894957843" sldId="309"/>
            <ac:spMk id="3" creationId="{25454029-5235-4AB7-AD89-496F5D5EB054}"/>
          </ac:spMkLst>
        </pc:spChg>
      </pc:sldChg>
      <pc:sldChg chg="addSp delSp modSp mod">
        <pc:chgData name="Hannah Mathers" userId="d6d0a4cd-2557-4f43-b3d9-aa10ece8a546" providerId="ADAL" clId="{0CED04CC-56AA-4210-9661-BDB67569A3F4}" dt="2022-02-01T11:28:40.998" v="890" actId="20577"/>
        <pc:sldMkLst>
          <pc:docMk/>
          <pc:sldMk cId="2334956150" sldId="311"/>
        </pc:sldMkLst>
        <pc:spChg chg="mod">
          <ac:chgData name="Hannah Mathers" userId="d6d0a4cd-2557-4f43-b3d9-aa10ece8a546" providerId="ADAL" clId="{0CED04CC-56AA-4210-9661-BDB67569A3F4}" dt="2022-02-01T11:25:41.199" v="612" actId="122"/>
          <ac:spMkLst>
            <pc:docMk/>
            <pc:sldMk cId="2334956150" sldId="311"/>
            <ac:spMk id="2" creationId="{7F3179A5-2C67-4A57-9F83-F18CA1C39BF8}"/>
          </ac:spMkLst>
        </pc:spChg>
        <pc:spChg chg="add mod">
          <ac:chgData name="Hannah Mathers" userId="d6d0a4cd-2557-4f43-b3d9-aa10ece8a546" providerId="ADAL" clId="{0CED04CC-56AA-4210-9661-BDB67569A3F4}" dt="2022-02-01T11:27:06.082" v="756" actId="20577"/>
          <ac:spMkLst>
            <pc:docMk/>
            <pc:sldMk cId="2334956150" sldId="311"/>
            <ac:spMk id="4" creationId="{36A84824-C9F5-4FB0-8A5A-4C38A91A4C00}"/>
          </ac:spMkLst>
        </pc:spChg>
        <pc:spChg chg="add mod">
          <ac:chgData name="Hannah Mathers" userId="d6d0a4cd-2557-4f43-b3d9-aa10ece8a546" providerId="ADAL" clId="{0CED04CC-56AA-4210-9661-BDB67569A3F4}" dt="2022-02-01T11:28:40.998" v="890" actId="20577"/>
          <ac:spMkLst>
            <pc:docMk/>
            <pc:sldMk cId="2334956150" sldId="311"/>
            <ac:spMk id="9" creationId="{39D97150-F93A-4521-B446-04CA6D3E808B}"/>
          </ac:spMkLst>
        </pc:spChg>
        <pc:graphicFrameChg chg="mod">
          <ac:chgData name="Hannah Mathers" userId="d6d0a4cd-2557-4f43-b3d9-aa10ece8a546" providerId="ADAL" clId="{0CED04CC-56AA-4210-9661-BDB67569A3F4}" dt="2022-02-01T11:25:51.616" v="615" actId="478"/>
          <ac:graphicFrameMkLst>
            <pc:docMk/>
            <pc:sldMk cId="2334956150" sldId="311"/>
            <ac:graphicFrameMk id="8" creationId="{541D5855-C54A-4C52-B3A3-85E8F814E661}"/>
          </ac:graphicFrameMkLst>
        </pc:graphicFrameChg>
        <pc:picChg chg="del">
          <ac:chgData name="Hannah Mathers" userId="d6d0a4cd-2557-4f43-b3d9-aa10ece8a546" providerId="ADAL" clId="{0CED04CC-56AA-4210-9661-BDB67569A3F4}" dt="2022-02-01T11:25:53.697" v="616" actId="478"/>
          <ac:picMkLst>
            <pc:docMk/>
            <pc:sldMk cId="2334956150" sldId="311"/>
            <ac:picMk id="10" creationId="{88104593-9713-496C-8551-D2EC9A9B2ECA}"/>
          </ac:picMkLst>
        </pc:picChg>
      </pc:sldChg>
      <pc:sldChg chg="addSp delSp modSp new mod">
        <pc:chgData name="Hannah Mathers" userId="d6d0a4cd-2557-4f43-b3d9-aa10ece8a546" providerId="ADAL" clId="{0CED04CC-56AA-4210-9661-BDB67569A3F4}" dt="2022-02-01T11:30:59.704" v="972" actId="20577"/>
        <pc:sldMkLst>
          <pc:docMk/>
          <pc:sldMk cId="3180089816" sldId="312"/>
        </pc:sldMkLst>
        <pc:spChg chg="mod">
          <ac:chgData name="Hannah Mathers" userId="d6d0a4cd-2557-4f43-b3d9-aa10ece8a546" providerId="ADAL" clId="{0CED04CC-56AA-4210-9661-BDB67569A3F4}" dt="2022-02-01T11:30:59.704" v="972" actId="20577"/>
          <ac:spMkLst>
            <pc:docMk/>
            <pc:sldMk cId="3180089816" sldId="312"/>
            <ac:spMk id="2" creationId="{40496371-A59C-40B3-8A52-62AAA04C5D75}"/>
          </ac:spMkLst>
        </pc:spChg>
        <pc:spChg chg="del">
          <ac:chgData name="Hannah Mathers" userId="d6d0a4cd-2557-4f43-b3d9-aa10ece8a546" providerId="ADAL" clId="{0CED04CC-56AA-4210-9661-BDB67569A3F4}" dt="2022-02-01T11:30:09.227" v="928" actId="931"/>
          <ac:spMkLst>
            <pc:docMk/>
            <pc:sldMk cId="3180089816" sldId="312"/>
            <ac:spMk id="3" creationId="{F7F5D3CE-16D5-4195-9446-C7954FD6297F}"/>
          </ac:spMkLst>
        </pc:spChg>
        <pc:picChg chg="add mod">
          <ac:chgData name="Hannah Mathers" userId="d6d0a4cd-2557-4f43-b3d9-aa10ece8a546" providerId="ADAL" clId="{0CED04CC-56AA-4210-9661-BDB67569A3F4}" dt="2022-02-01T11:30:29.432" v="933" actId="1076"/>
          <ac:picMkLst>
            <pc:docMk/>
            <pc:sldMk cId="3180089816" sldId="312"/>
            <ac:picMk id="5" creationId="{8F848739-BA0B-44EC-96AC-9B4E3F438DD8}"/>
          </ac:picMkLst>
        </pc:picChg>
      </pc:sldChg>
    </pc:docChg>
  </pc:docChgLst>
  <pc:docChgLst>
    <pc:chgData name="Hannah Mathers" userId="d6d0a4cd-2557-4f43-b3d9-aa10ece8a546" providerId="ADAL" clId="{D65872D3-37F1-4685-91BF-F8F428F5353D}"/>
    <pc:docChg chg="undo custSel addSld delSld modSld sldOrd">
      <pc:chgData name="Hannah Mathers" userId="d6d0a4cd-2557-4f43-b3d9-aa10ece8a546" providerId="ADAL" clId="{D65872D3-37F1-4685-91BF-F8F428F5353D}" dt="2022-01-31T18:15:17.987" v="470" actId="47"/>
      <pc:docMkLst>
        <pc:docMk/>
      </pc:docMkLst>
      <pc:sldChg chg="add del">
        <pc:chgData name="Hannah Mathers" userId="d6d0a4cd-2557-4f43-b3d9-aa10ece8a546" providerId="ADAL" clId="{D65872D3-37F1-4685-91BF-F8F428F5353D}" dt="2022-01-31T17:45:21.826" v="97" actId="47"/>
        <pc:sldMkLst>
          <pc:docMk/>
          <pc:sldMk cId="3711838569" sldId="257"/>
        </pc:sldMkLst>
      </pc:sldChg>
      <pc:sldChg chg="addSp delSp modSp mod ord">
        <pc:chgData name="Hannah Mathers" userId="d6d0a4cd-2557-4f43-b3d9-aa10ece8a546" providerId="ADAL" clId="{D65872D3-37F1-4685-91BF-F8F428F5353D}" dt="2022-01-31T17:58:14.002" v="285" actId="403"/>
        <pc:sldMkLst>
          <pc:docMk/>
          <pc:sldMk cId="1636311268" sldId="258"/>
        </pc:sldMkLst>
        <pc:spChg chg="mod">
          <ac:chgData name="Hannah Mathers" userId="d6d0a4cd-2557-4f43-b3d9-aa10ece8a546" providerId="ADAL" clId="{D65872D3-37F1-4685-91BF-F8F428F5353D}" dt="2022-01-31T17:56:12.314" v="260" actId="20577"/>
          <ac:spMkLst>
            <pc:docMk/>
            <pc:sldMk cId="1636311268" sldId="258"/>
            <ac:spMk id="2" creationId="{7F3179A5-2C67-4A57-9F83-F18CA1C39BF8}"/>
          </ac:spMkLst>
        </pc:spChg>
        <pc:spChg chg="mod">
          <ac:chgData name="Hannah Mathers" userId="d6d0a4cd-2557-4f43-b3d9-aa10ece8a546" providerId="ADAL" clId="{D65872D3-37F1-4685-91BF-F8F428F5353D}" dt="2022-01-31T17:55:30.682" v="206" actId="14100"/>
          <ac:spMkLst>
            <pc:docMk/>
            <pc:sldMk cId="1636311268" sldId="258"/>
            <ac:spMk id="4" creationId="{571505CA-FB94-4273-BD86-83BE14F0EB7A}"/>
          </ac:spMkLst>
        </pc:spChg>
        <pc:graphicFrameChg chg="mod modGraphic">
          <ac:chgData name="Hannah Mathers" userId="d6d0a4cd-2557-4f43-b3d9-aa10ece8a546" providerId="ADAL" clId="{D65872D3-37F1-4685-91BF-F8F428F5353D}" dt="2022-01-31T17:58:14.002" v="285" actId="403"/>
          <ac:graphicFrameMkLst>
            <pc:docMk/>
            <pc:sldMk cId="1636311268" sldId="258"/>
            <ac:graphicFrameMk id="8" creationId="{541D5855-C54A-4C52-B3A3-85E8F814E661}"/>
          </ac:graphicFrameMkLst>
        </pc:graphicFrameChg>
        <pc:picChg chg="del">
          <ac:chgData name="Hannah Mathers" userId="d6d0a4cd-2557-4f43-b3d9-aa10ece8a546" providerId="ADAL" clId="{D65872D3-37F1-4685-91BF-F8F428F5353D}" dt="2022-01-31T17:51:12.994" v="100" actId="478"/>
          <ac:picMkLst>
            <pc:docMk/>
            <pc:sldMk cId="1636311268" sldId="258"/>
            <ac:picMk id="5" creationId="{22CDA206-EE38-4389-A654-2C28AD753352}"/>
          </ac:picMkLst>
        </pc:picChg>
        <pc:picChg chg="add mod">
          <ac:chgData name="Hannah Mathers" userId="d6d0a4cd-2557-4f43-b3d9-aa10ece8a546" providerId="ADAL" clId="{D65872D3-37F1-4685-91BF-F8F428F5353D}" dt="2022-01-31T17:51:28.369" v="106" actId="1076"/>
          <ac:picMkLst>
            <pc:docMk/>
            <pc:sldMk cId="1636311268" sldId="258"/>
            <ac:picMk id="10" creationId="{88104593-9713-496C-8551-D2EC9A9B2ECA}"/>
          </ac:picMkLst>
        </pc:picChg>
      </pc:sldChg>
      <pc:sldChg chg="delSp modSp mod modCm">
        <pc:chgData name="Hannah Mathers" userId="d6d0a4cd-2557-4f43-b3d9-aa10ece8a546" providerId="ADAL" clId="{D65872D3-37F1-4685-91BF-F8F428F5353D}" dt="2022-01-31T18:01:21.865" v="303" actId="1076"/>
        <pc:sldMkLst>
          <pc:docMk/>
          <pc:sldMk cId="2158549229" sldId="274"/>
        </pc:sldMkLst>
        <pc:spChg chg="mod">
          <ac:chgData name="Hannah Mathers" userId="d6d0a4cd-2557-4f43-b3d9-aa10ece8a546" providerId="ADAL" clId="{D65872D3-37F1-4685-91BF-F8F428F5353D}" dt="2022-01-31T18:01:09.532" v="298" actId="20577"/>
          <ac:spMkLst>
            <pc:docMk/>
            <pc:sldMk cId="2158549229" sldId="274"/>
            <ac:spMk id="3" creationId="{EC5CCCFB-5B41-406E-9FD8-CE23F7446914}"/>
          </ac:spMkLst>
        </pc:spChg>
        <pc:picChg chg="del">
          <ac:chgData name="Hannah Mathers" userId="d6d0a4cd-2557-4f43-b3d9-aa10ece8a546" providerId="ADAL" clId="{D65872D3-37F1-4685-91BF-F8F428F5353D}" dt="2022-01-31T18:01:13.313" v="300" actId="478"/>
          <ac:picMkLst>
            <pc:docMk/>
            <pc:sldMk cId="2158549229" sldId="274"/>
            <ac:picMk id="4" creationId="{BE703F58-3B8B-4CFF-936F-D817664A1349}"/>
          </ac:picMkLst>
        </pc:picChg>
        <pc:picChg chg="mod">
          <ac:chgData name="Hannah Mathers" userId="d6d0a4cd-2557-4f43-b3d9-aa10ece8a546" providerId="ADAL" clId="{D65872D3-37F1-4685-91BF-F8F428F5353D}" dt="2022-01-31T18:01:21.865" v="303" actId="1076"/>
          <ac:picMkLst>
            <pc:docMk/>
            <pc:sldMk cId="2158549229" sldId="274"/>
            <ac:picMk id="5" creationId="{C6CDC6DD-0651-4CE8-862B-D1CB259F5B4D}"/>
          </ac:picMkLst>
        </pc:picChg>
        <pc:picChg chg="del">
          <ac:chgData name="Hannah Mathers" userId="d6d0a4cd-2557-4f43-b3d9-aa10ece8a546" providerId="ADAL" clId="{D65872D3-37F1-4685-91BF-F8F428F5353D}" dt="2022-01-31T18:01:12.362" v="299" actId="478"/>
          <ac:picMkLst>
            <pc:docMk/>
            <pc:sldMk cId="2158549229" sldId="274"/>
            <ac:picMk id="6" creationId="{D3A3F4BF-76C7-4B18-9F87-53FD4CFD62C0}"/>
          </ac:picMkLst>
        </pc:picChg>
      </pc:sldChg>
      <pc:sldChg chg="modSp mod">
        <pc:chgData name="Hannah Mathers" userId="d6d0a4cd-2557-4f43-b3d9-aa10ece8a546" providerId="ADAL" clId="{D65872D3-37F1-4685-91BF-F8F428F5353D}" dt="2022-01-31T17:52:19.816" v="112" actId="27636"/>
        <pc:sldMkLst>
          <pc:docMk/>
          <pc:sldMk cId="771671983" sldId="277"/>
        </pc:sldMkLst>
        <pc:spChg chg="mod">
          <ac:chgData name="Hannah Mathers" userId="d6d0a4cd-2557-4f43-b3d9-aa10ece8a546" providerId="ADAL" clId="{D65872D3-37F1-4685-91BF-F8F428F5353D}" dt="2022-01-31T17:52:19.816" v="112" actId="27636"/>
          <ac:spMkLst>
            <pc:docMk/>
            <pc:sldMk cId="771671983" sldId="277"/>
            <ac:spMk id="3" creationId="{55FC49A5-23D6-4DA4-A903-CCDF3B174FB4}"/>
          </ac:spMkLst>
        </pc:spChg>
      </pc:sldChg>
      <pc:sldChg chg="new del">
        <pc:chgData name="Hannah Mathers" userId="d6d0a4cd-2557-4f43-b3d9-aa10ece8a546" providerId="ADAL" clId="{D65872D3-37F1-4685-91BF-F8F428F5353D}" dt="2022-01-31T17:52:49.381" v="113" actId="47"/>
        <pc:sldMkLst>
          <pc:docMk/>
          <pc:sldMk cId="2510668965" sldId="298"/>
        </pc:sldMkLst>
      </pc:sldChg>
      <pc:sldChg chg="delSp modSp add mod setBg delDesignElem">
        <pc:chgData name="Hannah Mathers" userId="d6d0a4cd-2557-4f43-b3d9-aa10ece8a546" providerId="ADAL" clId="{D65872D3-37F1-4685-91BF-F8F428F5353D}" dt="2022-01-31T18:13:46.170" v="469" actId="20577"/>
        <pc:sldMkLst>
          <pc:docMk/>
          <pc:sldMk cId="3052014125" sldId="299"/>
        </pc:sldMkLst>
        <pc:spChg chg="mod">
          <ac:chgData name="Hannah Mathers" userId="d6d0a4cd-2557-4f43-b3d9-aa10ece8a546" providerId="ADAL" clId="{D65872D3-37F1-4685-91BF-F8F428F5353D}" dt="2022-01-31T17:31:01.613" v="6" actId="6549"/>
          <ac:spMkLst>
            <pc:docMk/>
            <pc:sldMk cId="3052014125" sldId="299"/>
            <ac:spMk id="2" creationId="{FA887016-47A5-40CC-B72F-0262B6737EFA}"/>
          </ac:spMkLst>
        </pc:spChg>
        <pc:spChg chg="mod">
          <ac:chgData name="Hannah Mathers" userId="d6d0a4cd-2557-4f43-b3d9-aa10ece8a546" providerId="ADAL" clId="{D65872D3-37F1-4685-91BF-F8F428F5353D}" dt="2022-01-31T18:13:46.170" v="469" actId="20577"/>
          <ac:spMkLst>
            <pc:docMk/>
            <pc:sldMk cId="3052014125" sldId="299"/>
            <ac:spMk id="3" creationId="{C99FEB67-E89E-40D6-BAEC-5128063058C6}"/>
          </ac:spMkLst>
        </pc:spChg>
        <pc:spChg chg="del">
          <ac:chgData name="Hannah Mathers" userId="d6d0a4cd-2557-4f43-b3d9-aa10ece8a546" providerId="ADAL" clId="{D65872D3-37F1-4685-91BF-F8F428F5353D}" dt="2022-01-31T17:30:48.462" v="3"/>
          <ac:spMkLst>
            <pc:docMk/>
            <pc:sldMk cId="3052014125" sldId="299"/>
            <ac:spMk id="16" creationId="{26015513-D3C4-4477-AA12-D8FF240AA3E6}"/>
          </ac:spMkLst>
        </pc:spChg>
        <pc:spChg chg="del">
          <ac:chgData name="Hannah Mathers" userId="d6d0a4cd-2557-4f43-b3d9-aa10ece8a546" providerId="ADAL" clId="{D65872D3-37F1-4685-91BF-F8F428F5353D}" dt="2022-01-31T17:30:48.462" v="3"/>
          <ac:spMkLst>
            <pc:docMk/>
            <pc:sldMk cId="3052014125" sldId="299"/>
            <ac:spMk id="17" creationId="{C5138816-AF06-47EE-964C-EC93C016D5F6}"/>
          </ac:spMkLst>
        </pc:spChg>
        <pc:spChg chg="del">
          <ac:chgData name="Hannah Mathers" userId="d6d0a4cd-2557-4f43-b3d9-aa10ece8a546" providerId="ADAL" clId="{D65872D3-37F1-4685-91BF-F8F428F5353D}" dt="2022-01-31T17:30:48.462" v="3"/>
          <ac:spMkLst>
            <pc:docMk/>
            <pc:sldMk cId="3052014125" sldId="299"/>
            <ac:spMk id="19" creationId="{10DC0642-5384-4897-BC9B-E85F63D7BC60}"/>
          </ac:spMkLst>
        </pc:spChg>
        <pc:cxnChg chg="del">
          <ac:chgData name="Hannah Mathers" userId="d6d0a4cd-2557-4f43-b3d9-aa10ece8a546" providerId="ADAL" clId="{D65872D3-37F1-4685-91BF-F8F428F5353D}" dt="2022-01-31T17:30:48.462" v="3"/>
          <ac:cxnSpMkLst>
            <pc:docMk/>
            <pc:sldMk cId="3052014125" sldId="299"/>
            <ac:cxnSpMk id="18" creationId="{87ED8B4E-BB7E-447F-A35F-4D3AF6C0A693}"/>
          </ac:cxnSpMkLst>
        </pc:cxnChg>
      </pc:sldChg>
      <pc:sldChg chg="delSp modSp add mod setBg delDesignElem">
        <pc:chgData name="Hannah Mathers" userId="d6d0a4cd-2557-4f43-b3d9-aa10ece8a546" providerId="ADAL" clId="{D65872D3-37F1-4685-91BF-F8F428F5353D}" dt="2022-01-31T17:41:11.629" v="89" actId="6549"/>
        <pc:sldMkLst>
          <pc:docMk/>
          <pc:sldMk cId="704202952" sldId="308"/>
        </pc:sldMkLst>
        <pc:spChg chg="mod">
          <ac:chgData name="Hannah Mathers" userId="d6d0a4cd-2557-4f43-b3d9-aa10ece8a546" providerId="ADAL" clId="{D65872D3-37F1-4685-91BF-F8F428F5353D}" dt="2022-01-31T17:38:43.140" v="66" actId="20577"/>
          <ac:spMkLst>
            <pc:docMk/>
            <pc:sldMk cId="704202952" sldId="308"/>
            <ac:spMk id="2" creationId="{FA887016-47A5-40CC-B72F-0262B6737EFA}"/>
          </ac:spMkLst>
        </pc:spChg>
        <pc:spChg chg="mod">
          <ac:chgData name="Hannah Mathers" userId="d6d0a4cd-2557-4f43-b3d9-aa10ece8a546" providerId="ADAL" clId="{D65872D3-37F1-4685-91BF-F8F428F5353D}" dt="2022-01-31T17:41:11.629" v="89" actId="6549"/>
          <ac:spMkLst>
            <pc:docMk/>
            <pc:sldMk cId="704202952" sldId="308"/>
            <ac:spMk id="3" creationId="{C99FEB67-E89E-40D6-BAEC-5128063058C6}"/>
          </ac:spMkLst>
        </pc:spChg>
        <pc:spChg chg="del">
          <ac:chgData name="Hannah Mathers" userId="d6d0a4cd-2557-4f43-b3d9-aa10ece8a546" providerId="ADAL" clId="{D65872D3-37F1-4685-91BF-F8F428F5353D}" dt="2022-01-31T17:30:48.462" v="3"/>
          <ac:spMkLst>
            <pc:docMk/>
            <pc:sldMk cId="704202952" sldId="308"/>
            <ac:spMk id="10" creationId="{B9D3A0FC-5D74-4BAC-9DDB-68A942650BC9}"/>
          </ac:spMkLst>
        </pc:spChg>
        <pc:spChg chg="del">
          <ac:chgData name="Hannah Mathers" userId="d6d0a4cd-2557-4f43-b3d9-aa10ece8a546" providerId="ADAL" clId="{D65872D3-37F1-4685-91BF-F8F428F5353D}" dt="2022-01-31T17:30:48.462" v="3"/>
          <ac:spMkLst>
            <pc:docMk/>
            <pc:sldMk cId="704202952" sldId="308"/>
            <ac:spMk id="14" creationId="{B8DB8C60-3B7D-46C5-B1A9-A295D8A4853F}"/>
          </ac:spMkLst>
        </pc:spChg>
        <pc:spChg chg="del">
          <ac:chgData name="Hannah Mathers" userId="d6d0a4cd-2557-4f43-b3d9-aa10ece8a546" providerId="ADAL" clId="{D65872D3-37F1-4685-91BF-F8F428F5353D}" dt="2022-01-31T17:30:48.462" v="3"/>
          <ac:spMkLst>
            <pc:docMk/>
            <pc:sldMk cId="704202952" sldId="308"/>
            <ac:spMk id="16" creationId="{7B7006A8-EB46-45ED-977F-BC489E2B7E7A}"/>
          </ac:spMkLst>
        </pc:spChg>
        <pc:cxnChg chg="del">
          <ac:chgData name="Hannah Mathers" userId="d6d0a4cd-2557-4f43-b3d9-aa10ece8a546" providerId="ADAL" clId="{D65872D3-37F1-4685-91BF-F8F428F5353D}" dt="2022-01-31T17:30:48.462" v="3"/>
          <ac:cxnSpMkLst>
            <pc:docMk/>
            <pc:sldMk cId="704202952" sldId="308"/>
            <ac:cxnSpMk id="12" creationId="{69B36A11-4FA0-4989-A465-037DF52469FA}"/>
          </ac:cxnSpMkLst>
        </pc:cxnChg>
      </pc:sldChg>
      <pc:sldChg chg="addSp modSp add mod modClrScheme chgLayout">
        <pc:chgData name="Hannah Mathers" userId="d6d0a4cd-2557-4f43-b3d9-aa10ece8a546" providerId="ADAL" clId="{D65872D3-37F1-4685-91BF-F8F428F5353D}" dt="2022-01-31T17:54:01.475" v="150" actId="20577"/>
        <pc:sldMkLst>
          <pc:docMk/>
          <pc:sldMk cId="1894957843" sldId="309"/>
        </pc:sldMkLst>
        <pc:spChg chg="add mod ord">
          <ac:chgData name="Hannah Mathers" userId="d6d0a4cd-2557-4f43-b3d9-aa10ece8a546" providerId="ADAL" clId="{D65872D3-37F1-4685-91BF-F8F428F5353D}" dt="2022-01-31T17:54:01.475" v="150" actId="20577"/>
          <ac:spMkLst>
            <pc:docMk/>
            <pc:sldMk cId="1894957843" sldId="309"/>
            <ac:spMk id="2" creationId="{7E393D5A-16C7-4A0E-9A9E-23430C1D4E17}"/>
          </ac:spMkLst>
        </pc:spChg>
        <pc:spChg chg="add mod ord">
          <ac:chgData name="Hannah Mathers" userId="d6d0a4cd-2557-4f43-b3d9-aa10ece8a546" providerId="ADAL" clId="{D65872D3-37F1-4685-91BF-F8F428F5353D}" dt="2022-01-31T17:53:40.901" v="121" actId="700"/>
          <ac:spMkLst>
            <pc:docMk/>
            <pc:sldMk cId="1894957843" sldId="309"/>
            <ac:spMk id="3" creationId="{25454029-5235-4AB7-AD89-496F5D5EB054}"/>
          </ac:spMkLst>
        </pc:spChg>
        <pc:spChg chg="mod">
          <ac:chgData name="Hannah Mathers" userId="d6d0a4cd-2557-4f43-b3d9-aa10ece8a546" providerId="ADAL" clId="{D65872D3-37F1-4685-91BF-F8F428F5353D}" dt="2022-01-31T17:44:42.402" v="94" actId="1582"/>
          <ac:spMkLst>
            <pc:docMk/>
            <pc:sldMk cId="1894957843" sldId="309"/>
            <ac:spMk id="7" creationId="{6DBCAF07-BD27-4E7F-856D-E27CD3E58400}"/>
          </ac:spMkLst>
        </pc:spChg>
        <pc:spChg chg="mod">
          <ac:chgData name="Hannah Mathers" userId="d6d0a4cd-2557-4f43-b3d9-aa10ece8a546" providerId="ADAL" clId="{D65872D3-37F1-4685-91BF-F8F428F5353D}" dt="2022-01-31T17:45:13.138" v="96" actId="1582"/>
          <ac:spMkLst>
            <pc:docMk/>
            <pc:sldMk cId="1894957843" sldId="309"/>
            <ac:spMk id="9" creationId="{FFDEC84E-4573-44BC-8E6A-AC0FDCB08935}"/>
          </ac:spMkLst>
        </pc:spChg>
        <pc:spChg chg="mod">
          <ac:chgData name="Hannah Mathers" userId="d6d0a4cd-2557-4f43-b3d9-aa10ece8a546" providerId="ADAL" clId="{D65872D3-37F1-4685-91BF-F8F428F5353D}" dt="2022-01-31T17:45:04.336" v="95" actId="1582"/>
          <ac:spMkLst>
            <pc:docMk/>
            <pc:sldMk cId="1894957843" sldId="309"/>
            <ac:spMk id="15" creationId="{C13C1904-6AB2-4AF6-8209-08E14987CF6D}"/>
          </ac:spMkLst>
        </pc:spChg>
        <pc:spChg chg="mod">
          <ac:chgData name="Hannah Mathers" userId="d6d0a4cd-2557-4f43-b3d9-aa10ece8a546" providerId="ADAL" clId="{D65872D3-37F1-4685-91BF-F8F428F5353D}" dt="2022-01-31T17:53:29.460" v="120" actId="6549"/>
          <ac:spMkLst>
            <pc:docMk/>
            <pc:sldMk cId="1894957843" sldId="309"/>
            <ac:spMk id="16" creationId="{A8D8597D-B29C-4F30-A057-FF1595217299}"/>
          </ac:spMkLst>
        </pc:spChg>
      </pc:sldChg>
      <pc:sldChg chg="delSp add del mod">
        <pc:chgData name="Hannah Mathers" userId="d6d0a4cd-2557-4f43-b3d9-aa10ece8a546" providerId="ADAL" clId="{D65872D3-37F1-4685-91BF-F8F428F5353D}" dt="2022-01-31T18:06:05.488" v="306" actId="47"/>
        <pc:sldMkLst>
          <pc:docMk/>
          <pc:sldMk cId="1085784747" sldId="310"/>
        </pc:sldMkLst>
        <pc:picChg chg="del">
          <ac:chgData name="Hannah Mathers" userId="d6d0a4cd-2557-4f43-b3d9-aa10ece8a546" providerId="ADAL" clId="{D65872D3-37F1-4685-91BF-F8F428F5353D}" dt="2022-01-31T17:45:29.029" v="99" actId="478"/>
          <ac:picMkLst>
            <pc:docMk/>
            <pc:sldMk cId="1085784747" sldId="310"/>
            <ac:picMk id="18" creationId="{0B574878-C032-4CD0-9499-6F3FA832A33F}"/>
          </ac:picMkLst>
        </pc:picChg>
      </pc:sldChg>
      <pc:sldChg chg="delSp add mod">
        <pc:chgData name="Hannah Mathers" userId="d6d0a4cd-2557-4f43-b3d9-aa10ece8a546" providerId="ADAL" clId="{D65872D3-37F1-4685-91BF-F8F428F5353D}" dt="2022-01-31T18:05:48.138" v="305" actId="478"/>
        <pc:sldMkLst>
          <pc:docMk/>
          <pc:sldMk cId="2334956150" sldId="311"/>
        </pc:sldMkLst>
        <pc:spChg chg="del">
          <ac:chgData name="Hannah Mathers" userId="d6d0a4cd-2557-4f43-b3d9-aa10ece8a546" providerId="ADAL" clId="{D65872D3-37F1-4685-91BF-F8F428F5353D}" dt="2022-01-31T18:05:43.066" v="304" actId="478"/>
          <ac:spMkLst>
            <pc:docMk/>
            <pc:sldMk cId="2334956150" sldId="311"/>
            <ac:spMk id="4" creationId="{571505CA-FB94-4273-BD86-83BE14F0EB7A}"/>
          </ac:spMkLst>
        </pc:spChg>
        <pc:picChg chg="del">
          <ac:chgData name="Hannah Mathers" userId="d6d0a4cd-2557-4f43-b3d9-aa10ece8a546" providerId="ADAL" clId="{D65872D3-37F1-4685-91BF-F8F428F5353D}" dt="2022-01-31T18:05:48.138" v="305" actId="478"/>
          <ac:picMkLst>
            <pc:docMk/>
            <pc:sldMk cId="2334956150" sldId="311"/>
            <ac:picMk id="6" creationId="{73A41F34-8588-4AE3-BF78-205F2705D0A4}"/>
          </ac:picMkLst>
        </pc:picChg>
      </pc:sldChg>
      <pc:sldChg chg="add del">
        <pc:chgData name="Hannah Mathers" userId="d6d0a4cd-2557-4f43-b3d9-aa10ece8a546" providerId="ADAL" clId="{D65872D3-37F1-4685-91BF-F8F428F5353D}" dt="2022-01-31T18:15:17.987" v="470" actId="47"/>
        <pc:sldMkLst>
          <pc:docMk/>
          <pc:sldMk cId="337252952" sldId="312"/>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7-20T06:34:54.355" idx="12">
    <p:pos x="10" y="10"/>
    <p:text>[@Pamela Campbell (PGR)] and [@Emma Cameron (student)] feel free to add contact details here if you like. [@Pamela Campbell (PGR)] please can you add a thumbnail of the LTC poster?</p:text>
    <p:extLst>
      <p:ext uri="{C676402C-5697-4E1C-873F-D02D1690AC5C}">
        <p15:threadingInfo xmlns:p15="http://schemas.microsoft.com/office/powerpoint/2012/main" timeZoneBias="420"/>
      </p:ext>
    </p:extLst>
  </p:cm>
</p:cmLst>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C48E98-9520-4D0B-8F2C-0A542D0ED4F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7E16492E-BD35-4BB1-A8FC-A18FD88D6253}">
      <dgm:prSet/>
      <dgm:spPr/>
      <dgm:t>
        <a:bodyPr/>
        <a:lstStyle/>
        <a:p>
          <a:r>
            <a:rPr lang="en-US" dirty="0"/>
            <a:t>How the virtual field class (VFC) was approached</a:t>
          </a:r>
        </a:p>
      </dgm:t>
    </dgm:pt>
    <dgm:pt modelId="{027E2B47-61A3-4B6D-B0A9-8DA09A0B6757}" type="parTrans" cxnId="{C68ADE40-4C2B-41E5-9105-181E072A4037}">
      <dgm:prSet/>
      <dgm:spPr/>
      <dgm:t>
        <a:bodyPr/>
        <a:lstStyle/>
        <a:p>
          <a:endParaRPr lang="en-US"/>
        </a:p>
      </dgm:t>
    </dgm:pt>
    <dgm:pt modelId="{76ACFB74-4EBD-4B7A-B90E-DD335A3D5AF6}" type="sibTrans" cxnId="{C68ADE40-4C2B-41E5-9105-181E072A4037}">
      <dgm:prSet/>
      <dgm:spPr/>
      <dgm:t>
        <a:bodyPr/>
        <a:lstStyle/>
        <a:p>
          <a:endParaRPr lang="en-US"/>
        </a:p>
      </dgm:t>
    </dgm:pt>
    <dgm:pt modelId="{D7050D79-F3B5-480C-8EF9-8F9021C206AE}">
      <dgm:prSet/>
      <dgm:spPr/>
      <dgm:t>
        <a:bodyPr/>
        <a:lstStyle/>
        <a:p>
          <a:r>
            <a:rPr lang="en-US" dirty="0"/>
            <a:t>Observations &amp; pedagogic analysis</a:t>
          </a:r>
        </a:p>
      </dgm:t>
    </dgm:pt>
    <dgm:pt modelId="{9770A312-F4D5-4682-8A4C-883F96872928}" type="parTrans" cxnId="{3E7ADBCD-C2A2-42B7-AE2C-70AC95EFC838}">
      <dgm:prSet/>
      <dgm:spPr/>
      <dgm:t>
        <a:bodyPr/>
        <a:lstStyle/>
        <a:p>
          <a:endParaRPr lang="en-US"/>
        </a:p>
      </dgm:t>
    </dgm:pt>
    <dgm:pt modelId="{C90E3FC2-6378-4416-AB59-3E1FC8CB95C0}" type="sibTrans" cxnId="{3E7ADBCD-C2A2-42B7-AE2C-70AC95EFC838}">
      <dgm:prSet/>
      <dgm:spPr/>
      <dgm:t>
        <a:bodyPr/>
        <a:lstStyle/>
        <a:p>
          <a:endParaRPr lang="en-US"/>
        </a:p>
      </dgm:t>
    </dgm:pt>
    <dgm:pt modelId="{5D65F160-6CC9-46B3-ACA6-0B2B38B84B39}">
      <dgm:prSet/>
      <dgm:spPr/>
      <dgm:t>
        <a:bodyPr/>
        <a:lstStyle/>
        <a:p>
          <a:r>
            <a:rPr lang="en-US" dirty="0"/>
            <a:t>Interactive window: Cohort building</a:t>
          </a:r>
        </a:p>
      </dgm:t>
    </dgm:pt>
    <dgm:pt modelId="{6D5D7931-B7AE-4BC5-B7C9-870D00BD676D}" type="parTrans" cxnId="{9535E7B9-27E8-4F2E-ADD4-AE38464CAC3E}">
      <dgm:prSet/>
      <dgm:spPr/>
      <dgm:t>
        <a:bodyPr/>
        <a:lstStyle/>
        <a:p>
          <a:endParaRPr lang="en-US"/>
        </a:p>
      </dgm:t>
    </dgm:pt>
    <dgm:pt modelId="{6E5B65B7-1930-4844-85BC-4EE92A6215B8}" type="sibTrans" cxnId="{9535E7B9-27E8-4F2E-ADD4-AE38464CAC3E}">
      <dgm:prSet/>
      <dgm:spPr/>
      <dgm:t>
        <a:bodyPr/>
        <a:lstStyle/>
        <a:p>
          <a:endParaRPr lang="en-US"/>
        </a:p>
      </dgm:t>
    </dgm:pt>
    <dgm:pt modelId="{B5FAE6FB-25B8-4A83-A1C3-34917C4F9AAB}">
      <dgm:prSet/>
      <dgm:spPr/>
      <dgm:t>
        <a:bodyPr/>
        <a:lstStyle/>
        <a:p>
          <a:r>
            <a:rPr lang="en-US" dirty="0"/>
            <a:t>The student experience</a:t>
          </a:r>
        </a:p>
      </dgm:t>
    </dgm:pt>
    <dgm:pt modelId="{1E864FA9-4FCB-4661-B75B-FEADE82B58EA}" type="parTrans" cxnId="{A054A5F7-2693-4090-AFE6-633FE45B2B5C}">
      <dgm:prSet/>
      <dgm:spPr/>
      <dgm:t>
        <a:bodyPr/>
        <a:lstStyle/>
        <a:p>
          <a:endParaRPr lang="en-US"/>
        </a:p>
      </dgm:t>
    </dgm:pt>
    <dgm:pt modelId="{8B5856B7-F131-4808-BB8A-A62BDF17324C}" type="sibTrans" cxnId="{A054A5F7-2693-4090-AFE6-633FE45B2B5C}">
      <dgm:prSet/>
      <dgm:spPr/>
      <dgm:t>
        <a:bodyPr/>
        <a:lstStyle/>
        <a:p>
          <a:endParaRPr lang="en-US"/>
        </a:p>
      </dgm:t>
    </dgm:pt>
    <dgm:pt modelId="{2269D43F-52F9-49F9-AB9F-02C7CB932A88}">
      <dgm:prSet/>
      <dgm:spPr/>
      <dgm:t>
        <a:bodyPr/>
        <a:lstStyle/>
        <a:p>
          <a:r>
            <a:rPr lang="en-US" dirty="0"/>
            <a:t>Take home messages for any discipline</a:t>
          </a:r>
        </a:p>
      </dgm:t>
    </dgm:pt>
    <dgm:pt modelId="{60C5DAE0-3518-400E-A9A2-AC0580A23569}" type="parTrans" cxnId="{FE911443-8CEC-4CDB-9A0D-160912623F7F}">
      <dgm:prSet/>
      <dgm:spPr/>
      <dgm:t>
        <a:bodyPr/>
        <a:lstStyle/>
        <a:p>
          <a:endParaRPr lang="en-US"/>
        </a:p>
      </dgm:t>
    </dgm:pt>
    <dgm:pt modelId="{100662A2-D6B5-4D7F-8F58-2EBB5AE7B2FD}" type="sibTrans" cxnId="{FE911443-8CEC-4CDB-9A0D-160912623F7F}">
      <dgm:prSet/>
      <dgm:spPr/>
      <dgm:t>
        <a:bodyPr/>
        <a:lstStyle/>
        <a:p>
          <a:endParaRPr lang="en-US"/>
        </a:p>
      </dgm:t>
    </dgm:pt>
    <dgm:pt modelId="{21121112-827B-45A0-B098-B2EAFB5D1E0F}" type="pres">
      <dgm:prSet presAssocID="{30C48E98-9520-4D0B-8F2C-0A542D0ED4FA}" presName="vert0" presStyleCnt="0">
        <dgm:presLayoutVars>
          <dgm:dir/>
          <dgm:animOne val="branch"/>
          <dgm:animLvl val="lvl"/>
        </dgm:presLayoutVars>
      </dgm:prSet>
      <dgm:spPr/>
    </dgm:pt>
    <dgm:pt modelId="{4DAD2E02-859B-4C76-AC90-38DB943F2FD7}" type="pres">
      <dgm:prSet presAssocID="{7E16492E-BD35-4BB1-A8FC-A18FD88D6253}" presName="thickLine" presStyleLbl="alignNode1" presStyleIdx="0" presStyleCnt="5"/>
      <dgm:spPr/>
    </dgm:pt>
    <dgm:pt modelId="{5B895D99-4F05-4C67-92FF-40FF080273B3}" type="pres">
      <dgm:prSet presAssocID="{7E16492E-BD35-4BB1-A8FC-A18FD88D6253}" presName="horz1" presStyleCnt="0"/>
      <dgm:spPr/>
    </dgm:pt>
    <dgm:pt modelId="{63562BCC-3D1F-4027-BC3C-B20AEF6DC48A}" type="pres">
      <dgm:prSet presAssocID="{7E16492E-BD35-4BB1-A8FC-A18FD88D6253}" presName="tx1" presStyleLbl="revTx" presStyleIdx="0" presStyleCnt="5"/>
      <dgm:spPr/>
    </dgm:pt>
    <dgm:pt modelId="{3C3EDF7C-D611-4F6D-B460-A8D367D17DB7}" type="pres">
      <dgm:prSet presAssocID="{7E16492E-BD35-4BB1-A8FC-A18FD88D6253}" presName="vert1" presStyleCnt="0"/>
      <dgm:spPr/>
    </dgm:pt>
    <dgm:pt modelId="{72F4BCC6-0EA6-48A6-B7C8-835D0CA618BB}" type="pres">
      <dgm:prSet presAssocID="{D7050D79-F3B5-480C-8EF9-8F9021C206AE}" presName="thickLine" presStyleLbl="alignNode1" presStyleIdx="1" presStyleCnt="5"/>
      <dgm:spPr/>
    </dgm:pt>
    <dgm:pt modelId="{284CD87C-5D4B-470B-9406-A0AF7FB50D61}" type="pres">
      <dgm:prSet presAssocID="{D7050D79-F3B5-480C-8EF9-8F9021C206AE}" presName="horz1" presStyleCnt="0"/>
      <dgm:spPr/>
    </dgm:pt>
    <dgm:pt modelId="{28652578-65E0-4683-99FF-71E1901C223C}" type="pres">
      <dgm:prSet presAssocID="{D7050D79-F3B5-480C-8EF9-8F9021C206AE}" presName="tx1" presStyleLbl="revTx" presStyleIdx="1" presStyleCnt="5"/>
      <dgm:spPr/>
    </dgm:pt>
    <dgm:pt modelId="{D26E5705-E01E-4BD5-8F8D-E0FA59C335DF}" type="pres">
      <dgm:prSet presAssocID="{D7050D79-F3B5-480C-8EF9-8F9021C206AE}" presName="vert1" presStyleCnt="0"/>
      <dgm:spPr/>
    </dgm:pt>
    <dgm:pt modelId="{8C39028A-0177-4B98-A579-1F4707F709AD}" type="pres">
      <dgm:prSet presAssocID="{5D65F160-6CC9-46B3-ACA6-0B2B38B84B39}" presName="thickLine" presStyleLbl="alignNode1" presStyleIdx="2" presStyleCnt="5"/>
      <dgm:spPr/>
    </dgm:pt>
    <dgm:pt modelId="{0FA830F5-CB60-4DE5-8FA7-FA17C67304AB}" type="pres">
      <dgm:prSet presAssocID="{5D65F160-6CC9-46B3-ACA6-0B2B38B84B39}" presName="horz1" presStyleCnt="0"/>
      <dgm:spPr/>
    </dgm:pt>
    <dgm:pt modelId="{9A70004F-5731-4DA5-BDD9-B5964FA0DCF8}" type="pres">
      <dgm:prSet presAssocID="{5D65F160-6CC9-46B3-ACA6-0B2B38B84B39}" presName="tx1" presStyleLbl="revTx" presStyleIdx="2" presStyleCnt="5"/>
      <dgm:spPr/>
    </dgm:pt>
    <dgm:pt modelId="{05467039-CF2A-40E7-83F9-D0AACC3FB3C8}" type="pres">
      <dgm:prSet presAssocID="{5D65F160-6CC9-46B3-ACA6-0B2B38B84B39}" presName="vert1" presStyleCnt="0"/>
      <dgm:spPr/>
    </dgm:pt>
    <dgm:pt modelId="{7C39BC2B-AE6F-4077-9FB7-95468D0487C2}" type="pres">
      <dgm:prSet presAssocID="{B5FAE6FB-25B8-4A83-A1C3-34917C4F9AAB}" presName="thickLine" presStyleLbl="alignNode1" presStyleIdx="3" presStyleCnt="5"/>
      <dgm:spPr/>
    </dgm:pt>
    <dgm:pt modelId="{5F7032AA-5831-4EBF-B404-CEFCB5B07B1C}" type="pres">
      <dgm:prSet presAssocID="{B5FAE6FB-25B8-4A83-A1C3-34917C4F9AAB}" presName="horz1" presStyleCnt="0"/>
      <dgm:spPr/>
    </dgm:pt>
    <dgm:pt modelId="{5A8EDDAC-2EC7-4071-98C1-6F5E3B1E6A8C}" type="pres">
      <dgm:prSet presAssocID="{B5FAE6FB-25B8-4A83-A1C3-34917C4F9AAB}" presName="tx1" presStyleLbl="revTx" presStyleIdx="3" presStyleCnt="5"/>
      <dgm:spPr/>
    </dgm:pt>
    <dgm:pt modelId="{8E040D90-E449-4735-A010-69B54070F1D4}" type="pres">
      <dgm:prSet presAssocID="{B5FAE6FB-25B8-4A83-A1C3-34917C4F9AAB}" presName="vert1" presStyleCnt="0"/>
      <dgm:spPr/>
    </dgm:pt>
    <dgm:pt modelId="{B4E013CF-91BE-4231-B2BC-BD6387F8FD1B}" type="pres">
      <dgm:prSet presAssocID="{2269D43F-52F9-49F9-AB9F-02C7CB932A88}" presName="thickLine" presStyleLbl="alignNode1" presStyleIdx="4" presStyleCnt="5"/>
      <dgm:spPr/>
    </dgm:pt>
    <dgm:pt modelId="{1CEA9894-A15D-46D1-9CB6-46E9783DA46A}" type="pres">
      <dgm:prSet presAssocID="{2269D43F-52F9-49F9-AB9F-02C7CB932A88}" presName="horz1" presStyleCnt="0"/>
      <dgm:spPr/>
    </dgm:pt>
    <dgm:pt modelId="{780A71E4-AE6E-46F2-83A1-92378705C8AA}" type="pres">
      <dgm:prSet presAssocID="{2269D43F-52F9-49F9-AB9F-02C7CB932A88}" presName="tx1" presStyleLbl="revTx" presStyleIdx="4" presStyleCnt="5"/>
      <dgm:spPr/>
    </dgm:pt>
    <dgm:pt modelId="{ED80886F-04F3-4097-8B5A-F4DF31D6ABC5}" type="pres">
      <dgm:prSet presAssocID="{2269D43F-52F9-49F9-AB9F-02C7CB932A88}" presName="vert1" presStyleCnt="0"/>
      <dgm:spPr/>
    </dgm:pt>
  </dgm:ptLst>
  <dgm:cxnLst>
    <dgm:cxn modelId="{C68ADE40-4C2B-41E5-9105-181E072A4037}" srcId="{30C48E98-9520-4D0B-8F2C-0A542D0ED4FA}" destId="{7E16492E-BD35-4BB1-A8FC-A18FD88D6253}" srcOrd="0" destOrd="0" parTransId="{027E2B47-61A3-4B6D-B0A9-8DA09A0B6757}" sibTransId="{76ACFB74-4EBD-4B7A-B90E-DD335A3D5AF6}"/>
    <dgm:cxn modelId="{FE911443-8CEC-4CDB-9A0D-160912623F7F}" srcId="{30C48E98-9520-4D0B-8F2C-0A542D0ED4FA}" destId="{2269D43F-52F9-49F9-AB9F-02C7CB932A88}" srcOrd="4" destOrd="0" parTransId="{60C5DAE0-3518-400E-A9A2-AC0580A23569}" sibTransId="{100662A2-D6B5-4D7F-8F58-2EBB5AE7B2FD}"/>
    <dgm:cxn modelId="{4D098E63-496D-4ABB-8B43-736442579B91}" type="presOf" srcId="{7E16492E-BD35-4BB1-A8FC-A18FD88D6253}" destId="{63562BCC-3D1F-4027-BC3C-B20AEF6DC48A}" srcOrd="0" destOrd="0" presId="urn:microsoft.com/office/officeart/2008/layout/LinedList"/>
    <dgm:cxn modelId="{4F192F92-C33E-4153-A462-CD79C7089F6B}" type="presOf" srcId="{30C48E98-9520-4D0B-8F2C-0A542D0ED4FA}" destId="{21121112-827B-45A0-B098-B2EAFB5D1E0F}" srcOrd="0" destOrd="0" presId="urn:microsoft.com/office/officeart/2008/layout/LinedList"/>
    <dgm:cxn modelId="{E15505AD-ED2F-4879-9D91-4EA53B286F84}" type="presOf" srcId="{B5FAE6FB-25B8-4A83-A1C3-34917C4F9AAB}" destId="{5A8EDDAC-2EC7-4071-98C1-6F5E3B1E6A8C}" srcOrd="0" destOrd="0" presId="urn:microsoft.com/office/officeart/2008/layout/LinedList"/>
    <dgm:cxn modelId="{9535E7B9-27E8-4F2E-ADD4-AE38464CAC3E}" srcId="{30C48E98-9520-4D0B-8F2C-0A542D0ED4FA}" destId="{5D65F160-6CC9-46B3-ACA6-0B2B38B84B39}" srcOrd="2" destOrd="0" parTransId="{6D5D7931-B7AE-4BC5-B7C9-870D00BD676D}" sibTransId="{6E5B65B7-1930-4844-85BC-4EE92A6215B8}"/>
    <dgm:cxn modelId="{3E7ADBCD-C2A2-42B7-AE2C-70AC95EFC838}" srcId="{30C48E98-9520-4D0B-8F2C-0A542D0ED4FA}" destId="{D7050D79-F3B5-480C-8EF9-8F9021C206AE}" srcOrd="1" destOrd="0" parTransId="{9770A312-F4D5-4682-8A4C-883F96872928}" sibTransId="{C90E3FC2-6378-4416-AB59-3E1FC8CB95C0}"/>
    <dgm:cxn modelId="{A1797ED8-0E67-499C-98D6-69BE0EC7B808}" type="presOf" srcId="{5D65F160-6CC9-46B3-ACA6-0B2B38B84B39}" destId="{9A70004F-5731-4DA5-BDD9-B5964FA0DCF8}" srcOrd="0" destOrd="0" presId="urn:microsoft.com/office/officeart/2008/layout/LinedList"/>
    <dgm:cxn modelId="{03D5BADB-C189-4B67-BB2F-D4B3B76220E5}" type="presOf" srcId="{2269D43F-52F9-49F9-AB9F-02C7CB932A88}" destId="{780A71E4-AE6E-46F2-83A1-92378705C8AA}" srcOrd="0" destOrd="0" presId="urn:microsoft.com/office/officeart/2008/layout/LinedList"/>
    <dgm:cxn modelId="{A054A5F7-2693-4090-AFE6-633FE45B2B5C}" srcId="{30C48E98-9520-4D0B-8F2C-0A542D0ED4FA}" destId="{B5FAE6FB-25B8-4A83-A1C3-34917C4F9AAB}" srcOrd="3" destOrd="0" parTransId="{1E864FA9-4FCB-4661-B75B-FEADE82B58EA}" sibTransId="{8B5856B7-F131-4808-BB8A-A62BDF17324C}"/>
    <dgm:cxn modelId="{F8C225FF-6A69-44CC-8882-CE798FB9FB49}" type="presOf" srcId="{D7050D79-F3B5-480C-8EF9-8F9021C206AE}" destId="{28652578-65E0-4683-99FF-71E1901C223C}" srcOrd="0" destOrd="0" presId="urn:microsoft.com/office/officeart/2008/layout/LinedList"/>
    <dgm:cxn modelId="{12F92D12-FBB9-4CC5-9E09-F38C3BEC5ECD}" type="presParOf" srcId="{21121112-827B-45A0-B098-B2EAFB5D1E0F}" destId="{4DAD2E02-859B-4C76-AC90-38DB943F2FD7}" srcOrd="0" destOrd="0" presId="urn:microsoft.com/office/officeart/2008/layout/LinedList"/>
    <dgm:cxn modelId="{10A02124-62D0-4313-B796-33EB17CCF095}" type="presParOf" srcId="{21121112-827B-45A0-B098-B2EAFB5D1E0F}" destId="{5B895D99-4F05-4C67-92FF-40FF080273B3}" srcOrd="1" destOrd="0" presId="urn:microsoft.com/office/officeart/2008/layout/LinedList"/>
    <dgm:cxn modelId="{FA2F807F-E4A2-404B-9CB2-C85105484511}" type="presParOf" srcId="{5B895D99-4F05-4C67-92FF-40FF080273B3}" destId="{63562BCC-3D1F-4027-BC3C-B20AEF6DC48A}" srcOrd="0" destOrd="0" presId="urn:microsoft.com/office/officeart/2008/layout/LinedList"/>
    <dgm:cxn modelId="{15E94BFA-A9CF-4214-BD3A-A74B0F1A4017}" type="presParOf" srcId="{5B895D99-4F05-4C67-92FF-40FF080273B3}" destId="{3C3EDF7C-D611-4F6D-B460-A8D367D17DB7}" srcOrd="1" destOrd="0" presId="urn:microsoft.com/office/officeart/2008/layout/LinedList"/>
    <dgm:cxn modelId="{41EE208F-9135-4724-A2E1-F6F6A5D86B5E}" type="presParOf" srcId="{21121112-827B-45A0-B098-B2EAFB5D1E0F}" destId="{72F4BCC6-0EA6-48A6-B7C8-835D0CA618BB}" srcOrd="2" destOrd="0" presId="urn:microsoft.com/office/officeart/2008/layout/LinedList"/>
    <dgm:cxn modelId="{117817AE-31C3-4915-A6BD-F1F5D6BF3C7F}" type="presParOf" srcId="{21121112-827B-45A0-B098-B2EAFB5D1E0F}" destId="{284CD87C-5D4B-470B-9406-A0AF7FB50D61}" srcOrd="3" destOrd="0" presId="urn:microsoft.com/office/officeart/2008/layout/LinedList"/>
    <dgm:cxn modelId="{EE939C61-7379-4E02-8555-2729E6D04E9C}" type="presParOf" srcId="{284CD87C-5D4B-470B-9406-A0AF7FB50D61}" destId="{28652578-65E0-4683-99FF-71E1901C223C}" srcOrd="0" destOrd="0" presId="urn:microsoft.com/office/officeart/2008/layout/LinedList"/>
    <dgm:cxn modelId="{1DF86821-A2EA-4C6E-A4B7-5241D7A3BE17}" type="presParOf" srcId="{284CD87C-5D4B-470B-9406-A0AF7FB50D61}" destId="{D26E5705-E01E-4BD5-8F8D-E0FA59C335DF}" srcOrd="1" destOrd="0" presId="urn:microsoft.com/office/officeart/2008/layout/LinedList"/>
    <dgm:cxn modelId="{6C6157E5-95B1-4B61-86AF-D5CCA4D24D29}" type="presParOf" srcId="{21121112-827B-45A0-B098-B2EAFB5D1E0F}" destId="{8C39028A-0177-4B98-A579-1F4707F709AD}" srcOrd="4" destOrd="0" presId="urn:microsoft.com/office/officeart/2008/layout/LinedList"/>
    <dgm:cxn modelId="{3CED8913-E63A-4EEE-B2AF-E6833A342B06}" type="presParOf" srcId="{21121112-827B-45A0-B098-B2EAFB5D1E0F}" destId="{0FA830F5-CB60-4DE5-8FA7-FA17C67304AB}" srcOrd="5" destOrd="0" presId="urn:microsoft.com/office/officeart/2008/layout/LinedList"/>
    <dgm:cxn modelId="{FCF445FB-89A1-4A04-A736-EF851B7C14BC}" type="presParOf" srcId="{0FA830F5-CB60-4DE5-8FA7-FA17C67304AB}" destId="{9A70004F-5731-4DA5-BDD9-B5964FA0DCF8}" srcOrd="0" destOrd="0" presId="urn:microsoft.com/office/officeart/2008/layout/LinedList"/>
    <dgm:cxn modelId="{512297CF-C7CA-45D1-97B8-0A72DF515D58}" type="presParOf" srcId="{0FA830F5-CB60-4DE5-8FA7-FA17C67304AB}" destId="{05467039-CF2A-40E7-83F9-D0AACC3FB3C8}" srcOrd="1" destOrd="0" presId="urn:microsoft.com/office/officeart/2008/layout/LinedList"/>
    <dgm:cxn modelId="{B0B9C6BF-637A-4F1B-B954-9CC421F16092}" type="presParOf" srcId="{21121112-827B-45A0-B098-B2EAFB5D1E0F}" destId="{7C39BC2B-AE6F-4077-9FB7-95468D0487C2}" srcOrd="6" destOrd="0" presId="urn:microsoft.com/office/officeart/2008/layout/LinedList"/>
    <dgm:cxn modelId="{9AFD5786-8840-4B75-A1AB-9F4FFA5FEB9C}" type="presParOf" srcId="{21121112-827B-45A0-B098-B2EAFB5D1E0F}" destId="{5F7032AA-5831-4EBF-B404-CEFCB5B07B1C}" srcOrd="7" destOrd="0" presId="urn:microsoft.com/office/officeart/2008/layout/LinedList"/>
    <dgm:cxn modelId="{1F80A339-1CEC-4EA7-B92B-02A66EE8B234}" type="presParOf" srcId="{5F7032AA-5831-4EBF-B404-CEFCB5B07B1C}" destId="{5A8EDDAC-2EC7-4071-98C1-6F5E3B1E6A8C}" srcOrd="0" destOrd="0" presId="urn:microsoft.com/office/officeart/2008/layout/LinedList"/>
    <dgm:cxn modelId="{CB53AAB3-4438-4C95-9E73-352832B49BF9}" type="presParOf" srcId="{5F7032AA-5831-4EBF-B404-CEFCB5B07B1C}" destId="{8E040D90-E449-4735-A010-69B54070F1D4}" srcOrd="1" destOrd="0" presId="urn:microsoft.com/office/officeart/2008/layout/LinedList"/>
    <dgm:cxn modelId="{697B3EC9-26D8-4905-8CBF-22F184459E95}" type="presParOf" srcId="{21121112-827B-45A0-B098-B2EAFB5D1E0F}" destId="{B4E013CF-91BE-4231-B2BC-BD6387F8FD1B}" srcOrd="8" destOrd="0" presId="urn:microsoft.com/office/officeart/2008/layout/LinedList"/>
    <dgm:cxn modelId="{59B87D14-2C0A-4B89-90E7-D70270F6A58E}" type="presParOf" srcId="{21121112-827B-45A0-B098-B2EAFB5D1E0F}" destId="{1CEA9894-A15D-46D1-9CB6-46E9783DA46A}" srcOrd="9" destOrd="0" presId="urn:microsoft.com/office/officeart/2008/layout/LinedList"/>
    <dgm:cxn modelId="{D0FAD293-AB52-4912-9B85-5661FA4E3DC2}" type="presParOf" srcId="{1CEA9894-A15D-46D1-9CB6-46E9783DA46A}" destId="{780A71E4-AE6E-46F2-83A1-92378705C8AA}" srcOrd="0" destOrd="0" presId="urn:microsoft.com/office/officeart/2008/layout/LinedList"/>
    <dgm:cxn modelId="{56F4F758-1091-4116-B26F-1D36CA76C2C7}" type="presParOf" srcId="{1CEA9894-A15D-46D1-9CB6-46E9783DA46A}" destId="{ED80886F-04F3-4097-8B5A-F4DF31D6AB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530DAE-B740-4EAD-A375-E21EECC26680}"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BC595BD-6B51-4CA9-A107-C1943407D8DB}">
      <dgm:prSet custT="1"/>
      <dgm:spPr/>
      <dgm:t>
        <a:bodyPr/>
        <a:lstStyle/>
        <a:p>
          <a:pPr>
            <a:lnSpc>
              <a:spcPct val="100000"/>
            </a:lnSpc>
          </a:pPr>
          <a:r>
            <a:rPr lang="en-US" sz="2400" dirty="0"/>
            <a:t>How can we replicate the </a:t>
          </a:r>
          <a:r>
            <a:rPr lang="en-US" sz="2400" b="1" dirty="0"/>
            <a:t>cohort building </a:t>
          </a:r>
          <a:r>
            <a:rPr lang="en-US" sz="2400" dirty="0"/>
            <a:t>experienced during residential fieldwork?</a:t>
          </a:r>
        </a:p>
      </dgm:t>
    </dgm:pt>
    <dgm:pt modelId="{122E738A-07CC-44AF-930C-4C51CCBEEA72}" type="parTrans" cxnId="{A00CA7D3-B0E7-4900-AE63-D03A9564E180}">
      <dgm:prSet/>
      <dgm:spPr/>
      <dgm:t>
        <a:bodyPr/>
        <a:lstStyle/>
        <a:p>
          <a:endParaRPr lang="en-US"/>
        </a:p>
      </dgm:t>
    </dgm:pt>
    <dgm:pt modelId="{260EB0AB-DC04-4433-9520-C40EFB87B6E8}" type="sibTrans" cxnId="{A00CA7D3-B0E7-4900-AE63-D03A9564E180}">
      <dgm:prSet/>
      <dgm:spPr/>
      <dgm:t>
        <a:bodyPr/>
        <a:lstStyle/>
        <a:p>
          <a:pPr>
            <a:lnSpc>
              <a:spcPct val="100000"/>
            </a:lnSpc>
          </a:pPr>
          <a:endParaRPr lang="en-US"/>
        </a:p>
      </dgm:t>
    </dgm:pt>
    <dgm:pt modelId="{40799FF4-CE9C-4529-ABE7-37EF24493E73}">
      <dgm:prSet custT="1"/>
      <dgm:spPr/>
      <dgm:t>
        <a:bodyPr/>
        <a:lstStyle/>
        <a:p>
          <a:pPr>
            <a:lnSpc>
              <a:spcPct val="100000"/>
            </a:lnSpc>
          </a:pPr>
          <a:r>
            <a:rPr lang="en-US" sz="2400" dirty="0"/>
            <a:t>How can </a:t>
          </a:r>
          <a:r>
            <a:rPr lang="en-US" sz="2400" b="1" dirty="0"/>
            <a:t>reflective practice </a:t>
          </a:r>
          <a:r>
            <a:rPr lang="en-US" sz="2400" dirty="0"/>
            <a:t>be embedded so that it feels meaningful to students and provides insight for staff into student experience during the VFC?</a:t>
          </a:r>
        </a:p>
      </dgm:t>
    </dgm:pt>
    <dgm:pt modelId="{CEEC14C9-BC9C-4C5A-8010-9C373FFC7776}" type="parTrans" cxnId="{02CB9497-8273-407A-8A6E-67F1477513F9}">
      <dgm:prSet/>
      <dgm:spPr/>
      <dgm:t>
        <a:bodyPr/>
        <a:lstStyle/>
        <a:p>
          <a:endParaRPr lang="en-US"/>
        </a:p>
      </dgm:t>
    </dgm:pt>
    <dgm:pt modelId="{E7AF5C61-5B33-4F59-B149-70195C32CE10}" type="sibTrans" cxnId="{02CB9497-8273-407A-8A6E-67F1477513F9}">
      <dgm:prSet/>
      <dgm:spPr/>
      <dgm:t>
        <a:bodyPr/>
        <a:lstStyle/>
        <a:p>
          <a:pPr>
            <a:lnSpc>
              <a:spcPct val="100000"/>
            </a:lnSpc>
          </a:pPr>
          <a:endParaRPr lang="en-US"/>
        </a:p>
      </dgm:t>
    </dgm:pt>
    <dgm:pt modelId="{07DAEA73-D6EC-4544-B1D5-714E7CBF7A64}">
      <dgm:prSet custT="1"/>
      <dgm:spPr/>
      <dgm:t>
        <a:bodyPr/>
        <a:lstStyle/>
        <a:p>
          <a:pPr>
            <a:lnSpc>
              <a:spcPct val="100000"/>
            </a:lnSpc>
          </a:pPr>
          <a:r>
            <a:rPr lang="en-US" sz="2400" dirty="0"/>
            <a:t>How can we deliver an end of year experience that is personal to this cohort and leaves them with </a:t>
          </a:r>
          <a:r>
            <a:rPr lang="en-US" sz="2400" b="1" dirty="0"/>
            <a:t>positive course associations</a:t>
          </a:r>
          <a:r>
            <a:rPr lang="en-US" sz="2400" dirty="0"/>
            <a:t>?</a:t>
          </a:r>
        </a:p>
      </dgm:t>
    </dgm:pt>
    <dgm:pt modelId="{03116278-D257-44D6-A112-FBC78FAA1D63}" type="parTrans" cxnId="{E2188822-6A9B-4AFB-BEB4-D4737ECC0D18}">
      <dgm:prSet/>
      <dgm:spPr/>
      <dgm:t>
        <a:bodyPr/>
        <a:lstStyle/>
        <a:p>
          <a:endParaRPr lang="en-US"/>
        </a:p>
      </dgm:t>
    </dgm:pt>
    <dgm:pt modelId="{0BC6B56A-BC60-4691-BDE4-5C455FFC38F0}" type="sibTrans" cxnId="{E2188822-6A9B-4AFB-BEB4-D4737ECC0D18}">
      <dgm:prSet/>
      <dgm:spPr/>
      <dgm:t>
        <a:bodyPr/>
        <a:lstStyle/>
        <a:p>
          <a:pPr>
            <a:lnSpc>
              <a:spcPct val="100000"/>
            </a:lnSpc>
          </a:pPr>
          <a:endParaRPr lang="en-US"/>
        </a:p>
      </dgm:t>
    </dgm:pt>
    <dgm:pt modelId="{1EF60668-5AB8-4047-80E9-FD3446C90626}">
      <dgm:prSet custT="1"/>
      <dgm:spPr/>
      <dgm:t>
        <a:bodyPr/>
        <a:lstStyle/>
        <a:p>
          <a:pPr>
            <a:lnSpc>
              <a:spcPct val="100000"/>
            </a:lnSpc>
          </a:pPr>
          <a:r>
            <a:rPr lang="en-US" sz="2400" b="1" dirty="0"/>
            <a:t>How can students be actively engaged </a:t>
          </a:r>
          <a:r>
            <a:rPr lang="en-US" sz="2400" dirty="0"/>
            <a:t>in decision-making, data critique, engagement with landscape and creative scientific synthesis?</a:t>
          </a:r>
        </a:p>
      </dgm:t>
    </dgm:pt>
    <dgm:pt modelId="{C0E0D495-88C0-4709-85D1-C1EF9B2907CB}" type="parTrans" cxnId="{61E0E51E-9896-4FD8-B685-EC8F77E52246}">
      <dgm:prSet/>
      <dgm:spPr/>
      <dgm:t>
        <a:bodyPr/>
        <a:lstStyle/>
        <a:p>
          <a:endParaRPr lang="en-US"/>
        </a:p>
      </dgm:t>
    </dgm:pt>
    <dgm:pt modelId="{1D18806E-CE91-40B7-9816-0012DA3AC048}" type="sibTrans" cxnId="{61E0E51E-9896-4FD8-B685-EC8F77E52246}">
      <dgm:prSet/>
      <dgm:spPr/>
      <dgm:t>
        <a:bodyPr/>
        <a:lstStyle/>
        <a:p>
          <a:endParaRPr lang="en-US"/>
        </a:p>
      </dgm:t>
    </dgm:pt>
    <dgm:pt modelId="{C326DECA-583E-4F5E-8001-34EC7AB3C1D6}" type="pres">
      <dgm:prSet presAssocID="{06530DAE-B740-4EAD-A375-E21EECC26680}" presName="root" presStyleCnt="0">
        <dgm:presLayoutVars>
          <dgm:dir/>
          <dgm:resizeHandles val="exact"/>
        </dgm:presLayoutVars>
      </dgm:prSet>
      <dgm:spPr/>
    </dgm:pt>
    <dgm:pt modelId="{8F12E33B-F95A-43A0-8F42-A3C09F0DF645}" type="pres">
      <dgm:prSet presAssocID="{06530DAE-B740-4EAD-A375-E21EECC26680}" presName="container" presStyleCnt="0">
        <dgm:presLayoutVars>
          <dgm:dir/>
          <dgm:resizeHandles val="exact"/>
        </dgm:presLayoutVars>
      </dgm:prSet>
      <dgm:spPr/>
    </dgm:pt>
    <dgm:pt modelId="{A076E182-936A-48D5-9EA2-908C9B488CDD}" type="pres">
      <dgm:prSet presAssocID="{EBC595BD-6B51-4CA9-A107-C1943407D8DB}" presName="compNode" presStyleCnt="0"/>
      <dgm:spPr/>
    </dgm:pt>
    <dgm:pt modelId="{C1E8387D-2497-474A-907F-9525F4F270A7}" type="pres">
      <dgm:prSet presAssocID="{EBC595BD-6B51-4CA9-A107-C1943407D8DB}" presName="iconBgRect" presStyleLbl="bgShp" presStyleIdx="0" presStyleCnt="4"/>
      <dgm:spPr/>
    </dgm:pt>
    <dgm:pt modelId="{EF83F9E3-962D-4C50-B0D3-7403BFB9D40E}" type="pres">
      <dgm:prSet presAssocID="{EBC595BD-6B51-4CA9-A107-C1943407D8D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A2F5410C-607A-4445-9180-8284AA2FD78B}" type="pres">
      <dgm:prSet presAssocID="{EBC595BD-6B51-4CA9-A107-C1943407D8DB}" presName="spaceRect" presStyleCnt="0"/>
      <dgm:spPr/>
    </dgm:pt>
    <dgm:pt modelId="{85E13133-288B-4C17-9F8B-5C335EC77E8A}" type="pres">
      <dgm:prSet presAssocID="{EBC595BD-6B51-4CA9-A107-C1943407D8DB}" presName="textRect" presStyleLbl="revTx" presStyleIdx="0" presStyleCnt="4">
        <dgm:presLayoutVars>
          <dgm:chMax val="1"/>
          <dgm:chPref val="1"/>
        </dgm:presLayoutVars>
      </dgm:prSet>
      <dgm:spPr/>
    </dgm:pt>
    <dgm:pt modelId="{547588B6-5731-4ABD-9930-5B069CC7DBE6}" type="pres">
      <dgm:prSet presAssocID="{260EB0AB-DC04-4433-9520-C40EFB87B6E8}" presName="sibTrans" presStyleLbl="sibTrans2D1" presStyleIdx="0" presStyleCnt="0"/>
      <dgm:spPr/>
    </dgm:pt>
    <dgm:pt modelId="{B9B9499C-86E1-4F37-A3C2-2DD5AD858620}" type="pres">
      <dgm:prSet presAssocID="{40799FF4-CE9C-4529-ABE7-37EF24493E73}" presName="compNode" presStyleCnt="0"/>
      <dgm:spPr/>
    </dgm:pt>
    <dgm:pt modelId="{7FF50FA1-1161-439C-A871-A6280D868D75}" type="pres">
      <dgm:prSet presAssocID="{40799FF4-CE9C-4529-ABE7-37EF24493E73}" presName="iconBgRect" presStyleLbl="bgShp" presStyleIdx="1" presStyleCnt="4"/>
      <dgm:spPr/>
    </dgm:pt>
    <dgm:pt modelId="{04D77A61-8AEE-4626-8233-320D625E3BFC}" type="pres">
      <dgm:prSet presAssocID="{40799FF4-CE9C-4529-ABE7-37EF24493E7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CE5C577B-1E7A-4783-8EE4-84689A2A9C56}" type="pres">
      <dgm:prSet presAssocID="{40799FF4-CE9C-4529-ABE7-37EF24493E73}" presName="spaceRect" presStyleCnt="0"/>
      <dgm:spPr/>
    </dgm:pt>
    <dgm:pt modelId="{CA7C6361-8C2A-411F-BD9D-D5DAB1BAC9BE}" type="pres">
      <dgm:prSet presAssocID="{40799FF4-CE9C-4529-ABE7-37EF24493E73}" presName="textRect" presStyleLbl="revTx" presStyleIdx="1" presStyleCnt="4" custScaleX="117950" custScaleY="93389" custLinFactNeighborX="2712" custLinFactNeighborY="10386">
        <dgm:presLayoutVars>
          <dgm:chMax val="1"/>
          <dgm:chPref val="1"/>
        </dgm:presLayoutVars>
      </dgm:prSet>
      <dgm:spPr/>
    </dgm:pt>
    <dgm:pt modelId="{E9D2F81E-9BCD-412C-9CA9-BD4D190637D7}" type="pres">
      <dgm:prSet presAssocID="{E7AF5C61-5B33-4F59-B149-70195C32CE10}" presName="sibTrans" presStyleLbl="sibTrans2D1" presStyleIdx="0" presStyleCnt="0"/>
      <dgm:spPr/>
    </dgm:pt>
    <dgm:pt modelId="{82875EA7-0E1C-487A-BB28-B27191B85478}" type="pres">
      <dgm:prSet presAssocID="{07DAEA73-D6EC-4544-B1D5-714E7CBF7A64}" presName="compNode" presStyleCnt="0"/>
      <dgm:spPr/>
    </dgm:pt>
    <dgm:pt modelId="{0EE2FD2B-2F7F-424C-910A-D262E1FD27C9}" type="pres">
      <dgm:prSet presAssocID="{07DAEA73-D6EC-4544-B1D5-714E7CBF7A64}" presName="iconBgRect" presStyleLbl="bgShp" presStyleIdx="2" presStyleCnt="4"/>
      <dgm:spPr/>
    </dgm:pt>
    <dgm:pt modelId="{5DCA0CCA-09FA-409A-AE94-80588AA43786}" type="pres">
      <dgm:prSet presAssocID="{07DAEA73-D6EC-4544-B1D5-714E7CBF7A6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82685506-555B-4EDF-805D-8F3DB027856A}" type="pres">
      <dgm:prSet presAssocID="{07DAEA73-D6EC-4544-B1D5-714E7CBF7A64}" presName="spaceRect" presStyleCnt="0"/>
      <dgm:spPr/>
    </dgm:pt>
    <dgm:pt modelId="{62AE3ED5-C410-4654-9C71-BC81EB1F16D5}" type="pres">
      <dgm:prSet presAssocID="{07DAEA73-D6EC-4544-B1D5-714E7CBF7A64}" presName="textRect" presStyleLbl="revTx" presStyleIdx="2" presStyleCnt="4">
        <dgm:presLayoutVars>
          <dgm:chMax val="1"/>
          <dgm:chPref val="1"/>
        </dgm:presLayoutVars>
      </dgm:prSet>
      <dgm:spPr/>
    </dgm:pt>
    <dgm:pt modelId="{62A07D39-FE6F-4E2E-8DB8-83727967D729}" type="pres">
      <dgm:prSet presAssocID="{0BC6B56A-BC60-4691-BDE4-5C455FFC38F0}" presName="sibTrans" presStyleLbl="sibTrans2D1" presStyleIdx="0" presStyleCnt="0"/>
      <dgm:spPr/>
    </dgm:pt>
    <dgm:pt modelId="{8BE7F868-EE9A-4B7B-B0DD-6ABF91F2E784}" type="pres">
      <dgm:prSet presAssocID="{1EF60668-5AB8-4047-80E9-FD3446C90626}" presName="compNode" presStyleCnt="0"/>
      <dgm:spPr/>
    </dgm:pt>
    <dgm:pt modelId="{AFEC31F4-932A-4A79-AC82-86113613CDFE}" type="pres">
      <dgm:prSet presAssocID="{1EF60668-5AB8-4047-80E9-FD3446C90626}" presName="iconBgRect" presStyleLbl="bgShp" presStyleIdx="3" presStyleCnt="4"/>
      <dgm:spPr/>
    </dgm:pt>
    <dgm:pt modelId="{38C81CE3-2338-457F-8871-1F98F1C81D82}" type="pres">
      <dgm:prSet presAssocID="{1EF60668-5AB8-4047-80E9-FD3446C9062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8AB857BB-7239-4F97-997F-8B5B8063CE73}" type="pres">
      <dgm:prSet presAssocID="{1EF60668-5AB8-4047-80E9-FD3446C90626}" presName="spaceRect" presStyleCnt="0"/>
      <dgm:spPr/>
    </dgm:pt>
    <dgm:pt modelId="{3CA5C21B-730F-4468-8643-1D9C7F9DB887}" type="pres">
      <dgm:prSet presAssocID="{1EF60668-5AB8-4047-80E9-FD3446C90626}" presName="textRect" presStyleLbl="revTx" presStyleIdx="3" presStyleCnt="4" custScaleX="121862" custLinFactNeighborX="5085" custLinFactNeighborY="15181">
        <dgm:presLayoutVars>
          <dgm:chMax val="1"/>
          <dgm:chPref val="1"/>
        </dgm:presLayoutVars>
      </dgm:prSet>
      <dgm:spPr/>
    </dgm:pt>
  </dgm:ptLst>
  <dgm:cxnLst>
    <dgm:cxn modelId="{37B8151C-B3C2-4BCB-9A02-A3E9F0370AE1}" type="presOf" srcId="{1EF60668-5AB8-4047-80E9-FD3446C90626}" destId="{3CA5C21B-730F-4468-8643-1D9C7F9DB887}" srcOrd="0" destOrd="0" presId="urn:microsoft.com/office/officeart/2018/2/layout/IconCircleList"/>
    <dgm:cxn modelId="{61E0E51E-9896-4FD8-B685-EC8F77E52246}" srcId="{06530DAE-B740-4EAD-A375-E21EECC26680}" destId="{1EF60668-5AB8-4047-80E9-FD3446C90626}" srcOrd="3" destOrd="0" parTransId="{C0E0D495-88C0-4709-85D1-C1EF9B2907CB}" sibTransId="{1D18806E-CE91-40B7-9816-0012DA3AC048}"/>
    <dgm:cxn modelId="{E2188822-6A9B-4AFB-BEB4-D4737ECC0D18}" srcId="{06530DAE-B740-4EAD-A375-E21EECC26680}" destId="{07DAEA73-D6EC-4544-B1D5-714E7CBF7A64}" srcOrd="2" destOrd="0" parTransId="{03116278-D257-44D6-A112-FBC78FAA1D63}" sibTransId="{0BC6B56A-BC60-4691-BDE4-5C455FFC38F0}"/>
    <dgm:cxn modelId="{F5915423-6C93-440B-98FA-34819FB9F012}" type="presOf" srcId="{0BC6B56A-BC60-4691-BDE4-5C455FFC38F0}" destId="{62A07D39-FE6F-4E2E-8DB8-83727967D729}" srcOrd="0" destOrd="0" presId="urn:microsoft.com/office/officeart/2018/2/layout/IconCircleList"/>
    <dgm:cxn modelId="{5C73F83B-A2C9-4292-98AC-EAF32AB81A46}" type="presOf" srcId="{EBC595BD-6B51-4CA9-A107-C1943407D8DB}" destId="{85E13133-288B-4C17-9F8B-5C335EC77E8A}" srcOrd="0" destOrd="0" presId="urn:microsoft.com/office/officeart/2018/2/layout/IconCircleList"/>
    <dgm:cxn modelId="{7CB3046F-BF9D-4A4A-BC49-B8532324D7D4}" type="presOf" srcId="{E7AF5C61-5B33-4F59-B149-70195C32CE10}" destId="{E9D2F81E-9BCD-412C-9CA9-BD4D190637D7}" srcOrd="0" destOrd="0" presId="urn:microsoft.com/office/officeart/2018/2/layout/IconCircleList"/>
    <dgm:cxn modelId="{339DE475-60BF-4374-BA3E-0F7AA88967F0}" type="presOf" srcId="{07DAEA73-D6EC-4544-B1D5-714E7CBF7A64}" destId="{62AE3ED5-C410-4654-9C71-BC81EB1F16D5}" srcOrd="0" destOrd="0" presId="urn:microsoft.com/office/officeart/2018/2/layout/IconCircleList"/>
    <dgm:cxn modelId="{02CB9497-8273-407A-8A6E-67F1477513F9}" srcId="{06530DAE-B740-4EAD-A375-E21EECC26680}" destId="{40799FF4-CE9C-4529-ABE7-37EF24493E73}" srcOrd="1" destOrd="0" parTransId="{CEEC14C9-BC9C-4C5A-8010-9C373FFC7776}" sibTransId="{E7AF5C61-5B33-4F59-B149-70195C32CE10}"/>
    <dgm:cxn modelId="{BC1D9AB1-9E81-469E-A85F-7D00668922AC}" type="presOf" srcId="{06530DAE-B740-4EAD-A375-E21EECC26680}" destId="{C326DECA-583E-4F5E-8001-34EC7AB3C1D6}" srcOrd="0" destOrd="0" presId="urn:microsoft.com/office/officeart/2018/2/layout/IconCircleList"/>
    <dgm:cxn modelId="{A00CA7D3-B0E7-4900-AE63-D03A9564E180}" srcId="{06530DAE-B740-4EAD-A375-E21EECC26680}" destId="{EBC595BD-6B51-4CA9-A107-C1943407D8DB}" srcOrd="0" destOrd="0" parTransId="{122E738A-07CC-44AF-930C-4C51CCBEEA72}" sibTransId="{260EB0AB-DC04-4433-9520-C40EFB87B6E8}"/>
    <dgm:cxn modelId="{0C9260E3-ECED-42BC-8D3E-B74D05483409}" type="presOf" srcId="{40799FF4-CE9C-4529-ABE7-37EF24493E73}" destId="{CA7C6361-8C2A-411F-BD9D-D5DAB1BAC9BE}" srcOrd="0" destOrd="0" presId="urn:microsoft.com/office/officeart/2018/2/layout/IconCircleList"/>
    <dgm:cxn modelId="{7895F4E3-6189-4A13-B320-9933226B076E}" type="presOf" srcId="{260EB0AB-DC04-4433-9520-C40EFB87B6E8}" destId="{547588B6-5731-4ABD-9930-5B069CC7DBE6}" srcOrd="0" destOrd="0" presId="urn:microsoft.com/office/officeart/2018/2/layout/IconCircleList"/>
    <dgm:cxn modelId="{B11620D1-AB72-4C07-8D17-F329DABF83B2}" type="presParOf" srcId="{C326DECA-583E-4F5E-8001-34EC7AB3C1D6}" destId="{8F12E33B-F95A-43A0-8F42-A3C09F0DF645}" srcOrd="0" destOrd="0" presId="urn:microsoft.com/office/officeart/2018/2/layout/IconCircleList"/>
    <dgm:cxn modelId="{64F6162F-5AAB-48AF-95E2-C28D8ACDB312}" type="presParOf" srcId="{8F12E33B-F95A-43A0-8F42-A3C09F0DF645}" destId="{A076E182-936A-48D5-9EA2-908C9B488CDD}" srcOrd="0" destOrd="0" presId="urn:microsoft.com/office/officeart/2018/2/layout/IconCircleList"/>
    <dgm:cxn modelId="{A592C175-047E-45A0-A341-D1CF8C4CA9FF}" type="presParOf" srcId="{A076E182-936A-48D5-9EA2-908C9B488CDD}" destId="{C1E8387D-2497-474A-907F-9525F4F270A7}" srcOrd="0" destOrd="0" presId="urn:microsoft.com/office/officeart/2018/2/layout/IconCircleList"/>
    <dgm:cxn modelId="{64390945-7C2A-4AF7-889E-DB989BBB6361}" type="presParOf" srcId="{A076E182-936A-48D5-9EA2-908C9B488CDD}" destId="{EF83F9E3-962D-4C50-B0D3-7403BFB9D40E}" srcOrd="1" destOrd="0" presId="urn:microsoft.com/office/officeart/2018/2/layout/IconCircleList"/>
    <dgm:cxn modelId="{9F86F879-2AC7-4466-9802-25132E67FDF8}" type="presParOf" srcId="{A076E182-936A-48D5-9EA2-908C9B488CDD}" destId="{A2F5410C-607A-4445-9180-8284AA2FD78B}" srcOrd="2" destOrd="0" presId="urn:microsoft.com/office/officeart/2018/2/layout/IconCircleList"/>
    <dgm:cxn modelId="{7C269D09-64B3-46E7-8C34-A9B49727BEED}" type="presParOf" srcId="{A076E182-936A-48D5-9EA2-908C9B488CDD}" destId="{85E13133-288B-4C17-9F8B-5C335EC77E8A}" srcOrd="3" destOrd="0" presId="urn:microsoft.com/office/officeart/2018/2/layout/IconCircleList"/>
    <dgm:cxn modelId="{B842631D-FDAF-4E97-968B-31AD11DB7B80}" type="presParOf" srcId="{8F12E33B-F95A-43A0-8F42-A3C09F0DF645}" destId="{547588B6-5731-4ABD-9930-5B069CC7DBE6}" srcOrd="1" destOrd="0" presId="urn:microsoft.com/office/officeart/2018/2/layout/IconCircleList"/>
    <dgm:cxn modelId="{5F7A5093-A9E5-4D05-864F-469DC7E8522C}" type="presParOf" srcId="{8F12E33B-F95A-43A0-8F42-A3C09F0DF645}" destId="{B9B9499C-86E1-4F37-A3C2-2DD5AD858620}" srcOrd="2" destOrd="0" presId="urn:microsoft.com/office/officeart/2018/2/layout/IconCircleList"/>
    <dgm:cxn modelId="{97F5036F-FE7F-4835-922E-5E4033C37A57}" type="presParOf" srcId="{B9B9499C-86E1-4F37-A3C2-2DD5AD858620}" destId="{7FF50FA1-1161-439C-A871-A6280D868D75}" srcOrd="0" destOrd="0" presId="urn:microsoft.com/office/officeart/2018/2/layout/IconCircleList"/>
    <dgm:cxn modelId="{BDDCBD4C-B181-4EA7-A3DC-210EB8927D37}" type="presParOf" srcId="{B9B9499C-86E1-4F37-A3C2-2DD5AD858620}" destId="{04D77A61-8AEE-4626-8233-320D625E3BFC}" srcOrd="1" destOrd="0" presId="urn:microsoft.com/office/officeart/2018/2/layout/IconCircleList"/>
    <dgm:cxn modelId="{4BDD2B5E-DE60-4205-BCBF-5CC8A27165D3}" type="presParOf" srcId="{B9B9499C-86E1-4F37-A3C2-2DD5AD858620}" destId="{CE5C577B-1E7A-4783-8EE4-84689A2A9C56}" srcOrd="2" destOrd="0" presId="urn:microsoft.com/office/officeart/2018/2/layout/IconCircleList"/>
    <dgm:cxn modelId="{93182A24-6A3B-4A33-B5F4-831D3A8BCB10}" type="presParOf" srcId="{B9B9499C-86E1-4F37-A3C2-2DD5AD858620}" destId="{CA7C6361-8C2A-411F-BD9D-D5DAB1BAC9BE}" srcOrd="3" destOrd="0" presId="urn:microsoft.com/office/officeart/2018/2/layout/IconCircleList"/>
    <dgm:cxn modelId="{235DF043-69E1-46F2-922F-E056B0883EDD}" type="presParOf" srcId="{8F12E33B-F95A-43A0-8F42-A3C09F0DF645}" destId="{E9D2F81E-9BCD-412C-9CA9-BD4D190637D7}" srcOrd="3" destOrd="0" presId="urn:microsoft.com/office/officeart/2018/2/layout/IconCircleList"/>
    <dgm:cxn modelId="{0E6AC57D-D364-423F-A2EA-98D8F2D5B683}" type="presParOf" srcId="{8F12E33B-F95A-43A0-8F42-A3C09F0DF645}" destId="{82875EA7-0E1C-487A-BB28-B27191B85478}" srcOrd="4" destOrd="0" presId="urn:microsoft.com/office/officeart/2018/2/layout/IconCircleList"/>
    <dgm:cxn modelId="{831793E8-C7C9-4680-A74D-8F5988988AE1}" type="presParOf" srcId="{82875EA7-0E1C-487A-BB28-B27191B85478}" destId="{0EE2FD2B-2F7F-424C-910A-D262E1FD27C9}" srcOrd="0" destOrd="0" presId="urn:microsoft.com/office/officeart/2018/2/layout/IconCircleList"/>
    <dgm:cxn modelId="{B958C16E-215D-49CA-8C68-22FB3E6D04F9}" type="presParOf" srcId="{82875EA7-0E1C-487A-BB28-B27191B85478}" destId="{5DCA0CCA-09FA-409A-AE94-80588AA43786}" srcOrd="1" destOrd="0" presId="urn:microsoft.com/office/officeart/2018/2/layout/IconCircleList"/>
    <dgm:cxn modelId="{F9E3D925-B4DF-4D5F-9296-E069EFC7245C}" type="presParOf" srcId="{82875EA7-0E1C-487A-BB28-B27191B85478}" destId="{82685506-555B-4EDF-805D-8F3DB027856A}" srcOrd="2" destOrd="0" presId="urn:microsoft.com/office/officeart/2018/2/layout/IconCircleList"/>
    <dgm:cxn modelId="{6DC86F37-3170-4A47-A551-411C6FDDF381}" type="presParOf" srcId="{82875EA7-0E1C-487A-BB28-B27191B85478}" destId="{62AE3ED5-C410-4654-9C71-BC81EB1F16D5}" srcOrd="3" destOrd="0" presId="urn:microsoft.com/office/officeart/2018/2/layout/IconCircleList"/>
    <dgm:cxn modelId="{158F5A8C-464C-4B11-B32A-EC0E7B8A6249}" type="presParOf" srcId="{8F12E33B-F95A-43A0-8F42-A3C09F0DF645}" destId="{62A07D39-FE6F-4E2E-8DB8-83727967D729}" srcOrd="5" destOrd="0" presId="urn:microsoft.com/office/officeart/2018/2/layout/IconCircleList"/>
    <dgm:cxn modelId="{698CD05D-6543-461A-8244-4FD56ADCCB55}" type="presParOf" srcId="{8F12E33B-F95A-43A0-8F42-A3C09F0DF645}" destId="{8BE7F868-EE9A-4B7B-B0DD-6ABF91F2E784}" srcOrd="6" destOrd="0" presId="urn:microsoft.com/office/officeart/2018/2/layout/IconCircleList"/>
    <dgm:cxn modelId="{03511182-368E-411D-9998-B984B4B30AC3}" type="presParOf" srcId="{8BE7F868-EE9A-4B7B-B0DD-6ABF91F2E784}" destId="{AFEC31F4-932A-4A79-AC82-86113613CDFE}" srcOrd="0" destOrd="0" presId="urn:microsoft.com/office/officeart/2018/2/layout/IconCircleList"/>
    <dgm:cxn modelId="{7408996E-AE2C-4746-A934-F507B7A69160}" type="presParOf" srcId="{8BE7F868-EE9A-4B7B-B0DD-6ABF91F2E784}" destId="{38C81CE3-2338-457F-8871-1F98F1C81D82}" srcOrd="1" destOrd="0" presId="urn:microsoft.com/office/officeart/2018/2/layout/IconCircleList"/>
    <dgm:cxn modelId="{919DE3E3-CF54-45DC-A0A5-9E8F55798240}" type="presParOf" srcId="{8BE7F868-EE9A-4B7B-B0DD-6ABF91F2E784}" destId="{8AB857BB-7239-4F97-997F-8B5B8063CE73}" srcOrd="2" destOrd="0" presId="urn:microsoft.com/office/officeart/2018/2/layout/IconCircleList"/>
    <dgm:cxn modelId="{A79977F2-0FB6-486A-A6F3-ABA7C2A933C0}" type="presParOf" srcId="{8BE7F868-EE9A-4B7B-B0DD-6ABF91F2E784}" destId="{3CA5C21B-730F-4468-8643-1D9C7F9DB88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DBD166-7BE8-4338-AD70-AE889DEFDBDF}" type="doc">
      <dgm:prSet loTypeId="urn:microsoft.com/office/officeart/2017/3/layout/DropPinTimeline" loCatId="timeline" qsTypeId="urn:microsoft.com/office/officeart/2005/8/quickstyle/simple1" qsCatId="simple" csTypeId="urn:microsoft.com/office/officeart/2005/8/colors/colorful5" csCatId="colorful" phldr="1"/>
      <dgm:spPr/>
      <dgm:t>
        <a:bodyPr/>
        <a:lstStyle/>
        <a:p>
          <a:endParaRPr lang="en-GB"/>
        </a:p>
      </dgm:t>
    </dgm:pt>
    <dgm:pt modelId="{ED6CCAF2-726E-4D1A-98E6-A3841A12EB38}">
      <dgm:prSet phldrT="[Text]" phldr="0"/>
      <dgm:spPr/>
      <dgm:t>
        <a:bodyPr/>
        <a:lstStyle/>
        <a:p>
          <a:pPr>
            <a:defRPr b="1"/>
          </a:pPr>
          <a:r>
            <a:rPr lang="en-GB">
              <a:latin typeface="Calibri Light" panose="020F0302020204030204"/>
            </a:rPr>
            <a:t>Before</a:t>
          </a:r>
          <a:endParaRPr lang="en-GB"/>
        </a:p>
      </dgm:t>
    </dgm:pt>
    <dgm:pt modelId="{1BDC18AF-B98D-419F-A0B8-7E50B4A6EC22}" type="parTrans" cxnId="{A0152058-9A72-4525-893D-C09F9E384D70}">
      <dgm:prSet/>
      <dgm:spPr/>
      <dgm:t>
        <a:bodyPr/>
        <a:lstStyle/>
        <a:p>
          <a:endParaRPr lang="en-GB"/>
        </a:p>
      </dgm:t>
    </dgm:pt>
    <dgm:pt modelId="{88B2DEA3-A1EC-40CE-9FDA-7DC6A9E109C7}" type="sibTrans" cxnId="{A0152058-9A72-4525-893D-C09F9E384D70}">
      <dgm:prSet/>
      <dgm:spPr/>
      <dgm:t>
        <a:bodyPr/>
        <a:lstStyle/>
        <a:p>
          <a:endParaRPr lang="en-GB"/>
        </a:p>
      </dgm:t>
    </dgm:pt>
    <dgm:pt modelId="{9FB5172F-C6EC-429E-8A89-7EE9E1DEE824}">
      <dgm:prSet phldrT="[Text]" phldr="0" custT="1"/>
      <dgm:spPr/>
      <dgm:t>
        <a:bodyPr/>
        <a:lstStyle/>
        <a:p>
          <a:r>
            <a:rPr lang="en-GB" sz="1800" dirty="0">
              <a:latin typeface="Calibri Light" panose="020F0302020204030204"/>
            </a:rPr>
            <a:t>Cohort info (Padlet)</a:t>
          </a:r>
          <a:endParaRPr lang="en-GB" sz="1800" dirty="0"/>
        </a:p>
      </dgm:t>
    </dgm:pt>
    <dgm:pt modelId="{EA05FAF5-E0AA-4E63-B454-9884B28812B2}" type="parTrans" cxnId="{E2F765AA-0856-4633-9501-F1B9F57B6B08}">
      <dgm:prSet/>
      <dgm:spPr/>
      <dgm:t>
        <a:bodyPr/>
        <a:lstStyle/>
        <a:p>
          <a:endParaRPr lang="en-GB"/>
        </a:p>
      </dgm:t>
    </dgm:pt>
    <dgm:pt modelId="{FFAB3431-6223-43C5-922C-5FC4C5CDC00D}" type="sibTrans" cxnId="{E2F765AA-0856-4633-9501-F1B9F57B6B08}">
      <dgm:prSet/>
      <dgm:spPr/>
      <dgm:t>
        <a:bodyPr/>
        <a:lstStyle/>
        <a:p>
          <a:endParaRPr lang="en-GB"/>
        </a:p>
      </dgm:t>
    </dgm:pt>
    <dgm:pt modelId="{ACA841E1-D2CC-4619-AD96-EA85D1992704}">
      <dgm:prSet phldrT="[Text]" phldr="0" custT="1"/>
      <dgm:spPr/>
      <dgm:t>
        <a:bodyPr/>
        <a:lstStyle/>
        <a:p>
          <a:pPr rtl="0"/>
          <a:r>
            <a:rPr lang="en-GB" sz="1800" b="0" dirty="0">
              <a:latin typeface="Calibri Light" panose="020F0302020204030204"/>
            </a:rPr>
            <a:t>Groupwork consultation (Moodle)</a:t>
          </a:r>
          <a:endParaRPr lang="en-GB" sz="1800" b="0" dirty="0"/>
        </a:p>
      </dgm:t>
    </dgm:pt>
    <dgm:pt modelId="{0AB73C38-C8DD-4784-863F-E2B45F43AB8B}" type="parTrans" cxnId="{B62466BF-51C7-435E-A471-37BE292AE3E1}">
      <dgm:prSet/>
      <dgm:spPr/>
      <dgm:t>
        <a:bodyPr/>
        <a:lstStyle/>
        <a:p>
          <a:endParaRPr lang="en-GB"/>
        </a:p>
      </dgm:t>
    </dgm:pt>
    <dgm:pt modelId="{AF928D30-5478-4143-971D-7DA8989F3C5C}" type="sibTrans" cxnId="{B62466BF-51C7-435E-A471-37BE292AE3E1}">
      <dgm:prSet/>
      <dgm:spPr/>
      <dgm:t>
        <a:bodyPr/>
        <a:lstStyle/>
        <a:p>
          <a:endParaRPr lang="en-GB"/>
        </a:p>
      </dgm:t>
    </dgm:pt>
    <dgm:pt modelId="{CD585335-DDD7-4F70-A530-F3E372D5CACE}">
      <dgm:prSet phldrT="[Text]" phldr="0"/>
      <dgm:spPr/>
      <dgm:t>
        <a:bodyPr/>
        <a:lstStyle/>
        <a:p>
          <a:pPr>
            <a:defRPr b="1"/>
          </a:pPr>
          <a:r>
            <a:rPr lang="en-GB" b="1">
              <a:latin typeface="Calibri Light" panose="020F0302020204030204"/>
            </a:rPr>
            <a:t>During</a:t>
          </a:r>
          <a:endParaRPr lang="en-GB" b="1"/>
        </a:p>
      </dgm:t>
    </dgm:pt>
    <dgm:pt modelId="{6AF9A981-8C72-4FF9-8179-FC97AB1C1AD4}" type="parTrans" cxnId="{D11CBF34-5FD1-40FF-8340-FABE0E418002}">
      <dgm:prSet/>
      <dgm:spPr/>
      <dgm:t>
        <a:bodyPr/>
        <a:lstStyle/>
        <a:p>
          <a:endParaRPr lang="en-GB"/>
        </a:p>
      </dgm:t>
    </dgm:pt>
    <dgm:pt modelId="{97FE1D8C-4C20-4801-8539-997B634A5C7F}" type="sibTrans" cxnId="{D11CBF34-5FD1-40FF-8340-FABE0E418002}">
      <dgm:prSet/>
      <dgm:spPr/>
      <dgm:t>
        <a:bodyPr/>
        <a:lstStyle/>
        <a:p>
          <a:endParaRPr lang="en-GB"/>
        </a:p>
      </dgm:t>
    </dgm:pt>
    <dgm:pt modelId="{70D61949-F4CF-417C-800C-A1403A22730A}">
      <dgm:prSet phldrT="[Text]" phldr="0" custT="1"/>
      <dgm:spPr/>
      <dgm:t>
        <a:bodyPr/>
        <a:lstStyle/>
        <a:p>
          <a:r>
            <a:rPr lang="en-GB" sz="1800" b="0">
              <a:latin typeface="Calibri Light" panose="020F0302020204030204"/>
            </a:rPr>
            <a:t>MS Teams for 1:1s</a:t>
          </a:r>
          <a:endParaRPr lang="en-GB" sz="1800" b="0"/>
        </a:p>
      </dgm:t>
    </dgm:pt>
    <dgm:pt modelId="{4E5B1B09-2917-49DC-9E29-7D97E95CA560}" type="parTrans" cxnId="{9B878585-41A1-4F68-A911-2894CC8FED11}">
      <dgm:prSet/>
      <dgm:spPr/>
      <dgm:t>
        <a:bodyPr/>
        <a:lstStyle/>
        <a:p>
          <a:endParaRPr lang="en-GB"/>
        </a:p>
      </dgm:t>
    </dgm:pt>
    <dgm:pt modelId="{514B5B91-C203-412B-9451-DE14DC4B675B}" type="sibTrans" cxnId="{9B878585-41A1-4F68-A911-2894CC8FED11}">
      <dgm:prSet/>
      <dgm:spPr/>
      <dgm:t>
        <a:bodyPr/>
        <a:lstStyle/>
        <a:p>
          <a:endParaRPr lang="en-GB"/>
        </a:p>
      </dgm:t>
    </dgm:pt>
    <dgm:pt modelId="{5FE8B678-006B-483A-AB54-F2EFA6A471A5}">
      <dgm:prSet phldrT="[Text]" phldr="0" custT="1"/>
      <dgm:spPr/>
      <dgm:t>
        <a:bodyPr/>
        <a:lstStyle/>
        <a:p>
          <a:pPr rtl="0"/>
          <a:r>
            <a:rPr lang="en-GB" sz="1800" b="0">
              <a:latin typeface="Calibri Light" panose="020F0302020204030204"/>
            </a:rPr>
            <a:t>VLE Forum for updates</a:t>
          </a:r>
          <a:endParaRPr lang="en-GB" sz="1800" b="0"/>
        </a:p>
      </dgm:t>
    </dgm:pt>
    <dgm:pt modelId="{1FBA98CA-F279-4C53-B0DB-9AB3D0B1977A}" type="parTrans" cxnId="{7415E029-A2D0-48EA-BF96-07EC256B55C2}">
      <dgm:prSet/>
      <dgm:spPr/>
      <dgm:t>
        <a:bodyPr/>
        <a:lstStyle/>
        <a:p>
          <a:endParaRPr lang="en-GB"/>
        </a:p>
      </dgm:t>
    </dgm:pt>
    <dgm:pt modelId="{162A0DFB-13B3-4375-8901-83B2AC18A2C2}" type="sibTrans" cxnId="{7415E029-A2D0-48EA-BF96-07EC256B55C2}">
      <dgm:prSet/>
      <dgm:spPr/>
      <dgm:t>
        <a:bodyPr/>
        <a:lstStyle/>
        <a:p>
          <a:endParaRPr lang="en-GB"/>
        </a:p>
      </dgm:t>
    </dgm:pt>
    <dgm:pt modelId="{3FAAFE10-E352-4510-B197-57969789EF04}">
      <dgm:prSet phldr="0" custT="1"/>
      <dgm:spPr/>
      <dgm:t>
        <a:bodyPr/>
        <a:lstStyle/>
        <a:p>
          <a:pPr rtl="0"/>
          <a:r>
            <a:rPr lang="en-GB" sz="1800" b="0" dirty="0">
              <a:latin typeface="Calibri Light" panose="020F0302020204030204"/>
            </a:rPr>
            <a:t>Course info (Moodle)</a:t>
          </a:r>
        </a:p>
      </dgm:t>
    </dgm:pt>
    <dgm:pt modelId="{B70ABC7B-C085-4F94-88A2-D979D2F508C0}" type="parTrans" cxnId="{1088586D-E697-42F4-8CB3-9454ADA413F1}">
      <dgm:prSet/>
      <dgm:spPr/>
      <dgm:t>
        <a:bodyPr/>
        <a:lstStyle/>
        <a:p>
          <a:endParaRPr lang="en-GB"/>
        </a:p>
      </dgm:t>
    </dgm:pt>
    <dgm:pt modelId="{C4C16F49-F173-43F3-852C-2F5E0CD4EFC9}" type="sibTrans" cxnId="{1088586D-E697-42F4-8CB3-9454ADA413F1}">
      <dgm:prSet/>
      <dgm:spPr/>
      <dgm:t>
        <a:bodyPr/>
        <a:lstStyle/>
        <a:p>
          <a:endParaRPr lang="en-GB"/>
        </a:p>
      </dgm:t>
    </dgm:pt>
    <dgm:pt modelId="{ABB29249-9624-4FC3-9DDC-EABEA6B55F43}">
      <dgm:prSet phldr="0" custT="1"/>
      <dgm:spPr/>
      <dgm:t>
        <a:bodyPr/>
        <a:lstStyle/>
        <a:p>
          <a:pPr rtl="0"/>
          <a:r>
            <a:rPr lang="en-GB" sz="1800" b="0">
              <a:latin typeface="Calibri Light" panose="020F0302020204030204"/>
            </a:rPr>
            <a:t>Timetable adjustments </a:t>
          </a:r>
        </a:p>
      </dgm:t>
    </dgm:pt>
    <dgm:pt modelId="{17FA3C97-0ED9-49D1-9C86-EAD09EEAB059}" type="parTrans" cxnId="{090BD830-F963-44A4-B9B7-E76FB9D0AEE8}">
      <dgm:prSet/>
      <dgm:spPr/>
      <dgm:t>
        <a:bodyPr/>
        <a:lstStyle/>
        <a:p>
          <a:endParaRPr lang="en-GB"/>
        </a:p>
      </dgm:t>
    </dgm:pt>
    <dgm:pt modelId="{324CF618-61BA-4ADE-8B35-0E6743409831}" type="sibTrans" cxnId="{090BD830-F963-44A4-B9B7-E76FB9D0AEE8}">
      <dgm:prSet/>
      <dgm:spPr/>
      <dgm:t>
        <a:bodyPr/>
        <a:lstStyle/>
        <a:p>
          <a:endParaRPr lang="en-GB"/>
        </a:p>
      </dgm:t>
    </dgm:pt>
    <dgm:pt modelId="{7EFFCFFD-17FB-45A1-AAAB-6888EE79D751}">
      <dgm:prSet phldr="0" custT="1"/>
      <dgm:spPr/>
      <dgm:t>
        <a:bodyPr/>
        <a:lstStyle/>
        <a:p>
          <a:r>
            <a:rPr lang="en-GB" sz="1800" b="0">
              <a:latin typeface="Calibri Light" panose="020F0302020204030204"/>
            </a:rPr>
            <a:t>Polls via VLE (Menti.com)</a:t>
          </a:r>
        </a:p>
      </dgm:t>
    </dgm:pt>
    <dgm:pt modelId="{D14890BE-52DE-4583-8E65-AAACEE2CC66E}" type="parTrans" cxnId="{70F12A4C-CD7B-439D-A158-5480B5F2D7A3}">
      <dgm:prSet/>
      <dgm:spPr/>
      <dgm:t>
        <a:bodyPr/>
        <a:lstStyle/>
        <a:p>
          <a:endParaRPr lang="en-GB"/>
        </a:p>
      </dgm:t>
    </dgm:pt>
    <dgm:pt modelId="{73238FC5-C512-4A5B-A67C-8E54DA9AA541}" type="sibTrans" cxnId="{70F12A4C-CD7B-439D-A158-5480B5F2D7A3}">
      <dgm:prSet/>
      <dgm:spPr/>
      <dgm:t>
        <a:bodyPr/>
        <a:lstStyle/>
        <a:p>
          <a:endParaRPr lang="en-GB"/>
        </a:p>
      </dgm:t>
    </dgm:pt>
    <dgm:pt modelId="{5AA128F2-9055-43BF-AD9B-043C3E1AB4BB}">
      <dgm:prSet phldr="0" custT="1"/>
      <dgm:spPr/>
      <dgm:t>
        <a:bodyPr/>
        <a:lstStyle/>
        <a:p>
          <a:r>
            <a:rPr lang="en-GB" sz="1800" b="0" dirty="0">
              <a:latin typeface="Calibri Light" panose="020F0302020204030204"/>
            </a:rPr>
            <a:t>Anonymous Qs (Padlet)</a:t>
          </a:r>
        </a:p>
      </dgm:t>
    </dgm:pt>
    <dgm:pt modelId="{DE0F11E7-32BE-4F36-B26B-89F63E26FDF7}" type="parTrans" cxnId="{3AF7FE91-DEBA-4535-AF3F-5267CD6E2A43}">
      <dgm:prSet/>
      <dgm:spPr/>
      <dgm:t>
        <a:bodyPr/>
        <a:lstStyle/>
        <a:p>
          <a:endParaRPr lang="en-GB"/>
        </a:p>
      </dgm:t>
    </dgm:pt>
    <dgm:pt modelId="{67B5485D-4C4F-4AF9-82A5-41CF4902BCAA}" type="sibTrans" cxnId="{3AF7FE91-DEBA-4535-AF3F-5267CD6E2A43}">
      <dgm:prSet/>
      <dgm:spPr/>
      <dgm:t>
        <a:bodyPr/>
        <a:lstStyle/>
        <a:p>
          <a:endParaRPr lang="en-GB"/>
        </a:p>
      </dgm:t>
    </dgm:pt>
    <dgm:pt modelId="{F9B09E22-37AF-490A-A92E-48F84131E41A}">
      <dgm:prSet phldr="0"/>
      <dgm:spPr/>
      <dgm:t>
        <a:bodyPr/>
        <a:lstStyle/>
        <a:p>
          <a:pPr>
            <a:defRPr b="1"/>
          </a:pPr>
          <a:r>
            <a:rPr lang="en-GB" b="1" dirty="0">
              <a:latin typeface="Calibri Light" panose="020F0302020204030204"/>
            </a:rPr>
            <a:t>After</a:t>
          </a:r>
        </a:p>
      </dgm:t>
    </dgm:pt>
    <dgm:pt modelId="{F93DECB7-AB49-4E10-BF16-77F9614094F0}" type="parTrans" cxnId="{DAEA293F-7731-4021-A276-356FA7939933}">
      <dgm:prSet/>
      <dgm:spPr/>
      <dgm:t>
        <a:bodyPr/>
        <a:lstStyle/>
        <a:p>
          <a:endParaRPr lang="en-GB"/>
        </a:p>
      </dgm:t>
    </dgm:pt>
    <dgm:pt modelId="{140F8CA2-B99E-458B-BEDE-5C333161B25A}" type="sibTrans" cxnId="{DAEA293F-7731-4021-A276-356FA7939933}">
      <dgm:prSet/>
      <dgm:spPr/>
      <dgm:t>
        <a:bodyPr/>
        <a:lstStyle/>
        <a:p>
          <a:endParaRPr lang="en-GB"/>
        </a:p>
      </dgm:t>
    </dgm:pt>
    <dgm:pt modelId="{1871ED2B-3C8F-4608-94E8-7F7C35D1692C}">
      <dgm:prSet phldr="0" custT="1"/>
      <dgm:spPr/>
      <dgm:t>
        <a:bodyPr/>
        <a:lstStyle/>
        <a:p>
          <a:pPr rtl="0"/>
          <a:r>
            <a:rPr lang="en-GB" sz="1800" dirty="0">
              <a:latin typeface="Calibri Light" panose="020F0302020204030204"/>
            </a:rPr>
            <a:t>Student reflective assignment</a:t>
          </a:r>
        </a:p>
      </dgm:t>
    </dgm:pt>
    <dgm:pt modelId="{63E6CC84-2C53-49EC-BA33-C57BDCB1CF4A}" type="parTrans" cxnId="{5E758617-F6DB-4372-964D-356C22470144}">
      <dgm:prSet/>
      <dgm:spPr/>
      <dgm:t>
        <a:bodyPr/>
        <a:lstStyle/>
        <a:p>
          <a:endParaRPr lang="en-GB"/>
        </a:p>
      </dgm:t>
    </dgm:pt>
    <dgm:pt modelId="{8AEBA205-EF74-4BB2-9A8E-D1DEF97BE33C}" type="sibTrans" cxnId="{5E758617-F6DB-4372-964D-356C22470144}">
      <dgm:prSet/>
      <dgm:spPr/>
      <dgm:t>
        <a:bodyPr/>
        <a:lstStyle/>
        <a:p>
          <a:endParaRPr lang="en-GB"/>
        </a:p>
      </dgm:t>
    </dgm:pt>
    <dgm:pt modelId="{699A0DB3-4330-4C35-842E-AD52FE3011BD}">
      <dgm:prSet phldr="0" custT="1"/>
      <dgm:spPr/>
      <dgm:t>
        <a:bodyPr/>
        <a:lstStyle/>
        <a:p>
          <a:r>
            <a:rPr lang="en-GB" sz="1800" dirty="0">
              <a:latin typeface="Calibri Light" panose="020F0302020204030204"/>
            </a:rPr>
            <a:t>Individual student feedback </a:t>
          </a:r>
        </a:p>
      </dgm:t>
    </dgm:pt>
    <dgm:pt modelId="{0FAB27BA-FE5B-44DA-8FBA-90EFEE2439D3}" type="parTrans" cxnId="{B6396A16-7274-44AD-B95D-F21072D69D2D}">
      <dgm:prSet/>
      <dgm:spPr/>
      <dgm:t>
        <a:bodyPr/>
        <a:lstStyle/>
        <a:p>
          <a:endParaRPr lang="en-GB"/>
        </a:p>
      </dgm:t>
    </dgm:pt>
    <dgm:pt modelId="{D49D6AE4-5CB9-43A8-A386-0C70E5A61650}" type="sibTrans" cxnId="{B6396A16-7274-44AD-B95D-F21072D69D2D}">
      <dgm:prSet/>
      <dgm:spPr/>
      <dgm:t>
        <a:bodyPr/>
        <a:lstStyle/>
        <a:p>
          <a:endParaRPr lang="en-GB"/>
        </a:p>
      </dgm:t>
    </dgm:pt>
    <dgm:pt modelId="{EB7FD1FE-19B5-42A7-9411-A71DCDCE0AE8}">
      <dgm:prSet phldr="0" custT="1"/>
      <dgm:spPr/>
      <dgm:t>
        <a:bodyPr/>
        <a:lstStyle/>
        <a:p>
          <a:r>
            <a:rPr lang="en-GB" sz="1800" dirty="0" err="1">
              <a:latin typeface="Calibri Light" panose="020F0302020204030204"/>
            </a:rPr>
            <a:t>Menti</a:t>
          </a:r>
          <a:r>
            <a:rPr lang="en-GB" sz="1800" dirty="0">
              <a:latin typeface="Calibri Light" panose="020F0302020204030204"/>
            </a:rPr>
            <a:t> poll feedback</a:t>
          </a:r>
        </a:p>
      </dgm:t>
    </dgm:pt>
    <dgm:pt modelId="{CDE028FE-5F84-4740-9210-200D0A36AB42}" type="parTrans" cxnId="{DF147F37-D5BC-494A-B08C-29CCC5E1208C}">
      <dgm:prSet/>
      <dgm:spPr/>
      <dgm:t>
        <a:bodyPr/>
        <a:lstStyle/>
        <a:p>
          <a:endParaRPr lang="en-GB"/>
        </a:p>
      </dgm:t>
    </dgm:pt>
    <dgm:pt modelId="{EF83B19D-BC28-48A6-8C3E-FB643D699EFF}" type="sibTrans" cxnId="{DF147F37-D5BC-494A-B08C-29CCC5E1208C}">
      <dgm:prSet/>
      <dgm:spPr/>
      <dgm:t>
        <a:bodyPr/>
        <a:lstStyle/>
        <a:p>
          <a:endParaRPr lang="en-GB"/>
        </a:p>
      </dgm:t>
    </dgm:pt>
    <dgm:pt modelId="{63D8F07C-0F45-4850-A62A-4A61BFB7E71F}">
      <dgm:prSet phldr="0" custT="1"/>
      <dgm:spPr/>
      <dgm:t>
        <a:bodyPr/>
        <a:lstStyle/>
        <a:p>
          <a:r>
            <a:rPr lang="en-GB" sz="1800" b="0">
              <a:latin typeface="Calibri Light" panose="020F0302020204030204"/>
            </a:rPr>
            <a:t>Peer Observation</a:t>
          </a:r>
        </a:p>
      </dgm:t>
    </dgm:pt>
    <dgm:pt modelId="{73B17415-AC67-40E4-9E6C-CA815F67AA44}" type="parTrans" cxnId="{7EF80616-44EC-4BAC-89E1-54F40986D22F}">
      <dgm:prSet/>
      <dgm:spPr/>
      <dgm:t>
        <a:bodyPr/>
        <a:lstStyle/>
        <a:p>
          <a:endParaRPr lang="en-GB"/>
        </a:p>
      </dgm:t>
    </dgm:pt>
    <dgm:pt modelId="{971827A0-AA46-4A7E-A244-D0498E4D3456}" type="sibTrans" cxnId="{7EF80616-44EC-4BAC-89E1-54F40986D22F}">
      <dgm:prSet/>
      <dgm:spPr/>
      <dgm:t>
        <a:bodyPr/>
        <a:lstStyle/>
        <a:p>
          <a:endParaRPr lang="en-GB"/>
        </a:p>
      </dgm:t>
    </dgm:pt>
    <dgm:pt modelId="{B4C87B84-D6E9-4BDB-AB65-BB5D5A64A64E}">
      <dgm:prSet phldr="0" custT="1"/>
      <dgm:spPr/>
      <dgm:t>
        <a:bodyPr/>
        <a:lstStyle/>
        <a:p>
          <a:r>
            <a:rPr lang="en-GB" sz="1800">
              <a:latin typeface="Calibri Light" panose="020F0302020204030204"/>
            </a:rPr>
            <a:t>Collaborative reflection</a:t>
          </a:r>
        </a:p>
      </dgm:t>
    </dgm:pt>
    <dgm:pt modelId="{6543D3D1-151A-4C23-9FEE-033EFEAC8363}" type="parTrans" cxnId="{3736FF79-B70A-4C33-B3EA-9FA06737893B}">
      <dgm:prSet/>
      <dgm:spPr/>
      <dgm:t>
        <a:bodyPr/>
        <a:lstStyle/>
        <a:p>
          <a:endParaRPr lang="en-GB"/>
        </a:p>
      </dgm:t>
    </dgm:pt>
    <dgm:pt modelId="{44F4F6E3-241B-47EF-AE5C-8765CB75F713}" type="sibTrans" cxnId="{3736FF79-B70A-4C33-B3EA-9FA06737893B}">
      <dgm:prSet/>
      <dgm:spPr/>
      <dgm:t>
        <a:bodyPr/>
        <a:lstStyle/>
        <a:p>
          <a:endParaRPr lang="en-GB"/>
        </a:p>
      </dgm:t>
    </dgm:pt>
    <dgm:pt modelId="{B90A158C-5624-4678-8C7A-5574A3CD2B3E}" type="pres">
      <dgm:prSet presAssocID="{13DBD166-7BE8-4338-AD70-AE889DEFDBDF}" presName="root" presStyleCnt="0">
        <dgm:presLayoutVars>
          <dgm:chMax/>
          <dgm:chPref/>
          <dgm:animLvl val="lvl"/>
        </dgm:presLayoutVars>
      </dgm:prSet>
      <dgm:spPr/>
    </dgm:pt>
    <dgm:pt modelId="{3F7CF0E3-D537-4331-9129-7F280730FC0A}" type="pres">
      <dgm:prSet presAssocID="{13DBD166-7BE8-4338-AD70-AE889DEFDBDF}" presName="divider" presStyleLbl="fgAcc1" presStyleIdx="0" presStyleCnt="4"/>
      <dgm:spPr>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gm:spPr>
    </dgm:pt>
    <dgm:pt modelId="{3FA0D400-FC14-425B-BD48-B7DE26906FE5}" type="pres">
      <dgm:prSet presAssocID="{13DBD166-7BE8-4338-AD70-AE889DEFDBDF}" presName="nodes" presStyleCnt="0">
        <dgm:presLayoutVars>
          <dgm:chMax/>
          <dgm:chPref/>
          <dgm:animLvl val="lvl"/>
        </dgm:presLayoutVars>
      </dgm:prSet>
      <dgm:spPr/>
    </dgm:pt>
    <dgm:pt modelId="{704048E7-68AD-4226-922D-8A756421EEE8}" type="pres">
      <dgm:prSet presAssocID="{ED6CCAF2-726E-4D1A-98E6-A3841A12EB38}" presName="composite" presStyleCnt="0"/>
      <dgm:spPr/>
    </dgm:pt>
    <dgm:pt modelId="{220028EB-EFEE-4E8A-A2B2-FB2E7D77657C}" type="pres">
      <dgm:prSet presAssocID="{ED6CCAF2-726E-4D1A-98E6-A3841A12EB38}" presName="ConnectorPoint" presStyleLbl="lnNode1" presStyleIdx="0" presStyleCnt="3"/>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11B67F5-F89E-4A4A-91B3-91EB88941320}" type="pres">
      <dgm:prSet presAssocID="{ED6CCAF2-726E-4D1A-98E6-A3841A12EB38}" presName="DropPinPlaceHolder" presStyleCnt="0"/>
      <dgm:spPr/>
    </dgm:pt>
    <dgm:pt modelId="{CE1F314C-2CD3-4914-8AA5-9FCB9B21718B}" type="pres">
      <dgm:prSet presAssocID="{ED6CCAF2-726E-4D1A-98E6-A3841A12EB38}" presName="DropPin" presStyleLbl="alignNode1" presStyleIdx="0" presStyleCnt="3"/>
      <dgm:spPr/>
    </dgm:pt>
    <dgm:pt modelId="{0D7BB143-C8A0-4011-8A0D-9A0F953F1E3E}" type="pres">
      <dgm:prSet presAssocID="{ED6CCAF2-726E-4D1A-98E6-A3841A12EB38}" presName="Ellipse"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F6F12861-BA55-43BA-B44F-54B6CFF7BAF0}" type="pres">
      <dgm:prSet presAssocID="{ED6CCAF2-726E-4D1A-98E6-A3841A12EB38}" presName="L2TextContainer" presStyleLbl="revTx" presStyleIdx="0" presStyleCnt="6">
        <dgm:presLayoutVars>
          <dgm:bulletEnabled val="1"/>
        </dgm:presLayoutVars>
      </dgm:prSet>
      <dgm:spPr/>
    </dgm:pt>
    <dgm:pt modelId="{6A11679C-205C-4E22-A4D5-7A8FDF66B9A8}" type="pres">
      <dgm:prSet presAssocID="{ED6CCAF2-726E-4D1A-98E6-A3841A12EB38}" presName="L1TextContainer" presStyleLbl="revTx" presStyleIdx="1" presStyleCnt="6">
        <dgm:presLayoutVars>
          <dgm:chMax val="1"/>
          <dgm:chPref val="1"/>
          <dgm:bulletEnabled val="1"/>
        </dgm:presLayoutVars>
      </dgm:prSet>
      <dgm:spPr/>
    </dgm:pt>
    <dgm:pt modelId="{B818A44C-2113-4F68-AFA4-DB29FDF6BE73}" type="pres">
      <dgm:prSet presAssocID="{ED6CCAF2-726E-4D1A-98E6-A3841A12EB38}" presName="ConnectLine" presStyleLbl="sibTrans1D1" presStyleIdx="0" presStyleCnt="3"/>
      <dgm:spPr>
        <a:noFill/>
        <a:ln w="12700" cap="flat" cmpd="sng" algn="ctr">
          <a:solidFill>
            <a:schemeClr val="accent5">
              <a:hueOff val="0"/>
              <a:satOff val="0"/>
              <a:lumOff val="0"/>
              <a:alphaOff val="0"/>
            </a:schemeClr>
          </a:solidFill>
          <a:prstDash val="dash"/>
          <a:miter lim="800000"/>
        </a:ln>
        <a:effectLst/>
      </dgm:spPr>
    </dgm:pt>
    <dgm:pt modelId="{5A879675-5A34-4A92-9F15-BA527587ABC8}" type="pres">
      <dgm:prSet presAssocID="{ED6CCAF2-726E-4D1A-98E6-A3841A12EB38}" presName="EmptyPlaceHolder" presStyleCnt="0"/>
      <dgm:spPr/>
    </dgm:pt>
    <dgm:pt modelId="{66E02075-5F1E-4348-A3EB-8203FFC129A7}" type="pres">
      <dgm:prSet presAssocID="{88B2DEA3-A1EC-40CE-9FDA-7DC6A9E109C7}" presName="spaceBetweenRectangles" presStyleCnt="0"/>
      <dgm:spPr/>
    </dgm:pt>
    <dgm:pt modelId="{0CA14028-2887-463B-A8E7-5E6788AE2432}" type="pres">
      <dgm:prSet presAssocID="{CD585335-DDD7-4F70-A530-F3E372D5CACE}" presName="composite" presStyleCnt="0"/>
      <dgm:spPr/>
    </dgm:pt>
    <dgm:pt modelId="{50B58EFD-4BC6-4865-8713-35CA1C33AEB1}" type="pres">
      <dgm:prSet presAssocID="{CD585335-DDD7-4F70-A530-F3E372D5CACE}" presName="ConnectorPoint" presStyleLbl="lnNode1" presStyleIdx="1" presStyleCnt="3"/>
      <dgm:spPr>
        <a:solidFill>
          <a:schemeClr val="accent5">
            <a:hueOff val="-3379271"/>
            <a:satOff val="-8710"/>
            <a:lumOff val="-5883"/>
            <a:alphaOff val="0"/>
          </a:schemeClr>
        </a:solidFill>
        <a:ln w="6350" cap="flat" cmpd="sng" algn="ctr">
          <a:solidFill>
            <a:schemeClr val="lt1">
              <a:hueOff val="0"/>
              <a:satOff val="0"/>
              <a:lumOff val="0"/>
              <a:alphaOff val="0"/>
            </a:schemeClr>
          </a:solidFill>
          <a:prstDash val="solid"/>
          <a:miter lim="800000"/>
        </a:ln>
        <a:effectLst/>
      </dgm:spPr>
    </dgm:pt>
    <dgm:pt modelId="{3F90707D-01BD-4DD5-8833-CBE1F1E58D45}" type="pres">
      <dgm:prSet presAssocID="{CD585335-DDD7-4F70-A530-F3E372D5CACE}" presName="DropPinPlaceHolder" presStyleCnt="0"/>
      <dgm:spPr/>
    </dgm:pt>
    <dgm:pt modelId="{A05E7EB1-419C-4F87-A02C-1B2CFF2D171C}" type="pres">
      <dgm:prSet presAssocID="{CD585335-DDD7-4F70-A530-F3E372D5CACE}" presName="DropPin" presStyleLbl="alignNode1" presStyleIdx="1" presStyleCnt="3"/>
      <dgm:spPr/>
    </dgm:pt>
    <dgm:pt modelId="{BDD6DE51-6A37-4DC4-BF2B-7FD0DD9C5008}" type="pres">
      <dgm:prSet presAssocID="{CD585335-DDD7-4F70-A530-F3E372D5CACE}" presName="Ellipse"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6F0E02E6-1BBE-477A-B0C4-7EC5E4EFDFE8}" type="pres">
      <dgm:prSet presAssocID="{CD585335-DDD7-4F70-A530-F3E372D5CACE}" presName="L2TextContainer" presStyleLbl="revTx" presStyleIdx="2" presStyleCnt="6">
        <dgm:presLayoutVars>
          <dgm:bulletEnabled val="1"/>
        </dgm:presLayoutVars>
      </dgm:prSet>
      <dgm:spPr/>
    </dgm:pt>
    <dgm:pt modelId="{20DBFF56-76DB-45F3-A66B-E1DACF66B5FA}" type="pres">
      <dgm:prSet presAssocID="{CD585335-DDD7-4F70-A530-F3E372D5CACE}" presName="L1TextContainer" presStyleLbl="revTx" presStyleIdx="3" presStyleCnt="6" custLinFactNeighborX="19908" custLinFactNeighborY="70306">
        <dgm:presLayoutVars>
          <dgm:chMax val="1"/>
          <dgm:chPref val="1"/>
          <dgm:bulletEnabled val="1"/>
        </dgm:presLayoutVars>
      </dgm:prSet>
      <dgm:spPr/>
    </dgm:pt>
    <dgm:pt modelId="{521D7153-C5E4-4451-93EA-35B0E5A8079F}" type="pres">
      <dgm:prSet presAssocID="{CD585335-DDD7-4F70-A530-F3E372D5CACE}" presName="ConnectLine" presStyleLbl="sibTrans1D1" presStyleIdx="1" presStyleCnt="3"/>
      <dgm:spPr>
        <a:noFill/>
        <a:ln w="12700" cap="flat" cmpd="sng" algn="ctr">
          <a:solidFill>
            <a:schemeClr val="accent5">
              <a:hueOff val="-3379271"/>
              <a:satOff val="-8710"/>
              <a:lumOff val="-5883"/>
              <a:alphaOff val="0"/>
            </a:schemeClr>
          </a:solidFill>
          <a:prstDash val="dash"/>
          <a:miter lim="800000"/>
        </a:ln>
        <a:effectLst/>
      </dgm:spPr>
    </dgm:pt>
    <dgm:pt modelId="{13B5F6B0-345A-482C-8625-17E3BAE210DE}" type="pres">
      <dgm:prSet presAssocID="{CD585335-DDD7-4F70-A530-F3E372D5CACE}" presName="EmptyPlaceHolder" presStyleCnt="0"/>
      <dgm:spPr/>
    </dgm:pt>
    <dgm:pt modelId="{3DFDA108-D5F1-4B4F-B47B-37CC60ABAB01}" type="pres">
      <dgm:prSet presAssocID="{97FE1D8C-4C20-4801-8539-997B634A5C7F}" presName="spaceBetweenRectangles" presStyleCnt="0"/>
      <dgm:spPr/>
    </dgm:pt>
    <dgm:pt modelId="{75F85712-2A55-44CF-861D-0C44A3909171}" type="pres">
      <dgm:prSet presAssocID="{F9B09E22-37AF-490A-A92E-48F84131E41A}" presName="composite" presStyleCnt="0"/>
      <dgm:spPr/>
    </dgm:pt>
    <dgm:pt modelId="{F9920D92-131D-4232-A471-A4CD3BCB6457}" type="pres">
      <dgm:prSet presAssocID="{F9B09E22-37AF-490A-A92E-48F84131E41A}" presName="ConnectorPoint" presStyleLbl="lnNode1" presStyleIdx="2" presStyleCnt="3"/>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CFD3A101-38DB-49E9-97DF-3F78208BCB54}" type="pres">
      <dgm:prSet presAssocID="{F9B09E22-37AF-490A-A92E-48F84131E41A}" presName="DropPinPlaceHolder" presStyleCnt="0"/>
      <dgm:spPr/>
    </dgm:pt>
    <dgm:pt modelId="{A97EB361-8AFD-4F7F-9BB2-7EBFAB2BCA30}" type="pres">
      <dgm:prSet presAssocID="{F9B09E22-37AF-490A-A92E-48F84131E41A}" presName="DropPin" presStyleLbl="alignNode1" presStyleIdx="2" presStyleCnt="3" custLinFactX="11845" custLinFactNeighborX="100000"/>
      <dgm:spPr/>
    </dgm:pt>
    <dgm:pt modelId="{96379D4C-0FA0-4964-8760-1B0456238D72}" type="pres">
      <dgm:prSet presAssocID="{F9B09E22-37AF-490A-A92E-48F84131E41A}" presName="Ellipse"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E5CA36A3-A6BB-4643-B40A-814ED1C5E5B4}" type="pres">
      <dgm:prSet presAssocID="{F9B09E22-37AF-490A-A92E-48F84131E41A}" presName="L2TextContainer" presStyleLbl="revTx" presStyleIdx="4" presStyleCnt="6">
        <dgm:presLayoutVars>
          <dgm:bulletEnabled val="1"/>
        </dgm:presLayoutVars>
      </dgm:prSet>
      <dgm:spPr/>
    </dgm:pt>
    <dgm:pt modelId="{AE82FE06-34F7-4807-9E44-DE63582F97EE}" type="pres">
      <dgm:prSet presAssocID="{F9B09E22-37AF-490A-A92E-48F84131E41A}" presName="L1TextContainer" presStyleLbl="revTx" presStyleIdx="5" presStyleCnt="6" custScaleX="87757" custLinFactNeighborX="7683" custLinFactNeighborY="-549">
        <dgm:presLayoutVars>
          <dgm:chMax val="1"/>
          <dgm:chPref val="1"/>
          <dgm:bulletEnabled val="1"/>
        </dgm:presLayoutVars>
      </dgm:prSet>
      <dgm:spPr/>
    </dgm:pt>
    <dgm:pt modelId="{44B56DE1-A492-40E7-8FA8-A3DDBEE2B59E}" type="pres">
      <dgm:prSet presAssocID="{F9B09E22-37AF-490A-A92E-48F84131E41A}" presName="ConnectLine" presStyleLbl="sibTrans1D1" presStyleIdx="2" presStyleCnt="3" custLinFactX="800000" custLinFactNeighborX="861982"/>
      <dgm:spPr>
        <a:noFill/>
        <a:ln w="12700" cap="flat" cmpd="sng" algn="ctr">
          <a:solidFill>
            <a:schemeClr val="accent5">
              <a:hueOff val="-6758543"/>
              <a:satOff val="-17419"/>
              <a:lumOff val="-11765"/>
              <a:alphaOff val="0"/>
            </a:schemeClr>
          </a:solidFill>
          <a:prstDash val="dash"/>
          <a:miter lim="800000"/>
        </a:ln>
        <a:effectLst/>
      </dgm:spPr>
    </dgm:pt>
    <dgm:pt modelId="{49E96440-1FEA-42EA-900D-41422E54ADD6}" type="pres">
      <dgm:prSet presAssocID="{F9B09E22-37AF-490A-A92E-48F84131E41A}" presName="EmptyPlaceHolder" presStyleCnt="0"/>
      <dgm:spPr/>
    </dgm:pt>
  </dgm:ptLst>
  <dgm:cxnLst>
    <dgm:cxn modelId="{0F303608-62D7-4542-92D2-875ADA31A824}" type="presOf" srcId="{9FB5172F-C6EC-429E-8A89-7EE9E1DEE824}" destId="{F6F12861-BA55-43BA-B44F-54B6CFF7BAF0}" srcOrd="0" destOrd="0" presId="urn:microsoft.com/office/officeart/2017/3/layout/DropPinTimeline"/>
    <dgm:cxn modelId="{17C1700A-270C-4FCF-B2EE-CA5B9BE760DE}" type="presOf" srcId="{F9B09E22-37AF-490A-A92E-48F84131E41A}" destId="{AE82FE06-34F7-4807-9E44-DE63582F97EE}" srcOrd="0" destOrd="0" presId="urn:microsoft.com/office/officeart/2017/3/layout/DropPinTimeline"/>
    <dgm:cxn modelId="{87E5770E-BCA4-4249-9CB2-4E8DE3D4F186}" type="presOf" srcId="{70D61949-F4CF-417C-800C-A1403A22730A}" destId="{6F0E02E6-1BBE-477A-B0C4-7EC5E4EFDFE8}" srcOrd="0" destOrd="0" presId="urn:microsoft.com/office/officeart/2017/3/layout/DropPinTimeline"/>
    <dgm:cxn modelId="{7EF80616-44EC-4BAC-89E1-54F40986D22F}" srcId="{CD585335-DDD7-4F70-A530-F3E372D5CACE}" destId="{63D8F07C-0F45-4850-A62A-4A61BFB7E71F}" srcOrd="4" destOrd="0" parTransId="{73B17415-AC67-40E4-9E6C-CA815F67AA44}" sibTransId="{971827A0-AA46-4A7E-A244-D0498E4D3456}"/>
    <dgm:cxn modelId="{B6396A16-7274-44AD-B95D-F21072D69D2D}" srcId="{F9B09E22-37AF-490A-A92E-48F84131E41A}" destId="{699A0DB3-4330-4C35-842E-AD52FE3011BD}" srcOrd="1" destOrd="0" parTransId="{0FAB27BA-FE5B-44DA-8FBA-90EFEE2439D3}" sibTransId="{D49D6AE4-5CB9-43A8-A386-0C70E5A61650}"/>
    <dgm:cxn modelId="{5E758617-F6DB-4372-964D-356C22470144}" srcId="{F9B09E22-37AF-490A-A92E-48F84131E41A}" destId="{1871ED2B-3C8F-4608-94E8-7F7C35D1692C}" srcOrd="0" destOrd="0" parTransId="{63E6CC84-2C53-49EC-BA33-C57BDCB1CF4A}" sibTransId="{8AEBA205-EF74-4BB2-9A8E-D1DEF97BE33C}"/>
    <dgm:cxn modelId="{7415E029-A2D0-48EA-BF96-07EC256B55C2}" srcId="{CD585335-DDD7-4F70-A530-F3E372D5CACE}" destId="{5FE8B678-006B-483A-AB54-F2EFA6A471A5}" srcOrd="2" destOrd="0" parTransId="{1FBA98CA-F279-4C53-B0DB-9AB3D0B1977A}" sibTransId="{162A0DFB-13B3-4375-8901-83B2AC18A2C2}"/>
    <dgm:cxn modelId="{090BD830-F963-44A4-B9B7-E76FB9D0AEE8}" srcId="{CD585335-DDD7-4F70-A530-F3E372D5CACE}" destId="{ABB29249-9624-4FC3-9DDC-EABEA6B55F43}" srcOrd="3" destOrd="0" parTransId="{17FA3C97-0ED9-49D1-9C86-EAD09EEAB059}" sibTransId="{324CF618-61BA-4ADE-8B35-0E6743409831}"/>
    <dgm:cxn modelId="{D11CBF34-5FD1-40FF-8340-FABE0E418002}" srcId="{13DBD166-7BE8-4338-AD70-AE889DEFDBDF}" destId="{CD585335-DDD7-4F70-A530-F3E372D5CACE}" srcOrd="1" destOrd="0" parTransId="{6AF9A981-8C72-4FF9-8179-FC97AB1C1AD4}" sibTransId="{97FE1D8C-4C20-4801-8539-997B634A5C7F}"/>
    <dgm:cxn modelId="{DF147F37-D5BC-494A-B08C-29CCC5E1208C}" srcId="{F9B09E22-37AF-490A-A92E-48F84131E41A}" destId="{EB7FD1FE-19B5-42A7-9411-A71DCDCE0AE8}" srcOrd="2" destOrd="0" parTransId="{CDE028FE-5F84-4740-9210-200D0A36AB42}" sibTransId="{EF83B19D-BC28-48A6-8C3E-FB643D699EFF}"/>
    <dgm:cxn modelId="{DAEA293F-7731-4021-A276-356FA7939933}" srcId="{13DBD166-7BE8-4338-AD70-AE889DEFDBDF}" destId="{F9B09E22-37AF-490A-A92E-48F84131E41A}" srcOrd="2" destOrd="0" parTransId="{F93DECB7-AB49-4E10-BF16-77F9614094F0}" sibTransId="{140F8CA2-B99E-458B-BEDE-5C333161B25A}"/>
    <dgm:cxn modelId="{E64DCC61-8CD4-433E-804E-F2F79AFE6828}" type="presOf" srcId="{ABB29249-9624-4FC3-9DDC-EABEA6B55F43}" destId="{6F0E02E6-1BBE-477A-B0C4-7EC5E4EFDFE8}" srcOrd="0" destOrd="3" presId="urn:microsoft.com/office/officeart/2017/3/layout/DropPinTimeline"/>
    <dgm:cxn modelId="{7ADF1F42-9C2A-4FD0-A851-FFE35D25F3FE}" type="presOf" srcId="{CD585335-DDD7-4F70-A530-F3E372D5CACE}" destId="{20DBFF56-76DB-45F3-A66B-E1DACF66B5FA}" srcOrd="0" destOrd="0" presId="urn:microsoft.com/office/officeart/2017/3/layout/DropPinTimeline"/>
    <dgm:cxn modelId="{FF8ABA46-3004-4D11-8C51-F2329C2A8AF9}" type="presOf" srcId="{ACA841E1-D2CC-4619-AD96-EA85D1992704}" destId="{F6F12861-BA55-43BA-B44F-54B6CFF7BAF0}" srcOrd="0" destOrd="3" presId="urn:microsoft.com/office/officeart/2017/3/layout/DropPinTimeline"/>
    <dgm:cxn modelId="{70F12A4C-CD7B-439D-A158-5480B5F2D7A3}" srcId="{ED6CCAF2-726E-4D1A-98E6-A3841A12EB38}" destId="{7EFFCFFD-17FB-45A1-AAAB-6888EE79D751}" srcOrd="2" destOrd="0" parTransId="{D14890BE-52DE-4583-8E65-AAACEE2CC66E}" sibTransId="{73238FC5-C512-4A5B-A67C-8E54DA9AA541}"/>
    <dgm:cxn modelId="{1088586D-E697-42F4-8CB3-9454ADA413F1}" srcId="{ED6CCAF2-726E-4D1A-98E6-A3841A12EB38}" destId="{3FAAFE10-E352-4510-B197-57969789EF04}" srcOrd="1" destOrd="0" parTransId="{B70ABC7B-C085-4F94-88A2-D979D2F508C0}" sibTransId="{C4C16F49-F173-43F3-852C-2F5E0CD4EFC9}"/>
    <dgm:cxn modelId="{DA79CC4E-3413-471B-87C3-02116EBBEC1F}" type="presOf" srcId="{13DBD166-7BE8-4338-AD70-AE889DEFDBDF}" destId="{B90A158C-5624-4678-8C7A-5574A3CD2B3E}" srcOrd="0" destOrd="0" presId="urn:microsoft.com/office/officeart/2017/3/layout/DropPinTimeline"/>
    <dgm:cxn modelId="{260A3154-A795-417C-ADB7-71E350D89E50}" type="presOf" srcId="{5AA128F2-9055-43BF-AD9B-043C3E1AB4BB}" destId="{6F0E02E6-1BBE-477A-B0C4-7EC5E4EFDFE8}" srcOrd="0" destOrd="1" presId="urn:microsoft.com/office/officeart/2017/3/layout/DropPinTimeline"/>
    <dgm:cxn modelId="{A0152058-9A72-4525-893D-C09F9E384D70}" srcId="{13DBD166-7BE8-4338-AD70-AE889DEFDBDF}" destId="{ED6CCAF2-726E-4D1A-98E6-A3841A12EB38}" srcOrd="0" destOrd="0" parTransId="{1BDC18AF-B98D-419F-A0B8-7E50B4A6EC22}" sibTransId="{88B2DEA3-A1EC-40CE-9FDA-7DC6A9E109C7}"/>
    <dgm:cxn modelId="{3736FF79-B70A-4C33-B3EA-9FA06737893B}" srcId="{F9B09E22-37AF-490A-A92E-48F84131E41A}" destId="{B4C87B84-D6E9-4BDB-AB65-BB5D5A64A64E}" srcOrd="3" destOrd="0" parTransId="{6543D3D1-151A-4C23-9FEE-033EFEAC8363}" sibTransId="{44F4F6E3-241B-47EF-AE5C-8765CB75F713}"/>
    <dgm:cxn modelId="{9B878585-41A1-4F68-A911-2894CC8FED11}" srcId="{CD585335-DDD7-4F70-A530-F3E372D5CACE}" destId="{70D61949-F4CF-417C-800C-A1403A22730A}" srcOrd="0" destOrd="0" parTransId="{4E5B1B09-2917-49DC-9E29-7D97E95CA560}" sibTransId="{514B5B91-C203-412B-9451-DE14DC4B675B}"/>
    <dgm:cxn modelId="{44075486-DD0C-4FF5-BCEA-674724940412}" type="presOf" srcId="{1871ED2B-3C8F-4608-94E8-7F7C35D1692C}" destId="{E5CA36A3-A6BB-4643-B40A-814ED1C5E5B4}" srcOrd="0" destOrd="0" presId="urn:microsoft.com/office/officeart/2017/3/layout/DropPinTimeline"/>
    <dgm:cxn modelId="{3AF7FE91-DEBA-4535-AF3F-5267CD6E2A43}" srcId="{CD585335-DDD7-4F70-A530-F3E372D5CACE}" destId="{5AA128F2-9055-43BF-AD9B-043C3E1AB4BB}" srcOrd="1" destOrd="0" parTransId="{DE0F11E7-32BE-4F36-B26B-89F63E26FDF7}" sibTransId="{67B5485D-4C4F-4AF9-82A5-41CF4902BCAA}"/>
    <dgm:cxn modelId="{E2F765AA-0856-4633-9501-F1B9F57B6B08}" srcId="{ED6CCAF2-726E-4D1A-98E6-A3841A12EB38}" destId="{9FB5172F-C6EC-429E-8A89-7EE9E1DEE824}" srcOrd="0" destOrd="0" parTransId="{EA05FAF5-E0AA-4E63-B454-9884B28812B2}" sibTransId="{FFAB3431-6223-43C5-922C-5FC4C5CDC00D}"/>
    <dgm:cxn modelId="{BEC108AF-8D6B-4FBB-8A16-08B7C483FCB9}" type="presOf" srcId="{699A0DB3-4330-4C35-842E-AD52FE3011BD}" destId="{E5CA36A3-A6BB-4643-B40A-814ED1C5E5B4}" srcOrd="0" destOrd="1" presId="urn:microsoft.com/office/officeart/2017/3/layout/DropPinTimeline"/>
    <dgm:cxn modelId="{C43A5EB0-C8A8-4534-BC15-9A1EFDAB45D2}" type="presOf" srcId="{3FAAFE10-E352-4510-B197-57969789EF04}" destId="{F6F12861-BA55-43BA-B44F-54B6CFF7BAF0}" srcOrd="0" destOrd="1" presId="urn:microsoft.com/office/officeart/2017/3/layout/DropPinTimeline"/>
    <dgm:cxn modelId="{F7BCCBB8-6BA7-45BE-BC30-80C93DCCF20E}" type="presOf" srcId="{7EFFCFFD-17FB-45A1-AAAB-6888EE79D751}" destId="{F6F12861-BA55-43BA-B44F-54B6CFF7BAF0}" srcOrd="0" destOrd="2" presId="urn:microsoft.com/office/officeart/2017/3/layout/DropPinTimeline"/>
    <dgm:cxn modelId="{B62466BF-51C7-435E-A471-37BE292AE3E1}" srcId="{ED6CCAF2-726E-4D1A-98E6-A3841A12EB38}" destId="{ACA841E1-D2CC-4619-AD96-EA85D1992704}" srcOrd="3" destOrd="0" parTransId="{0AB73C38-C8DD-4784-863F-E2B45F43AB8B}" sibTransId="{AF928D30-5478-4143-971D-7DA8989F3C5C}"/>
    <dgm:cxn modelId="{70AC0CC9-B2AE-4A48-A567-76FBC311C310}" type="presOf" srcId="{EB7FD1FE-19B5-42A7-9411-A71DCDCE0AE8}" destId="{E5CA36A3-A6BB-4643-B40A-814ED1C5E5B4}" srcOrd="0" destOrd="2" presId="urn:microsoft.com/office/officeart/2017/3/layout/DropPinTimeline"/>
    <dgm:cxn modelId="{00D850DA-B834-47BC-9DB5-D3A9691C3135}" type="presOf" srcId="{63D8F07C-0F45-4850-A62A-4A61BFB7E71F}" destId="{6F0E02E6-1BBE-477A-B0C4-7EC5E4EFDFE8}" srcOrd="0" destOrd="4" presId="urn:microsoft.com/office/officeart/2017/3/layout/DropPinTimeline"/>
    <dgm:cxn modelId="{5B3D62EA-610E-4B6B-984B-63EFC42F7441}" type="presOf" srcId="{5FE8B678-006B-483A-AB54-F2EFA6A471A5}" destId="{6F0E02E6-1BBE-477A-B0C4-7EC5E4EFDFE8}" srcOrd="0" destOrd="2" presId="urn:microsoft.com/office/officeart/2017/3/layout/DropPinTimeline"/>
    <dgm:cxn modelId="{5C7C38F6-2224-4386-9668-A2C3A6B0BA74}" type="presOf" srcId="{B4C87B84-D6E9-4BDB-AB65-BB5D5A64A64E}" destId="{E5CA36A3-A6BB-4643-B40A-814ED1C5E5B4}" srcOrd="0" destOrd="3" presId="urn:microsoft.com/office/officeart/2017/3/layout/DropPinTimeline"/>
    <dgm:cxn modelId="{FDCEB2FD-2F72-4452-B479-99FAE07CB724}" type="presOf" srcId="{ED6CCAF2-726E-4D1A-98E6-A3841A12EB38}" destId="{6A11679C-205C-4E22-A4D5-7A8FDF66B9A8}" srcOrd="0" destOrd="0" presId="urn:microsoft.com/office/officeart/2017/3/layout/DropPinTimeline"/>
    <dgm:cxn modelId="{BA4BEF0A-034D-4BDF-9AA8-262825095549}" type="presParOf" srcId="{B90A158C-5624-4678-8C7A-5574A3CD2B3E}" destId="{3F7CF0E3-D537-4331-9129-7F280730FC0A}" srcOrd="0" destOrd="0" presId="urn:microsoft.com/office/officeart/2017/3/layout/DropPinTimeline"/>
    <dgm:cxn modelId="{8C14BE10-5120-476D-B045-EBE16180667F}" type="presParOf" srcId="{B90A158C-5624-4678-8C7A-5574A3CD2B3E}" destId="{3FA0D400-FC14-425B-BD48-B7DE26906FE5}" srcOrd="1" destOrd="0" presId="urn:microsoft.com/office/officeart/2017/3/layout/DropPinTimeline"/>
    <dgm:cxn modelId="{4E78EB09-0C3B-4F1D-820C-79D3BF00A4DC}" type="presParOf" srcId="{3FA0D400-FC14-425B-BD48-B7DE26906FE5}" destId="{704048E7-68AD-4226-922D-8A756421EEE8}" srcOrd="0" destOrd="0" presId="urn:microsoft.com/office/officeart/2017/3/layout/DropPinTimeline"/>
    <dgm:cxn modelId="{1C3F1A16-4464-4E45-9BFD-244774847712}" type="presParOf" srcId="{704048E7-68AD-4226-922D-8A756421EEE8}" destId="{220028EB-EFEE-4E8A-A2B2-FB2E7D77657C}" srcOrd="0" destOrd="0" presId="urn:microsoft.com/office/officeart/2017/3/layout/DropPinTimeline"/>
    <dgm:cxn modelId="{58688594-1102-4E3E-ABCE-BED6F5FE528B}" type="presParOf" srcId="{704048E7-68AD-4226-922D-8A756421EEE8}" destId="{D11B67F5-F89E-4A4A-91B3-91EB88941320}" srcOrd="1" destOrd="0" presId="urn:microsoft.com/office/officeart/2017/3/layout/DropPinTimeline"/>
    <dgm:cxn modelId="{E1E229E9-656A-43C1-9434-26B4F2A7CAEC}" type="presParOf" srcId="{D11B67F5-F89E-4A4A-91B3-91EB88941320}" destId="{CE1F314C-2CD3-4914-8AA5-9FCB9B21718B}" srcOrd="0" destOrd="0" presId="urn:microsoft.com/office/officeart/2017/3/layout/DropPinTimeline"/>
    <dgm:cxn modelId="{D935272C-65FB-4EDB-AD76-F048C318B998}" type="presParOf" srcId="{D11B67F5-F89E-4A4A-91B3-91EB88941320}" destId="{0D7BB143-C8A0-4011-8A0D-9A0F953F1E3E}" srcOrd="1" destOrd="0" presId="urn:microsoft.com/office/officeart/2017/3/layout/DropPinTimeline"/>
    <dgm:cxn modelId="{DD2C2A95-69F8-4157-B78A-4E43E93B9AD2}" type="presParOf" srcId="{704048E7-68AD-4226-922D-8A756421EEE8}" destId="{F6F12861-BA55-43BA-B44F-54B6CFF7BAF0}" srcOrd="2" destOrd="0" presId="urn:microsoft.com/office/officeart/2017/3/layout/DropPinTimeline"/>
    <dgm:cxn modelId="{5C5D9272-E059-4E7B-9652-BBA148865246}" type="presParOf" srcId="{704048E7-68AD-4226-922D-8A756421EEE8}" destId="{6A11679C-205C-4E22-A4D5-7A8FDF66B9A8}" srcOrd="3" destOrd="0" presId="urn:microsoft.com/office/officeart/2017/3/layout/DropPinTimeline"/>
    <dgm:cxn modelId="{9A6EDA46-7A03-497F-9B52-D6557926729F}" type="presParOf" srcId="{704048E7-68AD-4226-922D-8A756421EEE8}" destId="{B818A44C-2113-4F68-AFA4-DB29FDF6BE73}" srcOrd="4" destOrd="0" presId="urn:microsoft.com/office/officeart/2017/3/layout/DropPinTimeline"/>
    <dgm:cxn modelId="{10EDE3EF-86A9-4453-854C-C2B900B81A61}" type="presParOf" srcId="{704048E7-68AD-4226-922D-8A756421EEE8}" destId="{5A879675-5A34-4A92-9F15-BA527587ABC8}" srcOrd="5" destOrd="0" presId="urn:microsoft.com/office/officeart/2017/3/layout/DropPinTimeline"/>
    <dgm:cxn modelId="{38DEEA7D-BA2E-4846-A6B4-69C2DEFEC358}" type="presParOf" srcId="{3FA0D400-FC14-425B-BD48-B7DE26906FE5}" destId="{66E02075-5F1E-4348-A3EB-8203FFC129A7}" srcOrd="1" destOrd="0" presId="urn:microsoft.com/office/officeart/2017/3/layout/DropPinTimeline"/>
    <dgm:cxn modelId="{D7B1F25E-A8FC-4B2E-839A-4468B0F5165F}" type="presParOf" srcId="{3FA0D400-FC14-425B-BD48-B7DE26906FE5}" destId="{0CA14028-2887-463B-A8E7-5E6788AE2432}" srcOrd="2" destOrd="0" presId="urn:microsoft.com/office/officeart/2017/3/layout/DropPinTimeline"/>
    <dgm:cxn modelId="{9C2477E9-4484-467E-B7C8-78F265571982}" type="presParOf" srcId="{0CA14028-2887-463B-A8E7-5E6788AE2432}" destId="{50B58EFD-4BC6-4865-8713-35CA1C33AEB1}" srcOrd="0" destOrd="0" presId="urn:microsoft.com/office/officeart/2017/3/layout/DropPinTimeline"/>
    <dgm:cxn modelId="{1FD8CF28-1C70-4950-A036-118F637AFCE8}" type="presParOf" srcId="{0CA14028-2887-463B-A8E7-5E6788AE2432}" destId="{3F90707D-01BD-4DD5-8833-CBE1F1E58D45}" srcOrd="1" destOrd="0" presId="urn:microsoft.com/office/officeart/2017/3/layout/DropPinTimeline"/>
    <dgm:cxn modelId="{E087C8C6-9C3B-498F-B05D-FD6FE00266CA}" type="presParOf" srcId="{3F90707D-01BD-4DD5-8833-CBE1F1E58D45}" destId="{A05E7EB1-419C-4F87-A02C-1B2CFF2D171C}" srcOrd="0" destOrd="0" presId="urn:microsoft.com/office/officeart/2017/3/layout/DropPinTimeline"/>
    <dgm:cxn modelId="{160053D7-2AEB-4182-8038-9300FFE2C311}" type="presParOf" srcId="{3F90707D-01BD-4DD5-8833-CBE1F1E58D45}" destId="{BDD6DE51-6A37-4DC4-BF2B-7FD0DD9C5008}" srcOrd="1" destOrd="0" presId="urn:microsoft.com/office/officeart/2017/3/layout/DropPinTimeline"/>
    <dgm:cxn modelId="{4B3C7109-2DE0-46DC-A2E7-B44EA65ECD1A}" type="presParOf" srcId="{0CA14028-2887-463B-A8E7-5E6788AE2432}" destId="{6F0E02E6-1BBE-477A-B0C4-7EC5E4EFDFE8}" srcOrd="2" destOrd="0" presId="urn:microsoft.com/office/officeart/2017/3/layout/DropPinTimeline"/>
    <dgm:cxn modelId="{FF488A36-B59A-4984-930D-0BF2BAA8564E}" type="presParOf" srcId="{0CA14028-2887-463B-A8E7-5E6788AE2432}" destId="{20DBFF56-76DB-45F3-A66B-E1DACF66B5FA}" srcOrd="3" destOrd="0" presId="urn:microsoft.com/office/officeart/2017/3/layout/DropPinTimeline"/>
    <dgm:cxn modelId="{9D47B59B-D898-48CE-8F89-CFC7FDB7B938}" type="presParOf" srcId="{0CA14028-2887-463B-A8E7-5E6788AE2432}" destId="{521D7153-C5E4-4451-93EA-35B0E5A8079F}" srcOrd="4" destOrd="0" presId="urn:microsoft.com/office/officeart/2017/3/layout/DropPinTimeline"/>
    <dgm:cxn modelId="{EC91B0B0-0AE7-4C20-8A8E-069B432E1263}" type="presParOf" srcId="{0CA14028-2887-463B-A8E7-5E6788AE2432}" destId="{13B5F6B0-345A-482C-8625-17E3BAE210DE}" srcOrd="5" destOrd="0" presId="urn:microsoft.com/office/officeart/2017/3/layout/DropPinTimeline"/>
    <dgm:cxn modelId="{6F616443-10B3-4FDC-B616-9FA6DD1C7EB2}" type="presParOf" srcId="{3FA0D400-FC14-425B-BD48-B7DE26906FE5}" destId="{3DFDA108-D5F1-4B4F-B47B-37CC60ABAB01}" srcOrd="3" destOrd="0" presId="urn:microsoft.com/office/officeart/2017/3/layout/DropPinTimeline"/>
    <dgm:cxn modelId="{0CADDA21-E640-43BA-9213-8321D8952BC9}" type="presParOf" srcId="{3FA0D400-FC14-425B-BD48-B7DE26906FE5}" destId="{75F85712-2A55-44CF-861D-0C44A3909171}" srcOrd="4" destOrd="0" presId="urn:microsoft.com/office/officeart/2017/3/layout/DropPinTimeline"/>
    <dgm:cxn modelId="{B62FA6A1-951E-4A3B-96B1-A38C012DDDEA}" type="presParOf" srcId="{75F85712-2A55-44CF-861D-0C44A3909171}" destId="{F9920D92-131D-4232-A471-A4CD3BCB6457}" srcOrd="0" destOrd="0" presId="urn:microsoft.com/office/officeart/2017/3/layout/DropPinTimeline"/>
    <dgm:cxn modelId="{2D29BAA9-B053-4CA6-A537-A5E5B73AAF0A}" type="presParOf" srcId="{75F85712-2A55-44CF-861D-0C44A3909171}" destId="{CFD3A101-38DB-49E9-97DF-3F78208BCB54}" srcOrd="1" destOrd="0" presId="urn:microsoft.com/office/officeart/2017/3/layout/DropPinTimeline"/>
    <dgm:cxn modelId="{56D1DC33-4D85-4CD3-8B7B-CCF666DEAC84}" type="presParOf" srcId="{CFD3A101-38DB-49E9-97DF-3F78208BCB54}" destId="{A97EB361-8AFD-4F7F-9BB2-7EBFAB2BCA30}" srcOrd="0" destOrd="0" presId="urn:microsoft.com/office/officeart/2017/3/layout/DropPinTimeline"/>
    <dgm:cxn modelId="{60048CA5-238A-407F-B856-277511B19DD4}" type="presParOf" srcId="{CFD3A101-38DB-49E9-97DF-3F78208BCB54}" destId="{96379D4C-0FA0-4964-8760-1B0456238D72}" srcOrd="1" destOrd="0" presId="urn:microsoft.com/office/officeart/2017/3/layout/DropPinTimeline"/>
    <dgm:cxn modelId="{F4E97E2E-F3E4-494E-9408-1C1659DB23FF}" type="presParOf" srcId="{75F85712-2A55-44CF-861D-0C44A3909171}" destId="{E5CA36A3-A6BB-4643-B40A-814ED1C5E5B4}" srcOrd="2" destOrd="0" presId="urn:microsoft.com/office/officeart/2017/3/layout/DropPinTimeline"/>
    <dgm:cxn modelId="{1A8FD458-66F5-4FF7-94E2-252B34E92729}" type="presParOf" srcId="{75F85712-2A55-44CF-861D-0C44A3909171}" destId="{AE82FE06-34F7-4807-9E44-DE63582F97EE}" srcOrd="3" destOrd="0" presId="urn:microsoft.com/office/officeart/2017/3/layout/DropPinTimeline"/>
    <dgm:cxn modelId="{1BB2DE63-5342-4F5D-87C6-7BEB25313E0B}" type="presParOf" srcId="{75F85712-2A55-44CF-861D-0C44A3909171}" destId="{44B56DE1-A492-40E7-8FA8-A3DDBEE2B59E}" srcOrd="4" destOrd="0" presId="urn:microsoft.com/office/officeart/2017/3/layout/DropPinTimeline"/>
    <dgm:cxn modelId="{937DA122-F368-4F1C-8BAB-ECAED66A122A}" type="presParOf" srcId="{75F85712-2A55-44CF-861D-0C44A3909171}" destId="{49E96440-1FEA-42EA-900D-41422E54ADD6}"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C1F20C-AD39-4719-B329-86ED82491A00}"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US"/>
        </a:p>
      </dgm:t>
    </dgm:pt>
    <dgm:pt modelId="{22628E75-D7E6-4E08-9C7E-D3EDF750D435}">
      <dgm:prSet phldrT="[Text]" phldr="0"/>
      <dgm:spPr/>
      <dgm:t>
        <a:bodyPr/>
        <a:lstStyle/>
        <a:p>
          <a:pPr rtl="0"/>
          <a:r>
            <a:rPr lang="en-US">
              <a:latin typeface="Calibri Light" panose="020F0302020204030204"/>
            </a:rPr>
            <a:t>Engage your way</a:t>
          </a:r>
          <a:endParaRPr lang="en-US"/>
        </a:p>
      </dgm:t>
    </dgm:pt>
    <dgm:pt modelId="{B094418B-6AFA-4C14-9615-4F3975CB9F4F}" type="parTrans" cxnId="{ECA1BC7B-5556-4AC3-B4EA-64E57D8468DF}">
      <dgm:prSet/>
      <dgm:spPr/>
      <dgm:t>
        <a:bodyPr/>
        <a:lstStyle/>
        <a:p>
          <a:endParaRPr lang="en-US"/>
        </a:p>
      </dgm:t>
    </dgm:pt>
    <dgm:pt modelId="{6A41B0B5-A0E3-4E37-A4FE-CDB2342399DC}" type="sibTrans" cxnId="{ECA1BC7B-5556-4AC3-B4EA-64E57D8468DF}">
      <dgm:prSet/>
      <dgm:spPr/>
      <dgm:t>
        <a:bodyPr/>
        <a:lstStyle/>
        <a:p>
          <a:endParaRPr lang="en-US"/>
        </a:p>
      </dgm:t>
    </dgm:pt>
    <dgm:pt modelId="{C15F575A-8B01-46FA-AA2C-92F492238061}">
      <dgm:prSet phldrT="[Text]" phldr="0"/>
      <dgm:spPr/>
      <dgm:t>
        <a:bodyPr/>
        <a:lstStyle/>
        <a:p>
          <a:pPr rtl="0"/>
          <a:r>
            <a:rPr lang="en-US">
              <a:latin typeface="Calibri Light" panose="020F0302020204030204"/>
            </a:rPr>
            <a:t>Asynchronous option</a:t>
          </a:r>
          <a:endParaRPr lang="en-US"/>
        </a:p>
      </dgm:t>
    </dgm:pt>
    <dgm:pt modelId="{5AE78082-153F-4065-8B67-FE786B185060}" type="parTrans" cxnId="{804AFF32-76EC-4BF8-80C2-519BDAA6F11D}">
      <dgm:prSet/>
      <dgm:spPr/>
      <dgm:t>
        <a:bodyPr/>
        <a:lstStyle/>
        <a:p>
          <a:endParaRPr lang="en-US"/>
        </a:p>
      </dgm:t>
    </dgm:pt>
    <dgm:pt modelId="{C3E39554-AF90-47E1-8EF7-D10CA0EC27FE}" type="sibTrans" cxnId="{804AFF32-76EC-4BF8-80C2-519BDAA6F11D}">
      <dgm:prSet/>
      <dgm:spPr/>
      <dgm:t>
        <a:bodyPr/>
        <a:lstStyle/>
        <a:p>
          <a:endParaRPr lang="en-US"/>
        </a:p>
      </dgm:t>
    </dgm:pt>
    <dgm:pt modelId="{C400CE27-1892-4BC6-9A51-361563038DFE}">
      <dgm:prSet phldrT="[Text]" phldr="0"/>
      <dgm:spPr/>
      <dgm:t>
        <a:bodyPr/>
        <a:lstStyle/>
        <a:p>
          <a:pPr rtl="0"/>
          <a:r>
            <a:rPr lang="en-US">
              <a:latin typeface="Calibri Light" panose="020F0302020204030204"/>
            </a:rPr>
            <a:t>Multiple Q routes</a:t>
          </a:r>
          <a:endParaRPr lang="en-US"/>
        </a:p>
      </dgm:t>
    </dgm:pt>
    <dgm:pt modelId="{B9BF6238-6887-432E-90DB-72180AFE462C}" type="parTrans" cxnId="{F1D8D1F0-E507-4CD8-8788-90AA9E17306D}">
      <dgm:prSet/>
      <dgm:spPr/>
      <dgm:t>
        <a:bodyPr/>
        <a:lstStyle/>
        <a:p>
          <a:endParaRPr lang="en-US"/>
        </a:p>
      </dgm:t>
    </dgm:pt>
    <dgm:pt modelId="{AA87DCC9-78BD-4C37-B1F8-094D8279B2EA}" type="sibTrans" cxnId="{F1D8D1F0-E507-4CD8-8788-90AA9E17306D}">
      <dgm:prSet/>
      <dgm:spPr/>
      <dgm:t>
        <a:bodyPr/>
        <a:lstStyle/>
        <a:p>
          <a:endParaRPr lang="en-US"/>
        </a:p>
      </dgm:t>
    </dgm:pt>
    <dgm:pt modelId="{5DD3DCD4-8B02-4644-905C-D038A0DF01A2}">
      <dgm:prSet phldrT="[Text]" phldr="0"/>
      <dgm:spPr/>
      <dgm:t>
        <a:bodyPr/>
        <a:lstStyle/>
        <a:p>
          <a:r>
            <a:rPr lang="en-US">
              <a:latin typeface="Calibri Light" panose="020F0302020204030204"/>
            </a:rPr>
            <a:t>Live material recorded &amp; available same day</a:t>
          </a:r>
          <a:endParaRPr lang="en-US"/>
        </a:p>
      </dgm:t>
    </dgm:pt>
    <dgm:pt modelId="{3C9A14C5-3C03-4FA5-A7A9-17123A0622AE}" type="parTrans" cxnId="{B6E64AD4-ECE4-4AF0-B09F-03F166917E11}">
      <dgm:prSet/>
      <dgm:spPr/>
      <dgm:t>
        <a:bodyPr/>
        <a:lstStyle/>
        <a:p>
          <a:endParaRPr lang="en-US"/>
        </a:p>
      </dgm:t>
    </dgm:pt>
    <dgm:pt modelId="{942D58C7-E3F9-4101-95DD-F2E5A25E86B0}" type="sibTrans" cxnId="{B6E64AD4-ECE4-4AF0-B09F-03F166917E11}">
      <dgm:prSet/>
      <dgm:spPr/>
      <dgm:t>
        <a:bodyPr/>
        <a:lstStyle/>
        <a:p>
          <a:endParaRPr lang="en-US"/>
        </a:p>
      </dgm:t>
    </dgm:pt>
    <dgm:pt modelId="{417A15D4-2AAC-4909-8D84-7BE7F8F44811}">
      <dgm:prSet phldrT="[Text]" phldr="0"/>
      <dgm:spPr/>
      <dgm:t>
        <a:bodyPr/>
        <a:lstStyle/>
        <a:p>
          <a:pPr rtl="0"/>
          <a:r>
            <a:rPr lang="en-US">
              <a:latin typeface="Calibri Light" panose="020F0302020204030204"/>
            </a:rPr>
            <a:t>Appreciate peers</a:t>
          </a:r>
          <a:endParaRPr lang="en-US"/>
        </a:p>
      </dgm:t>
    </dgm:pt>
    <dgm:pt modelId="{67300C86-2C96-4A18-BB6D-01DE5C73963C}" type="parTrans" cxnId="{3C8B7289-0CB8-411C-811C-13E1F7410B1B}">
      <dgm:prSet/>
      <dgm:spPr/>
      <dgm:t>
        <a:bodyPr/>
        <a:lstStyle/>
        <a:p>
          <a:endParaRPr lang="en-US"/>
        </a:p>
      </dgm:t>
    </dgm:pt>
    <dgm:pt modelId="{DE242645-F60E-4C1E-8D9B-8F3C45898464}" type="sibTrans" cxnId="{3C8B7289-0CB8-411C-811C-13E1F7410B1B}">
      <dgm:prSet/>
      <dgm:spPr/>
      <dgm:t>
        <a:bodyPr/>
        <a:lstStyle/>
        <a:p>
          <a:endParaRPr lang="en-US"/>
        </a:p>
      </dgm:t>
    </dgm:pt>
    <dgm:pt modelId="{8D89763D-DFCF-4E68-B1D5-436164AFDB79}">
      <dgm:prSet phldrT="[Text]" phldr="0"/>
      <dgm:spPr/>
      <dgm:t>
        <a:bodyPr/>
        <a:lstStyle/>
        <a:p>
          <a:pPr rtl="0"/>
          <a:r>
            <a:rPr lang="en-US">
              <a:latin typeface="Calibri Light" panose="020F0302020204030204"/>
            </a:rPr>
            <a:t>Consistent groups</a:t>
          </a:r>
          <a:endParaRPr lang="en-US"/>
        </a:p>
      </dgm:t>
    </dgm:pt>
    <dgm:pt modelId="{C5232DF8-3174-4ABA-A921-87D9EACAAA93}" type="parTrans" cxnId="{B3033551-2BE8-46DB-B4F5-67CFC463DF04}">
      <dgm:prSet/>
      <dgm:spPr/>
      <dgm:t>
        <a:bodyPr/>
        <a:lstStyle/>
        <a:p>
          <a:endParaRPr lang="en-US"/>
        </a:p>
      </dgm:t>
    </dgm:pt>
    <dgm:pt modelId="{4D768DEA-BA2C-4947-A38E-89B1D3BDBEBE}" type="sibTrans" cxnId="{B3033551-2BE8-46DB-B4F5-67CFC463DF04}">
      <dgm:prSet/>
      <dgm:spPr/>
      <dgm:t>
        <a:bodyPr/>
        <a:lstStyle/>
        <a:p>
          <a:endParaRPr lang="en-US"/>
        </a:p>
      </dgm:t>
    </dgm:pt>
    <dgm:pt modelId="{6B1416CA-736E-46B8-B7F8-2C50321B8E9A}">
      <dgm:prSet phldrT="[Text]" phldr="0"/>
      <dgm:spPr/>
      <dgm:t>
        <a:bodyPr/>
        <a:lstStyle/>
        <a:p>
          <a:pPr rtl="0"/>
          <a:r>
            <a:rPr lang="en-US">
              <a:latin typeface="Calibri Light" panose="020F0302020204030204"/>
            </a:rPr>
            <a:t>Groupwork not assessed</a:t>
          </a:r>
          <a:endParaRPr lang="en-US"/>
        </a:p>
      </dgm:t>
    </dgm:pt>
    <dgm:pt modelId="{EE6B1A61-6461-4462-A430-E03BE1B0E4AC}" type="parTrans" cxnId="{2BA387ED-5E9F-4CE1-A8E1-1903E0E8E553}">
      <dgm:prSet/>
      <dgm:spPr/>
      <dgm:t>
        <a:bodyPr/>
        <a:lstStyle/>
        <a:p>
          <a:endParaRPr lang="en-US"/>
        </a:p>
      </dgm:t>
    </dgm:pt>
    <dgm:pt modelId="{90D1B904-AB53-407F-847E-2211FDA93B58}" type="sibTrans" cxnId="{2BA387ED-5E9F-4CE1-A8E1-1903E0E8E553}">
      <dgm:prSet/>
      <dgm:spPr/>
      <dgm:t>
        <a:bodyPr/>
        <a:lstStyle/>
        <a:p>
          <a:endParaRPr lang="en-US"/>
        </a:p>
      </dgm:t>
    </dgm:pt>
    <dgm:pt modelId="{78A43C6D-4329-481A-A1AF-B176EBBA67AE}">
      <dgm:prSet phldr="0"/>
      <dgm:spPr/>
      <dgm:t>
        <a:bodyPr/>
        <a:lstStyle/>
        <a:p>
          <a:pPr rtl="0"/>
          <a:r>
            <a:rPr lang="en-US">
              <a:latin typeface="Calibri Light" panose="020F0302020204030204"/>
            </a:rPr>
            <a:t>No physical barriers</a:t>
          </a:r>
        </a:p>
      </dgm:t>
    </dgm:pt>
    <dgm:pt modelId="{DBB1968C-F230-48F8-8188-1E930165C4AF}" type="parTrans" cxnId="{A3A4A06C-242E-47F3-9893-D7BA6ED2964B}">
      <dgm:prSet/>
      <dgm:spPr/>
    </dgm:pt>
    <dgm:pt modelId="{9F73B4A3-E444-4604-BF7B-CC274B2CDFD4}" type="sibTrans" cxnId="{A3A4A06C-242E-47F3-9893-D7BA6ED2964B}">
      <dgm:prSet/>
      <dgm:spPr/>
    </dgm:pt>
    <dgm:pt modelId="{A24129C1-F89A-4CE3-8C58-A04F00A99589}">
      <dgm:prSet phldr="0"/>
      <dgm:spPr/>
      <dgm:t>
        <a:bodyPr/>
        <a:lstStyle/>
        <a:p>
          <a:pPr rtl="0"/>
          <a:r>
            <a:rPr lang="en-US">
              <a:latin typeface="Calibri Light" panose="020F0302020204030204"/>
            </a:rPr>
            <a:t>Breaks signposted</a:t>
          </a:r>
        </a:p>
      </dgm:t>
    </dgm:pt>
    <dgm:pt modelId="{C4AF1F1C-C702-42B9-ACFA-8A3BD0FF4325}" type="parTrans" cxnId="{DCC490BF-F821-4900-B613-AF2AC7F89F30}">
      <dgm:prSet/>
      <dgm:spPr/>
    </dgm:pt>
    <dgm:pt modelId="{C7B9FA83-7441-4807-8DAF-F4DCF5595DC1}" type="sibTrans" cxnId="{DCC490BF-F821-4900-B613-AF2AC7F89F30}">
      <dgm:prSet/>
      <dgm:spPr/>
    </dgm:pt>
    <dgm:pt modelId="{BDAA9521-73F5-4866-A5B2-F34EDE250083}">
      <dgm:prSet phldr="0"/>
      <dgm:spPr/>
      <dgm:t>
        <a:bodyPr/>
        <a:lstStyle/>
        <a:p>
          <a:pPr rtl="0"/>
          <a:r>
            <a:rPr lang="en-US">
              <a:latin typeface="Calibri Light" panose="020F0302020204030204"/>
            </a:rPr>
            <a:t>Peer-assisted vocalisation</a:t>
          </a:r>
        </a:p>
      </dgm:t>
    </dgm:pt>
    <dgm:pt modelId="{10FB5637-EC69-400B-A30C-922435717B39}" type="parTrans" cxnId="{89F25161-32C4-4680-B9FA-F7D9A19D8043}">
      <dgm:prSet/>
      <dgm:spPr/>
    </dgm:pt>
    <dgm:pt modelId="{88BCB4D2-A389-4B7B-B147-2DC001C13A76}" type="sibTrans" cxnId="{89F25161-32C4-4680-B9FA-F7D9A19D8043}">
      <dgm:prSet/>
      <dgm:spPr/>
    </dgm:pt>
    <dgm:pt modelId="{8CB30944-2FA4-4246-8399-3E472EB80083}">
      <dgm:prSet phldr="0"/>
      <dgm:spPr/>
      <dgm:t>
        <a:bodyPr/>
        <a:lstStyle/>
        <a:p>
          <a:pPr rtl="0"/>
          <a:r>
            <a:rPr lang="en-US">
              <a:latin typeface="Calibri Light" panose="020F0302020204030204"/>
            </a:rPr>
            <a:t>Live groupwork not compulsory</a:t>
          </a:r>
        </a:p>
      </dgm:t>
    </dgm:pt>
    <dgm:pt modelId="{A06E352C-75BD-494C-AA11-F0E94BD7D0C5}" type="parTrans" cxnId="{9A042CA1-19AD-44D4-98C7-4229B51B32D9}">
      <dgm:prSet/>
      <dgm:spPr/>
    </dgm:pt>
    <dgm:pt modelId="{1D3E8A21-6384-4BBA-8F43-85CC4446A09C}" type="sibTrans" cxnId="{9A042CA1-19AD-44D4-98C7-4229B51B32D9}">
      <dgm:prSet/>
      <dgm:spPr/>
    </dgm:pt>
    <dgm:pt modelId="{962E83FF-D608-4405-AB8B-81AD6592D8E1}">
      <dgm:prSet phldr="0"/>
      <dgm:spPr/>
      <dgm:t>
        <a:bodyPr/>
        <a:lstStyle/>
        <a:p>
          <a:r>
            <a:rPr lang="en-US">
              <a:latin typeface="Calibri Light" panose="020F0302020204030204"/>
            </a:rPr>
            <a:t>Inclusive</a:t>
          </a:r>
          <a:endParaRPr lang="en-US"/>
        </a:p>
      </dgm:t>
    </dgm:pt>
    <dgm:pt modelId="{15D4E8B7-BF1E-441B-A1B3-6699DE7E2904}" type="parTrans" cxnId="{032552FF-0D9E-4041-931A-775F29B05FD1}">
      <dgm:prSet/>
      <dgm:spPr/>
    </dgm:pt>
    <dgm:pt modelId="{FC1C652C-47EE-43EB-B141-417229ABFEEC}" type="sibTrans" cxnId="{032552FF-0D9E-4041-931A-775F29B05FD1}">
      <dgm:prSet/>
      <dgm:spPr/>
    </dgm:pt>
    <dgm:pt modelId="{96A6C851-5D7F-44D2-9AA1-AA42EA93418A}" type="pres">
      <dgm:prSet presAssocID="{1CC1F20C-AD39-4719-B329-86ED82491A00}" presName="theList" presStyleCnt="0">
        <dgm:presLayoutVars>
          <dgm:dir/>
          <dgm:animLvl val="lvl"/>
          <dgm:resizeHandles val="exact"/>
        </dgm:presLayoutVars>
      </dgm:prSet>
      <dgm:spPr/>
    </dgm:pt>
    <dgm:pt modelId="{9A234101-1BE6-4208-B356-5F4178D3BE4B}" type="pres">
      <dgm:prSet presAssocID="{22628E75-D7E6-4E08-9C7E-D3EDF750D435}" presName="compNode" presStyleCnt="0"/>
      <dgm:spPr/>
    </dgm:pt>
    <dgm:pt modelId="{3A96A829-2527-4FB7-A507-50A1A7D718E7}" type="pres">
      <dgm:prSet presAssocID="{22628E75-D7E6-4E08-9C7E-D3EDF750D435}" presName="aNode" presStyleLbl="bgShp" presStyleIdx="0" presStyleCnt="3"/>
      <dgm:spPr/>
    </dgm:pt>
    <dgm:pt modelId="{8E13801A-67B8-4522-8A9B-D43AD1B29DC2}" type="pres">
      <dgm:prSet presAssocID="{22628E75-D7E6-4E08-9C7E-D3EDF750D435}" presName="textNode" presStyleLbl="bgShp" presStyleIdx="0" presStyleCnt="3"/>
      <dgm:spPr/>
    </dgm:pt>
    <dgm:pt modelId="{D2FE2D7F-FC51-4D9B-9FD7-6814ED397805}" type="pres">
      <dgm:prSet presAssocID="{22628E75-D7E6-4E08-9C7E-D3EDF750D435}" presName="compChildNode" presStyleCnt="0"/>
      <dgm:spPr/>
    </dgm:pt>
    <dgm:pt modelId="{8FAE2D47-FDB6-40B5-B70D-3DD04F7257F9}" type="pres">
      <dgm:prSet presAssocID="{22628E75-D7E6-4E08-9C7E-D3EDF750D435}" presName="theInnerList" presStyleCnt="0"/>
      <dgm:spPr/>
    </dgm:pt>
    <dgm:pt modelId="{9DC6335C-0C0C-49C5-AD61-D52D4E514B04}" type="pres">
      <dgm:prSet presAssocID="{C15F575A-8B01-46FA-AA2C-92F492238061}" presName="childNode" presStyleLbl="node1" presStyleIdx="0" presStyleCnt="9">
        <dgm:presLayoutVars>
          <dgm:bulletEnabled val="1"/>
        </dgm:presLayoutVars>
      </dgm:prSet>
      <dgm:spPr/>
    </dgm:pt>
    <dgm:pt modelId="{D90F25DC-F0ED-453C-BA33-59DA4C6E7168}" type="pres">
      <dgm:prSet presAssocID="{C15F575A-8B01-46FA-AA2C-92F492238061}" presName="aSpace2" presStyleCnt="0"/>
      <dgm:spPr/>
    </dgm:pt>
    <dgm:pt modelId="{D82B7AD0-C7F4-49A8-ACF4-3C78017ECD1D}" type="pres">
      <dgm:prSet presAssocID="{C400CE27-1892-4BC6-9A51-361563038DFE}" presName="childNode" presStyleLbl="node1" presStyleIdx="1" presStyleCnt="9">
        <dgm:presLayoutVars>
          <dgm:bulletEnabled val="1"/>
        </dgm:presLayoutVars>
      </dgm:prSet>
      <dgm:spPr/>
    </dgm:pt>
    <dgm:pt modelId="{BEDB64B0-C5EC-4802-B0A7-BFD556FDBB35}" type="pres">
      <dgm:prSet presAssocID="{C400CE27-1892-4BC6-9A51-361563038DFE}" presName="aSpace2" presStyleCnt="0"/>
      <dgm:spPr/>
    </dgm:pt>
    <dgm:pt modelId="{056967D0-E8EF-4BB4-AB04-D00EFAA1A0FD}" type="pres">
      <dgm:prSet presAssocID="{8CB30944-2FA4-4246-8399-3E472EB80083}" presName="childNode" presStyleLbl="node1" presStyleIdx="2" presStyleCnt="9">
        <dgm:presLayoutVars>
          <dgm:bulletEnabled val="1"/>
        </dgm:presLayoutVars>
      </dgm:prSet>
      <dgm:spPr/>
    </dgm:pt>
    <dgm:pt modelId="{97CFBB5E-A847-4AAF-A802-045C2835F75B}" type="pres">
      <dgm:prSet presAssocID="{22628E75-D7E6-4E08-9C7E-D3EDF750D435}" presName="aSpace" presStyleCnt="0"/>
      <dgm:spPr/>
    </dgm:pt>
    <dgm:pt modelId="{342F23AD-F6AD-4E2E-9D74-67645327CD70}" type="pres">
      <dgm:prSet presAssocID="{962E83FF-D608-4405-AB8B-81AD6592D8E1}" presName="compNode" presStyleCnt="0"/>
      <dgm:spPr/>
    </dgm:pt>
    <dgm:pt modelId="{38735B23-FCED-4469-B38A-37A7D06D799F}" type="pres">
      <dgm:prSet presAssocID="{962E83FF-D608-4405-AB8B-81AD6592D8E1}" presName="aNode" presStyleLbl="bgShp" presStyleIdx="1" presStyleCnt="3"/>
      <dgm:spPr/>
    </dgm:pt>
    <dgm:pt modelId="{D322D137-6081-42F0-ADD3-9BE2B8AF7887}" type="pres">
      <dgm:prSet presAssocID="{962E83FF-D608-4405-AB8B-81AD6592D8E1}" presName="textNode" presStyleLbl="bgShp" presStyleIdx="1" presStyleCnt="3"/>
      <dgm:spPr/>
    </dgm:pt>
    <dgm:pt modelId="{23FC9C1F-3967-4D17-A2F4-BD29ED5F4F99}" type="pres">
      <dgm:prSet presAssocID="{962E83FF-D608-4405-AB8B-81AD6592D8E1}" presName="compChildNode" presStyleCnt="0"/>
      <dgm:spPr/>
    </dgm:pt>
    <dgm:pt modelId="{600A8880-0D2E-4B0B-A6C9-B009BD10B501}" type="pres">
      <dgm:prSet presAssocID="{962E83FF-D608-4405-AB8B-81AD6592D8E1}" presName="theInnerList" presStyleCnt="0"/>
      <dgm:spPr/>
    </dgm:pt>
    <dgm:pt modelId="{5F4B82F8-A492-4479-B114-FDC0823DF40A}" type="pres">
      <dgm:prSet presAssocID="{78A43C6D-4329-481A-A1AF-B176EBBA67AE}" presName="childNode" presStyleLbl="node1" presStyleIdx="3" presStyleCnt="9">
        <dgm:presLayoutVars>
          <dgm:bulletEnabled val="1"/>
        </dgm:presLayoutVars>
      </dgm:prSet>
      <dgm:spPr/>
    </dgm:pt>
    <dgm:pt modelId="{7847F009-C3A4-4AA9-8DCB-16FCB942B77A}" type="pres">
      <dgm:prSet presAssocID="{78A43C6D-4329-481A-A1AF-B176EBBA67AE}" presName="aSpace2" presStyleCnt="0"/>
      <dgm:spPr/>
    </dgm:pt>
    <dgm:pt modelId="{63AF9E70-66E3-4098-A274-99407AB5E1E3}" type="pres">
      <dgm:prSet presAssocID="{A24129C1-F89A-4CE3-8C58-A04F00A99589}" presName="childNode" presStyleLbl="node1" presStyleIdx="4" presStyleCnt="9">
        <dgm:presLayoutVars>
          <dgm:bulletEnabled val="1"/>
        </dgm:presLayoutVars>
      </dgm:prSet>
      <dgm:spPr/>
    </dgm:pt>
    <dgm:pt modelId="{421C8FB8-04E6-4AC7-BCD5-844BAD0A78ED}" type="pres">
      <dgm:prSet presAssocID="{A24129C1-F89A-4CE3-8C58-A04F00A99589}" presName="aSpace2" presStyleCnt="0"/>
      <dgm:spPr/>
    </dgm:pt>
    <dgm:pt modelId="{50805AB0-D8DD-41EB-BF91-F92A0488C92D}" type="pres">
      <dgm:prSet presAssocID="{5DD3DCD4-8B02-4644-905C-D038A0DF01A2}" presName="childNode" presStyleLbl="node1" presStyleIdx="5" presStyleCnt="9">
        <dgm:presLayoutVars>
          <dgm:bulletEnabled val="1"/>
        </dgm:presLayoutVars>
      </dgm:prSet>
      <dgm:spPr/>
    </dgm:pt>
    <dgm:pt modelId="{1F4DEA82-2A2B-4096-84FA-35E703817719}" type="pres">
      <dgm:prSet presAssocID="{962E83FF-D608-4405-AB8B-81AD6592D8E1}" presName="aSpace" presStyleCnt="0"/>
      <dgm:spPr/>
    </dgm:pt>
    <dgm:pt modelId="{7B83FB52-F9EB-4FD5-B49B-294739379A5C}" type="pres">
      <dgm:prSet presAssocID="{417A15D4-2AAC-4909-8D84-7BE7F8F44811}" presName="compNode" presStyleCnt="0"/>
      <dgm:spPr/>
    </dgm:pt>
    <dgm:pt modelId="{FEB53870-53B4-4F55-84E9-FA841DD4B90F}" type="pres">
      <dgm:prSet presAssocID="{417A15D4-2AAC-4909-8D84-7BE7F8F44811}" presName="aNode" presStyleLbl="bgShp" presStyleIdx="2" presStyleCnt="3"/>
      <dgm:spPr/>
    </dgm:pt>
    <dgm:pt modelId="{C5B2AC7C-ED81-44E5-82C9-26070FF393AB}" type="pres">
      <dgm:prSet presAssocID="{417A15D4-2AAC-4909-8D84-7BE7F8F44811}" presName="textNode" presStyleLbl="bgShp" presStyleIdx="2" presStyleCnt="3"/>
      <dgm:spPr/>
    </dgm:pt>
    <dgm:pt modelId="{C34F02C3-7C17-4ABC-A93D-47C822AE14E3}" type="pres">
      <dgm:prSet presAssocID="{417A15D4-2AAC-4909-8D84-7BE7F8F44811}" presName="compChildNode" presStyleCnt="0"/>
      <dgm:spPr/>
    </dgm:pt>
    <dgm:pt modelId="{103F0FA4-8AEB-48BC-AF66-7021FA73272C}" type="pres">
      <dgm:prSet presAssocID="{417A15D4-2AAC-4909-8D84-7BE7F8F44811}" presName="theInnerList" presStyleCnt="0"/>
      <dgm:spPr/>
    </dgm:pt>
    <dgm:pt modelId="{C87B95F8-9605-4924-9191-82AA2A808B53}" type="pres">
      <dgm:prSet presAssocID="{8D89763D-DFCF-4E68-B1D5-436164AFDB79}" presName="childNode" presStyleLbl="node1" presStyleIdx="6" presStyleCnt="9">
        <dgm:presLayoutVars>
          <dgm:bulletEnabled val="1"/>
        </dgm:presLayoutVars>
      </dgm:prSet>
      <dgm:spPr/>
    </dgm:pt>
    <dgm:pt modelId="{469E2433-EE7C-4A9F-AEFA-74240FC57298}" type="pres">
      <dgm:prSet presAssocID="{8D89763D-DFCF-4E68-B1D5-436164AFDB79}" presName="aSpace2" presStyleCnt="0"/>
      <dgm:spPr/>
    </dgm:pt>
    <dgm:pt modelId="{2D175CEB-8F85-4DDC-B8D1-8D7EB30C3735}" type="pres">
      <dgm:prSet presAssocID="{6B1416CA-736E-46B8-B7F8-2C50321B8E9A}" presName="childNode" presStyleLbl="node1" presStyleIdx="7" presStyleCnt="9">
        <dgm:presLayoutVars>
          <dgm:bulletEnabled val="1"/>
        </dgm:presLayoutVars>
      </dgm:prSet>
      <dgm:spPr/>
    </dgm:pt>
    <dgm:pt modelId="{0714E827-4D8E-4FC8-8263-BD825EA6D29E}" type="pres">
      <dgm:prSet presAssocID="{6B1416CA-736E-46B8-B7F8-2C50321B8E9A}" presName="aSpace2" presStyleCnt="0"/>
      <dgm:spPr/>
    </dgm:pt>
    <dgm:pt modelId="{1F36C0BE-CCC6-41D7-9FCD-C0D42821FB00}" type="pres">
      <dgm:prSet presAssocID="{BDAA9521-73F5-4866-A5B2-F34EDE250083}" presName="childNode" presStyleLbl="node1" presStyleIdx="8" presStyleCnt="9">
        <dgm:presLayoutVars>
          <dgm:bulletEnabled val="1"/>
        </dgm:presLayoutVars>
      </dgm:prSet>
      <dgm:spPr/>
    </dgm:pt>
  </dgm:ptLst>
  <dgm:cxnLst>
    <dgm:cxn modelId="{63453B0D-8979-4B04-9B43-6E4FC0EF0EB6}" type="presOf" srcId="{22628E75-D7E6-4E08-9C7E-D3EDF750D435}" destId="{8E13801A-67B8-4522-8A9B-D43AD1B29DC2}" srcOrd="1" destOrd="0" presId="urn:microsoft.com/office/officeart/2005/8/layout/lProcess2"/>
    <dgm:cxn modelId="{0C9A7630-5B52-41DE-959C-C35679FF6A1B}" type="presOf" srcId="{417A15D4-2AAC-4909-8D84-7BE7F8F44811}" destId="{FEB53870-53B4-4F55-84E9-FA841DD4B90F}" srcOrd="0" destOrd="0" presId="urn:microsoft.com/office/officeart/2005/8/layout/lProcess2"/>
    <dgm:cxn modelId="{804AFF32-76EC-4BF8-80C2-519BDAA6F11D}" srcId="{22628E75-D7E6-4E08-9C7E-D3EDF750D435}" destId="{C15F575A-8B01-46FA-AA2C-92F492238061}" srcOrd="0" destOrd="0" parTransId="{5AE78082-153F-4065-8B67-FE786B185060}" sibTransId="{C3E39554-AF90-47E1-8EF7-D10CA0EC27FE}"/>
    <dgm:cxn modelId="{2F59F937-9966-48F8-9051-858A5C7E9C82}" type="presOf" srcId="{962E83FF-D608-4405-AB8B-81AD6592D8E1}" destId="{D322D137-6081-42F0-ADD3-9BE2B8AF7887}" srcOrd="1" destOrd="0" presId="urn:microsoft.com/office/officeart/2005/8/layout/lProcess2"/>
    <dgm:cxn modelId="{7B4E823A-ED7B-4D53-8486-DDF3F2720268}" type="presOf" srcId="{C400CE27-1892-4BC6-9A51-361563038DFE}" destId="{D82B7AD0-C7F4-49A8-ACF4-3C78017ECD1D}" srcOrd="0" destOrd="0" presId="urn:microsoft.com/office/officeart/2005/8/layout/lProcess2"/>
    <dgm:cxn modelId="{682DA15E-CE6A-4B4C-ABFB-F3A11A7DA59B}" type="presOf" srcId="{1CC1F20C-AD39-4719-B329-86ED82491A00}" destId="{96A6C851-5D7F-44D2-9AA1-AA42EA93418A}" srcOrd="0" destOrd="0" presId="urn:microsoft.com/office/officeart/2005/8/layout/lProcess2"/>
    <dgm:cxn modelId="{89F25161-32C4-4680-B9FA-F7D9A19D8043}" srcId="{417A15D4-2AAC-4909-8D84-7BE7F8F44811}" destId="{BDAA9521-73F5-4866-A5B2-F34EDE250083}" srcOrd="2" destOrd="0" parTransId="{10FB5637-EC69-400B-A30C-922435717B39}" sibTransId="{88BCB4D2-A389-4B7B-B147-2DC001C13A76}"/>
    <dgm:cxn modelId="{7C3CAA41-0DAA-4173-A99D-F2C15CAF9C40}" type="presOf" srcId="{5DD3DCD4-8B02-4644-905C-D038A0DF01A2}" destId="{50805AB0-D8DD-41EB-BF91-F92A0488C92D}" srcOrd="0" destOrd="0" presId="urn:microsoft.com/office/officeart/2005/8/layout/lProcess2"/>
    <dgm:cxn modelId="{D0723749-E7C8-4A9E-A4ED-CF03B4F6B1BA}" type="presOf" srcId="{22628E75-D7E6-4E08-9C7E-D3EDF750D435}" destId="{3A96A829-2527-4FB7-A507-50A1A7D718E7}" srcOrd="0" destOrd="0" presId="urn:microsoft.com/office/officeart/2005/8/layout/lProcess2"/>
    <dgm:cxn modelId="{A3A4A06C-242E-47F3-9893-D7BA6ED2964B}" srcId="{962E83FF-D608-4405-AB8B-81AD6592D8E1}" destId="{78A43C6D-4329-481A-A1AF-B176EBBA67AE}" srcOrd="0" destOrd="0" parTransId="{DBB1968C-F230-48F8-8188-1E930165C4AF}" sibTransId="{9F73B4A3-E444-4604-BF7B-CC274B2CDFD4}"/>
    <dgm:cxn modelId="{B3033551-2BE8-46DB-B4F5-67CFC463DF04}" srcId="{417A15D4-2AAC-4909-8D84-7BE7F8F44811}" destId="{8D89763D-DFCF-4E68-B1D5-436164AFDB79}" srcOrd="0" destOrd="0" parTransId="{C5232DF8-3174-4ABA-A921-87D9EACAAA93}" sibTransId="{4D768DEA-BA2C-4947-A38E-89B1D3BDBEBE}"/>
    <dgm:cxn modelId="{34C23B56-3392-4CDE-98B7-39DB71DA56D5}" type="presOf" srcId="{6B1416CA-736E-46B8-B7F8-2C50321B8E9A}" destId="{2D175CEB-8F85-4DDC-B8D1-8D7EB30C3735}" srcOrd="0" destOrd="0" presId="urn:microsoft.com/office/officeart/2005/8/layout/lProcess2"/>
    <dgm:cxn modelId="{D9A77158-F577-46AA-B934-1B5A37440EEC}" type="presOf" srcId="{C15F575A-8B01-46FA-AA2C-92F492238061}" destId="{9DC6335C-0C0C-49C5-AD61-D52D4E514B04}" srcOrd="0" destOrd="0" presId="urn:microsoft.com/office/officeart/2005/8/layout/lProcess2"/>
    <dgm:cxn modelId="{ECA1BC7B-5556-4AC3-B4EA-64E57D8468DF}" srcId="{1CC1F20C-AD39-4719-B329-86ED82491A00}" destId="{22628E75-D7E6-4E08-9C7E-D3EDF750D435}" srcOrd="0" destOrd="0" parTransId="{B094418B-6AFA-4C14-9615-4F3975CB9F4F}" sibTransId="{6A41B0B5-A0E3-4E37-A4FE-CDB2342399DC}"/>
    <dgm:cxn modelId="{F454AD7E-CDA7-4854-BE50-54479A3FA395}" type="presOf" srcId="{78A43C6D-4329-481A-A1AF-B176EBBA67AE}" destId="{5F4B82F8-A492-4479-B114-FDC0823DF40A}" srcOrd="0" destOrd="0" presId="urn:microsoft.com/office/officeart/2005/8/layout/lProcess2"/>
    <dgm:cxn modelId="{1D3DD587-F304-42C5-9F34-3211EEBFFB89}" type="presOf" srcId="{A24129C1-F89A-4CE3-8C58-A04F00A99589}" destId="{63AF9E70-66E3-4098-A274-99407AB5E1E3}" srcOrd="0" destOrd="0" presId="urn:microsoft.com/office/officeart/2005/8/layout/lProcess2"/>
    <dgm:cxn modelId="{3C8B7289-0CB8-411C-811C-13E1F7410B1B}" srcId="{1CC1F20C-AD39-4719-B329-86ED82491A00}" destId="{417A15D4-2AAC-4909-8D84-7BE7F8F44811}" srcOrd="2" destOrd="0" parTransId="{67300C86-2C96-4A18-BB6D-01DE5C73963C}" sibTransId="{DE242645-F60E-4C1E-8D9B-8F3C45898464}"/>
    <dgm:cxn modelId="{9A042CA1-19AD-44D4-98C7-4229B51B32D9}" srcId="{22628E75-D7E6-4E08-9C7E-D3EDF750D435}" destId="{8CB30944-2FA4-4246-8399-3E472EB80083}" srcOrd="2" destOrd="0" parTransId="{A06E352C-75BD-494C-AA11-F0E94BD7D0C5}" sibTransId="{1D3E8A21-6384-4BBA-8F43-85CC4446A09C}"/>
    <dgm:cxn modelId="{AC5273AA-8E99-447A-99CB-B080D5CB8CC7}" type="presOf" srcId="{BDAA9521-73F5-4866-A5B2-F34EDE250083}" destId="{1F36C0BE-CCC6-41D7-9FCD-C0D42821FB00}" srcOrd="0" destOrd="0" presId="urn:microsoft.com/office/officeart/2005/8/layout/lProcess2"/>
    <dgm:cxn modelId="{1539A4AB-5875-4466-ACEA-1B7F4CDDA3A3}" type="presOf" srcId="{8CB30944-2FA4-4246-8399-3E472EB80083}" destId="{056967D0-E8EF-4BB4-AB04-D00EFAA1A0FD}" srcOrd="0" destOrd="0" presId="urn:microsoft.com/office/officeart/2005/8/layout/lProcess2"/>
    <dgm:cxn modelId="{DCC490BF-F821-4900-B613-AF2AC7F89F30}" srcId="{962E83FF-D608-4405-AB8B-81AD6592D8E1}" destId="{A24129C1-F89A-4CE3-8C58-A04F00A99589}" srcOrd="1" destOrd="0" parTransId="{C4AF1F1C-C702-42B9-ACFA-8A3BD0FF4325}" sibTransId="{C7B9FA83-7441-4807-8DAF-F4DCF5595DC1}"/>
    <dgm:cxn modelId="{AC9CA1C5-1250-44CE-9199-4B200DF9C297}" type="presOf" srcId="{962E83FF-D608-4405-AB8B-81AD6592D8E1}" destId="{38735B23-FCED-4469-B38A-37A7D06D799F}" srcOrd="0" destOrd="0" presId="urn:microsoft.com/office/officeart/2005/8/layout/lProcess2"/>
    <dgm:cxn modelId="{B6E64AD4-ECE4-4AF0-B09F-03F166917E11}" srcId="{962E83FF-D608-4405-AB8B-81AD6592D8E1}" destId="{5DD3DCD4-8B02-4644-905C-D038A0DF01A2}" srcOrd="2" destOrd="0" parTransId="{3C9A14C5-3C03-4FA5-A7A9-17123A0622AE}" sibTransId="{942D58C7-E3F9-4101-95DD-F2E5A25E86B0}"/>
    <dgm:cxn modelId="{A42E65D9-4765-4F2B-825B-53C5B005857A}" type="presOf" srcId="{8D89763D-DFCF-4E68-B1D5-436164AFDB79}" destId="{C87B95F8-9605-4924-9191-82AA2A808B53}" srcOrd="0" destOrd="0" presId="urn:microsoft.com/office/officeart/2005/8/layout/lProcess2"/>
    <dgm:cxn modelId="{ECE0FEDA-8583-4010-9E86-70B84F6BBD50}" type="presOf" srcId="{417A15D4-2AAC-4909-8D84-7BE7F8F44811}" destId="{C5B2AC7C-ED81-44E5-82C9-26070FF393AB}" srcOrd="1" destOrd="0" presId="urn:microsoft.com/office/officeart/2005/8/layout/lProcess2"/>
    <dgm:cxn modelId="{2BA387ED-5E9F-4CE1-A8E1-1903E0E8E553}" srcId="{417A15D4-2AAC-4909-8D84-7BE7F8F44811}" destId="{6B1416CA-736E-46B8-B7F8-2C50321B8E9A}" srcOrd="1" destOrd="0" parTransId="{EE6B1A61-6461-4462-A430-E03BE1B0E4AC}" sibTransId="{90D1B904-AB53-407F-847E-2211FDA93B58}"/>
    <dgm:cxn modelId="{F1D8D1F0-E507-4CD8-8788-90AA9E17306D}" srcId="{22628E75-D7E6-4E08-9C7E-D3EDF750D435}" destId="{C400CE27-1892-4BC6-9A51-361563038DFE}" srcOrd="1" destOrd="0" parTransId="{B9BF6238-6887-432E-90DB-72180AFE462C}" sibTransId="{AA87DCC9-78BD-4C37-B1F8-094D8279B2EA}"/>
    <dgm:cxn modelId="{032552FF-0D9E-4041-931A-775F29B05FD1}" srcId="{1CC1F20C-AD39-4719-B329-86ED82491A00}" destId="{962E83FF-D608-4405-AB8B-81AD6592D8E1}" srcOrd="1" destOrd="0" parTransId="{15D4E8B7-BF1E-441B-A1B3-6699DE7E2904}" sibTransId="{FC1C652C-47EE-43EB-B141-417229ABFEEC}"/>
    <dgm:cxn modelId="{BA48C167-E760-4AC4-A46D-BC14F322C42B}" type="presParOf" srcId="{96A6C851-5D7F-44D2-9AA1-AA42EA93418A}" destId="{9A234101-1BE6-4208-B356-5F4178D3BE4B}" srcOrd="0" destOrd="0" presId="urn:microsoft.com/office/officeart/2005/8/layout/lProcess2"/>
    <dgm:cxn modelId="{19030EBF-8897-41E1-979A-8DCE8C06F57E}" type="presParOf" srcId="{9A234101-1BE6-4208-B356-5F4178D3BE4B}" destId="{3A96A829-2527-4FB7-A507-50A1A7D718E7}" srcOrd="0" destOrd="0" presId="urn:microsoft.com/office/officeart/2005/8/layout/lProcess2"/>
    <dgm:cxn modelId="{BA78EE84-0402-4DFC-9188-C0B497A981D5}" type="presParOf" srcId="{9A234101-1BE6-4208-B356-5F4178D3BE4B}" destId="{8E13801A-67B8-4522-8A9B-D43AD1B29DC2}" srcOrd="1" destOrd="0" presId="urn:microsoft.com/office/officeart/2005/8/layout/lProcess2"/>
    <dgm:cxn modelId="{53F9A7E0-4AA0-432A-A14F-D26FEBF88F27}" type="presParOf" srcId="{9A234101-1BE6-4208-B356-5F4178D3BE4B}" destId="{D2FE2D7F-FC51-4D9B-9FD7-6814ED397805}" srcOrd="2" destOrd="0" presId="urn:microsoft.com/office/officeart/2005/8/layout/lProcess2"/>
    <dgm:cxn modelId="{CA508AE0-8CA9-495A-8526-273FAE28374F}" type="presParOf" srcId="{D2FE2D7F-FC51-4D9B-9FD7-6814ED397805}" destId="{8FAE2D47-FDB6-40B5-B70D-3DD04F7257F9}" srcOrd="0" destOrd="0" presId="urn:microsoft.com/office/officeart/2005/8/layout/lProcess2"/>
    <dgm:cxn modelId="{2F302A66-308D-4BA2-8A1E-EEC737371933}" type="presParOf" srcId="{8FAE2D47-FDB6-40B5-B70D-3DD04F7257F9}" destId="{9DC6335C-0C0C-49C5-AD61-D52D4E514B04}" srcOrd="0" destOrd="0" presId="urn:microsoft.com/office/officeart/2005/8/layout/lProcess2"/>
    <dgm:cxn modelId="{6379BA9A-383A-4B73-AA14-7C49E0BF7580}" type="presParOf" srcId="{8FAE2D47-FDB6-40B5-B70D-3DD04F7257F9}" destId="{D90F25DC-F0ED-453C-BA33-59DA4C6E7168}" srcOrd="1" destOrd="0" presId="urn:microsoft.com/office/officeart/2005/8/layout/lProcess2"/>
    <dgm:cxn modelId="{6703B5CE-BDA2-4715-A9C8-B800D649C00F}" type="presParOf" srcId="{8FAE2D47-FDB6-40B5-B70D-3DD04F7257F9}" destId="{D82B7AD0-C7F4-49A8-ACF4-3C78017ECD1D}" srcOrd="2" destOrd="0" presId="urn:microsoft.com/office/officeart/2005/8/layout/lProcess2"/>
    <dgm:cxn modelId="{CCC24927-8A3D-4941-8FAC-8C7935899B91}" type="presParOf" srcId="{8FAE2D47-FDB6-40B5-B70D-3DD04F7257F9}" destId="{BEDB64B0-C5EC-4802-B0A7-BFD556FDBB35}" srcOrd="3" destOrd="0" presId="urn:microsoft.com/office/officeart/2005/8/layout/lProcess2"/>
    <dgm:cxn modelId="{85F9F2F9-D83E-487B-B106-CBA8C1659C34}" type="presParOf" srcId="{8FAE2D47-FDB6-40B5-B70D-3DD04F7257F9}" destId="{056967D0-E8EF-4BB4-AB04-D00EFAA1A0FD}" srcOrd="4" destOrd="0" presId="urn:microsoft.com/office/officeart/2005/8/layout/lProcess2"/>
    <dgm:cxn modelId="{FE375077-B33A-4ED8-8152-E346250EAB8A}" type="presParOf" srcId="{96A6C851-5D7F-44D2-9AA1-AA42EA93418A}" destId="{97CFBB5E-A847-4AAF-A802-045C2835F75B}" srcOrd="1" destOrd="0" presId="urn:microsoft.com/office/officeart/2005/8/layout/lProcess2"/>
    <dgm:cxn modelId="{2A2F49D6-F448-4C5A-A04C-ECF24B109BB8}" type="presParOf" srcId="{96A6C851-5D7F-44D2-9AA1-AA42EA93418A}" destId="{342F23AD-F6AD-4E2E-9D74-67645327CD70}" srcOrd="2" destOrd="0" presId="urn:microsoft.com/office/officeart/2005/8/layout/lProcess2"/>
    <dgm:cxn modelId="{536F79D5-238F-43BF-8FB8-559BB95F1BC8}" type="presParOf" srcId="{342F23AD-F6AD-4E2E-9D74-67645327CD70}" destId="{38735B23-FCED-4469-B38A-37A7D06D799F}" srcOrd="0" destOrd="0" presId="urn:microsoft.com/office/officeart/2005/8/layout/lProcess2"/>
    <dgm:cxn modelId="{427B885C-63B8-4F88-B841-C046F2B3C661}" type="presParOf" srcId="{342F23AD-F6AD-4E2E-9D74-67645327CD70}" destId="{D322D137-6081-42F0-ADD3-9BE2B8AF7887}" srcOrd="1" destOrd="0" presId="urn:microsoft.com/office/officeart/2005/8/layout/lProcess2"/>
    <dgm:cxn modelId="{064184AE-9B4A-4EBE-8858-F6B95A02C274}" type="presParOf" srcId="{342F23AD-F6AD-4E2E-9D74-67645327CD70}" destId="{23FC9C1F-3967-4D17-A2F4-BD29ED5F4F99}" srcOrd="2" destOrd="0" presId="urn:microsoft.com/office/officeart/2005/8/layout/lProcess2"/>
    <dgm:cxn modelId="{68836E06-8D01-4B81-9B66-A06E9A283B99}" type="presParOf" srcId="{23FC9C1F-3967-4D17-A2F4-BD29ED5F4F99}" destId="{600A8880-0D2E-4B0B-A6C9-B009BD10B501}" srcOrd="0" destOrd="0" presId="urn:microsoft.com/office/officeart/2005/8/layout/lProcess2"/>
    <dgm:cxn modelId="{82AC73B7-FCE5-4219-A313-6B4EADB854A7}" type="presParOf" srcId="{600A8880-0D2E-4B0B-A6C9-B009BD10B501}" destId="{5F4B82F8-A492-4479-B114-FDC0823DF40A}" srcOrd="0" destOrd="0" presId="urn:microsoft.com/office/officeart/2005/8/layout/lProcess2"/>
    <dgm:cxn modelId="{C1B066D0-9C5D-4B87-A89C-6227B53C6611}" type="presParOf" srcId="{600A8880-0D2E-4B0B-A6C9-B009BD10B501}" destId="{7847F009-C3A4-4AA9-8DCB-16FCB942B77A}" srcOrd="1" destOrd="0" presId="urn:microsoft.com/office/officeart/2005/8/layout/lProcess2"/>
    <dgm:cxn modelId="{6A0D7E07-593C-4D52-8F94-6D8A8587EDC6}" type="presParOf" srcId="{600A8880-0D2E-4B0B-A6C9-B009BD10B501}" destId="{63AF9E70-66E3-4098-A274-99407AB5E1E3}" srcOrd="2" destOrd="0" presId="urn:microsoft.com/office/officeart/2005/8/layout/lProcess2"/>
    <dgm:cxn modelId="{0B484B50-1AAD-4F07-B856-D0FCE56AC7C8}" type="presParOf" srcId="{600A8880-0D2E-4B0B-A6C9-B009BD10B501}" destId="{421C8FB8-04E6-4AC7-BCD5-844BAD0A78ED}" srcOrd="3" destOrd="0" presId="urn:microsoft.com/office/officeart/2005/8/layout/lProcess2"/>
    <dgm:cxn modelId="{0379D0FF-D6A8-4CA9-9FD3-FBB793C91B11}" type="presParOf" srcId="{600A8880-0D2E-4B0B-A6C9-B009BD10B501}" destId="{50805AB0-D8DD-41EB-BF91-F92A0488C92D}" srcOrd="4" destOrd="0" presId="urn:microsoft.com/office/officeart/2005/8/layout/lProcess2"/>
    <dgm:cxn modelId="{5666D36C-7930-4FC3-AFC4-CA332708B151}" type="presParOf" srcId="{96A6C851-5D7F-44D2-9AA1-AA42EA93418A}" destId="{1F4DEA82-2A2B-4096-84FA-35E703817719}" srcOrd="3" destOrd="0" presId="urn:microsoft.com/office/officeart/2005/8/layout/lProcess2"/>
    <dgm:cxn modelId="{0A5AD982-B716-43E6-AFD1-3D2058F887C0}" type="presParOf" srcId="{96A6C851-5D7F-44D2-9AA1-AA42EA93418A}" destId="{7B83FB52-F9EB-4FD5-B49B-294739379A5C}" srcOrd="4" destOrd="0" presId="urn:microsoft.com/office/officeart/2005/8/layout/lProcess2"/>
    <dgm:cxn modelId="{4CE29DF5-00C6-431B-BE3D-ABA73F65D857}" type="presParOf" srcId="{7B83FB52-F9EB-4FD5-B49B-294739379A5C}" destId="{FEB53870-53B4-4F55-84E9-FA841DD4B90F}" srcOrd="0" destOrd="0" presId="urn:microsoft.com/office/officeart/2005/8/layout/lProcess2"/>
    <dgm:cxn modelId="{002D4E57-6930-4A6D-AC34-EF2BB38846CF}" type="presParOf" srcId="{7B83FB52-F9EB-4FD5-B49B-294739379A5C}" destId="{C5B2AC7C-ED81-44E5-82C9-26070FF393AB}" srcOrd="1" destOrd="0" presId="urn:microsoft.com/office/officeart/2005/8/layout/lProcess2"/>
    <dgm:cxn modelId="{9D8D9173-4CDC-4A9E-B0AE-AF5799671971}" type="presParOf" srcId="{7B83FB52-F9EB-4FD5-B49B-294739379A5C}" destId="{C34F02C3-7C17-4ABC-A93D-47C822AE14E3}" srcOrd="2" destOrd="0" presId="urn:microsoft.com/office/officeart/2005/8/layout/lProcess2"/>
    <dgm:cxn modelId="{E40EFC56-C725-4C9F-9244-E81D5BB3C79A}" type="presParOf" srcId="{C34F02C3-7C17-4ABC-A93D-47C822AE14E3}" destId="{103F0FA4-8AEB-48BC-AF66-7021FA73272C}" srcOrd="0" destOrd="0" presId="urn:microsoft.com/office/officeart/2005/8/layout/lProcess2"/>
    <dgm:cxn modelId="{EC653B54-A883-4B24-AD34-0807347DE312}" type="presParOf" srcId="{103F0FA4-8AEB-48BC-AF66-7021FA73272C}" destId="{C87B95F8-9605-4924-9191-82AA2A808B53}" srcOrd="0" destOrd="0" presId="urn:microsoft.com/office/officeart/2005/8/layout/lProcess2"/>
    <dgm:cxn modelId="{2FCA616D-8D9B-4E35-A22E-E9DBD7C884B0}" type="presParOf" srcId="{103F0FA4-8AEB-48BC-AF66-7021FA73272C}" destId="{469E2433-EE7C-4A9F-AEFA-74240FC57298}" srcOrd="1" destOrd="0" presId="urn:microsoft.com/office/officeart/2005/8/layout/lProcess2"/>
    <dgm:cxn modelId="{56A1ACA3-FFDA-4379-8BF2-DEECE2837730}" type="presParOf" srcId="{103F0FA4-8AEB-48BC-AF66-7021FA73272C}" destId="{2D175CEB-8F85-4DDC-B8D1-8D7EB30C3735}" srcOrd="2" destOrd="0" presId="urn:microsoft.com/office/officeart/2005/8/layout/lProcess2"/>
    <dgm:cxn modelId="{34799D2A-60E1-4DF9-A452-F84EDE7536AC}" type="presParOf" srcId="{103F0FA4-8AEB-48BC-AF66-7021FA73272C}" destId="{0714E827-4D8E-4FC8-8263-BD825EA6D29E}" srcOrd="3" destOrd="0" presId="urn:microsoft.com/office/officeart/2005/8/layout/lProcess2"/>
    <dgm:cxn modelId="{9F8CD671-939C-4B90-BD6A-3AEE0FAC02A8}" type="presParOf" srcId="{103F0FA4-8AEB-48BC-AF66-7021FA73272C}" destId="{1F36C0BE-CCC6-41D7-9FCD-C0D42821FB00}"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AA8673-4EF7-4013-98A2-E0DD152A18C3}"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GB"/>
        </a:p>
      </dgm:t>
    </dgm:pt>
    <dgm:pt modelId="{D94DBC1C-53FF-4AB2-B1B5-8E757114BF38}">
      <dgm:prSet phldrT="[Text]" phldr="0" custT="1"/>
      <dgm:spPr/>
      <dgm:t>
        <a:bodyPr/>
        <a:lstStyle/>
        <a:p>
          <a:pPr rtl="0"/>
          <a:r>
            <a:rPr lang="en-GB" sz="2000" dirty="0"/>
            <a:t>"I'm really enjoying the group work and all the discussions with my group, especially since we don't get much of a chance to work together in other classes"</a:t>
          </a:r>
        </a:p>
      </dgm:t>
    </dgm:pt>
    <dgm:pt modelId="{F0E5E02F-C046-4B6F-8DBC-07304B069443}" type="parTrans" cxnId="{EB7A5605-57C9-4A36-9CCF-61176FF32BFA}">
      <dgm:prSet/>
      <dgm:spPr/>
      <dgm:t>
        <a:bodyPr/>
        <a:lstStyle/>
        <a:p>
          <a:endParaRPr lang="en-GB"/>
        </a:p>
      </dgm:t>
    </dgm:pt>
    <dgm:pt modelId="{99C9B9DD-D44A-4696-B49E-C8C482F82E03}" type="sibTrans" cxnId="{EB7A5605-57C9-4A36-9CCF-61176FF32BFA}">
      <dgm:prSet/>
      <dgm:spPr/>
      <dgm:t>
        <a:bodyPr/>
        <a:lstStyle/>
        <a:p>
          <a:endParaRPr lang="en-GB"/>
        </a:p>
      </dgm:t>
    </dgm:pt>
    <dgm:pt modelId="{B1C6227B-3740-454C-929A-A586F3BA806C}">
      <dgm:prSet phldr="0"/>
      <dgm:spPr/>
      <dgm:t>
        <a:bodyPr/>
        <a:lstStyle/>
        <a:p>
          <a:pPr algn="l" rtl="0"/>
          <a:r>
            <a:rPr lang="en-GB" dirty="0"/>
            <a:t>"I wasn't sure what to expect but it's turned out much better than I imagined. I think it's</a:t>
          </a:r>
          <a:r>
            <a:rPr lang="en-GB" dirty="0">
              <a:latin typeface="Calibri Light" panose="020F0302020204030204"/>
            </a:rPr>
            <a:t> </a:t>
          </a:r>
          <a:r>
            <a:rPr lang="en-GB" dirty="0">
              <a:latin typeface="Calibri" panose="020F0502020204030204" pitchFamily="34" charset="0"/>
              <a:cs typeface="Calibri" panose="020F0502020204030204" pitchFamily="34" charset="0"/>
            </a:rPr>
            <a:t>been</a:t>
          </a:r>
          <a:r>
            <a:rPr lang="en-GB" dirty="0"/>
            <a:t> good because it is a bit different"</a:t>
          </a:r>
          <a:endParaRPr lang="en-US" dirty="0"/>
        </a:p>
      </dgm:t>
    </dgm:pt>
    <dgm:pt modelId="{8CCD6EB4-FDBB-447E-8CF6-5CB59705171F}" type="parTrans" cxnId="{ECCCBFC2-4EB2-458B-BFFB-50C67BDD0375}">
      <dgm:prSet/>
      <dgm:spPr/>
      <dgm:t>
        <a:bodyPr/>
        <a:lstStyle/>
        <a:p>
          <a:endParaRPr lang="en-GB"/>
        </a:p>
      </dgm:t>
    </dgm:pt>
    <dgm:pt modelId="{8168A745-B8DC-4463-B5D5-E8C5D695B8B1}" type="sibTrans" cxnId="{ECCCBFC2-4EB2-458B-BFFB-50C67BDD0375}">
      <dgm:prSet/>
      <dgm:spPr/>
      <dgm:t>
        <a:bodyPr/>
        <a:lstStyle/>
        <a:p>
          <a:endParaRPr lang="en-GB"/>
        </a:p>
      </dgm:t>
    </dgm:pt>
    <dgm:pt modelId="{3E438D97-BF37-41AE-B607-54F855A5ADCE}">
      <dgm:prSet phldr="0"/>
      <dgm:spPr/>
      <dgm:t>
        <a:bodyPr/>
        <a:lstStyle/>
        <a:p>
          <a:pPr algn="l"/>
          <a:r>
            <a:rPr lang="en-GB"/>
            <a:t>"Yeah fine. I was a bit lost yesterday but Hannah was really helpful"</a:t>
          </a:r>
          <a:endParaRPr lang="en-US"/>
        </a:p>
      </dgm:t>
    </dgm:pt>
    <dgm:pt modelId="{B63C2148-C227-4EEF-BD15-56326108D62B}" type="parTrans" cxnId="{9D0415C7-8813-426F-ADCC-B3BB7453492E}">
      <dgm:prSet/>
      <dgm:spPr/>
      <dgm:t>
        <a:bodyPr/>
        <a:lstStyle/>
        <a:p>
          <a:endParaRPr lang="en-GB"/>
        </a:p>
      </dgm:t>
    </dgm:pt>
    <dgm:pt modelId="{9E3C22F0-6508-4C51-98DB-C93707CA55FD}" type="sibTrans" cxnId="{9D0415C7-8813-426F-ADCC-B3BB7453492E}">
      <dgm:prSet/>
      <dgm:spPr/>
      <dgm:t>
        <a:bodyPr/>
        <a:lstStyle/>
        <a:p>
          <a:endParaRPr lang="en-GB"/>
        </a:p>
      </dgm:t>
    </dgm:pt>
    <dgm:pt modelId="{EA029A2E-03C0-4731-89A8-A18C910C91AF}">
      <dgm:prSet phldr="0"/>
      <dgm:spPr/>
      <dgm:t>
        <a:bodyPr/>
        <a:lstStyle/>
        <a:p>
          <a:pPr algn="l"/>
          <a:r>
            <a:rPr lang="en-GB"/>
            <a:t>"It's quite full on but I'm learning a lot and it's been quite social which is nice"</a:t>
          </a:r>
          <a:endParaRPr lang="en-US"/>
        </a:p>
      </dgm:t>
    </dgm:pt>
    <dgm:pt modelId="{CE322460-E61F-480D-84B9-B6D04F8EA742}" type="parTrans" cxnId="{811A8D3B-499A-46F7-850D-EB5EDECBEF66}">
      <dgm:prSet/>
      <dgm:spPr/>
      <dgm:t>
        <a:bodyPr/>
        <a:lstStyle/>
        <a:p>
          <a:endParaRPr lang="en-GB"/>
        </a:p>
      </dgm:t>
    </dgm:pt>
    <dgm:pt modelId="{514EE174-5130-45CB-AEE0-AA26BE226489}" type="sibTrans" cxnId="{811A8D3B-499A-46F7-850D-EB5EDECBEF66}">
      <dgm:prSet/>
      <dgm:spPr/>
      <dgm:t>
        <a:bodyPr/>
        <a:lstStyle/>
        <a:p>
          <a:endParaRPr lang="en-GB"/>
        </a:p>
      </dgm:t>
    </dgm:pt>
    <dgm:pt modelId="{9D5BBBFD-8F1F-4DB1-8BD1-402E4372FF5F}" type="pres">
      <dgm:prSet presAssocID="{CBAA8673-4EF7-4013-98A2-E0DD152A18C3}" presName="vert0" presStyleCnt="0">
        <dgm:presLayoutVars>
          <dgm:dir/>
          <dgm:animOne val="branch"/>
          <dgm:animLvl val="lvl"/>
        </dgm:presLayoutVars>
      </dgm:prSet>
      <dgm:spPr/>
    </dgm:pt>
    <dgm:pt modelId="{77CDA0E6-8F03-4B33-9CA8-3B9C7658038F}" type="pres">
      <dgm:prSet presAssocID="{D94DBC1C-53FF-4AB2-B1B5-8E757114BF38}" presName="thickLine" presStyleLbl="alignNode1" presStyleIdx="0" presStyleCnt="4"/>
      <dgm:spPr/>
    </dgm:pt>
    <dgm:pt modelId="{964B455C-E5F0-485A-BB86-8E9129208F85}" type="pres">
      <dgm:prSet presAssocID="{D94DBC1C-53FF-4AB2-B1B5-8E757114BF38}" presName="horz1" presStyleCnt="0"/>
      <dgm:spPr/>
    </dgm:pt>
    <dgm:pt modelId="{B8C309F0-F007-48AE-B23D-7BEA19D28397}" type="pres">
      <dgm:prSet presAssocID="{D94DBC1C-53FF-4AB2-B1B5-8E757114BF38}" presName="tx1" presStyleLbl="revTx" presStyleIdx="0" presStyleCnt="4"/>
      <dgm:spPr/>
    </dgm:pt>
    <dgm:pt modelId="{2AD22E66-0929-47A2-86B3-11BB049C7BCD}" type="pres">
      <dgm:prSet presAssocID="{D94DBC1C-53FF-4AB2-B1B5-8E757114BF38}" presName="vert1" presStyleCnt="0"/>
      <dgm:spPr/>
    </dgm:pt>
    <dgm:pt modelId="{BABED3E3-9E96-45F5-8C11-496380B67261}" type="pres">
      <dgm:prSet presAssocID="{B1C6227B-3740-454C-929A-A586F3BA806C}" presName="thickLine" presStyleLbl="alignNode1" presStyleIdx="1" presStyleCnt="4"/>
      <dgm:spPr/>
    </dgm:pt>
    <dgm:pt modelId="{9F7F31C1-A9F8-4C28-BB2E-05D2FD3D8B2C}" type="pres">
      <dgm:prSet presAssocID="{B1C6227B-3740-454C-929A-A586F3BA806C}" presName="horz1" presStyleCnt="0"/>
      <dgm:spPr/>
    </dgm:pt>
    <dgm:pt modelId="{81118A9B-AE84-4052-83B2-DCA33FEBAA77}" type="pres">
      <dgm:prSet presAssocID="{B1C6227B-3740-454C-929A-A586F3BA806C}" presName="tx1" presStyleLbl="revTx" presStyleIdx="1" presStyleCnt="4"/>
      <dgm:spPr/>
    </dgm:pt>
    <dgm:pt modelId="{91E41BC8-4F90-4D5E-8C0B-A1EFF3AB9A4E}" type="pres">
      <dgm:prSet presAssocID="{B1C6227B-3740-454C-929A-A586F3BA806C}" presName="vert1" presStyleCnt="0"/>
      <dgm:spPr/>
    </dgm:pt>
    <dgm:pt modelId="{7B91D306-716B-4926-B604-13F0865322DD}" type="pres">
      <dgm:prSet presAssocID="{3E438D97-BF37-41AE-B607-54F855A5ADCE}" presName="thickLine" presStyleLbl="alignNode1" presStyleIdx="2" presStyleCnt="4"/>
      <dgm:spPr/>
    </dgm:pt>
    <dgm:pt modelId="{1EB823B1-0E57-4478-832C-EE9FECEE4892}" type="pres">
      <dgm:prSet presAssocID="{3E438D97-BF37-41AE-B607-54F855A5ADCE}" presName="horz1" presStyleCnt="0"/>
      <dgm:spPr/>
    </dgm:pt>
    <dgm:pt modelId="{FF8FFAD5-4377-4A9E-BCF2-28606E6AB912}" type="pres">
      <dgm:prSet presAssocID="{3E438D97-BF37-41AE-B607-54F855A5ADCE}" presName="tx1" presStyleLbl="revTx" presStyleIdx="2" presStyleCnt="4"/>
      <dgm:spPr/>
    </dgm:pt>
    <dgm:pt modelId="{0C8C7401-9FF6-46A1-AB7D-AE3A82AAF4A1}" type="pres">
      <dgm:prSet presAssocID="{3E438D97-BF37-41AE-B607-54F855A5ADCE}" presName="vert1" presStyleCnt="0"/>
      <dgm:spPr/>
    </dgm:pt>
    <dgm:pt modelId="{E9AAC3E1-4D5A-43DD-AC31-2B35AE6C1BC2}" type="pres">
      <dgm:prSet presAssocID="{EA029A2E-03C0-4731-89A8-A18C910C91AF}" presName="thickLine" presStyleLbl="alignNode1" presStyleIdx="3" presStyleCnt="4"/>
      <dgm:spPr/>
    </dgm:pt>
    <dgm:pt modelId="{37E6A32B-CBE1-4810-9569-6489AC909940}" type="pres">
      <dgm:prSet presAssocID="{EA029A2E-03C0-4731-89A8-A18C910C91AF}" presName="horz1" presStyleCnt="0"/>
      <dgm:spPr/>
    </dgm:pt>
    <dgm:pt modelId="{6B83D10D-2A0F-41AB-9290-E21E8BD1D867}" type="pres">
      <dgm:prSet presAssocID="{EA029A2E-03C0-4731-89A8-A18C910C91AF}" presName="tx1" presStyleLbl="revTx" presStyleIdx="3" presStyleCnt="4"/>
      <dgm:spPr/>
    </dgm:pt>
    <dgm:pt modelId="{DACADE22-5A8D-4202-A91D-C64F5598269E}" type="pres">
      <dgm:prSet presAssocID="{EA029A2E-03C0-4731-89A8-A18C910C91AF}" presName="vert1" presStyleCnt="0"/>
      <dgm:spPr/>
    </dgm:pt>
  </dgm:ptLst>
  <dgm:cxnLst>
    <dgm:cxn modelId="{EB7A5605-57C9-4A36-9CCF-61176FF32BFA}" srcId="{CBAA8673-4EF7-4013-98A2-E0DD152A18C3}" destId="{D94DBC1C-53FF-4AB2-B1B5-8E757114BF38}" srcOrd="0" destOrd="0" parTransId="{F0E5E02F-C046-4B6F-8DBC-07304B069443}" sibTransId="{99C9B9DD-D44A-4696-B49E-C8C482F82E03}"/>
    <dgm:cxn modelId="{811A8D3B-499A-46F7-850D-EB5EDECBEF66}" srcId="{CBAA8673-4EF7-4013-98A2-E0DD152A18C3}" destId="{EA029A2E-03C0-4731-89A8-A18C910C91AF}" srcOrd="3" destOrd="0" parTransId="{CE322460-E61F-480D-84B9-B6D04F8EA742}" sibTransId="{514EE174-5130-45CB-AEE0-AA26BE226489}"/>
    <dgm:cxn modelId="{14403369-ECA2-4F18-B0FB-00A5C2593456}" type="presOf" srcId="{B1C6227B-3740-454C-929A-A586F3BA806C}" destId="{81118A9B-AE84-4052-83B2-DCA33FEBAA77}" srcOrd="0" destOrd="0" presId="urn:microsoft.com/office/officeart/2008/layout/LinedList"/>
    <dgm:cxn modelId="{15369D58-793A-4AD0-ADCE-ECCAD16659D5}" type="presOf" srcId="{CBAA8673-4EF7-4013-98A2-E0DD152A18C3}" destId="{9D5BBBFD-8F1F-4DB1-8BD1-402E4372FF5F}" srcOrd="0" destOrd="0" presId="urn:microsoft.com/office/officeart/2008/layout/LinedList"/>
    <dgm:cxn modelId="{1320E298-5483-4567-8265-4BF9007D85E1}" type="presOf" srcId="{D94DBC1C-53FF-4AB2-B1B5-8E757114BF38}" destId="{B8C309F0-F007-48AE-B23D-7BEA19D28397}" srcOrd="0" destOrd="0" presId="urn:microsoft.com/office/officeart/2008/layout/LinedList"/>
    <dgm:cxn modelId="{9EF7E5AD-D273-4886-8615-53D5FFBFB7E4}" type="presOf" srcId="{3E438D97-BF37-41AE-B607-54F855A5ADCE}" destId="{FF8FFAD5-4377-4A9E-BCF2-28606E6AB912}" srcOrd="0" destOrd="0" presId="urn:microsoft.com/office/officeart/2008/layout/LinedList"/>
    <dgm:cxn modelId="{9502A3C0-49D2-4894-A993-976620837B3D}" type="presOf" srcId="{EA029A2E-03C0-4731-89A8-A18C910C91AF}" destId="{6B83D10D-2A0F-41AB-9290-E21E8BD1D867}" srcOrd="0" destOrd="0" presId="urn:microsoft.com/office/officeart/2008/layout/LinedList"/>
    <dgm:cxn modelId="{ECCCBFC2-4EB2-458B-BFFB-50C67BDD0375}" srcId="{CBAA8673-4EF7-4013-98A2-E0DD152A18C3}" destId="{B1C6227B-3740-454C-929A-A586F3BA806C}" srcOrd="1" destOrd="0" parTransId="{8CCD6EB4-FDBB-447E-8CF6-5CB59705171F}" sibTransId="{8168A745-B8DC-4463-B5D5-E8C5D695B8B1}"/>
    <dgm:cxn modelId="{9D0415C7-8813-426F-ADCC-B3BB7453492E}" srcId="{CBAA8673-4EF7-4013-98A2-E0DD152A18C3}" destId="{3E438D97-BF37-41AE-B607-54F855A5ADCE}" srcOrd="2" destOrd="0" parTransId="{B63C2148-C227-4EEF-BD15-56326108D62B}" sibTransId="{9E3C22F0-6508-4C51-98DB-C93707CA55FD}"/>
    <dgm:cxn modelId="{6C4DAA3C-C1B0-43E1-B942-47DE8A497887}" type="presParOf" srcId="{9D5BBBFD-8F1F-4DB1-8BD1-402E4372FF5F}" destId="{77CDA0E6-8F03-4B33-9CA8-3B9C7658038F}" srcOrd="0" destOrd="0" presId="urn:microsoft.com/office/officeart/2008/layout/LinedList"/>
    <dgm:cxn modelId="{D53948A3-715F-4FA9-9E4A-4014FBD144E0}" type="presParOf" srcId="{9D5BBBFD-8F1F-4DB1-8BD1-402E4372FF5F}" destId="{964B455C-E5F0-485A-BB86-8E9129208F85}" srcOrd="1" destOrd="0" presId="urn:microsoft.com/office/officeart/2008/layout/LinedList"/>
    <dgm:cxn modelId="{DF305C00-DBD4-4000-BA3A-A3FA202E99B4}" type="presParOf" srcId="{964B455C-E5F0-485A-BB86-8E9129208F85}" destId="{B8C309F0-F007-48AE-B23D-7BEA19D28397}" srcOrd="0" destOrd="0" presId="urn:microsoft.com/office/officeart/2008/layout/LinedList"/>
    <dgm:cxn modelId="{9D0413C6-3533-42CA-B5BA-AE90A2BFAC8F}" type="presParOf" srcId="{964B455C-E5F0-485A-BB86-8E9129208F85}" destId="{2AD22E66-0929-47A2-86B3-11BB049C7BCD}" srcOrd="1" destOrd="0" presId="urn:microsoft.com/office/officeart/2008/layout/LinedList"/>
    <dgm:cxn modelId="{3A5AF990-74AF-424C-829D-4C986E480A46}" type="presParOf" srcId="{9D5BBBFD-8F1F-4DB1-8BD1-402E4372FF5F}" destId="{BABED3E3-9E96-45F5-8C11-496380B67261}" srcOrd="2" destOrd="0" presId="urn:microsoft.com/office/officeart/2008/layout/LinedList"/>
    <dgm:cxn modelId="{3EABFC85-C5DA-43E1-93D4-A7788C02D26F}" type="presParOf" srcId="{9D5BBBFD-8F1F-4DB1-8BD1-402E4372FF5F}" destId="{9F7F31C1-A9F8-4C28-BB2E-05D2FD3D8B2C}" srcOrd="3" destOrd="0" presId="urn:microsoft.com/office/officeart/2008/layout/LinedList"/>
    <dgm:cxn modelId="{AFB0110F-590E-47BA-953C-DED192293305}" type="presParOf" srcId="{9F7F31C1-A9F8-4C28-BB2E-05D2FD3D8B2C}" destId="{81118A9B-AE84-4052-83B2-DCA33FEBAA77}" srcOrd="0" destOrd="0" presId="urn:microsoft.com/office/officeart/2008/layout/LinedList"/>
    <dgm:cxn modelId="{480A4085-9F97-4BA7-950D-D58E8EBB893B}" type="presParOf" srcId="{9F7F31C1-A9F8-4C28-BB2E-05D2FD3D8B2C}" destId="{91E41BC8-4F90-4D5E-8C0B-A1EFF3AB9A4E}" srcOrd="1" destOrd="0" presId="urn:microsoft.com/office/officeart/2008/layout/LinedList"/>
    <dgm:cxn modelId="{A2F0A38F-71DD-4FC4-84A8-1EE568A66DFD}" type="presParOf" srcId="{9D5BBBFD-8F1F-4DB1-8BD1-402E4372FF5F}" destId="{7B91D306-716B-4926-B604-13F0865322DD}" srcOrd="4" destOrd="0" presId="urn:microsoft.com/office/officeart/2008/layout/LinedList"/>
    <dgm:cxn modelId="{965CA2BD-8B86-475E-9560-2F0F18C07031}" type="presParOf" srcId="{9D5BBBFD-8F1F-4DB1-8BD1-402E4372FF5F}" destId="{1EB823B1-0E57-4478-832C-EE9FECEE4892}" srcOrd="5" destOrd="0" presId="urn:microsoft.com/office/officeart/2008/layout/LinedList"/>
    <dgm:cxn modelId="{B4AEC8D3-E41F-4D21-9278-94C7A41F212B}" type="presParOf" srcId="{1EB823B1-0E57-4478-832C-EE9FECEE4892}" destId="{FF8FFAD5-4377-4A9E-BCF2-28606E6AB912}" srcOrd="0" destOrd="0" presId="urn:microsoft.com/office/officeart/2008/layout/LinedList"/>
    <dgm:cxn modelId="{F2ECD6C6-511A-4967-9BA2-098214716708}" type="presParOf" srcId="{1EB823B1-0E57-4478-832C-EE9FECEE4892}" destId="{0C8C7401-9FF6-46A1-AB7D-AE3A82AAF4A1}" srcOrd="1" destOrd="0" presId="urn:microsoft.com/office/officeart/2008/layout/LinedList"/>
    <dgm:cxn modelId="{74FBE879-4F1B-4522-8967-58BD65E4092D}" type="presParOf" srcId="{9D5BBBFD-8F1F-4DB1-8BD1-402E4372FF5F}" destId="{E9AAC3E1-4D5A-43DD-AC31-2B35AE6C1BC2}" srcOrd="6" destOrd="0" presId="urn:microsoft.com/office/officeart/2008/layout/LinedList"/>
    <dgm:cxn modelId="{569CABB2-EEB6-49FB-9F6B-83FE3E7F4AAB}" type="presParOf" srcId="{9D5BBBFD-8F1F-4DB1-8BD1-402E4372FF5F}" destId="{37E6A32B-CBE1-4810-9569-6489AC909940}" srcOrd="7" destOrd="0" presId="urn:microsoft.com/office/officeart/2008/layout/LinedList"/>
    <dgm:cxn modelId="{CEB2EF4E-2AB1-4E2F-BEFA-EA16D49E288B}" type="presParOf" srcId="{37E6A32B-CBE1-4810-9569-6489AC909940}" destId="{6B83D10D-2A0F-41AB-9290-E21E8BD1D867}" srcOrd="0" destOrd="0" presId="urn:microsoft.com/office/officeart/2008/layout/LinedList"/>
    <dgm:cxn modelId="{0AF42643-3FD4-4788-8D83-C28BE77C7225}" type="presParOf" srcId="{37E6A32B-CBE1-4810-9569-6489AC909940}" destId="{DACADE22-5A8D-4202-A91D-C64F5598269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68449F-7547-4A0B-8257-0395AEB84FE9}"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D466E64-3BAF-4D5F-A6DB-4BA3ED897B5E}">
      <dgm:prSet/>
      <dgm:spPr/>
      <dgm:t>
        <a:bodyPr/>
        <a:lstStyle/>
        <a:p>
          <a:pPr>
            <a:lnSpc>
              <a:spcPct val="100000"/>
            </a:lnSpc>
          </a:pPr>
          <a:r>
            <a:rPr lang="en-US"/>
            <a:t>Before</a:t>
          </a:r>
        </a:p>
      </dgm:t>
    </dgm:pt>
    <dgm:pt modelId="{A86E10E1-8E02-44F1-A8F0-6461E6F84573}" type="parTrans" cxnId="{EFC972D0-4E41-49DB-A07C-4EB08101FAD7}">
      <dgm:prSet/>
      <dgm:spPr/>
      <dgm:t>
        <a:bodyPr/>
        <a:lstStyle/>
        <a:p>
          <a:endParaRPr lang="en-US"/>
        </a:p>
      </dgm:t>
    </dgm:pt>
    <dgm:pt modelId="{030B8608-1CD0-4910-96C8-492755A0686E}" type="sibTrans" cxnId="{EFC972D0-4E41-49DB-A07C-4EB08101FAD7}">
      <dgm:prSet/>
      <dgm:spPr/>
      <dgm:t>
        <a:bodyPr/>
        <a:lstStyle/>
        <a:p>
          <a:endParaRPr lang="en-US"/>
        </a:p>
      </dgm:t>
    </dgm:pt>
    <dgm:pt modelId="{7D577ED5-5758-43C1-A328-130C6F023F67}">
      <dgm:prSet/>
      <dgm:spPr/>
      <dgm:t>
        <a:bodyPr/>
        <a:lstStyle/>
        <a:p>
          <a:pPr>
            <a:lnSpc>
              <a:spcPct val="100000"/>
            </a:lnSpc>
          </a:pPr>
          <a:r>
            <a:rPr lang="en-US"/>
            <a:t>During</a:t>
          </a:r>
        </a:p>
      </dgm:t>
    </dgm:pt>
    <dgm:pt modelId="{0BB4F369-A765-4DCE-B26B-0719A05B9BBF}" type="parTrans" cxnId="{4D10FE65-4713-4BA5-B621-A6F362627330}">
      <dgm:prSet/>
      <dgm:spPr/>
      <dgm:t>
        <a:bodyPr/>
        <a:lstStyle/>
        <a:p>
          <a:endParaRPr lang="en-US"/>
        </a:p>
      </dgm:t>
    </dgm:pt>
    <dgm:pt modelId="{F4BE6F39-F153-4FBB-9980-3C364AC1FE9B}" type="sibTrans" cxnId="{4D10FE65-4713-4BA5-B621-A6F362627330}">
      <dgm:prSet/>
      <dgm:spPr/>
      <dgm:t>
        <a:bodyPr/>
        <a:lstStyle/>
        <a:p>
          <a:endParaRPr lang="en-US"/>
        </a:p>
      </dgm:t>
    </dgm:pt>
    <dgm:pt modelId="{43C4D0D8-39EC-46CC-A646-2B224E2E8D62}">
      <dgm:prSet/>
      <dgm:spPr/>
      <dgm:t>
        <a:bodyPr/>
        <a:lstStyle/>
        <a:p>
          <a:pPr>
            <a:lnSpc>
              <a:spcPct val="100000"/>
            </a:lnSpc>
          </a:pPr>
          <a:endParaRPr lang="en-US"/>
        </a:p>
      </dgm:t>
    </dgm:pt>
    <dgm:pt modelId="{C74BDFE5-241C-4743-9D67-ABAE0ECDD415}" type="parTrans" cxnId="{19168F02-39CA-411F-AF14-C82DCCAF7F0E}">
      <dgm:prSet/>
      <dgm:spPr/>
      <dgm:t>
        <a:bodyPr/>
        <a:lstStyle/>
        <a:p>
          <a:endParaRPr lang="en-US"/>
        </a:p>
      </dgm:t>
    </dgm:pt>
    <dgm:pt modelId="{BE0D93F1-D128-4ACD-AFB5-60E4E24D89B7}" type="sibTrans" cxnId="{19168F02-39CA-411F-AF14-C82DCCAF7F0E}">
      <dgm:prSet/>
      <dgm:spPr/>
      <dgm:t>
        <a:bodyPr/>
        <a:lstStyle/>
        <a:p>
          <a:endParaRPr lang="en-US"/>
        </a:p>
      </dgm:t>
    </dgm:pt>
    <dgm:pt modelId="{7BFF1E75-812A-4118-87C6-B543AF490AEA}">
      <dgm:prSet/>
      <dgm:spPr/>
      <dgm:t>
        <a:bodyPr/>
        <a:lstStyle/>
        <a:p>
          <a:pPr>
            <a:lnSpc>
              <a:spcPct val="100000"/>
            </a:lnSpc>
          </a:pPr>
          <a:r>
            <a:rPr lang="en-US"/>
            <a:t>After</a:t>
          </a:r>
        </a:p>
      </dgm:t>
    </dgm:pt>
    <dgm:pt modelId="{C9F79360-EFD7-47AF-BBA6-FE3EF4B4C69E}" type="parTrans" cxnId="{85C3C75F-4448-47DF-9894-6E85AF316729}">
      <dgm:prSet/>
      <dgm:spPr/>
      <dgm:t>
        <a:bodyPr/>
        <a:lstStyle/>
        <a:p>
          <a:endParaRPr lang="en-US"/>
        </a:p>
      </dgm:t>
    </dgm:pt>
    <dgm:pt modelId="{6AE8ECB4-BEAC-4451-98AE-49F03B8649FE}" type="sibTrans" cxnId="{85C3C75F-4448-47DF-9894-6E85AF316729}">
      <dgm:prSet/>
      <dgm:spPr/>
      <dgm:t>
        <a:bodyPr/>
        <a:lstStyle/>
        <a:p>
          <a:endParaRPr lang="en-US"/>
        </a:p>
      </dgm:t>
    </dgm:pt>
    <dgm:pt modelId="{75957FA7-3446-4BE8-8B67-153566113305}" type="pres">
      <dgm:prSet presAssocID="{0968449F-7547-4A0B-8257-0395AEB84FE9}" presName="root" presStyleCnt="0">
        <dgm:presLayoutVars>
          <dgm:dir/>
          <dgm:resizeHandles val="exact"/>
        </dgm:presLayoutVars>
      </dgm:prSet>
      <dgm:spPr/>
    </dgm:pt>
    <dgm:pt modelId="{71BF504E-7901-42F6-9618-B3D0EA01976F}" type="pres">
      <dgm:prSet presAssocID="{7D466E64-3BAF-4D5F-A6DB-4BA3ED897B5E}" presName="compNode" presStyleCnt="0"/>
      <dgm:spPr/>
    </dgm:pt>
    <dgm:pt modelId="{66AB2153-6B5C-4697-A0C9-D33ADD93ACAB}" type="pres">
      <dgm:prSet presAssocID="{7D466E64-3BAF-4D5F-A6DB-4BA3ED897B5E}" presName="bgRect" presStyleLbl="bgShp" presStyleIdx="0" presStyleCnt="3"/>
      <dgm:spPr/>
    </dgm:pt>
    <dgm:pt modelId="{34C8ECB5-DE6D-4D83-B073-5C8A6F810B54}" type="pres">
      <dgm:prSet presAssocID="{7D466E64-3BAF-4D5F-A6DB-4BA3ED897B5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d Face with No Fill"/>
        </a:ext>
      </dgm:extLst>
    </dgm:pt>
    <dgm:pt modelId="{CC07E1B7-305C-4127-B018-BD344755EDE0}" type="pres">
      <dgm:prSet presAssocID="{7D466E64-3BAF-4D5F-A6DB-4BA3ED897B5E}" presName="spaceRect" presStyleCnt="0"/>
      <dgm:spPr/>
    </dgm:pt>
    <dgm:pt modelId="{3053AC74-A294-4430-8D59-CAEB0AD8E960}" type="pres">
      <dgm:prSet presAssocID="{7D466E64-3BAF-4D5F-A6DB-4BA3ED897B5E}" presName="parTx" presStyleLbl="revTx" presStyleIdx="0" presStyleCnt="4">
        <dgm:presLayoutVars>
          <dgm:chMax val="0"/>
          <dgm:chPref val="0"/>
        </dgm:presLayoutVars>
      </dgm:prSet>
      <dgm:spPr/>
    </dgm:pt>
    <dgm:pt modelId="{4108E21F-BED8-4FEF-BC21-ECE4D8A815BB}" type="pres">
      <dgm:prSet presAssocID="{030B8608-1CD0-4910-96C8-492755A0686E}" presName="sibTrans" presStyleCnt="0"/>
      <dgm:spPr/>
    </dgm:pt>
    <dgm:pt modelId="{18C9F94C-B296-4C40-B6C4-1222CA4C5B2B}" type="pres">
      <dgm:prSet presAssocID="{7D577ED5-5758-43C1-A328-130C6F023F67}" presName="compNode" presStyleCnt="0"/>
      <dgm:spPr/>
    </dgm:pt>
    <dgm:pt modelId="{94B208ED-6FB6-4B42-B162-787F0BA1AC5D}" type="pres">
      <dgm:prSet presAssocID="{7D577ED5-5758-43C1-A328-130C6F023F67}" presName="bgRect" presStyleLbl="bgShp" presStyleIdx="1" presStyleCnt="3"/>
      <dgm:spPr/>
    </dgm:pt>
    <dgm:pt modelId="{023A828A-D35D-4306-AEB7-FEB6CA5AB04B}" type="pres">
      <dgm:prSet presAssocID="{7D577ED5-5758-43C1-A328-130C6F023F6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11405428-E0CD-449B-9038-4ABAC6ADD8F2}" type="pres">
      <dgm:prSet presAssocID="{7D577ED5-5758-43C1-A328-130C6F023F67}" presName="spaceRect" presStyleCnt="0"/>
      <dgm:spPr/>
    </dgm:pt>
    <dgm:pt modelId="{D3DF9FD8-42BC-4DDE-A195-936C578AA632}" type="pres">
      <dgm:prSet presAssocID="{7D577ED5-5758-43C1-A328-130C6F023F67}" presName="parTx" presStyleLbl="revTx" presStyleIdx="1" presStyleCnt="4">
        <dgm:presLayoutVars>
          <dgm:chMax val="0"/>
          <dgm:chPref val="0"/>
        </dgm:presLayoutVars>
      </dgm:prSet>
      <dgm:spPr/>
    </dgm:pt>
    <dgm:pt modelId="{D1C3BCFB-61C6-4FD6-A3EA-D8F282386C20}" type="pres">
      <dgm:prSet presAssocID="{7D577ED5-5758-43C1-A328-130C6F023F67}" presName="desTx" presStyleLbl="revTx" presStyleIdx="2" presStyleCnt="4">
        <dgm:presLayoutVars/>
      </dgm:prSet>
      <dgm:spPr/>
    </dgm:pt>
    <dgm:pt modelId="{27A28A17-1DC2-40F5-A11C-7B335D7DCB58}" type="pres">
      <dgm:prSet presAssocID="{F4BE6F39-F153-4FBB-9980-3C364AC1FE9B}" presName="sibTrans" presStyleCnt="0"/>
      <dgm:spPr/>
    </dgm:pt>
    <dgm:pt modelId="{6D4DF326-17DD-4D1E-B03F-0DC9ED4629E6}" type="pres">
      <dgm:prSet presAssocID="{7BFF1E75-812A-4118-87C6-B543AF490AEA}" presName="compNode" presStyleCnt="0"/>
      <dgm:spPr/>
    </dgm:pt>
    <dgm:pt modelId="{2B3FDEB5-BBAD-4A79-9BF2-036D0589467F}" type="pres">
      <dgm:prSet presAssocID="{7BFF1E75-812A-4118-87C6-B543AF490AEA}" presName="bgRect" presStyleLbl="bgShp" presStyleIdx="2" presStyleCnt="3"/>
      <dgm:spPr/>
    </dgm:pt>
    <dgm:pt modelId="{C675F52B-80CC-43C8-9213-C43DB2578207}" type="pres">
      <dgm:prSet presAssocID="{7BFF1E75-812A-4118-87C6-B543AF490AE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D61769E6-ED21-49B7-B2C1-54BD48F2BA41}" type="pres">
      <dgm:prSet presAssocID="{7BFF1E75-812A-4118-87C6-B543AF490AEA}" presName="spaceRect" presStyleCnt="0"/>
      <dgm:spPr/>
    </dgm:pt>
    <dgm:pt modelId="{3F8447D2-3AAA-48D4-8444-356AAC6F7ABA}" type="pres">
      <dgm:prSet presAssocID="{7BFF1E75-812A-4118-87C6-B543AF490AEA}" presName="parTx" presStyleLbl="revTx" presStyleIdx="3" presStyleCnt="4">
        <dgm:presLayoutVars>
          <dgm:chMax val="0"/>
          <dgm:chPref val="0"/>
        </dgm:presLayoutVars>
      </dgm:prSet>
      <dgm:spPr/>
    </dgm:pt>
  </dgm:ptLst>
  <dgm:cxnLst>
    <dgm:cxn modelId="{C8402200-81A3-48EB-B8AB-008E1263FB03}" type="presOf" srcId="{43C4D0D8-39EC-46CC-A646-2B224E2E8D62}" destId="{D1C3BCFB-61C6-4FD6-A3EA-D8F282386C20}" srcOrd="0" destOrd="0" presId="urn:microsoft.com/office/officeart/2018/2/layout/IconVerticalSolidList"/>
    <dgm:cxn modelId="{19168F02-39CA-411F-AF14-C82DCCAF7F0E}" srcId="{7D577ED5-5758-43C1-A328-130C6F023F67}" destId="{43C4D0D8-39EC-46CC-A646-2B224E2E8D62}" srcOrd="0" destOrd="0" parTransId="{C74BDFE5-241C-4743-9D67-ABAE0ECDD415}" sibTransId="{BE0D93F1-D128-4ACD-AFB5-60E4E24D89B7}"/>
    <dgm:cxn modelId="{3B64FB0B-7C1A-452D-8D6A-90D35EE3A400}" type="presOf" srcId="{7BFF1E75-812A-4118-87C6-B543AF490AEA}" destId="{3F8447D2-3AAA-48D4-8444-356AAC6F7ABA}" srcOrd="0" destOrd="0" presId="urn:microsoft.com/office/officeart/2018/2/layout/IconVerticalSolidList"/>
    <dgm:cxn modelId="{352DCA21-8CED-49AA-A01B-6DD4F4FF6402}" type="presOf" srcId="{7D577ED5-5758-43C1-A328-130C6F023F67}" destId="{D3DF9FD8-42BC-4DDE-A195-936C578AA632}" srcOrd="0" destOrd="0" presId="urn:microsoft.com/office/officeart/2018/2/layout/IconVerticalSolidList"/>
    <dgm:cxn modelId="{85C3C75F-4448-47DF-9894-6E85AF316729}" srcId="{0968449F-7547-4A0B-8257-0395AEB84FE9}" destId="{7BFF1E75-812A-4118-87C6-B543AF490AEA}" srcOrd="2" destOrd="0" parTransId="{C9F79360-EFD7-47AF-BBA6-FE3EF4B4C69E}" sibTransId="{6AE8ECB4-BEAC-4451-98AE-49F03B8649FE}"/>
    <dgm:cxn modelId="{4D10FE65-4713-4BA5-B621-A6F362627330}" srcId="{0968449F-7547-4A0B-8257-0395AEB84FE9}" destId="{7D577ED5-5758-43C1-A328-130C6F023F67}" srcOrd="1" destOrd="0" parTransId="{0BB4F369-A765-4DCE-B26B-0719A05B9BBF}" sibTransId="{F4BE6F39-F153-4FBB-9980-3C364AC1FE9B}"/>
    <dgm:cxn modelId="{98FA38B8-4BB5-4E8A-B3F6-A5C8CF5278EC}" type="presOf" srcId="{0968449F-7547-4A0B-8257-0395AEB84FE9}" destId="{75957FA7-3446-4BE8-8B67-153566113305}" srcOrd="0" destOrd="0" presId="urn:microsoft.com/office/officeart/2018/2/layout/IconVerticalSolidList"/>
    <dgm:cxn modelId="{EFC972D0-4E41-49DB-A07C-4EB08101FAD7}" srcId="{0968449F-7547-4A0B-8257-0395AEB84FE9}" destId="{7D466E64-3BAF-4D5F-A6DB-4BA3ED897B5E}" srcOrd="0" destOrd="0" parTransId="{A86E10E1-8E02-44F1-A8F0-6461E6F84573}" sibTransId="{030B8608-1CD0-4910-96C8-492755A0686E}"/>
    <dgm:cxn modelId="{081640DF-3DCB-4E9D-BD4D-0C25C940422C}" type="presOf" srcId="{7D466E64-3BAF-4D5F-A6DB-4BA3ED897B5E}" destId="{3053AC74-A294-4430-8D59-CAEB0AD8E960}" srcOrd="0" destOrd="0" presId="urn:microsoft.com/office/officeart/2018/2/layout/IconVerticalSolidList"/>
    <dgm:cxn modelId="{29CC9B1D-AAF9-4DF3-8446-48C3955D159A}" type="presParOf" srcId="{75957FA7-3446-4BE8-8B67-153566113305}" destId="{71BF504E-7901-42F6-9618-B3D0EA01976F}" srcOrd="0" destOrd="0" presId="urn:microsoft.com/office/officeart/2018/2/layout/IconVerticalSolidList"/>
    <dgm:cxn modelId="{A8B93DD3-6139-413C-A618-6F8570F1BA20}" type="presParOf" srcId="{71BF504E-7901-42F6-9618-B3D0EA01976F}" destId="{66AB2153-6B5C-4697-A0C9-D33ADD93ACAB}" srcOrd="0" destOrd="0" presId="urn:microsoft.com/office/officeart/2018/2/layout/IconVerticalSolidList"/>
    <dgm:cxn modelId="{A304440A-E0F9-4047-934A-621B003280E0}" type="presParOf" srcId="{71BF504E-7901-42F6-9618-B3D0EA01976F}" destId="{34C8ECB5-DE6D-4D83-B073-5C8A6F810B54}" srcOrd="1" destOrd="0" presId="urn:microsoft.com/office/officeart/2018/2/layout/IconVerticalSolidList"/>
    <dgm:cxn modelId="{691D9C76-32A2-47B3-8CEE-964D1BB00E06}" type="presParOf" srcId="{71BF504E-7901-42F6-9618-B3D0EA01976F}" destId="{CC07E1B7-305C-4127-B018-BD344755EDE0}" srcOrd="2" destOrd="0" presId="urn:microsoft.com/office/officeart/2018/2/layout/IconVerticalSolidList"/>
    <dgm:cxn modelId="{345E346F-2436-4EA5-9AF2-9A2974ECCDED}" type="presParOf" srcId="{71BF504E-7901-42F6-9618-B3D0EA01976F}" destId="{3053AC74-A294-4430-8D59-CAEB0AD8E960}" srcOrd="3" destOrd="0" presId="urn:microsoft.com/office/officeart/2018/2/layout/IconVerticalSolidList"/>
    <dgm:cxn modelId="{B75F9BAC-E86B-44B1-A40D-C7980F01ED8C}" type="presParOf" srcId="{75957FA7-3446-4BE8-8B67-153566113305}" destId="{4108E21F-BED8-4FEF-BC21-ECE4D8A815BB}" srcOrd="1" destOrd="0" presId="urn:microsoft.com/office/officeart/2018/2/layout/IconVerticalSolidList"/>
    <dgm:cxn modelId="{2C48C7ED-89C7-4505-A8B8-A55042456495}" type="presParOf" srcId="{75957FA7-3446-4BE8-8B67-153566113305}" destId="{18C9F94C-B296-4C40-B6C4-1222CA4C5B2B}" srcOrd="2" destOrd="0" presId="urn:microsoft.com/office/officeart/2018/2/layout/IconVerticalSolidList"/>
    <dgm:cxn modelId="{ABBA1CD9-E3C0-4CFB-AD2F-336B77D854A7}" type="presParOf" srcId="{18C9F94C-B296-4C40-B6C4-1222CA4C5B2B}" destId="{94B208ED-6FB6-4B42-B162-787F0BA1AC5D}" srcOrd="0" destOrd="0" presId="urn:microsoft.com/office/officeart/2018/2/layout/IconVerticalSolidList"/>
    <dgm:cxn modelId="{89031C5F-A33E-44CD-AFC4-633D05D36F85}" type="presParOf" srcId="{18C9F94C-B296-4C40-B6C4-1222CA4C5B2B}" destId="{023A828A-D35D-4306-AEB7-FEB6CA5AB04B}" srcOrd="1" destOrd="0" presId="urn:microsoft.com/office/officeart/2018/2/layout/IconVerticalSolidList"/>
    <dgm:cxn modelId="{57BF0283-FE62-4562-9903-AEB27EF4D548}" type="presParOf" srcId="{18C9F94C-B296-4C40-B6C4-1222CA4C5B2B}" destId="{11405428-E0CD-449B-9038-4ABAC6ADD8F2}" srcOrd="2" destOrd="0" presId="urn:microsoft.com/office/officeart/2018/2/layout/IconVerticalSolidList"/>
    <dgm:cxn modelId="{39C42D32-6123-4474-AAF0-8F7700E163B7}" type="presParOf" srcId="{18C9F94C-B296-4C40-B6C4-1222CA4C5B2B}" destId="{D3DF9FD8-42BC-4DDE-A195-936C578AA632}" srcOrd="3" destOrd="0" presId="urn:microsoft.com/office/officeart/2018/2/layout/IconVerticalSolidList"/>
    <dgm:cxn modelId="{36024545-06AF-458C-8855-506D8B4BC7FD}" type="presParOf" srcId="{18C9F94C-B296-4C40-B6C4-1222CA4C5B2B}" destId="{D1C3BCFB-61C6-4FD6-A3EA-D8F282386C20}" srcOrd="4" destOrd="0" presId="urn:microsoft.com/office/officeart/2018/2/layout/IconVerticalSolidList"/>
    <dgm:cxn modelId="{F7137D41-D7DB-4163-B25F-891A286614E6}" type="presParOf" srcId="{75957FA7-3446-4BE8-8B67-153566113305}" destId="{27A28A17-1DC2-40F5-A11C-7B335D7DCB58}" srcOrd="3" destOrd="0" presId="urn:microsoft.com/office/officeart/2018/2/layout/IconVerticalSolidList"/>
    <dgm:cxn modelId="{898C8EAE-5D47-47FA-9EA1-D2821930F112}" type="presParOf" srcId="{75957FA7-3446-4BE8-8B67-153566113305}" destId="{6D4DF326-17DD-4D1E-B03F-0DC9ED4629E6}" srcOrd="4" destOrd="0" presId="urn:microsoft.com/office/officeart/2018/2/layout/IconVerticalSolidList"/>
    <dgm:cxn modelId="{79B62E53-63C5-4674-BBA0-84E9CAC9CF69}" type="presParOf" srcId="{6D4DF326-17DD-4D1E-B03F-0DC9ED4629E6}" destId="{2B3FDEB5-BBAD-4A79-9BF2-036D0589467F}" srcOrd="0" destOrd="0" presId="urn:microsoft.com/office/officeart/2018/2/layout/IconVerticalSolidList"/>
    <dgm:cxn modelId="{C5C9174A-F7BE-4066-8700-63A041FA6F67}" type="presParOf" srcId="{6D4DF326-17DD-4D1E-B03F-0DC9ED4629E6}" destId="{C675F52B-80CC-43C8-9213-C43DB2578207}" srcOrd="1" destOrd="0" presId="urn:microsoft.com/office/officeart/2018/2/layout/IconVerticalSolidList"/>
    <dgm:cxn modelId="{5076A164-098C-4803-8CE2-067043664E5C}" type="presParOf" srcId="{6D4DF326-17DD-4D1E-B03F-0DC9ED4629E6}" destId="{D61769E6-ED21-49B7-B2C1-54BD48F2BA41}" srcOrd="2" destOrd="0" presId="urn:microsoft.com/office/officeart/2018/2/layout/IconVerticalSolidList"/>
    <dgm:cxn modelId="{F333F955-F6D2-4AF2-8418-D9F5E53AD6FA}" type="presParOf" srcId="{6D4DF326-17DD-4D1E-B03F-0DC9ED4629E6}" destId="{3F8447D2-3AAA-48D4-8444-356AAC6F7AB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7F5631-E46C-42A5-986E-24DF55EFF716}"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28481325-0D9F-48D9-9426-A9152D1EFA1B}">
      <dgm:prSet/>
      <dgm:spPr/>
      <dgm:t>
        <a:bodyPr/>
        <a:lstStyle/>
        <a:p>
          <a:pPr rtl="0"/>
          <a:r>
            <a:rPr lang="en-GB"/>
            <a:t>Group work</a:t>
          </a:r>
          <a:r>
            <a:rPr lang="en-GB">
              <a:latin typeface="Calibri Light" panose="020F0302020204030204"/>
            </a:rPr>
            <a:t>.</a:t>
          </a:r>
        </a:p>
      </dgm:t>
    </dgm:pt>
    <dgm:pt modelId="{6C7F2170-1D24-4C9A-84DD-55EB6294F81E}" type="parTrans" cxnId="{BAE1AE45-1DD1-4668-B2E2-3675D70E7FCD}">
      <dgm:prSet/>
      <dgm:spPr/>
      <dgm:t>
        <a:bodyPr/>
        <a:lstStyle/>
        <a:p>
          <a:endParaRPr lang="en-US"/>
        </a:p>
      </dgm:t>
    </dgm:pt>
    <dgm:pt modelId="{A16248EC-A8DE-4DEC-A61B-82E9E7AAC7C9}" type="sibTrans" cxnId="{BAE1AE45-1DD1-4668-B2E2-3675D70E7FCD}">
      <dgm:prSet/>
      <dgm:spPr/>
      <dgm:t>
        <a:bodyPr/>
        <a:lstStyle/>
        <a:p>
          <a:endParaRPr lang="en-US"/>
        </a:p>
      </dgm:t>
    </dgm:pt>
    <dgm:pt modelId="{FC9D9663-EA03-4B86-B00A-84B4F51CCBA6}">
      <dgm:prSet phldr="0"/>
      <dgm:spPr/>
      <dgm:t>
        <a:bodyPr/>
        <a:lstStyle/>
        <a:p>
          <a:pPr rtl="0"/>
          <a:r>
            <a:rPr lang="en-GB">
              <a:latin typeface="Calibri Light" panose="020F0302020204030204"/>
            </a:rPr>
            <a:t>Class interaction via polls and Padlet.</a:t>
          </a:r>
          <a:endParaRPr lang="en-GB"/>
        </a:p>
      </dgm:t>
    </dgm:pt>
    <dgm:pt modelId="{C4FBD666-E533-4614-9B00-DEC0739BCA6B}" type="parTrans" cxnId="{467B4D8F-9CE1-48CD-BE32-745624854F21}">
      <dgm:prSet/>
      <dgm:spPr/>
      <dgm:t>
        <a:bodyPr/>
        <a:lstStyle/>
        <a:p>
          <a:endParaRPr lang="en-US"/>
        </a:p>
      </dgm:t>
    </dgm:pt>
    <dgm:pt modelId="{C04B40BB-5421-47D4-A4F2-8ECDE79A09AB}" type="sibTrans" cxnId="{467B4D8F-9CE1-48CD-BE32-745624854F21}">
      <dgm:prSet/>
      <dgm:spPr/>
      <dgm:t>
        <a:bodyPr/>
        <a:lstStyle/>
        <a:p>
          <a:endParaRPr lang="en-US"/>
        </a:p>
      </dgm:t>
    </dgm:pt>
    <dgm:pt modelId="{C42BC392-4CCE-43BD-90DD-D2C13A56EBBD}">
      <dgm:prSet phldr="0"/>
      <dgm:spPr/>
      <dgm:t>
        <a:bodyPr/>
        <a:lstStyle/>
        <a:p>
          <a:pPr rtl="0"/>
          <a:r>
            <a:rPr lang="en-GB">
              <a:latin typeface="Calibri Light" panose="020F0302020204030204"/>
            </a:rPr>
            <a:t>Assessment support</a:t>
          </a:r>
          <a:r>
            <a:rPr lang="en-GB"/>
            <a:t>.</a:t>
          </a:r>
        </a:p>
      </dgm:t>
    </dgm:pt>
    <dgm:pt modelId="{97E1F025-A05E-438F-BB77-C0374F0EDC9B}" type="parTrans" cxnId="{5F9399FC-41CF-4BFE-9ACB-3BBBA8B05083}">
      <dgm:prSet/>
      <dgm:spPr/>
    </dgm:pt>
    <dgm:pt modelId="{FAA96101-38EB-4A24-8F00-438501088E34}" type="sibTrans" cxnId="{5F9399FC-41CF-4BFE-9ACB-3BBBA8B05083}">
      <dgm:prSet/>
      <dgm:spPr/>
    </dgm:pt>
    <dgm:pt modelId="{03CE47D0-6621-4CF6-8AC3-0E503D34CAF8}" type="pres">
      <dgm:prSet presAssocID="{1D7F5631-E46C-42A5-986E-24DF55EFF716}" presName="linear" presStyleCnt="0">
        <dgm:presLayoutVars>
          <dgm:animLvl val="lvl"/>
          <dgm:resizeHandles val="exact"/>
        </dgm:presLayoutVars>
      </dgm:prSet>
      <dgm:spPr/>
    </dgm:pt>
    <dgm:pt modelId="{26D1662E-FA88-43E7-BC26-7DB94E7E6479}" type="pres">
      <dgm:prSet presAssocID="{28481325-0D9F-48D9-9426-A9152D1EFA1B}" presName="parentText" presStyleLbl="node1" presStyleIdx="0" presStyleCnt="3">
        <dgm:presLayoutVars>
          <dgm:chMax val="0"/>
          <dgm:bulletEnabled val="1"/>
        </dgm:presLayoutVars>
      </dgm:prSet>
      <dgm:spPr/>
    </dgm:pt>
    <dgm:pt modelId="{4A9C2EF1-5BDB-489F-A963-AD9DA921CCAF}" type="pres">
      <dgm:prSet presAssocID="{A16248EC-A8DE-4DEC-A61B-82E9E7AAC7C9}" presName="spacer" presStyleCnt="0"/>
      <dgm:spPr/>
    </dgm:pt>
    <dgm:pt modelId="{F1CD54BF-9F0F-4626-BAFF-2A79915F3E5E}" type="pres">
      <dgm:prSet presAssocID="{C42BC392-4CCE-43BD-90DD-D2C13A56EBBD}" presName="parentText" presStyleLbl="node1" presStyleIdx="1" presStyleCnt="3">
        <dgm:presLayoutVars>
          <dgm:chMax val="0"/>
          <dgm:bulletEnabled val="1"/>
        </dgm:presLayoutVars>
      </dgm:prSet>
      <dgm:spPr/>
    </dgm:pt>
    <dgm:pt modelId="{568A14BF-53E7-40D5-868E-ED040F823AB0}" type="pres">
      <dgm:prSet presAssocID="{FAA96101-38EB-4A24-8F00-438501088E34}" presName="spacer" presStyleCnt="0"/>
      <dgm:spPr/>
    </dgm:pt>
    <dgm:pt modelId="{38E64814-CEC7-443A-8664-D35D53BC42D4}" type="pres">
      <dgm:prSet presAssocID="{FC9D9663-EA03-4B86-B00A-84B4F51CCBA6}" presName="parentText" presStyleLbl="node1" presStyleIdx="2" presStyleCnt="3">
        <dgm:presLayoutVars>
          <dgm:chMax val="0"/>
          <dgm:bulletEnabled val="1"/>
        </dgm:presLayoutVars>
      </dgm:prSet>
      <dgm:spPr/>
    </dgm:pt>
  </dgm:ptLst>
  <dgm:cxnLst>
    <dgm:cxn modelId="{BAE1AE45-1DD1-4668-B2E2-3675D70E7FCD}" srcId="{1D7F5631-E46C-42A5-986E-24DF55EFF716}" destId="{28481325-0D9F-48D9-9426-A9152D1EFA1B}" srcOrd="0" destOrd="0" parTransId="{6C7F2170-1D24-4C9A-84DD-55EB6294F81E}" sibTransId="{A16248EC-A8DE-4DEC-A61B-82E9E7AAC7C9}"/>
    <dgm:cxn modelId="{C5D30156-13FB-42E9-AEC1-3085919CAEF0}" type="presOf" srcId="{FC9D9663-EA03-4B86-B00A-84B4F51CCBA6}" destId="{38E64814-CEC7-443A-8664-D35D53BC42D4}" srcOrd="0" destOrd="0" presId="urn:microsoft.com/office/officeart/2005/8/layout/vList2"/>
    <dgm:cxn modelId="{80F69458-36D2-48A2-B9E3-6AF5D85E1000}" type="presOf" srcId="{C42BC392-4CCE-43BD-90DD-D2C13A56EBBD}" destId="{F1CD54BF-9F0F-4626-BAFF-2A79915F3E5E}" srcOrd="0" destOrd="0" presId="urn:microsoft.com/office/officeart/2005/8/layout/vList2"/>
    <dgm:cxn modelId="{467B4D8F-9CE1-48CD-BE32-745624854F21}" srcId="{1D7F5631-E46C-42A5-986E-24DF55EFF716}" destId="{FC9D9663-EA03-4B86-B00A-84B4F51CCBA6}" srcOrd="2" destOrd="0" parTransId="{C4FBD666-E533-4614-9B00-DEC0739BCA6B}" sibTransId="{C04B40BB-5421-47D4-A4F2-8ECDE79A09AB}"/>
    <dgm:cxn modelId="{0E6570D5-0EBA-49B7-BDD9-14FABD881E11}" type="presOf" srcId="{1D7F5631-E46C-42A5-986E-24DF55EFF716}" destId="{03CE47D0-6621-4CF6-8AC3-0E503D34CAF8}" srcOrd="0" destOrd="0" presId="urn:microsoft.com/office/officeart/2005/8/layout/vList2"/>
    <dgm:cxn modelId="{25B246F9-F31C-4A9D-AD56-4EE5957DB630}" type="presOf" srcId="{28481325-0D9F-48D9-9426-A9152D1EFA1B}" destId="{26D1662E-FA88-43E7-BC26-7DB94E7E6479}" srcOrd="0" destOrd="0" presId="urn:microsoft.com/office/officeart/2005/8/layout/vList2"/>
    <dgm:cxn modelId="{5F9399FC-41CF-4BFE-9ACB-3BBBA8B05083}" srcId="{1D7F5631-E46C-42A5-986E-24DF55EFF716}" destId="{C42BC392-4CCE-43BD-90DD-D2C13A56EBBD}" srcOrd="1" destOrd="0" parTransId="{97E1F025-A05E-438F-BB77-C0374F0EDC9B}" sibTransId="{FAA96101-38EB-4A24-8F00-438501088E34}"/>
    <dgm:cxn modelId="{8ED735CC-DA94-4B88-A25B-0A985B74B905}" type="presParOf" srcId="{03CE47D0-6621-4CF6-8AC3-0E503D34CAF8}" destId="{26D1662E-FA88-43E7-BC26-7DB94E7E6479}" srcOrd="0" destOrd="0" presId="urn:microsoft.com/office/officeart/2005/8/layout/vList2"/>
    <dgm:cxn modelId="{38BDFFD3-31BD-490A-AF9A-3D85B252782E}" type="presParOf" srcId="{03CE47D0-6621-4CF6-8AC3-0E503D34CAF8}" destId="{4A9C2EF1-5BDB-489F-A963-AD9DA921CCAF}" srcOrd="1" destOrd="0" presId="urn:microsoft.com/office/officeart/2005/8/layout/vList2"/>
    <dgm:cxn modelId="{6C7EBE2D-9E93-4B82-B5EC-6D21F0A9F722}" type="presParOf" srcId="{03CE47D0-6621-4CF6-8AC3-0E503D34CAF8}" destId="{F1CD54BF-9F0F-4626-BAFF-2A79915F3E5E}" srcOrd="2" destOrd="0" presId="urn:microsoft.com/office/officeart/2005/8/layout/vList2"/>
    <dgm:cxn modelId="{D93D4F05-50C8-4513-9A1C-69FF5EA86AF5}" type="presParOf" srcId="{03CE47D0-6621-4CF6-8AC3-0E503D34CAF8}" destId="{568A14BF-53E7-40D5-868E-ED040F823AB0}" srcOrd="3" destOrd="0" presId="urn:microsoft.com/office/officeart/2005/8/layout/vList2"/>
    <dgm:cxn modelId="{9F287672-4B37-49CC-81DA-13D11865CCE2}" type="presParOf" srcId="{03CE47D0-6621-4CF6-8AC3-0E503D34CAF8}" destId="{38E64814-CEC7-443A-8664-D35D53BC42D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F49B7A-D352-43AD-806F-A3C80F16FD80}" type="doc">
      <dgm:prSet loTypeId="urn:microsoft.com/office/officeart/2005/8/layout/process2" loCatId="process" qsTypeId="urn:microsoft.com/office/officeart/2005/8/quickstyle/simple3" qsCatId="simple" csTypeId="urn:microsoft.com/office/officeart/2005/8/colors/colorful5" csCatId="colorful" phldr="1"/>
      <dgm:spPr/>
    </dgm:pt>
    <dgm:pt modelId="{FF45BFE5-291D-4074-849D-304403043552}" type="pres">
      <dgm:prSet presAssocID="{ECF49B7A-D352-43AD-806F-A3C80F16FD80}" presName="linearFlow" presStyleCnt="0">
        <dgm:presLayoutVars>
          <dgm:resizeHandles val="exact"/>
        </dgm:presLayoutVars>
      </dgm:prSet>
      <dgm:spPr/>
    </dgm:pt>
  </dgm:ptLst>
  <dgm:cxnLst>
    <dgm:cxn modelId="{187FF762-77EF-43D8-B614-93313D311D3F}" type="presOf" srcId="{ECF49B7A-D352-43AD-806F-A3C80F16FD80}" destId="{FF45BFE5-291D-4074-849D-304403043552}" srcOrd="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F49B7A-D352-43AD-806F-A3C80F16FD80}" type="doc">
      <dgm:prSet loTypeId="urn:microsoft.com/office/officeart/2005/8/layout/process2" loCatId="process" qsTypeId="urn:microsoft.com/office/officeart/2005/8/quickstyle/simple3" qsCatId="simple" csTypeId="urn:microsoft.com/office/officeart/2005/8/colors/colorful5" csCatId="colorful" phldr="1"/>
      <dgm:spPr/>
    </dgm:pt>
    <dgm:pt modelId="{6DDC2933-EDFA-4052-B092-36B9C722AD69}">
      <dgm:prSet phldrT="[Text]" custT="1"/>
      <dgm:spPr/>
      <dgm:t>
        <a:bodyPr/>
        <a:lstStyle/>
        <a:p>
          <a:pPr algn="l" rtl="0"/>
          <a:r>
            <a:rPr lang="en-GB" sz="2400" b="1" dirty="0"/>
            <a:t>Step 3:</a:t>
          </a:r>
          <a:r>
            <a:rPr lang="en-GB" sz="2400" dirty="0"/>
            <a:t> Using the pink (+) button, upload a photo to your location (general locations, no addresses!)</a:t>
          </a:r>
        </a:p>
      </dgm:t>
    </dgm:pt>
    <dgm:pt modelId="{8CC3CEC6-4A6E-4E73-B5A4-A77AB667C785}" type="parTrans" cxnId="{5D4F8B2E-6C0D-43EB-9D52-2B83624272AB}">
      <dgm:prSet/>
      <dgm:spPr/>
      <dgm:t>
        <a:bodyPr/>
        <a:lstStyle/>
        <a:p>
          <a:endParaRPr lang="en-GB"/>
        </a:p>
      </dgm:t>
    </dgm:pt>
    <dgm:pt modelId="{02C68958-1DFA-4C53-96C2-A2960C99CECB}" type="sibTrans" cxnId="{5D4F8B2E-6C0D-43EB-9D52-2B83624272AB}">
      <dgm:prSet/>
      <dgm:spPr/>
      <dgm:t>
        <a:bodyPr/>
        <a:lstStyle/>
        <a:p>
          <a:endParaRPr lang="en-GB"/>
        </a:p>
      </dgm:t>
    </dgm:pt>
    <dgm:pt modelId="{B1492BC8-25CD-4590-8454-779E7306CA2A}">
      <dgm:prSet phldr="0" custT="1"/>
      <dgm:spPr/>
      <dgm:t>
        <a:bodyPr/>
        <a:lstStyle/>
        <a:p>
          <a:pPr algn="l" rtl="0"/>
          <a:r>
            <a:rPr lang="en-GB" sz="2400" b="1" dirty="0"/>
            <a:t>Step 1:</a:t>
          </a:r>
          <a:r>
            <a:rPr lang="en-GB" sz="2400" dirty="0"/>
            <a:t> Take a photo of your location (e.g. out of your window)</a:t>
          </a:r>
          <a:endParaRPr lang="en-US" sz="2400" dirty="0">
            <a:latin typeface="Calibri Light" panose="020F0302020204030204"/>
          </a:endParaRPr>
        </a:p>
      </dgm:t>
    </dgm:pt>
    <dgm:pt modelId="{04C08EE3-DB7B-4D83-B7A5-1FAFD32E0E8F}" type="parTrans" cxnId="{2704A6B3-AB20-48FF-9FB6-FCFBAFDD46D0}">
      <dgm:prSet/>
      <dgm:spPr/>
      <dgm:t>
        <a:bodyPr/>
        <a:lstStyle/>
        <a:p>
          <a:endParaRPr lang="en-GB"/>
        </a:p>
      </dgm:t>
    </dgm:pt>
    <dgm:pt modelId="{1D7FC169-9E78-436F-B69C-C31DC89EE598}" type="sibTrans" cxnId="{2704A6B3-AB20-48FF-9FB6-FCFBAFDD46D0}">
      <dgm:prSet/>
      <dgm:spPr/>
      <dgm:t>
        <a:bodyPr/>
        <a:lstStyle/>
        <a:p>
          <a:endParaRPr lang="en-GB"/>
        </a:p>
      </dgm:t>
    </dgm:pt>
    <dgm:pt modelId="{72ADC83A-0887-4678-A84A-4F52F2C9A802}">
      <dgm:prSet phldr="0" custT="1"/>
      <dgm:spPr/>
      <dgm:t>
        <a:bodyPr/>
        <a:lstStyle/>
        <a:p>
          <a:pPr algn="l" rtl="0"/>
          <a:r>
            <a:rPr lang="en-GB" sz="2400" b="1"/>
            <a:t>Step 2: </a:t>
          </a:r>
          <a:r>
            <a:rPr lang="en-GB" sz="2400"/>
            <a:t>Access the Padlet using QR code or link</a:t>
          </a:r>
          <a:endParaRPr lang="en-US" sz="2400"/>
        </a:p>
      </dgm:t>
    </dgm:pt>
    <dgm:pt modelId="{A2759C16-DD9A-41DA-82A0-D8B353696C90}" type="parTrans" cxnId="{F3CDFE9E-D2CB-4655-AA8E-41D1EEC59865}">
      <dgm:prSet/>
      <dgm:spPr/>
      <dgm:t>
        <a:bodyPr/>
        <a:lstStyle/>
        <a:p>
          <a:endParaRPr lang="en-GB"/>
        </a:p>
      </dgm:t>
    </dgm:pt>
    <dgm:pt modelId="{10901C78-9478-4F0C-BEA2-38199257C02D}" type="sibTrans" cxnId="{F3CDFE9E-D2CB-4655-AA8E-41D1EEC59865}">
      <dgm:prSet/>
      <dgm:spPr/>
      <dgm:t>
        <a:bodyPr/>
        <a:lstStyle/>
        <a:p>
          <a:endParaRPr lang="en-GB"/>
        </a:p>
      </dgm:t>
    </dgm:pt>
    <dgm:pt modelId="{FF45BFE5-291D-4074-849D-304403043552}" type="pres">
      <dgm:prSet presAssocID="{ECF49B7A-D352-43AD-806F-A3C80F16FD80}" presName="linearFlow" presStyleCnt="0">
        <dgm:presLayoutVars>
          <dgm:resizeHandles val="exact"/>
        </dgm:presLayoutVars>
      </dgm:prSet>
      <dgm:spPr/>
    </dgm:pt>
    <dgm:pt modelId="{F36E6FF6-DB1F-4A2A-93BD-5BCBFCBBF011}" type="pres">
      <dgm:prSet presAssocID="{B1492BC8-25CD-4590-8454-779E7306CA2A}" presName="node" presStyleLbl="node1" presStyleIdx="0" presStyleCnt="3" custScaleX="151290">
        <dgm:presLayoutVars>
          <dgm:bulletEnabled val="1"/>
        </dgm:presLayoutVars>
      </dgm:prSet>
      <dgm:spPr/>
    </dgm:pt>
    <dgm:pt modelId="{8C0599F9-0A83-433E-AF30-B528BCFDBC9F}" type="pres">
      <dgm:prSet presAssocID="{1D7FC169-9E78-436F-B69C-C31DC89EE598}" presName="sibTrans" presStyleLbl="sibTrans2D1" presStyleIdx="0" presStyleCnt="2"/>
      <dgm:spPr/>
    </dgm:pt>
    <dgm:pt modelId="{38E0D79F-35DA-45B6-9469-E137D7B0ABF6}" type="pres">
      <dgm:prSet presAssocID="{1D7FC169-9E78-436F-B69C-C31DC89EE598}" presName="connectorText" presStyleLbl="sibTrans2D1" presStyleIdx="0" presStyleCnt="2"/>
      <dgm:spPr/>
    </dgm:pt>
    <dgm:pt modelId="{F075C313-DB6D-49C8-AC66-BDD7E6E64D2B}" type="pres">
      <dgm:prSet presAssocID="{72ADC83A-0887-4678-A84A-4F52F2C9A802}" presName="node" presStyleLbl="node1" presStyleIdx="1" presStyleCnt="3" custScaleX="151290">
        <dgm:presLayoutVars>
          <dgm:bulletEnabled val="1"/>
        </dgm:presLayoutVars>
      </dgm:prSet>
      <dgm:spPr/>
    </dgm:pt>
    <dgm:pt modelId="{8B230579-697C-4239-9BF0-9AC84C47ECCC}" type="pres">
      <dgm:prSet presAssocID="{10901C78-9478-4F0C-BEA2-38199257C02D}" presName="sibTrans" presStyleLbl="sibTrans2D1" presStyleIdx="1" presStyleCnt="2"/>
      <dgm:spPr/>
    </dgm:pt>
    <dgm:pt modelId="{000B2D11-6571-41F7-ABF7-F914F7E800BF}" type="pres">
      <dgm:prSet presAssocID="{10901C78-9478-4F0C-BEA2-38199257C02D}" presName="connectorText" presStyleLbl="sibTrans2D1" presStyleIdx="1" presStyleCnt="2"/>
      <dgm:spPr/>
    </dgm:pt>
    <dgm:pt modelId="{23DAA066-D06D-45AC-A16E-DBFF2CAF4102}" type="pres">
      <dgm:prSet presAssocID="{6DDC2933-EDFA-4052-B092-36B9C722AD69}" presName="node" presStyleLbl="node1" presStyleIdx="2" presStyleCnt="3" custScaleX="151290">
        <dgm:presLayoutVars>
          <dgm:bulletEnabled val="1"/>
        </dgm:presLayoutVars>
      </dgm:prSet>
      <dgm:spPr/>
    </dgm:pt>
  </dgm:ptLst>
  <dgm:cxnLst>
    <dgm:cxn modelId="{6BFE152E-1CAB-4B29-873B-D14FC0252A3D}" type="presOf" srcId="{1D7FC169-9E78-436F-B69C-C31DC89EE598}" destId="{8C0599F9-0A83-433E-AF30-B528BCFDBC9F}" srcOrd="0" destOrd="0" presId="urn:microsoft.com/office/officeart/2005/8/layout/process2"/>
    <dgm:cxn modelId="{5D4F8B2E-6C0D-43EB-9D52-2B83624272AB}" srcId="{ECF49B7A-D352-43AD-806F-A3C80F16FD80}" destId="{6DDC2933-EDFA-4052-B092-36B9C722AD69}" srcOrd="2" destOrd="0" parTransId="{8CC3CEC6-4A6E-4E73-B5A4-A77AB667C785}" sibTransId="{02C68958-1DFA-4C53-96C2-A2960C99CECB}"/>
    <dgm:cxn modelId="{227E655E-FACF-4AF6-9C0B-06EDA3E49301}" type="presOf" srcId="{1D7FC169-9E78-436F-B69C-C31DC89EE598}" destId="{38E0D79F-35DA-45B6-9469-E137D7B0ABF6}" srcOrd="1" destOrd="0" presId="urn:microsoft.com/office/officeart/2005/8/layout/process2"/>
    <dgm:cxn modelId="{187FF762-77EF-43D8-B614-93313D311D3F}" type="presOf" srcId="{ECF49B7A-D352-43AD-806F-A3C80F16FD80}" destId="{FF45BFE5-291D-4074-849D-304403043552}" srcOrd="0" destOrd="0" presId="urn:microsoft.com/office/officeart/2005/8/layout/process2"/>
    <dgm:cxn modelId="{A1379671-0265-4426-8AF9-048070984B91}" type="presOf" srcId="{6DDC2933-EDFA-4052-B092-36B9C722AD69}" destId="{23DAA066-D06D-45AC-A16E-DBFF2CAF4102}" srcOrd="0" destOrd="0" presId="urn:microsoft.com/office/officeart/2005/8/layout/process2"/>
    <dgm:cxn modelId="{F3CDFE9E-D2CB-4655-AA8E-41D1EEC59865}" srcId="{ECF49B7A-D352-43AD-806F-A3C80F16FD80}" destId="{72ADC83A-0887-4678-A84A-4F52F2C9A802}" srcOrd="1" destOrd="0" parTransId="{A2759C16-DD9A-41DA-82A0-D8B353696C90}" sibTransId="{10901C78-9478-4F0C-BEA2-38199257C02D}"/>
    <dgm:cxn modelId="{2704A6B3-AB20-48FF-9FB6-FCFBAFDD46D0}" srcId="{ECF49B7A-D352-43AD-806F-A3C80F16FD80}" destId="{B1492BC8-25CD-4590-8454-779E7306CA2A}" srcOrd="0" destOrd="0" parTransId="{04C08EE3-DB7B-4D83-B7A5-1FAFD32E0E8F}" sibTransId="{1D7FC169-9E78-436F-B69C-C31DC89EE598}"/>
    <dgm:cxn modelId="{72909AB7-116C-401F-BFBB-45B750A63B21}" type="presOf" srcId="{10901C78-9478-4F0C-BEA2-38199257C02D}" destId="{8B230579-697C-4239-9BF0-9AC84C47ECCC}" srcOrd="0" destOrd="0" presId="urn:microsoft.com/office/officeart/2005/8/layout/process2"/>
    <dgm:cxn modelId="{679F32C9-2E04-4023-9B2E-D611E3BE919F}" type="presOf" srcId="{72ADC83A-0887-4678-A84A-4F52F2C9A802}" destId="{F075C313-DB6D-49C8-AC66-BDD7E6E64D2B}" srcOrd="0" destOrd="0" presId="urn:microsoft.com/office/officeart/2005/8/layout/process2"/>
    <dgm:cxn modelId="{E96C84F1-1A90-4E1D-9E81-D0164885F830}" type="presOf" srcId="{10901C78-9478-4F0C-BEA2-38199257C02D}" destId="{000B2D11-6571-41F7-ABF7-F914F7E800BF}" srcOrd="1" destOrd="0" presId="urn:microsoft.com/office/officeart/2005/8/layout/process2"/>
    <dgm:cxn modelId="{E2DC71F8-1632-4637-9742-E18E98F12EB2}" type="presOf" srcId="{B1492BC8-25CD-4590-8454-779E7306CA2A}" destId="{F36E6FF6-DB1F-4A2A-93BD-5BCBFCBBF011}" srcOrd="0" destOrd="0" presId="urn:microsoft.com/office/officeart/2005/8/layout/process2"/>
    <dgm:cxn modelId="{C6A6509D-4D55-48A7-B64A-43731FA19F05}" type="presParOf" srcId="{FF45BFE5-291D-4074-849D-304403043552}" destId="{F36E6FF6-DB1F-4A2A-93BD-5BCBFCBBF011}" srcOrd="0" destOrd="0" presId="urn:microsoft.com/office/officeart/2005/8/layout/process2"/>
    <dgm:cxn modelId="{3BEB52B6-705E-4B9B-98D8-8291C2D202EF}" type="presParOf" srcId="{FF45BFE5-291D-4074-849D-304403043552}" destId="{8C0599F9-0A83-433E-AF30-B528BCFDBC9F}" srcOrd="1" destOrd="0" presId="urn:microsoft.com/office/officeart/2005/8/layout/process2"/>
    <dgm:cxn modelId="{6C797134-B9C0-48A2-BF0E-916B454313BD}" type="presParOf" srcId="{8C0599F9-0A83-433E-AF30-B528BCFDBC9F}" destId="{38E0D79F-35DA-45B6-9469-E137D7B0ABF6}" srcOrd="0" destOrd="0" presId="urn:microsoft.com/office/officeart/2005/8/layout/process2"/>
    <dgm:cxn modelId="{FA3C1899-5766-4495-8E37-17BFEAEDF3D1}" type="presParOf" srcId="{FF45BFE5-291D-4074-849D-304403043552}" destId="{F075C313-DB6D-49C8-AC66-BDD7E6E64D2B}" srcOrd="2" destOrd="0" presId="urn:microsoft.com/office/officeart/2005/8/layout/process2"/>
    <dgm:cxn modelId="{3B0A33AA-67C7-49E3-B741-C353ED2355C4}" type="presParOf" srcId="{FF45BFE5-291D-4074-849D-304403043552}" destId="{8B230579-697C-4239-9BF0-9AC84C47ECCC}" srcOrd="3" destOrd="0" presId="urn:microsoft.com/office/officeart/2005/8/layout/process2"/>
    <dgm:cxn modelId="{70E6B513-AEC2-4F4B-AC13-5122D0A9ADD7}" type="presParOf" srcId="{8B230579-697C-4239-9BF0-9AC84C47ECCC}" destId="{000B2D11-6571-41F7-ABF7-F914F7E800BF}" srcOrd="0" destOrd="0" presId="urn:microsoft.com/office/officeart/2005/8/layout/process2"/>
    <dgm:cxn modelId="{7C4EF2A8-36AF-4B36-9EB9-1DF3AB34D90A}" type="presParOf" srcId="{FF45BFE5-291D-4074-849D-304403043552}" destId="{23DAA066-D06D-45AC-A16E-DBFF2CAF4102}"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D2E02-859B-4C76-AC90-38DB943F2FD7}">
      <dsp:nvSpPr>
        <dsp:cNvPr id="0" name=""/>
        <dsp:cNvSpPr/>
      </dsp:nvSpPr>
      <dsp:spPr>
        <a:xfrm>
          <a:off x="0" y="488"/>
          <a:ext cx="946498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2BCC-3D1F-4027-BC3C-B20AEF6DC48A}">
      <dsp:nvSpPr>
        <dsp:cNvPr id="0" name=""/>
        <dsp:cNvSpPr/>
      </dsp:nvSpPr>
      <dsp:spPr>
        <a:xfrm>
          <a:off x="0" y="488"/>
          <a:ext cx="9464988" cy="799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How the virtual field class (VFC) was approached</a:t>
          </a:r>
        </a:p>
      </dsp:txBody>
      <dsp:txXfrm>
        <a:off x="0" y="488"/>
        <a:ext cx="9464988" cy="799469"/>
      </dsp:txXfrm>
    </dsp:sp>
    <dsp:sp modelId="{72F4BCC6-0EA6-48A6-B7C8-835D0CA618BB}">
      <dsp:nvSpPr>
        <dsp:cNvPr id="0" name=""/>
        <dsp:cNvSpPr/>
      </dsp:nvSpPr>
      <dsp:spPr>
        <a:xfrm>
          <a:off x="0" y="799957"/>
          <a:ext cx="9464988"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652578-65E0-4683-99FF-71E1901C223C}">
      <dsp:nvSpPr>
        <dsp:cNvPr id="0" name=""/>
        <dsp:cNvSpPr/>
      </dsp:nvSpPr>
      <dsp:spPr>
        <a:xfrm>
          <a:off x="0" y="799957"/>
          <a:ext cx="9464988" cy="799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Observations &amp; pedagogic analysis</a:t>
          </a:r>
        </a:p>
      </dsp:txBody>
      <dsp:txXfrm>
        <a:off x="0" y="799957"/>
        <a:ext cx="9464988" cy="799469"/>
      </dsp:txXfrm>
    </dsp:sp>
    <dsp:sp modelId="{8C39028A-0177-4B98-A579-1F4707F709AD}">
      <dsp:nvSpPr>
        <dsp:cNvPr id="0" name=""/>
        <dsp:cNvSpPr/>
      </dsp:nvSpPr>
      <dsp:spPr>
        <a:xfrm>
          <a:off x="0" y="1599426"/>
          <a:ext cx="9464988"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0004F-5731-4DA5-BDD9-B5964FA0DCF8}">
      <dsp:nvSpPr>
        <dsp:cNvPr id="0" name=""/>
        <dsp:cNvSpPr/>
      </dsp:nvSpPr>
      <dsp:spPr>
        <a:xfrm>
          <a:off x="0" y="1599426"/>
          <a:ext cx="9464988" cy="799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Interactive window: Cohort building</a:t>
          </a:r>
        </a:p>
      </dsp:txBody>
      <dsp:txXfrm>
        <a:off x="0" y="1599426"/>
        <a:ext cx="9464988" cy="799469"/>
      </dsp:txXfrm>
    </dsp:sp>
    <dsp:sp modelId="{7C39BC2B-AE6F-4077-9FB7-95468D0487C2}">
      <dsp:nvSpPr>
        <dsp:cNvPr id="0" name=""/>
        <dsp:cNvSpPr/>
      </dsp:nvSpPr>
      <dsp:spPr>
        <a:xfrm>
          <a:off x="0" y="2398896"/>
          <a:ext cx="9464988"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8EDDAC-2EC7-4071-98C1-6F5E3B1E6A8C}">
      <dsp:nvSpPr>
        <dsp:cNvPr id="0" name=""/>
        <dsp:cNvSpPr/>
      </dsp:nvSpPr>
      <dsp:spPr>
        <a:xfrm>
          <a:off x="0" y="2398896"/>
          <a:ext cx="9464988" cy="799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The student experience</a:t>
          </a:r>
        </a:p>
      </dsp:txBody>
      <dsp:txXfrm>
        <a:off x="0" y="2398896"/>
        <a:ext cx="9464988" cy="799469"/>
      </dsp:txXfrm>
    </dsp:sp>
    <dsp:sp modelId="{B4E013CF-91BE-4231-B2BC-BD6387F8FD1B}">
      <dsp:nvSpPr>
        <dsp:cNvPr id="0" name=""/>
        <dsp:cNvSpPr/>
      </dsp:nvSpPr>
      <dsp:spPr>
        <a:xfrm>
          <a:off x="0" y="3198365"/>
          <a:ext cx="9464988"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0A71E4-AE6E-46F2-83A1-92378705C8AA}">
      <dsp:nvSpPr>
        <dsp:cNvPr id="0" name=""/>
        <dsp:cNvSpPr/>
      </dsp:nvSpPr>
      <dsp:spPr>
        <a:xfrm>
          <a:off x="0" y="3198365"/>
          <a:ext cx="9464988" cy="799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Take home messages for any discipline</a:t>
          </a:r>
        </a:p>
      </dsp:txBody>
      <dsp:txXfrm>
        <a:off x="0" y="3198365"/>
        <a:ext cx="9464988" cy="799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8387D-2497-474A-907F-9525F4F270A7}">
      <dsp:nvSpPr>
        <dsp:cNvPr id="0" name=""/>
        <dsp:cNvSpPr/>
      </dsp:nvSpPr>
      <dsp:spPr>
        <a:xfrm>
          <a:off x="180845" y="721211"/>
          <a:ext cx="1413660" cy="14136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83F9E3-962D-4C50-B0D3-7403BFB9D40E}">
      <dsp:nvSpPr>
        <dsp:cNvPr id="0" name=""/>
        <dsp:cNvSpPr/>
      </dsp:nvSpPr>
      <dsp:spPr>
        <a:xfrm>
          <a:off x="477713" y="1018080"/>
          <a:ext cx="819922" cy="8199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E13133-288B-4C17-9F8B-5C335EC77E8A}">
      <dsp:nvSpPr>
        <dsp:cNvPr id="0" name=""/>
        <dsp:cNvSpPr/>
      </dsp:nvSpPr>
      <dsp:spPr>
        <a:xfrm>
          <a:off x="1897432" y="721211"/>
          <a:ext cx="3332198" cy="141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How can we replicate the </a:t>
          </a:r>
          <a:r>
            <a:rPr lang="en-US" sz="2400" b="1" kern="1200" dirty="0"/>
            <a:t>cohort building </a:t>
          </a:r>
          <a:r>
            <a:rPr lang="en-US" sz="2400" kern="1200" dirty="0"/>
            <a:t>experienced during residential fieldwork?</a:t>
          </a:r>
        </a:p>
      </dsp:txBody>
      <dsp:txXfrm>
        <a:off x="1897432" y="721211"/>
        <a:ext cx="3332198" cy="1413660"/>
      </dsp:txXfrm>
    </dsp:sp>
    <dsp:sp modelId="{7FF50FA1-1161-439C-A871-A6280D868D75}">
      <dsp:nvSpPr>
        <dsp:cNvPr id="0" name=""/>
        <dsp:cNvSpPr/>
      </dsp:nvSpPr>
      <dsp:spPr>
        <a:xfrm>
          <a:off x="5810241" y="721211"/>
          <a:ext cx="1413660" cy="14136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D77A61-8AEE-4626-8233-320D625E3BFC}">
      <dsp:nvSpPr>
        <dsp:cNvPr id="0" name=""/>
        <dsp:cNvSpPr/>
      </dsp:nvSpPr>
      <dsp:spPr>
        <a:xfrm>
          <a:off x="6107110" y="1018080"/>
          <a:ext cx="819922" cy="8199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7C6361-8C2A-411F-BD9D-D5DAB1BAC9BE}">
      <dsp:nvSpPr>
        <dsp:cNvPr id="0" name=""/>
        <dsp:cNvSpPr/>
      </dsp:nvSpPr>
      <dsp:spPr>
        <a:xfrm>
          <a:off x="7318133" y="914763"/>
          <a:ext cx="3930328" cy="1320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How can </a:t>
          </a:r>
          <a:r>
            <a:rPr lang="en-US" sz="2400" b="1" kern="1200" dirty="0"/>
            <a:t>reflective practice </a:t>
          </a:r>
          <a:r>
            <a:rPr lang="en-US" sz="2400" kern="1200" dirty="0"/>
            <a:t>be embedded so that it feels meaningful to students and provides insight for staff into student experience during the VFC?</a:t>
          </a:r>
        </a:p>
      </dsp:txBody>
      <dsp:txXfrm>
        <a:off x="7318133" y="914763"/>
        <a:ext cx="3930328" cy="1320203"/>
      </dsp:txXfrm>
    </dsp:sp>
    <dsp:sp modelId="{0EE2FD2B-2F7F-424C-910A-D262E1FD27C9}">
      <dsp:nvSpPr>
        <dsp:cNvPr id="0" name=""/>
        <dsp:cNvSpPr/>
      </dsp:nvSpPr>
      <dsp:spPr>
        <a:xfrm>
          <a:off x="180845" y="3009397"/>
          <a:ext cx="1413660" cy="14136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CA0CCA-09FA-409A-AE94-80588AA43786}">
      <dsp:nvSpPr>
        <dsp:cNvPr id="0" name=""/>
        <dsp:cNvSpPr/>
      </dsp:nvSpPr>
      <dsp:spPr>
        <a:xfrm>
          <a:off x="477713" y="3306266"/>
          <a:ext cx="819922" cy="8199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AE3ED5-C410-4654-9C71-BC81EB1F16D5}">
      <dsp:nvSpPr>
        <dsp:cNvPr id="0" name=""/>
        <dsp:cNvSpPr/>
      </dsp:nvSpPr>
      <dsp:spPr>
        <a:xfrm>
          <a:off x="1897432" y="3009397"/>
          <a:ext cx="3332198" cy="141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How can we deliver an end of year experience that is personal to this cohort and leaves them with </a:t>
          </a:r>
          <a:r>
            <a:rPr lang="en-US" sz="2400" b="1" kern="1200" dirty="0"/>
            <a:t>positive course associations</a:t>
          </a:r>
          <a:r>
            <a:rPr lang="en-US" sz="2400" kern="1200" dirty="0"/>
            <a:t>?</a:t>
          </a:r>
        </a:p>
      </dsp:txBody>
      <dsp:txXfrm>
        <a:off x="1897432" y="3009397"/>
        <a:ext cx="3332198" cy="1413660"/>
      </dsp:txXfrm>
    </dsp:sp>
    <dsp:sp modelId="{AFEC31F4-932A-4A79-AC82-86113613CDFE}">
      <dsp:nvSpPr>
        <dsp:cNvPr id="0" name=""/>
        <dsp:cNvSpPr/>
      </dsp:nvSpPr>
      <dsp:spPr>
        <a:xfrm>
          <a:off x="5810241" y="3009397"/>
          <a:ext cx="1413660" cy="14136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C81CE3-2338-457F-8871-1F98F1C81D82}">
      <dsp:nvSpPr>
        <dsp:cNvPr id="0" name=""/>
        <dsp:cNvSpPr/>
      </dsp:nvSpPr>
      <dsp:spPr>
        <a:xfrm>
          <a:off x="6107110" y="3306266"/>
          <a:ext cx="819922" cy="8199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A5C21B-730F-4468-8643-1D9C7F9DB887}">
      <dsp:nvSpPr>
        <dsp:cNvPr id="0" name=""/>
        <dsp:cNvSpPr/>
      </dsp:nvSpPr>
      <dsp:spPr>
        <a:xfrm>
          <a:off x="7332028" y="3224005"/>
          <a:ext cx="4060684" cy="141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How can students be actively engaged </a:t>
          </a:r>
          <a:r>
            <a:rPr lang="en-US" sz="2400" kern="1200" dirty="0"/>
            <a:t>in decision-making, data critique, engagement with landscape and creative scientific synthesis?</a:t>
          </a:r>
        </a:p>
      </dsp:txBody>
      <dsp:txXfrm>
        <a:off x="7332028" y="3224005"/>
        <a:ext cx="4060684" cy="14136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CF0E3-D537-4331-9129-7F280730FC0A}">
      <dsp:nvSpPr>
        <dsp:cNvPr id="0" name=""/>
        <dsp:cNvSpPr/>
      </dsp:nvSpPr>
      <dsp:spPr>
        <a:xfrm>
          <a:off x="0" y="2620487"/>
          <a:ext cx="10257191" cy="0"/>
        </a:xfrm>
        <a:prstGeom prst="line">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CE1F314C-2CD3-4914-8AA5-9FCB9B21718B}">
      <dsp:nvSpPr>
        <dsp:cNvPr id="0" name=""/>
        <dsp:cNvSpPr/>
      </dsp:nvSpPr>
      <dsp:spPr>
        <a:xfrm rot="8100000">
          <a:off x="86603" y="603919"/>
          <a:ext cx="385416" cy="385416"/>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7BB143-C8A0-4011-8A0D-9A0F953F1E3E}">
      <dsp:nvSpPr>
        <dsp:cNvPr id="0" name=""/>
        <dsp:cNvSpPr/>
      </dsp:nvSpPr>
      <dsp:spPr>
        <a:xfrm>
          <a:off x="129419" y="646736"/>
          <a:ext cx="299783" cy="299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6F12861-BA55-43BA-B44F-54B6CFF7BAF0}">
      <dsp:nvSpPr>
        <dsp:cNvPr id="0" name=""/>
        <dsp:cNvSpPr/>
      </dsp:nvSpPr>
      <dsp:spPr>
        <a:xfrm>
          <a:off x="551842" y="1069158"/>
          <a:ext cx="4261296" cy="155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GB" sz="1800" kern="1200" dirty="0">
              <a:latin typeface="Calibri Light" panose="020F0302020204030204"/>
            </a:rPr>
            <a:t>Cohort info (Padlet)</a:t>
          </a:r>
          <a:endParaRPr lang="en-GB" sz="1800" kern="1200" dirty="0"/>
        </a:p>
        <a:p>
          <a:pPr marL="0" lvl="0" indent="0" algn="l" defTabSz="800100" rtl="0">
            <a:lnSpc>
              <a:spcPct val="90000"/>
            </a:lnSpc>
            <a:spcBef>
              <a:spcPct val="0"/>
            </a:spcBef>
            <a:spcAft>
              <a:spcPct val="35000"/>
            </a:spcAft>
            <a:buNone/>
          </a:pPr>
          <a:r>
            <a:rPr lang="en-GB" sz="1800" b="0" kern="1200" dirty="0">
              <a:latin typeface="Calibri Light" panose="020F0302020204030204"/>
            </a:rPr>
            <a:t>Course info (Moodle)</a:t>
          </a:r>
        </a:p>
        <a:p>
          <a:pPr marL="0" lvl="0" indent="0" algn="l" defTabSz="800100">
            <a:lnSpc>
              <a:spcPct val="90000"/>
            </a:lnSpc>
            <a:spcBef>
              <a:spcPct val="0"/>
            </a:spcBef>
            <a:spcAft>
              <a:spcPct val="35000"/>
            </a:spcAft>
            <a:buNone/>
          </a:pPr>
          <a:r>
            <a:rPr lang="en-GB" sz="1800" b="0" kern="1200">
              <a:latin typeface="Calibri Light" panose="020F0302020204030204"/>
            </a:rPr>
            <a:t>Polls via VLE (Menti.com)</a:t>
          </a:r>
        </a:p>
        <a:p>
          <a:pPr marL="0" lvl="0" indent="0" algn="l" defTabSz="800100" rtl="0">
            <a:lnSpc>
              <a:spcPct val="90000"/>
            </a:lnSpc>
            <a:spcBef>
              <a:spcPct val="0"/>
            </a:spcBef>
            <a:spcAft>
              <a:spcPct val="35000"/>
            </a:spcAft>
            <a:buNone/>
          </a:pPr>
          <a:r>
            <a:rPr lang="en-GB" sz="1800" b="0" kern="1200" dirty="0">
              <a:latin typeface="Calibri Light" panose="020F0302020204030204"/>
            </a:rPr>
            <a:t>Groupwork consultation (Moodle)</a:t>
          </a:r>
          <a:endParaRPr lang="en-GB" sz="1800" b="0" kern="1200" dirty="0"/>
        </a:p>
      </dsp:txBody>
      <dsp:txXfrm>
        <a:off x="551842" y="1069158"/>
        <a:ext cx="4261296" cy="1551328"/>
      </dsp:txXfrm>
    </dsp:sp>
    <dsp:sp modelId="{6A11679C-205C-4E22-A4D5-7A8FDF66B9A8}">
      <dsp:nvSpPr>
        <dsp:cNvPr id="0" name=""/>
        <dsp:cNvSpPr/>
      </dsp:nvSpPr>
      <dsp:spPr>
        <a:xfrm>
          <a:off x="551842" y="524097"/>
          <a:ext cx="4261296" cy="545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GB" sz="2000" kern="1200">
              <a:latin typeface="Calibri Light" panose="020F0302020204030204"/>
            </a:rPr>
            <a:t>Before</a:t>
          </a:r>
          <a:endParaRPr lang="en-GB" sz="2000" kern="1200"/>
        </a:p>
      </dsp:txBody>
      <dsp:txXfrm>
        <a:off x="551842" y="524097"/>
        <a:ext cx="4261296" cy="545061"/>
      </dsp:txXfrm>
    </dsp:sp>
    <dsp:sp modelId="{B818A44C-2113-4F68-AFA4-DB29FDF6BE73}">
      <dsp:nvSpPr>
        <dsp:cNvPr id="0" name=""/>
        <dsp:cNvSpPr/>
      </dsp:nvSpPr>
      <dsp:spPr>
        <a:xfrm>
          <a:off x="279311" y="1069158"/>
          <a:ext cx="0" cy="1551328"/>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20028EB-EFEE-4E8A-A2B2-FB2E7D77657C}">
      <dsp:nvSpPr>
        <dsp:cNvPr id="0" name=""/>
        <dsp:cNvSpPr/>
      </dsp:nvSpPr>
      <dsp:spPr>
        <a:xfrm>
          <a:off x="230255" y="2571431"/>
          <a:ext cx="98111" cy="98111"/>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5E7EB1-419C-4F87-A02C-1B2CFF2D171C}">
      <dsp:nvSpPr>
        <dsp:cNvPr id="0" name=""/>
        <dsp:cNvSpPr/>
      </dsp:nvSpPr>
      <dsp:spPr>
        <a:xfrm rot="18900000">
          <a:off x="2641371" y="4251638"/>
          <a:ext cx="385416" cy="385416"/>
        </a:xfrm>
        <a:prstGeom prst="teardrop">
          <a:avLst>
            <a:gd name="adj" fmla="val 11500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D6DE51-6A37-4DC4-BF2B-7FD0DD9C5008}">
      <dsp:nvSpPr>
        <dsp:cNvPr id="0" name=""/>
        <dsp:cNvSpPr/>
      </dsp:nvSpPr>
      <dsp:spPr>
        <a:xfrm>
          <a:off x="2684188" y="4294454"/>
          <a:ext cx="299783" cy="299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F0E02E6-1BBE-477A-B0C4-7EC5E4EFDFE8}">
      <dsp:nvSpPr>
        <dsp:cNvPr id="0" name=""/>
        <dsp:cNvSpPr/>
      </dsp:nvSpPr>
      <dsp:spPr>
        <a:xfrm>
          <a:off x="3954949" y="3003698"/>
          <a:ext cx="4261296" cy="155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1450" rIns="0" bIns="114300" numCol="1" spcCol="1270" anchor="b" anchorCtr="0">
          <a:noAutofit/>
        </a:bodyPr>
        <a:lstStyle/>
        <a:p>
          <a:pPr marL="0" lvl="0" indent="0" algn="l" defTabSz="800100">
            <a:lnSpc>
              <a:spcPct val="90000"/>
            </a:lnSpc>
            <a:spcBef>
              <a:spcPct val="0"/>
            </a:spcBef>
            <a:spcAft>
              <a:spcPct val="35000"/>
            </a:spcAft>
            <a:buNone/>
          </a:pPr>
          <a:r>
            <a:rPr lang="en-GB" sz="1800" b="0" kern="1200">
              <a:latin typeface="Calibri Light" panose="020F0302020204030204"/>
            </a:rPr>
            <a:t>MS Teams for 1:1s</a:t>
          </a:r>
          <a:endParaRPr lang="en-GB" sz="1800" b="0" kern="1200"/>
        </a:p>
        <a:p>
          <a:pPr marL="0" lvl="0" indent="0" algn="l" defTabSz="800100">
            <a:lnSpc>
              <a:spcPct val="90000"/>
            </a:lnSpc>
            <a:spcBef>
              <a:spcPct val="0"/>
            </a:spcBef>
            <a:spcAft>
              <a:spcPct val="35000"/>
            </a:spcAft>
            <a:buNone/>
          </a:pPr>
          <a:r>
            <a:rPr lang="en-GB" sz="1800" b="0" kern="1200" dirty="0">
              <a:latin typeface="Calibri Light" panose="020F0302020204030204"/>
            </a:rPr>
            <a:t>Anonymous Qs (Padlet)</a:t>
          </a:r>
        </a:p>
        <a:p>
          <a:pPr marL="0" lvl="0" indent="0" algn="l" defTabSz="800100" rtl="0">
            <a:lnSpc>
              <a:spcPct val="90000"/>
            </a:lnSpc>
            <a:spcBef>
              <a:spcPct val="0"/>
            </a:spcBef>
            <a:spcAft>
              <a:spcPct val="35000"/>
            </a:spcAft>
            <a:buNone/>
          </a:pPr>
          <a:r>
            <a:rPr lang="en-GB" sz="1800" b="0" kern="1200">
              <a:latin typeface="Calibri Light" panose="020F0302020204030204"/>
            </a:rPr>
            <a:t>VLE Forum for updates</a:t>
          </a:r>
          <a:endParaRPr lang="en-GB" sz="1800" b="0" kern="1200"/>
        </a:p>
        <a:p>
          <a:pPr marL="0" lvl="0" indent="0" algn="l" defTabSz="800100" rtl="0">
            <a:lnSpc>
              <a:spcPct val="90000"/>
            </a:lnSpc>
            <a:spcBef>
              <a:spcPct val="0"/>
            </a:spcBef>
            <a:spcAft>
              <a:spcPct val="35000"/>
            </a:spcAft>
            <a:buNone/>
          </a:pPr>
          <a:r>
            <a:rPr lang="en-GB" sz="1800" b="0" kern="1200">
              <a:latin typeface="Calibri Light" panose="020F0302020204030204"/>
            </a:rPr>
            <a:t>Timetable adjustments </a:t>
          </a:r>
        </a:p>
        <a:p>
          <a:pPr marL="0" lvl="0" indent="0" algn="l" defTabSz="800100">
            <a:lnSpc>
              <a:spcPct val="90000"/>
            </a:lnSpc>
            <a:spcBef>
              <a:spcPct val="0"/>
            </a:spcBef>
            <a:spcAft>
              <a:spcPct val="35000"/>
            </a:spcAft>
            <a:buNone/>
          </a:pPr>
          <a:r>
            <a:rPr lang="en-GB" sz="1800" b="0" kern="1200">
              <a:latin typeface="Calibri Light" panose="020F0302020204030204"/>
            </a:rPr>
            <a:t>Peer Observation</a:t>
          </a:r>
        </a:p>
      </dsp:txBody>
      <dsp:txXfrm>
        <a:off x="3954949" y="3003698"/>
        <a:ext cx="4261296" cy="1551328"/>
      </dsp:txXfrm>
    </dsp:sp>
    <dsp:sp modelId="{20DBFF56-76DB-45F3-A66B-E1DACF66B5FA}">
      <dsp:nvSpPr>
        <dsp:cNvPr id="0" name=""/>
        <dsp:cNvSpPr/>
      </dsp:nvSpPr>
      <dsp:spPr>
        <a:xfrm>
          <a:off x="3954949" y="4555026"/>
          <a:ext cx="4261296" cy="545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GB" sz="2000" b="1" kern="1200">
              <a:latin typeface="Calibri Light" panose="020F0302020204030204"/>
            </a:rPr>
            <a:t>During</a:t>
          </a:r>
          <a:endParaRPr lang="en-GB" sz="2000" b="1" kern="1200"/>
        </a:p>
      </dsp:txBody>
      <dsp:txXfrm>
        <a:off x="3954949" y="4555026"/>
        <a:ext cx="4261296" cy="545061"/>
      </dsp:txXfrm>
    </dsp:sp>
    <dsp:sp modelId="{521D7153-C5E4-4451-93EA-35B0E5A8079F}">
      <dsp:nvSpPr>
        <dsp:cNvPr id="0" name=""/>
        <dsp:cNvSpPr/>
      </dsp:nvSpPr>
      <dsp:spPr>
        <a:xfrm>
          <a:off x="2834080" y="2620487"/>
          <a:ext cx="0" cy="1551328"/>
        </a:xfrm>
        <a:prstGeom prst="line">
          <a:avLst/>
        </a:prstGeom>
        <a:noFill/>
        <a:ln w="12700" cap="flat" cmpd="sng" algn="ctr">
          <a:solidFill>
            <a:schemeClr val="accent5">
              <a:hueOff val="-3379271"/>
              <a:satOff val="-8710"/>
              <a:lumOff val="-5883"/>
              <a:alphaOff val="0"/>
            </a:schemeClr>
          </a:solidFill>
          <a:prstDash val="dash"/>
          <a:miter lim="800000"/>
        </a:ln>
        <a:effectLst/>
      </dsp:spPr>
      <dsp:style>
        <a:lnRef idx="1">
          <a:scrgbClr r="0" g="0" b="0"/>
        </a:lnRef>
        <a:fillRef idx="0">
          <a:scrgbClr r="0" g="0" b="0"/>
        </a:fillRef>
        <a:effectRef idx="0">
          <a:scrgbClr r="0" g="0" b="0"/>
        </a:effectRef>
        <a:fontRef idx="minor"/>
      </dsp:style>
    </dsp:sp>
    <dsp:sp modelId="{50B58EFD-4BC6-4865-8713-35CA1C33AEB1}">
      <dsp:nvSpPr>
        <dsp:cNvPr id="0" name=""/>
        <dsp:cNvSpPr/>
      </dsp:nvSpPr>
      <dsp:spPr>
        <a:xfrm>
          <a:off x="2785024" y="2571431"/>
          <a:ext cx="98111" cy="98111"/>
        </a:xfrm>
        <a:prstGeom prst="ellipse">
          <a:avLst/>
        </a:prstGeom>
        <a:solidFill>
          <a:schemeClr val="accent5">
            <a:hueOff val="-3379271"/>
            <a:satOff val="-8710"/>
            <a:lumOff val="-588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7EB361-8AFD-4F7F-9BB2-7EBFAB2BCA30}">
      <dsp:nvSpPr>
        <dsp:cNvPr id="0" name=""/>
        <dsp:cNvSpPr/>
      </dsp:nvSpPr>
      <dsp:spPr>
        <a:xfrm rot="8100000">
          <a:off x="5805764" y="603919"/>
          <a:ext cx="385416" cy="385416"/>
        </a:xfrm>
        <a:prstGeom prst="teardrop">
          <a:avLst>
            <a:gd name="adj" fmla="val 11500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379D4C-0FA0-4964-8760-1B0456238D72}">
      <dsp:nvSpPr>
        <dsp:cNvPr id="0" name=""/>
        <dsp:cNvSpPr/>
      </dsp:nvSpPr>
      <dsp:spPr>
        <a:xfrm>
          <a:off x="5848581" y="646736"/>
          <a:ext cx="299783" cy="299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5CA36A3-A6BB-4643-B40A-814ED1C5E5B4}">
      <dsp:nvSpPr>
        <dsp:cNvPr id="0" name=""/>
        <dsp:cNvSpPr/>
      </dsp:nvSpPr>
      <dsp:spPr>
        <a:xfrm>
          <a:off x="6249630" y="1066166"/>
          <a:ext cx="3739585" cy="1551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rtl="0">
            <a:lnSpc>
              <a:spcPct val="90000"/>
            </a:lnSpc>
            <a:spcBef>
              <a:spcPct val="0"/>
            </a:spcBef>
            <a:spcAft>
              <a:spcPct val="35000"/>
            </a:spcAft>
            <a:buNone/>
          </a:pPr>
          <a:r>
            <a:rPr lang="en-GB" sz="1800" kern="1200" dirty="0">
              <a:latin typeface="Calibri Light" panose="020F0302020204030204"/>
            </a:rPr>
            <a:t>Student reflective assignment</a:t>
          </a:r>
        </a:p>
        <a:p>
          <a:pPr marL="0" lvl="0" indent="0" algn="l" defTabSz="800100">
            <a:lnSpc>
              <a:spcPct val="90000"/>
            </a:lnSpc>
            <a:spcBef>
              <a:spcPct val="0"/>
            </a:spcBef>
            <a:spcAft>
              <a:spcPct val="35000"/>
            </a:spcAft>
            <a:buNone/>
          </a:pPr>
          <a:r>
            <a:rPr lang="en-GB" sz="1800" kern="1200" dirty="0">
              <a:latin typeface="Calibri Light" panose="020F0302020204030204"/>
            </a:rPr>
            <a:t>Individual student feedback </a:t>
          </a:r>
        </a:p>
        <a:p>
          <a:pPr marL="0" lvl="0" indent="0" algn="l" defTabSz="800100">
            <a:lnSpc>
              <a:spcPct val="90000"/>
            </a:lnSpc>
            <a:spcBef>
              <a:spcPct val="0"/>
            </a:spcBef>
            <a:spcAft>
              <a:spcPct val="35000"/>
            </a:spcAft>
            <a:buNone/>
          </a:pPr>
          <a:r>
            <a:rPr lang="en-GB" sz="1800" kern="1200" dirty="0" err="1">
              <a:latin typeface="Calibri Light" panose="020F0302020204030204"/>
            </a:rPr>
            <a:t>Menti</a:t>
          </a:r>
          <a:r>
            <a:rPr lang="en-GB" sz="1800" kern="1200" dirty="0">
              <a:latin typeface="Calibri Light" panose="020F0302020204030204"/>
            </a:rPr>
            <a:t> poll feedback</a:t>
          </a:r>
        </a:p>
        <a:p>
          <a:pPr marL="0" lvl="0" indent="0" algn="l" defTabSz="800100">
            <a:lnSpc>
              <a:spcPct val="90000"/>
            </a:lnSpc>
            <a:spcBef>
              <a:spcPct val="0"/>
            </a:spcBef>
            <a:spcAft>
              <a:spcPct val="35000"/>
            </a:spcAft>
            <a:buNone/>
          </a:pPr>
          <a:r>
            <a:rPr lang="en-GB" sz="1800" kern="1200">
              <a:latin typeface="Calibri Light" panose="020F0302020204030204"/>
            </a:rPr>
            <a:t>Collaborative reflection</a:t>
          </a:r>
        </a:p>
      </dsp:txBody>
      <dsp:txXfrm>
        <a:off x="6249630" y="1066166"/>
        <a:ext cx="3739585" cy="1551328"/>
      </dsp:txXfrm>
    </dsp:sp>
    <dsp:sp modelId="{AE82FE06-34F7-4807-9E44-DE63582F97EE}">
      <dsp:nvSpPr>
        <dsp:cNvPr id="0" name=""/>
        <dsp:cNvSpPr/>
      </dsp:nvSpPr>
      <dsp:spPr>
        <a:xfrm>
          <a:off x="6249630" y="521105"/>
          <a:ext cx="3739585" cy="545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GB" sz="2000" b="1" kern="1200" dirty="0">
              <a:latin typeface="Calibri Light" panose="020F0302020204030204"/>
            </a:rPr>
            <a:t>After</a:t>
          </a:r>
        </a:p>
      </dsp:txBody>
      <dsp:txXfrm>
        <a:off x="6249630" y="521105"/>
        <a:ext cx="3739585" cy="545061"/>
      </dsp:txXfrm>
    </dsp:sp>
    <dsp:sp modelId="{44B56DE1-A492-40E7-8FA8-A3DDBEE2B59E}">
      <dsp:nvSpPr>
        <dsp:cNvPr id="0" name=""/>
        <dsp:cNvSpPr/>
      </dsp:nvSpPr>
      <dsp:spPr>
        <a:xfrm>
          <a:off x="5987162" y="1069158"/>
          <a:ext cx="0" cy="1551328"/>
        </a:xfrm>
        <a:prstGeom prst="line">
          <a:avLst/>
        </a:prstGeom>
        <a:noFill/>
        <a:ln w="1270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F9920D92-131D-4232-A471-A4CD3BCB6457}">
      <dsp:nvSpPr>
        <dsp:cNvPr id="0" name=""/>
        <dsp:cNvSpPr/>
      </dsp:nvSpPr>
      <dsp:spPr>
        <a:xfrm>
          <a:off x="5938107" y="2571431"/>
          <a:ext cx="98111" cy="98111"/>
        </a:xfrm>
        <a:prstGeom prst="ellipse">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6A829-2527-4FB7-A507-50A1A7D718E7}">
      <dsp:nvSpPr>
        <dsp:cNvPr id="0" name=""/>
        <dsp:cNvSpPr/>
      </dsp:nvSpPr>
      <dsp:spPr>
        <a:xfrm>
          <a:off x="1284" y="0"/>
          <a:ext cx="3340208" cy="365760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Calibri Light" panose="020F0302020204030204"/>
            </a:rPr>
            <a:t>Engage your way</a:t>
          </a:r>
          <a:endParaRPr lang="en-US" sz="3500" kern="1200"/>
        </a:p>
      </dsp:txBody>
      <dsp:txXfrm>
        <a:off x="1284" y="0"/>
        <a:ext cx="3340208" cy="1097280"/>
      </dsp:txXfrm>
    </dsp:sp>
    <dsp:sp modelId="{9DC6335C-0C0C-49C5-AD61-D52D4E514B04}">
      <dsp:nvSpPr>
        <dsp:cNvPr id="0" name=""/>
        <dsp:cNvSpPr/>
      </dsp:nvSpPr>
      <dsp:spPr>
        <a:xfrm>
          <a:off x="335305" y="1097592"/>
          <a:ext cx="2672166" cy="71857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Asynchronous option</a:t>
          </a:r>
          <a:endParaRPr lang="en-US" sz="2100" kern="1200"/>
        </a:p>
      </dsp:txBody>
      <dsp:txXfrm>
        <a:off x="356351" y="1118638"/>
        <a:ext cx="2630074" cy="676479"/>
      </dsp:txXfrm>
    </dsp:sp>
    <dsp:sp modelId="{D82B7AD0-C7F4-49A8-ACF4-3C78017ECD1D}">
      <dsp:nvSpPr>
        <dsp:cNvPr id="0" name=""/>
        <dsp:cNvSpPr/>
      </dsp:nvSpPr>
      <dsp:spPr>
        <a:xfrm>
          <a:off x="335305" y="1926714"/>
          <a:ext cx="2672166" cy="718571"/>
        </a:xfrm>
        <a:prstGeom prst="roundRect">
          <a:avLst>
            <a:gd name="adj" fmla="val 10000"/>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Multiple Q routes</a:t>
          </a:r>
          <a:endParaRPr lang="en-US" sz="2100" kern="1200"/>
        </a:p>
      </dsp:txBody>
      <dsp:txXfrm>
        <a:off x="356351" y="1947760"/>
        <a:ext cx="2630074" cy="676479"/>
      </dsp:txXfrm>
    </dsp:sp>
    <dsp:sp modelId="{056967D0-E8EF-4BB4-AB04-D00EFAA1A0FD}">
      <dsp:nvSpPr>
        <dsp:cNvPr id="0" name=""/>
        <dsp:cNvSpPr/>
      </dsp:nvSpPr>
      <dsp:spPr>
        <a:xfrm>
          <a:off x="335305" y="2755835"/>
          <a:ext cx="2672166" cy="718571"/>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Live groupwork not compulsory</a:t>
          </a:r>
        </a:p>
      </dsp:txBody>
      <dsp:txXfrm>
        <a:off x="356351" y="2776881"/>
        <a:ext cx="2630074" cy="676479"/>
      </dsp:txXfrm>
    </dsp:sp>
    <dsp:sp modelId="{38735B23-FCED-4469-B38A-37A7D06D799F}">
      <dsp:nvSpPr>
        <dsp:cNvPr id="0" name=""/>
        <dsp:cNvSpPr/>
      </dsp:nvSpPr>
      <dsp:spPr>
        <a:xfrm>
          <a:off x="3592008" y="0"/>
          <a:ext cx="3340208" cy="365760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latin typeface="Calibri Light" panose="020F0302020204030204"/>
            </a:rPr>
            <a:t>Inclusive</a:t>
          </a:r>
          <a:endParaRPr lang="en-US" sz="3500" kern="1200"/>
        </a:p>
      </dsp:txBody>
      <dsp:txXfrm>
        <a:off x="3592008" y="0"/>
        <a:ext cx="3340208" cy="1097280"/>
      </dsp:txXfrm>
    </dsp:sp>
    <dsp:sp modelId="{5F4B82F8-A492-4479-B114-FDC0823DF40A}">
      <dsp:nvSpPr>
        <dsp:cNvPr id="0" name=""/>
        <dsp:cNvSpPr/>
      </dsp:nvSpPr>
      <dsp:spPr>
        <a:xfrm>
          <a:off x="3926029" y="1097592"/>
          <a:ext cx="2672166" cy="718571"/>
        </a:xfrm>
        <a:prstGeom prst="roundRect">
          <a:avLst>
            <a:gd name="adj" fmla="val 10000"/>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No physical barriers</a:t>
          </a:r>
        </a:p>
      </dsp:txBody>
      <dsp:txXfrm>
        <a:off x="3947075" y="1118638"/>
        <a:ext cx="2630074" cy="676479"/>
      </dsp:txXfrm>
    </dsp:sp>
    <dsp:sp modelId="{63AF9E70-66E3-4098-A274-99407AB5E1E3}">
      <dsp:nvSpPr>
        <dsp:cNvPr id="0" name=""/>
        <dsp:cNvSpPr/>
      </dsp:nvSpPr>
      <dsp:spPr>
        <a:xfrm>
          <a:off x="3926029" y="1926714"/>
          <a:ext cx="2672166" cy="71857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Breaks signposted</a:t>
          </a:r>
        </a:p>
      </dsp:txBody>
      <dsp:txXfrm>
        <a:off x="3947075" y="1947760"/>
        <a:ext cx="2630074" cy="676479"/>
      </dsp:txXfrm>
    </dsp:sp>
    <dsp:sp modelId="{50805AB0-D8DD-41EB-BF91-F92A0488C92D}">
      <dsp:nvSpPr>
        <dsp:cNvPr id="0" name=""/>
        <dsp:cNvSpPr/>
      </dsp:nvSpPr>
      <dsp:spPr>
        <a:xfrm>
          <a:off x="3926029" y="2755835"/>
          <a:ext cx="2672166" cy="718571"/>
        </a:xfrm>
        <a:prstGeom prst="roundRect">
          <a:avLst>
            <a:gd name="adj" fmla="val 10000"/>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a:latin typeface="Calibri Light" panose="020F0302020204030204"/>
            </a:rPr>
            <a:t>Live material recorded &amp; available same day</a:t>
          </a:r>
          <a:endParaRPr lang="en-US" sz="2100" kern="1200"/>
        </a:p>
      </dsp:txBody>
      <dsp:txXfrm>
        <a:off x="3947075" y="2776881"/>
        <a:ext cx="2630074" cy="676479"/>
      </dsp:txXfrm>
    </dsp:sp>
    <dsp:sp modelId="{FEB53870-53B4-4F55-84E9-FA841DD4B90F}">
      <dsp:nvSpPr>
        <dsp:cNvPr id="0" name=""/>
        <dsp:cNvSpPr/>
      </dsp:nvSpPr>
      <dsp:spPr>
        <a:xfrm>
          <a:off x="7182732" y="0"/>
          <a:ext cx="3340208" cy="365760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Calibri Light" panose="020F0302020204030204"/>
            </a:rPr>
            <a:t>Appreciate peers</a:t>
          </a:r>
          <a:endParaRPr lang="en-US" sz="3500" kern="1200"/>
        </a:p>
      </dsp:txBody>
      <dsp:txXfrm>
        <a:off x="7182732" y="0"/>
        <a:ext cx="3340208" cy="1097280"/>
      </dsp:txXfrm>
    </dsp:sp>
    <dsp:sp modelId="{C87B95F8-9605-4924-9191-82AA2A808B53}">
      <dsp:nvSpPr>
        <dsp:cNvPr id="0" name=""/>
        <dsp:cNvSpPr/>
      </dsp:nvSpPr>
      <dsp:spPr>
        <a:xfrm>
          <a:off x="7516752" y="1097592"/>
          <a:ext cx="2672166" cy="718571"/>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Consistent groups</a:t>
          </a:r>
          <a:endParaRPr lang="en-US" sz="2100" kern="1200"/>
        </a:p>
      </dsp:txBody>
      <dsp:txXfrm>
        <a:off x="7537798" y="1118638"/>
        <a:ext cx="2630074" cy="676479"/>
      </dsp:txXfrm>
    </dsp:sp>
    <dsp:sp modelId="{2D175CEB-8F85-4DDC-B8D1-8D7EB30C3735}">
      <dsp:nvSpPr>
        <dsp:cNvPr id="0" name=""/>
        <dsp:cNvSpPr/>
      </dsp:nvSpPr>
      <dsp:spPr>
        <a:xfrm>
          <a:off x="7516752" y="1926714"/>
          <a:ext cx="2672166" cy="718571"/>
        </a:xfrm>
        <a:prstGeom prst="roundRect">
          <a:avLst>
            <a:gd name="adj" fmla="val 10000"/>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Groupwork not assessed</a:t>
          </a:r>
          <a:endParaRPr lang="en-US" sz="2100" kern="1200"/>
        </a:p>
      </dsp:txBody>
      <dsp:txXfrm>
        <a:off x="7537798" y="1947760"/>
        <a:ext cx="2630074" cy="676479"/>
      </dsp:txXfrm>
    </dsp:sp>
    <dsp:sp modelId="{1F36C0BE-CCC6-41D7-9FCD-C0D42821FB00}">
      <dsp:nvSpPr>
        <dsp:cNvPr id="0" name=""/>
        <dsp:cNvSpPr/>
      </dsp:nvSpPr>
      <dsp:spPr>
        <a:xfrm>
          <a:off x="7516752" y="2755835"/>
          <a:ext cx="2672166" cy="71857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Peer-assisted vocalisation</a:t>
          </a:r>
        </a:p>
      </dsp:txBody>
      <dsp:txXfrm>
        <a:off x="7537798" y="2776881"/>
        <a:ext cx="2630074" cy="6764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DA0E6-8F03-4B33-9CA8-3B9C7658038F}">
      <dsp:nvSpPr>
        <dsp:cNvPr id="0" name=""/>
        <dsp:cNvSpPr/>
      </dsp:nvSpPr>
      <dsp:spPr>
        <a:xfrm>
          <a:off x="0" y="0"/>
          <a:ext cx="4935847"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8C309F0-F007-48AE-B23D-7BEA19D28397}">
      <dsp:nvSpPr>
        <dsp:cNvPr id="0" name=""/>
        <dsp:cNvSpPr/>
      </dsp:nvSpPr>
      <dsp:spPr>
        <a:xfrm>
          <a:off x="0" y="0"/>
          <a:ext cx="4935847" cy="117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GB" sz="2000" kern="1200" dirty="0"/>
            <a:t>"I'm really enjoying the group work and all the discussions with my group, especially since we don't get much of a chance to work together in other classes"</a:t>
          </a:r>
        </a:p>
      </dsp:txBody>
      <dsp:txXfrm>
        <a:off x="0" y="0"/>
        <a:ext cx="4935847" cy="1172310"/>
      </dsp:txXfrm>
    </dsp:sp>
    <dsp:sp modelId="{BABED3E3-9E96-45F5-8C11-496380B67261}">
      <dsp:nvSpPr>
        <dsp:cNvPr id="0" name=""/>
        <dsp:cNvSpPr/>
      </dsp:nvSpPr>
      <dsp:spPr>
        <a:xfrm>
          <a:off x="0" y="1172310"/>
          <a:ext cx="4935847" cy="0"/>
        </a:xfrm>
        <a:prstGeom prst="lin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w="6350" cap="flat" cmpd="sng" algn="ctr">
          <a:solidFill>
            <a:schemeClr val="accent5">
              <a:hueOff val="-2252848"/>
              <a:satOff val="-5806"/>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1118A9B-AE84-4052-83B2-DCA33FEBAA77}">
      <dsp:nvSpPr>
        <dsp:cNvPr id="0" name=""/>
        <dsp:cNvSpPr/>
      </dsp:nvSpPr>
      <dsp:spPr>
        <a:xfrm>
          <a:off x="0" y="1172310"/>
          <a:ext cx="4935847" cy="117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dirty="0"/>
            <a:t>"I wasn't sure what to expect but it's turned out much better than I imagined. I think it's</a:t>
          </a:r>
          <a:r>
            <a:rPr lang="en-GB" sz="2100" kern="1200" dirty="0">
              <a:latin typeface="Calibri Light" panose="020F0302020204030204"/>
            </a:rPr>
            <a:t> </a:t>
          </a:r>
          <a:r>
            <a:rPr lang="en-GB" sz="2100" kern="1200" dirty="0">
              <a:latin typeface="Calibri" panose="020F0502020204030204" pitchFamily="34" charset="0"/>
              <a:cs typeface="Calibri" panose="020F0502020204030204" pitchFamily="34" charset="0"/>
            </a:rPr>
            <a:t>been</a:t>
          </a:r>
          <a:r>
            <a:rPr lang="en-GB" sz="2100" kern="1200" dirty="0"/>
            <a:t> good because it is a bit different"</a:t>
          </a:r>
          <a:endParaRPr lang="en-US" sz="2100" kern="1200" dirty="0"/>
        </a:p>
      </dsp:txBody>
      <dsp:txXfrm>
        <a:off x="0" y="1172310"/>
        <a:ext cx="4935847" cy="1172310"/>
      </dsp:txXfrm>
    </dsp:sp>
    <dsp:sp modelId="{7B91D306-716B-4926-B604-13F0865322DD}">
      <dsp:nvSpPr>
        <dsp:cNvPr id="0" name=""/>
        <dsp:cNvSpPr/>
      </dsp:nvSpPr>
      <dsp:spPr>
        <a:xfrm>
          <a:off x="0" y="2344620"/>
          <a:ext cx="4935847" cy="0"/>
        </a:xfrm>
        <a:prstGeom prst="lin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F8FFAD5-4377-4A9E-BCF2-28606E6AB912}">
      <dsp:nvSpPr>
        <dsp:cNvPr id="0" name=""/>
        <dsp:cNvSpPr/>
      </dsp:nvSpPr>
      <dsp:spPr>
        <a:xfrm>
          <a:off x="0" y="2344620"/>
          <a:ext cx="4935847" cy="117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"Yeah fine. I was a bit lost yesterday but Hannah was really helpful"</a:t>
          </a:r>
          <a:endParaRPr lang="en-US" sz="2100" kern="1200"/>
        </a:p>
      </dsp:txBody>
      <dsp:txXfrm>
        <a:off x="0" y="2344620"/>
        <a:ext cx="4935847" cy="1172310"/>
      </dsp:txXfrm>
    </dsp:sp>
    <dsp:sp modelId="{E9AAC3E1-4D5A-43DD-AC31-2B35AE6C1BC2}">
      <dsp:nvSpPr>
        <dsp:cNvPr id="0" name=""/>
        <dsp:cNvSpPr/>
      </dsp:nvSpPr>
      <dsp:spPr>
        <a:xfrm>
          <a:off x="0" y="3516930"/>
          <a:ext cx="4935847"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B83D10D-2A0F-41AB-9290-E21E8BD1D867}">
      <dsp:nvSpPr>
        <dsp:cNvPr id="0" name=""/>
        <dsp:cNvSpPr/>
      </dsp:nvSpPr>
      <dsp:spPr>
        <a:xfrm>
          <a:off x="0" y="3516930"/>
          <a:ext cx="4935847" cy="117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"It's quite full on but I'm learning a lot and it's been quite social which is nice"</a:t>
          </a:r>
          <a:endParaRPr lang="en-US" sz="2100" kern="1200"/>
        </a:p>
      </dsp:txBody>
      <dsp:txXfrm>
        <a:off x="0" y="3516930"/>
        <a:ext cx="4935847" cy="1172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B2153-6B5C-4697-A0C9-D33ADD93ACAB}">
      <dsp:nvSpPr>
        <dsp:cNvPr id="0" name=""/>
        <dsp:cNvSpPr/>
      </dsp:nvSpPr>
      <dsp:spPr>
        <a:xfrm>
          <a:off x="0" y="511"/>
          <a:ext cx="10927829" cy="119765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C8ECB5-DE6D-4D83-B073-5C8A6F810B54}">
      <dsp:nvSpPr>
        <dsp:cNvPr id="0" name=""/>
        <dsp:cNvSpPr/>
      </dsp:nvSpPr>
      <dsp:spPr>
        <a:xfrm>
          <a:off x="362289" y="269983"/>
          <a:ext cx="658708" cy="6587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53AC74-A294-4430-8D59-CAEB0AD8E960}">
      <dsp:nvSpPr>
        <dsp:cNvPr id="0" name=""/>
        <dsp:cNvSpPr/>
      </dsp:nvSpPr>
      <dsp:spPr>
        <a:xfrm>
          <a:off x="1383287" y="511"/>
          <a:ext cx="9544541" cy="119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51" tIns="126751" rIns="126751" bIns="126751" numCol="1" spcCol="1270" anchor="ctr" anchorCtr="0">
          <a:noAutofit/>
        </a:bodyPr>
        <a:lstStyle/>
        <a:p>
          <a:pPr marL="0" lvl="0" indent="0" algn="l" defTabSz="1111250">
            <a:lnSpc>
              <a:spcPct val="100000"/>
            </a:lnSpc>
            <a:spcBef>
              <a:spcPct val="0"/>
            </a:spcBef>
            <a:spcAft>
              <a:spcPct val="35000"/>
            </a:spcAft>
            <a:buNone/>
          </a:pPr>
          <a:r>
            <a:rPr lang="en-US" sz="2500" kern="1200"/>
            <a:t>Before</a:t>
          </a:r>
        </a:p>
      </dsp:txBody>
      <dsp:txXfrm>
        <a:off x="1383287" y="511"/>
        <a:ext cx="9544541" cy="1197651"/>
      </dsp:txXfrm>
    </dsp:sp>
    <dsp:sp modelId="{94B208ED-6FB6-4B42-B162-787F0BA1AC5D}">
      <dsp:nvSpPr>
        <dsp:cNvPr id="0" name=""/>
        <dsp:cNvSpPr/>
      </dsp:nvSpPr>
      <dsp:spPr>
        <a:xfrm>
          <a:off x="0" y="1497576"/>
          <a:ext cx="10927829" cy="119765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3A828A-D35D-4306-AEB7-FEB6CA5AB04B}">
      <dsp:nvSpPr>
        <dsp:cNvPr id="0" name=""/>
        <dsp:cNvSpPr/>
      </dsp:nvSpPr>
      <dsp:spPr>
        <a:xfrm>
          <a:off x="362289" y="1767048"/>
          <a:ext cx="658708" cy="6587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DF9FD8-42BC-4DDE-A195-936C578AA632}">
      <dsp:nvSpPr>
        <dsp:cNvPr id="0" name=""/>
        <dsp:cNvSpPr/>
      </dsp:nvSpPr>
      <dsp:spPr>
        <a:xfrm>
          <a:off x="1383287" y="1497576"/>
          <a:ext cx="4917523" cy="119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51" tIns="126751" rIns="126751" bIns="126751" numCol="1" spcCol="1270" anchor="ctr" anchorCtr="0">
          <a:noAutofit/>
        </a:bodyPr>
        <a:lstStyle/>
        <a:p>
          <a:pPr marL="0" lvl="0" indent="0" algn="l" defTabSz="1111250">
            <a:lnSpc>
              <a:spcPct val="100000"/>
            </a:lnSpc>
            <a:spcBef>
              <a:spcPct val="0"/>
            </a:spcBef>
            <a:spcAft>
              <a:spcPct val="35000"/>
            </a:spcAft>
            <a:buNone/>
          </a:pPr>
          <a:r>
            <a:rPr lang="en-US" sz="2500" kern="1200"/>
            <a:t>During</a:t>
          </a:r>
        </a:p>
      </dsp:txBody>
      <dsp:txXfrm>
        <a:off x="1383287" y="1497576"/>
        <a:ext cx="4917523" cy="1197651"/>
      </dsp:txXfrm>
    </dsp:sp>
    <dsp:sp modelId="{D1C3BCFB-61C6-4FD6-A3EA-D8F282386C20}">
      <dsp:nvSpPr>
        <dsp:cNvPr id="0" name=""/>
        <dsp:cNvSpPr/>
      </dsp:nvSpPr>
      <dsp:spPr>
        <a:xfrm>
          <a:off x="6300810" y="1497576"/>
          <a:ext cx="4627018" cy="119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51" tIns="126751" rIns="126751" bIns="126751" numCol="1" spcCol="1270" anchor="ctr" anchorCtr="0">
          <a:noAutofit/>
        </a:bodyPr>
        <a:lstStyle/>
        <a:p>
          <a:pPr marL="0" lvl="0" indent="0" algn="l" defTabSz="800100">
            <a:lnSpc>
              <a:spcPct val="100000"/>
            </a:lnSpc>
            <a:spcBef>
              <a:spcPct val="0"/>
            </a:spcBef>
            <a:spcAft>
              <a:spcPct val="35000"/>
            </a:spcAft>
            <a:buNone/>
          </a:pPr>
          <a:endParaRPr lang="en-US" sz="1800" kern="1200"/>
        </a:p>
      </dsp:txBody>
      <dsp:txXfrm>
        <a:off x="6300810" y="1497576"/>
        <a:ext cx="4627018" cy="1197651"/>
      </dsp:txXfrm>
    </dsp:sp>
    <dsp:sp modelId="{2B3FDEB5-BBAD-4A79-9BF2-036D0589467F}">
      <dsp:nvSpPr>
        <dsp:cNvPr id="0" name=""/>
        <dsp:cNvSpPr/>
      </dsp:nvSpPr>
      <dsp:spPr>
        <a:xfrm>
          <a:off x="0" y="2994641"/>
          <a:ext cx="10927829" cy="119765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75F52B-80CC-43C8-9213-C43DB2578207}">
      <dsp:nvSpPr>
        <dsp:cNvPr id="0" name=""/>
        <dsp:cNvSpPr/>
      </dsp:nvSpPr>
      <dsp:spPr>
        <a:xfrm>
          <a:off x="362289" y="3264113"/>
          <a:ext cx="658708" cy="6587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8447D2-3AAA-48D4-8444-356AAC6F7ABA}">
      <dsp:nvSpPr>
        <dsp:cNvPr id="0" name=""/>
        <dsp:cNvSpPr/>
      </dsp:nvSpPr>
      <dsp:spPr>
        <a:xfrm>
          <a:off x="1383287" y="2994641"/>
          <a:ext cx="9544541" cy="119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51" tIns="126751" rIns="126751" bIns="126751" numCol="1" spcCol="1270" anchor="ctr" anchorCtr="0">
          <a:noAutofit/>
        </a:bodyPr>
        <a:lstStyle/>
        <a:p>
          <a:pPr marL="0" lvl="0" indent="0" algn="l" defTabSz="1111250">
            <a:lnSpc>
              <a:spcPct val="100000"/>
            </a:lnSpc>
            <a:spcBef>
              <a:spcPct val="0"/>
            </a:spcBef>
            <a:spcAft>
              <a:spcPct val="35000"/>
            </a:spcAft>
            <a:buNone/>
          </a:pPr>
          <a:r>
            <a:rPr lang="en-US" sz="2500" kern="1200"/>
            <a:t>After</a:t>
          </a:r>
        </a:p>
      </dsp:txBody>
      <dsp:txXfrm>
        <a:off x="1383287" y="2994641"/>
        <a:ext cx="9544541" cy="11976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1662E-FA88-43E7-BC26-7DB94E7E6479}">
      <dsp:nvSpPr>
        <dsp:cNvPr id="0" name=""/>
        <dsp:cNvSpPr/>
      </dsp:nvSpPr>
      <dsp:spPr>
        <a:xfrm>
          <a:off x="0" y="40847"/>
          <a:ext cx="6666833" cy="170818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rtl="0">
            <a:lnSpc>
              <a:spcPct val="90000"/>
            </a:lnSpc>
            <a:spcBef>
              <a:spcPct val="0"/>
            </a:spcBef>
            <a:spcAft>
              <a:spcPct val="35000"/>
            </a:spcAft>
            <a:buNone/>
          </a:pPr>
          <a:r>
            <a:rPr lang="en-GB" sz="4300" kern="1200"/>
            <a:t>Group work</a:t>
          </a:r>
          <a:r>
            <a:rPr lang="en-GB" sz="4300" kern="1200">
              <a:latin typeface="Calibri Light" panose="020F0302020204030204"/>
            </a:rPr>
            <a:t>.</a:t>
          </a:r>
        </a:p>
      </dsp:txBody>
      <dsp:txXfrm>
        <a:off x="83387" y="124234"/>
        <a:ext cx="6500059" cy="1541407"/>
      </dsp:txXfrm>
    </dsp:sp>
    <dsp:sp modelId="{F1CD54BF-9F0F-4626-BAFF-2A79915F3E5E}">
      <dsp:nvSpPr>
        <dsp:cNvPr id="0" name=""/>
        <dsp:cNvSpPr/>
      </dsp:nvSpPr>
      <dsp:spPr>
        <a:xfrm>
          <a:off x="0" y="1872869"/>
          <a:ext cx="6666833" cy="1708181"/>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rtl="0">
            <a:lnSpc>
              <a:spcPct val="90000"/>
            </a:lnSpc>
            <a:spcBef>
              <a:spcPct val="0"/>
            </a:spcBef>
            <a:spcAft>
              <a:spcPct val="35000"/>
            </a:spcAft>
            <a:buNone/>
          </a:pPr>
          <a:r>
            <a:rPr lang="en-GB" sz="4300" kern="1200">
              <a:latin typeface="Calibri Light" panose="020F0302020204030204"/>
            </a:rPr>
            <a:t>Assessment support</a:t>
          </a:r>
          <a:r>
            <a:rPr lang="en-GB" sz="4300" kern="1200"/>
            <a:t>.</a:t>
          </a:r>
        </a:p>
      </dsp:txBody>
      <dsp:txXfrm>
        <a:off x="83387" y="1956256"/>
        <a:ext cx="6500059" cy="1541407"/>
      </dsp:txXfrm>
    </dsp:sp>
    <dsp:sp modelId="{38E64814-CEC7-443A-8664-D35D53BC42D4}">
      <dsp:nvSpPr>
        <dsp:cNvPr id="0" name=""/>
        <dsp:cNvSpPr/>
      </dsp:nvSpPr>
      <dsp:spPr>
        <a:xfrm>
          <a:off x="0" y="3704890"/>
          <a:ext cx="6666833" cy="1708181"/>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rtl="0">
            <a:lnSpc>
              <a:spcPct val="90000"/>
            </a:lnSpc>
            <a:spcBef>
              <a:spcPct val="0"/>
            </a:spcBef>
            <a:spcAft>
              <a:spcPct val="35000"/>
            </a:spcAft>
            <a:buNone/>
          </a:pPr>
          <a:r>
            <a:rPr lang="en-GB" sz="4300" kern="1200">
              <a:latin typeface="Calibri Light" panose="020F0302020204030204"/>
            </a:rPr>
            <a:t>Class interaction via polls and Padlet.</a:t>
          </a:r>
          <a:endParaRPr lang="en-GB" sz="4300" kern="1200"/>
        </a:p>
      </dsp:txBody>
      <dsp:txXfrm>
        <a:off x="83387" y="3788277"/>
        <a:ext cx="6500059" cy="15414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E6FF6-DB1F-4A2A-93BD-5BCBFCBBF011}">
      <dsp:nvSpPr>
        <dsp:cNvPr id="0" name=""/>
        <dsp:cNvSpPr/>
      </dsp:nvSpPr>
      <dsp:spPr>
        <a:xfrm>
          <a:off x="0" y="1863"/>
          <a:ext cx="5075207" cy="953005"/>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b="1" kern="1200" dirty="0"/>
            <a:t>Step 1:</a:t>
          </a:r>
          <a:r>
            <a:rPr lang="en-GB" sz="2400" kern="1200" dirty="0"/>
            <a:t> Take a photo of your location (e.g. out of your window)</a:t>
          </a:r>
          <a:endParaRPr lang="en-US" sz="2400" kern="1200" dirty="0">
            <a:latin typeface="Calibri Light" panose="020F0302020204030204"/>
          </a:endParaRPr>
        </a:p>
      </dsp:txBody>
      <dsp:txXfrm>
        <a:off x="27913" y="29776"/>
        <a:ext cx="5019381" cy="897179"/>
      </dsp:txXfrm>
    </dsp:sp>
    <dsp:sp modelId="{8C0599F9-0A83-433E-AF30-B528BCFDBC9F}">
      <dsp:nvSpPr>
        <dsp:cNvPr id="0" name=""/>
        <dsp:cNvSpPr/>
      </dsp:nvSpPr>
      <dsp:spPr>
        <a:xfrm rot="5400000">
          <a:off x="2358914" y="978694"/>
          <a:ext cx="357377" cy="428852"/>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5400000">
        <a:off x="2408947" y="1014432"/>
        <a:ext cx="257312" cy="250164"/>
      </dsp:txXfrm>
    </dsp:sp>
    <dsp:sp modelId="{F075C313-DB6D-49C8-AC66-BDD7E6E64D2B}">
      <dsp:nvSpPr>
        <dsp:cNvPr id="0" name=""/>
        <dsp:cNvSpPr/>
      </dsp:nvSpPr>
      <dsp:spPr>
        <a:xfrm>
          <a:off x="0" y="1431372"/>
          <a:ext cx="5075207" cy="953005"/>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b="1" kern="1200"/>
            <a:t>Step 2: </a:t>
          </a:r>
          <a:r>
            <a:rPr lang="en-GB" sz="2400" kern="1200"/>
            <a:t>Access the Padlet using QR code or link</a:t>
          </a:r>
          <a:endParaRPr lang="en-US" sz="2400" kern="1200"/>
        </a:p>
      </dsp:txBody>
      <dsp:txXfrm>
        <a:off x="27913" y="1459285"/>
        <a:ext cx="5019381" cy="897179"/>
      </dsp:txXfrm>
    </dsp:sp>
    <dsp:sp modelId="{8B230579-697C-4239-9BF0-9AC84C47ECCC}">
      <dsp:nvSpPr>
        <dsp:cNvPr id="0" name=""/>
        <dsp:cNvSpPr/>
      </dsp:nvSpPr>
      <dsp:spPr>
        <a:xfrm rot="5400000">
          <a:off x="2358914" y="2408203"/>
          <a:ext cx="357377" cy="428852"/>
        </a:xfrm>
        <a:prstGeom prst="rightArrow">
          <a:avLst>
            <a:gd name="adj1" fmla="val 60000"/>
            <a:gd name="adj2" fmla="val 5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5400000">
        <a:off x="2408947" y="2443941"/>
        <a:ext cx="257312" cy="250164"/>
      </dsp:txXfrm>
    </dsp:sp>
    <dsp:sp modelId="{23DAA066-D06D-45AC-A16E-DBFF2CAF4102}">
      <dsp:nvSpPr>
        <dsp:cNvPr id="0" name=""/>
        <dsp:cNvSpPr/>
      </dsp:nvSpPr>
      <dsp:spPr>
        <a:xfrm>
          <a:off x="0" y="2860880"/>
          <a:ext cx="5075207" cy="953005"/>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b="1" kern="1200" dirty="0"/>
            <a:t>Step 3:</a:t>
          </a:r>
          <a:r>
            <a:rPr lang="en-GB" sz="2400" kern="1200" dirty="0"/>
            <a:t> Using the pink (+) button, upload a photo to your location (general locations, no addresses!)</a:t>
          </a:r>
        </a:p>
      </dsp:txBody>
      <dsp:txXfrm>
        <a:off x="27913" y="2888793"/>
        <a:ext cx="5019381" cy="8971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BBCA3-FD85-4596-BBAA-7FEEA99D8C2E}" type="datetimeFigureOut">
              <a:rPr lang="en-US"/>
              <a:t>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549F0-3A30-4F90-88BB-6887684E5746}" type="slidenum">
              <a:rPr lang="en-US"/>
              <a:t>‹#›</a:t>
            </a:fld>
            <a:endParaRPr lang="en-US"/>
          </a:p>
        </p:txBody>
      </p:sp>
    </p:spTree>
    <p:extLst>
      <p:ext uri="{BB962C8B-B14F-4D97-AF65-F5344CB8AC3E}">
        <p14:creationId xmlns:p14="http://schemas.microsoft.com/office/powerpoint/2010/main" val="247630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GB"/>
              <a:t>Clear and consistent signposting of preparation, instructions, live sessions, materials, software and expectations both of and for students.</a:t>
            </a:r>
          </a:p>
          <a:p>
            <a:pPr marL="285750" indent="-285750">
              <a:buFont typeface="Arial,Sans-Serif"/>
              <a:buChar char="•"/>
            </a:pPr>
            <a:r>
              <a:rPr lang="en-GB"/>
              <a:t>Clear daily working structure, with a mix of individual and group tasks. Live 'check-in' sessions each day, presenting lots of opportunities to feed-in, ask questions and for support. This created a friendly and open environment, where students knew how to engage, and had many means to engage.</a:t>
            </a:r>
            <a:endParaRPr lang="en-US"/>
          </a:p>
          <a:p>
            <a:pPr marL="285750" indent="-285750">
              <a:buFont typeface="Arial,Sans-Serif"/>
              <a:buChar char="•"/>
            </a:pPr>
            <a:r>
              <a:rPr lang="en-GB"/>
              <a:t>Adaptability of materials and responsiveness to students, recognising the need to adjustments to level of interaction, and allowing for more time for student-led activities and/or individual working.</a:t>
            </a:r>
            <a:endParaRPr lang="en-GB">
              <a:cs typeface="Calibri"/>
            </a:endParaRPr>
          </a:p>
        </p:txBody>
      </p:sp>
      <p:sp>
        <p:nvSpPr>
          <p:cNvPr id="4" name="Slide Number Placeholder 3"/>
          <p:cNvSpPr>
            <a:spLocks noGrp="1"/>
          </p:cNvSpPr>
          <p:nvPr>
            <p:ph type="sldNum" sz="quarter" idx="5"/>
          </p:nvPr>
        </p:nvSpPr>
        <p:spPr/>
        <p:txBody>
          <a:bodyPr/>
          <a:lstStyle/>
          <a:p>
            <a:fld id="{32F549F0-3A30-4F90-88BB-6887684E5746}" type="slidenum">
              <a:rPr lang="en-US"/>
              <a:t>11</a:t>
            </a:fld>
            <a:endParaRPr lang="en-US"/>
          </a:p>
        </p:txBody>
      </p:sp>
    </p:spTree>
    <p:extLst>
      <p:ext uri="{BB962C8B-B14F-4D97-AF65-F5344CB8AC3E}">
        <p14:creationId xmlns:p14="http://schemas.microsoft.com/office/powerpoint/2010/main" val="1959878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range of hands-on, collaborative activities </a:t>
            </a:r>
            <a:endParaRPr lang="en-US"/>
          </a:p>
          <a:p>
            <a:r>
              <a:rPr lang="en-US">
                <a:cs typeface="Calibri"/>
              </a:rPr>
              <a:t>Opportunities to bring in knowledge from other areas of the course and apply it to the problems</a:t>
            </a:r>
          </a:p>
          <a:p>
            <a:endParaRPr lang="en-US">
              <a:cs typeface="Calibri"/>
            </a:endParaRPr>
          </a:p>
          <a:p>
            <a:r>
              <a:rPr lang="en-US">
                <a:cs typeface="Calibri"/>
              </a:rPr>
              <a:t>Practical, real-work scenario-based examples in a meaningful context</a:t>
            </a:r>
          </a:p>
          <a:p>
            <a:r>
              <a:rPr lang="en-US"/>
              <a:t>work collaboratively on analyzing and solving authentic problems</a:t>
            </a:r>
          </a:p>
          <a:p>
            <a:r>
              <a:rPr lang="en-US">
                <a:cs typeface="Calibri"/>
              </a:rPr>
              <a:t>Important skills in reading the landscape and recording and communicating their observations</a:t>
            </a:r>
          </a:p>
        </p:txBody>
      </p:sp>
      <p:sp>
        <p:nvSpPr>
          <p:cNvPr id="4" name="Slide Number Placeholder 3"/>
          <p:cNvSpPr>
            <a:spLocks noGrp="1"/>
          </p:cNvSpPr>
          <p:nvPr>
            <p:ph type="sldNum" sz="quarter" idx="5"/>
          </p:nvPr>
        </p:nvSpPr>
        <p:spPr/>
        <p:txBody>
          <a:bodyPr/>
          <a:lstStyle/>
          <a:p>
            <a:fld id="{32F549F0-3A30-4F90-88BB-6887684E5746}" type="slidenum">
              <a:rPr lang="en-US"/>
              <a:t>12</a:t>
            </a:fld>
            <a:endParaRPr lang="en-US"/>
          </a:p>
        </p:txBody>
      </p:sp>
    </p:spTree>
    <p:extLst>
      <p:ext uri="{BB962C8B-B14F-4D97-AF65-F5344CB8AC3E}">
        <p14:creationId xmlns:p14="http://schemas.microsoft.com/office/powerpoint/2010/main" val="270135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Consistent level-specific groups (3rd or 4th year) as this was most popular when asked their choice via Moodle Poll – honing in on the needs of the students, and giving them responsibility and choice in their learning – replicating the ‘natural’ groups that form during f2f field work</a:t>
            </a:r>
          </a:p>
          <a:p>
            <a:r>
              <a:rPr lang="en-US"/>
              <a:t>- </a:t>
            </a:r>
            <a:r>
              <a:rPr lang="en-US" b="1"/>
              <a:t>What would you like to get out of the field class? </a:t>
            </a:r>
            <a:r>
              <a:rPr lang="en-US"/>
              <a:t>(initial question during first session): geological knowledge, developing skills further, developing skills, confidence in field notes, improving observations, understanding the field, skills building.</a:t>
            </a:r>
            <a:endParaRPr lang="en-GB"/>
          </a:p>
          <a:p>
            <a:r>
              <a:rPr lang="en-US"/>
              <a:t>Such a big part of fieldwork for me as an undergraduate, and during my postgraduate, was the close-knit community and comradery among peers that occurs due to working intensely and intimately with a small group, and experiencing the same challenge and triumphs of the field trip or expedition. </a:t>
            </a:r>
            <a:endParaRPr lang="en-GB"/>
          </a:p>
        </p:txBody>
      </p:sp>
      <p:sp>
        <p:nvSpPr>
          <p:cNvPr id="4" name="Slide Number Placeholder 3"/>
          <p:cNvSpPr>
            <a:spLocks noGrp="1"/>
          </p:cNvSpPr>
          <p:nvPr>
            <p:ph type="sldNum" sz="quarter" idx="5"/>
          </p:nvPr>
        </p:nvSpPr>
        <p:spPr/>
        <p:txBody>
          <a:bodyPr/>
          <a:lstStyle/>
          <a:p>
            <a:fld id="{32F549F0-3A30-4F90-88BB-6887684E5746}" type="slidenum">
              <a:rPr lang="en-US"/>
              <a:t>13</a:t>
            </a:fld>
            <a:endParaRPr lang="en-US"/>
          </a:p>
        </p:txBody>
      </p:sp>
    </p:spTree>
    <p:extLst>
      <p:ext uri="{BB962C8B-B14F-4D97-AF65-F5344CB8AC3E}">
        <p14:creationId xmlns:p14="http://schemas.microsoft.com/office/powerpoint/2010/main" val="395013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3 week long exam period had just ended. I had my last exam 4 days before. Moral was a bit low, everyone else was finished and we knew we all still had a week left and 5 assessments to do. The timetable and structure ahead of time set our expectations and was very helpful.</a:t>
            </a:r>
            <a:endParaRPr lang="en-US"/>
          </a:p>
          <a:p>
            <a:r>
              <a:rPr lang="en-GB"/>
              <a:t>During: Opening reflection really helped motivation. Gave us personal motivation and value. We enjoyed seeing the same faces each day and working together after a few weeks not having seen each other. The amount of effort put in made us want to pull on the other end. The assessment guidance was very helpful and Hannah was always available to help 1:1 on teams when we got stuck which was really valuable. In the middle of the week we got a bit tired and Hannah seemed to sense this and scaled down the zoom time which worked really well. </a:t>
            </a:r>
            <a:endParaRPr lang="en-US"/>
          </a:p>
          <a:p>
            <a:endParaRPr lang="en-GB"/>
          </a:p>
          <a:p>
            <a:r>
              <a:rPr lang="en-GB"/>
              <a:t>After: I learned I am more capable of sticking to deadlines than I thought. I am much more confident about field sketches. Gained research skills and found out that even experienced geomorphologists </a:t>
            </a:r>
            <a:r>
              <a:rPr lang="en-GB" err="1"/>
              <a:t>cannnot</a:t>
            </a:r>
            <a:r>
              <a:rPr lang="en-GB"/>
              <a:t> always say the origin of a feature definitely. Group work helped our research and communication skills. Also learned about presenting data.</a:t>
            </a: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0A24995A-07C7-5A4B-B5F9-934DAB674314}" type="slidenum">
              <a:rPr lang="en-US" smtClean="0"/>
              <a:t>14</a:t>
            </a:fld>
            <a:endParaRPr lang="en-US"/>
          </a:p>
        </p:txBody>
      </p:sp>
    </p:spTree>
    <p:extLst>
      <p:ext uri="{BB962C8B-B14F-4D97-AF65-F5344CB8AC3E}">
        <p14:creationId xmlns:p14="http://schemas.microsoft.com/office/powerpoint/2010/main" val="392939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worked well: group work, consistent groups, polls, practical exercises to consolidate and practice what we had learned.</a:t>
            </a:r>
          </a:p>
          <a:p>
            <a:r>
              <a:rPr lang="en-GB"/>
              <a:t>Blended assessment format between essay style and practical skills.</a:t>
            </a:r>
          </a:p>
          <a:p>
            <a:r>
              <a:rPr lang="en-GB"/>
              <a:t>Staff availability for help on teams was really good.</a:t>
            </a:r>
          </a:p>
          <a:p>
            <a:r>
              <a:rPr lang="en-GB"/>
              <a:t>The assessment guidance for very helpful for such quick turnarounds.</a:t>
            </a:r>
          </a:p>
          <a:p>
            <a:endParaRPr lang="en-GB"/>
          </a:p>
          <a:p>
            <a:endParaRPr lang="en-US"/>
          </a:p>
        </p:txBody>
      </p:sp>
      <p:sp>
        <p:nvSpPr>
          <p:cNvPr id="4" name="Slide Number Placeholder 3"/>
          <p:cNvSpPr>
            <a:spLocks noGrp="1"/>
          </p:cNvSpPr>
          <p:nvPr>
            <p:ph type="sldNum" sz="quarter" idx="5"/>
          </p:nvPr>
        </p:nvSpPr>
        <p:spPr/>
        <p:txBody>
          <a:bodyPr/>
          <a:lstStyle/>
          <a:p>
            <a:fld id="{0A24995A-07C7-5A4B-B5F9-934DAB674314}" type="slidenum">
              <a:rPr lang="en-US" smtClean="0"/>
              <a:t>15</a:t>
            </a:fld>
            <a:endParaRPr lang="en-US"/>
          </a:p>
        </p:txBody>
      </p:sp>
    </p:spTree>
    <p:extLst>
      <p:ext uri="{BB962C8B-B14F-4D97-AF65-F5344CB8AC3E}">
        <p14:creationId xmlns:p14="http://schemas.microsoft.com/office/powerpoint/2010/main" val="3413596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endParaRPr lang="en-GB"/>
          </a:p>
          <a:p>
            <a:pPr marL="285750" indent="-285750">
              <a:lnSpc>
                <a:spcPct val="90000"/>
              </a:lnSpc>
              <a:spcBef>
                <a:spcPts val="1000"/>
              </a:spcBef>
              <a:buFont typeface="Arial"/>
              <a:buChar char="•"/>
            </a:pPr>
            <a:r>
              <a:rPr lang="en-GB"/>
              <a:t>We invite participants to engage in replication of an interactive cohort-building exercise. Using Padlet and simple drawing tools (e.g. PowerPoint/Paint) volunteered participant location data (spots on maps) and simple sketches are shared to provide a visualisation of cohort distribution, a sense of parallel experience as well and an introduction to simple landscape component analysis. Estimated duration ~ 5 minutes.</a:t>
            </a:r>
          </a:p>
          <a:p>
            <a:pPr marL="285750" indent="-285750">
              <a:lnSpc>
                <a:spcPct val="90000"/>
              </a:lnSpc>
              <a:spcBef>
                <a:spcPts val="1000"/>
              </a:spcBef>
              <a:buFont typeface="Arial"/>
              <a:buChar char="•"/>
            </a:pPr>
            <a:r>
              <a:rPr lang="en-GB"/>
              <a:t>Live demo of the process and instructions to demonstrate ease and speed.</a:t>
            </a:r>
          </a:p>
        </p:txBody>
      </p:sp>
      <p:sp>
        <p:nvSpPr>
          <p:cNvPr id="4" name="Slide Number Placeholder 3"/>
          <p:cNvSpPr>
            <a:spLocks noGrp="1"/>
          </p:cNvSpPr>
          <p:nvPr>
            <p:ph type="sldNum" sz="quarter" idx="5"/>
          </p:nvPr>
        </p:nvSpPr>
        <p:spPr/>
        <p:txBody>
          <a:bodyPr/>
          <a:lstStyle/>
          <a:p>
            <a:fld id="{32F549F0-3A30-4F90-88BB-6887684E5746}" type="slidenum">
              <a:rPr lang="en-US"/>
              <a:t>21</a:t>
            </a:fld>
            <a:endParaRPr lang="en-US"/>
          </a:p>
        </p:txBody>
      </p:sp>
    </p:spTree>
    <p:extLst>
      <p:ext uri="{BB962C8B-B14F-4D97-AF65-F5344CB8AC3E}">
        <p14:creationId xmlns:p14="http://schemas.microsoft.com/office/powerpoint/2010/main" val="292899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endParaRPr lang="en-GB"/>
          </a:p>
          <a:p>
            <a:pPr marL="285750" indent="-285750">
              <a:lnSpc>
                <a:spcPct val="90000"/>
              </a:lnSpc>
              <a:spcBef>
                <a:spcPts val="1000"/>
              </a:spcBef>
              <a:buFont typeface="Arial"/>
              <a:buChar char="•"/>
            </a:pPr>
            <a:r>
              <a:rPr lang="en-GB"/>
              <a:t>We invite participants to engage in replication of an interactive cohort-building exercise. Using Padlet and simple drawing tools (e.g. PowerPoint/Paint) volunteered participant location data (spots on maps) and simple sketches are shared to provide a visualisation of cohort distribution, a sense of parallel experience as well and an introduction to simple landscape component analysis. Estimated duration ~ 5 minutes.</a:t>
            </a:r>
          </a:p>
          <a:p>
            <a:pPr marL="285750" indent="-285750">
              <a:lnSpc>
                <a:spcPct val="90000"/>
              </a:lnSpc>
              <a:spcBef>
                <a:spcPts val="1000"/>
              </a:spcBef>
              <a:buFont typeface="Arial"/>
              <a:buChar char="•"/>
            </a:pPr>
            <a:r>
              <a:rPr lang="en-GB"/>
              <a:t>Live demo of the process and instructions to demonstrate ease and speed.</a:t>
            </a:r>
          </a:p>
        </p:txBody>
      </p:sp>
      <p:sp>
        <p:nvSpPr>
          <p:cNvPr id="4" name="Slide Number Placeholder 3"/>
          <p:cNvSpPr>
            <a:spLocks noGrp="1"/>
          </p:cNvSpPr>
          <p:nvPr>
            <p:ph type="sldNum" sz="quarter" idx="5"/>
          </p:nvPr>
        </p:nvSpPr>
        <p:spPr/>
        <p:txBody>
          <a:bodyPr/>
          <a:lstStyle/>
          <a:p>
            <a:fld id="{32F549F0-3A30-4F90-88BB-6887684E5746}" type="slidenum">
              <a:rPr lang="en-US"/>
              <a:t>22</a:t>
            </a:fld>
            <a:endParaRPr lang="en-US"/>
          </a:p>
        </p:txBody>
      </p:sp>
    </p:spTree>
    <p:extLst>
      <p:ext uri="{BB962C8B-B14F-4D97-AF65-F5344CB8AC3E}">
        <p14:creationId xmlns:p14="http://schemas.microsoft.com/office/powerpoint/2010/main" val="420482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869A7-98F3-4841-97A6-C30D545E89C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C32479B-4734-EC4E-846E-75792FA9CA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8D7FF1B-C3B9-CE4D-8BEA-ACF43FA8F5F7}"/>
              </a:ext>
            </a:extLst>
          </p:cNvPr>
          <p:cNvSpPr>
            <a:spLocks noGrp="1"/>
          </p:cNvSpPr>
          <p:nvPr>
            <p:ph type="dt" sz="half" idx="10"/>
          </p:nvPr>
        </p:nvSpPr>
        <p:spPr/>
        <p:txBody>
          <a:bodyPr/>
          <a:lstStyle/>
          <a:p>
            <a:fld id="{C4458ABD-1A6A-E045-BB8E-8584BBBC89CB}" type="datetimeFigureOut">
              <a:rPr lang="en-US" smtClean="0"/>
              <a:t>2/1/2022</a:t>
            </a:fld>
            <a:endParaRPr lang="en-US"/>
          </a:p>
        </p:txBody>
      </p:sp>
      <p:sp>
        <p:nvSpPr>
          <p:cNvPr id="5" name="Footer Placeholder 4">
            <a:extLst>
              <a:ext uri="{FF2B5EF4-FFF2-40B4-BE49-F238E27FC236}">
                <a16:creationId xmlns:a16="http://schemas.microsoft.com/office/drawing/2014/main" id="{F02EC333-282C-204D-A148-EC44649B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7E2DB-D5AF-F64A-B893-C3E347C170A0}"/>
              </a:ext>
            </a:extLst>
          </p:cNvPr>
          <p:cNvSpPr>
            <a:spLocks noGrp="1"/>
          </p:cNvSpPr>
          <p:nvPr>
            <p:ph type="sldNum" sz="quarter" idx="12"/>
          </p:nvPr>
        </p:nvSpPr>
        <p:spPr/>
        <p:txBody>
          <a:bodyPr/>
          <a:lstStyle/>
          <a:p>
            <a:fld id="{C4F9445E-74CA-794A-AAB0-B19B65A18B35}" type="slidenum">
              <a:rPr lang="en-US" smtClean="0"/>
              <a:t>‹#›</a:t>
            </a:fld>
            <a:endParaRPr lang="en-US"/>
          </a:p>
        </p:txBody>
      </p:sp>
    </p:spTree>
    <p:extLst>
      <p:ext uri="{BB962C8B-B14F-4D97-AF65-F5344CB8AC3E}">
        <p14:creationId xmlns:p14="http://schemas.microsoft.com/office/powerpoint/2010/main" val="237909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981F-8912-3148-B0A6-46475698A3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64EF4EC-2D80-4F44-AB03-4128C3DB6BF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A0BEB2-A99B-3842-B40F-6600192F035C}"/>
              </a:ext>
            </a:extLst>
          </p:cNvPr>
          <p:cNvSpPr>
            <a:spLocks noGrp="1"/>
          </p:cNvSpPr>
          <p:nvPr>
            <p:ph type="dt" sz="half" idx="10"/>
          </p:nvPr>
        </p:nvSpPr>
        <p:spPr/>
        <p:txBody>
          <a:bodyPr/>
          <a:lstStyle/>
          <a:p>
            <a:fld id="{C4458ABD-1A6A-E045-BB8E-8584BBBC89CB}" type="datetimeFigureOut">
              <a:rPr lang="en-US" smtClean="0"/>
              <a:t>2/1/2022</a:t>
            </a:fld>
            <a:endParaRPr lang="en-US"/>
          </a:p>
        </p:txBody>
      </p:sp>
      <p:sp>
        <p:nvSpPr>
          <p:cNvPr id="5" name="Footer Placeholder 4">
            <a:extLst>
              <a:ext uri="{FF2B5EF4-FFF2-40B4-BE49-F238E27FC236}">
                <a16:creationId xmlns:a16="http://schemas.microsoft.com/office/drawing/2014/main" id="{2BBCD9E0-C489-724B-AFEF-F66491A28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07BF6-7100-7043-834C-1AD173AAA861}"/>
              </a:ext>
            </a:extLst>
          </p:cNvPr>
          <p:cNvSpPr>
            <a:spLocks noGrp="1"/>
          </p:cNvSpPr>
          <p:nvPr>
            <p:ph type="sldNum" sz="quarter" idx="12"/>
          </p:nvPr>
        </p:nvSpPr>
        <p:spPr/>
        <p:txBody>
          <a:bodyPr/>
          <a:lstStyle/>
          <a:p>
            <a:fld id="{C4F9445E-74CA-794A-AAB0-B19B65A18B35}" type="slidenum">
              <a:rPr lang="en-US" smtClean="0"/>
              <a:t>‹#›</a:t>
            </a:fld>
            <a:endParaRPr lang="en-US"/>
          </a:p>
        </p:txBody>
      </p:sp>
    </p:spTree>
    <p:extLst>
      <p:ext uri="{BB962C8B-B14F-4D97-AF65-F5344CB8AC3E}">
        <p14:creationId xmlns:p14="http://schemas.microsoft.com/office/powerpoint/2010/main" val="4259018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ADD6A-1738-0A43-BC27-00C4AF7080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DD02EFC-AD85-B04B-ABD4-3561ACA86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65C1C87-09EE-7E4B-A3F9-25BF83DB7E2D}"/>
              </a:ext>
            </a:extLst>
          </p:cNvPr>
          <p:cNvSpPr>
            <a:spLocks noGrp="1"/>
          </p:cNvSpPr>
          <p:nvPr>
            <p:ph type="dt" sz="half" idx="10"/>
          </p:nvPr>
        </p:nvSpPr>
        <p:spPr/>
        <p:txBody>
          <a:bodyPr/>
          <a:lstStyle/>
          <a:p>
            <a:fld id="{C4458ABD-1A6A-E045-BB8E-8584BBBC89CB}" type="datetimeFigureOut">
              <a:rPr lang="en-US" smtClean="0"/>
              <a:t>2/1/2022</a:t>
            </a:fld>
            <a:endParaRPr lang="en-US"/>
          </a:p>
        </p:txBody>
      </p:sp>
      <p:sp>
        <p:nvSpPr>
          <p:cNvPr id="5" name="Footer Placeholder 4">
            <a:extLst>
              <a:ext uri="{FF2B5EF4-FFF2-40B4-BE49-F238E27FC236}">
                <a16:creationId xmlns:a16="http://schemas.microsoft.com/office/drawing/2014/main" id="{05E435B2-BBA5-FD4F-A8A1-08115BFA8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A7041-E993-F74B-B95A-A07228ED4213}"/>
              </a:ext>
            </a:extLst>
          </p:cNvPr>
          <p:cNvSpPr>
            <a:spLocks noGrp="1"/>
          </p:cNvSpPr>
          <p:nvPr>
            <p:ph type="sldNum" sz="quarter" idx="12"/>
          </p:nvPr>
        </p:nvSpPr>
        <p:spPr/>
        <p:txBody>
          <a:bodyPr/>
          <a:lstStyle/>
          <a:p>
            <a:fld id="{C4F9445E-74CA-794A-AAB0-B19B65A18B35}" type="slidenum">
              <a:rPr lang="en-US" smtClean="0"/>
              <a:t>‹#›</a:t>
            </a:fld>
            <a:endParaRPr lang="en-US"/>
          </a:p>
        </p:txBody>
      </p:sp>
    </p:spTree>
    <p:extLst>
      <p:ext uri="{BB962C8B-B14F-4D97-AF65-F5344CB8AC3E}">
        <p14:creationId xmlns:p14="http://schemas.microsoft.com/office/powerpoint/2010/main" val="1797024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7B7A1-7425-EF4A-A993-D905E5C305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1AA3F3F-0E7B-A24D-8D50-C7BEA1EBA74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53BFA70-CE86-0C4F-AF94-BFDB0CF7A8B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1AE27BD-2E53-8645-A21B-22C7C0AFE3D1}"/>
              </a:ext>
            </a:extLst>
          </p:cNvPr>
          <p:cNvSpPr>
            <a:spLocks noGrp="1"/>
          </p:cNvSpPr>
          <p:nvPr>
            <p:ph type="dt" sz="half" idx="10"/>
          </p:nvPr>
        </p:nvSpPr>
        <p:spPr/>
        <p:txBody>
          <a:bodyPr/>
          <a:lstStyle/>
          <a:p>
            <a:fld id="{C4458ABD-1A6A-E045-BB8E-8584BBBC89CB}" type="datetimeFigureOut">
              <a:rPr lang="en-US" smtClean="0"/>
              <a:t>2/1/2022</a:t>
            </a:fld>
            <a:endParaRPr lang="en-US"/>
          </a:p>
        </p:txBody>
      </p:sp>
      <p:sp>
        <p:nvSpPr>
          <p:cNvPr id="6" name="Footer Placeholder 5">
            <a:extLst>
              <a:ext uri="{FF2B5EF4-FFF2-40B4-BE49-F238E27FC236}">
                <a16:creationId xmlns:a16="http://schemas.microsoft.com/office/drawing/2014/main" id="{5300CD9F-DE7F-E744-A531-CE57002FE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4C84EA-5156-7B49-A11F-7FCD90750F97}"/>
              </a:ext>
            </a:extLst>
          </p:cNvPr>
          <p:cNvSpPr>
            <a:spLocks noGrp="1"/>
          </p:cNvSpPr>
          <p:nvPr>
            <p:ph type="sldNum" sz="quarter" idx="12"/>
          </p:nvPr>
        </p:nvSpPr>
        <p:spPr/>
        <p:txBody>
          <a:bodyPr/>
          <a:lstStyle/>
          <a:p>
            <a:fld id="{C4F9445E-74CA-794A-AAB0-B19B65A18B35}" type="slidenum">
              <a:rPr lang="en-US" smtClean="0"/>
              <a:t>‹#›</a:t>
            </a:fld>
            <a:endParaRPr lang="en-US"/>
          </a:p>
        </p:txBody>
      </p:sp>
    </p:spTree>
    <p:extLst>
      <p:ext uri="{BB962C8B-B14F-4D97-AF65-F5344CB8AC3E}">
        <p14:creationId xmlns:p14="http://schemas.microsoft.com/office/powerpoint/2010/main" val="3452373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3F71-F901-3941-8D07-5251206DBD2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1B67E5-89C1-8F4F-A65E-ADDA5683E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7722A25-5B2F-0A46-95F4-870CD5733CC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4837778-C968-F745-AFD7-1D021F0D6C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FE5D606-A94B-FC4A-9151-F8563C68CE3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81FD691-6A82-5948-B9C3-CC4F70534FF2}"/>
              </a:ext>
            </a:extLst>
          </p:cNvPr>
          <p:cNvSpPr>
            <a:spLocks noGrp="1"/>
          </p:cNvSpPr>
          <p:nvPr>
            <p:ph type="dt" sz="half" idx="10"/>
          </p:nvPr>
        </p:nvSpPr>
        <p:spPr/>
        <p:txBody>
          <a:bodyPr/>
          <a:lstStyle/>
          <a:p>
            <a:fld id="{C4458ABD-1A6A-E045-BB8E-8584BBBC89CB}" type="datetimeFigureOut">
              <a:rPr lang="en-US" smtClean="0"/>
              <a:t>2/1/2022</a:t>
            </a:fld>
            <a:endParaRPr lang="en-US"/>
          </a:p>
        </p:txBody>
      </p:sp>
      <p:sp>
        <p:nvSpPr>
          <p:cNvPr id="8" name="Footer Placeholder 7">
            <a:extLst>
              <a:ext uri="{FF2B5EF4-FFF2-40B4-BE49-F238E27FC236}">
                <a16:creationId xmlns:a16="http://schemas.microsoft.com/office/drawing/2014/main" id="{BA4EC2FF-8257-D642-AF85-4C51EE2712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A4E523-62D2-6349-BF26-4AB8ADC424F1}"/>
              </a:ext>
            </a:extLst>
          </p:cNvPr>
          <p:cNvSpPr>
            <a:spLocks noGrp="1"/>
          </p:cNvSpPr>
          <p:nvPr>
            <p:ph type="sldNum" sz="quarter" idx="12"/>
          </p:nvPr>
        </p:nvSpPr>
        <p:spPr/>
        <p:txBody>
          <a:bodyPr/>
          <a:lstStyle/>
          <a:p>
            <a:fld id="{C4F9445E-74CA-794A-AAB0-B19B65A18B35}" type="slidenum">
              <a:rPr lang="en-US" smtClean="0"/>
              <a:t>‹#›</a:t>
            </a:fld>
            <a:endParaRPr lang="en-US"/>
          </a:p>
        </p:txBody>
      </p:sp>
    </p:spTree>
    <p:extLst>
      <p:ext uri="{BB962C8B-B14F-4D97-AF65-F5344CB8AC3E}">
        <p14:creationId xmlns:p14="http://schemas.microsoft.com/office/powerpoint/2010/main" val="3314103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8B415-8C72-914B-9CDC-9863B732DB3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30F065F-A78B-3541-8763-F04D5D44255D}"/>
              </a:ext>
            </a:extLst>
          </p:cNvPr>
          <p:cNvSpPr>
            <a:spLocks noGrp="1"/>
          </p:cNvSpPr>
          <p:nvPr>
            <p:ph type="dt" sz="half" idx="10"/>
          </p:nvPr>
        </p:nvSpPr>
        <p:spPr/>
        <p:txBody>
          <a:bodyPr/>
          <a:lstStyle/>
          <a:p>
            <a:fld id="{C4458ABD-1A6A-E045-BB8E-8584BBBC89CB}" type="datetimeFigureOut">
              <a:rPr lang="en-US" smtClean="0"/>
              <a:t>2/1/2022</a:t>
            </a:fld>
            <a:endParaRPr lang="en-US"/>
          </a:p>
        </p:txBody>
      </p:sp>
      <p:sp>
        <p:nvSpPr>
          <p:cNvPr id="4" name="Footer Placeholder 3">
            <a:extLst>
              <a:ext uri="{FF2B5EF4-FFF2-40B4-BE49-F238E27FC236}">
                <a16:creationId xmlns:a16="http://schemas.microsoft.com/office/drawing/2014/main" id="{53CD1C57-2280-E141-A054-FC139ABCA9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831893-9B1C-7746-8D1E-588D87917D84}"/>
              </a:ext>
            </a:extLst>
          </p:cNvPr>
          <p:cNvSpPr>
            <a:spLocks noGrp="1"/>
          </p:cNvSpPr>
          <p:nvPr>
            <p:ph type="sldNum" sz="quarter" idx="12"/>
          </p:nvPr>
        </p:nvSpPr>
        <p:spPr/>
        <p:txBody>
          <a:bodyPr/>
          <a:lstStyle/>
          <a:p>
            <a:fld id="{C4F9445E-74CA-794A-AAB0-B19B65A18B35}" type="slidenum">
              <a:rPr lang="en-US" smtClean="0"/>
              <a:t>‹#›</a:t>
            </a:fld>
            <a:endParaRPr lang="en-US"/>
          </a:p>
        </p:txBody>
      </p:sp>
    </p:spTree>
    <p:extLst>
      <p:ext uri="{BB962C8B-B14F-4D97-AF65-F5344CB8AC3E}">
        <p14:creationId xmlns:p14="http://schemas.microsoft.com/office/powerpoint/2010/main" val="202459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1B63-929E-5D40-BA4B-5005F2F25F18}"/>
              </a:ext>
            </a:extLst>
          </p:cNvPr>
          <p:cNvSpPr>
            <a:spLocks noGrp="1"/>
          </p:cNvSpPr>
          <p:nvPr>
            <p:ph type="dt" sz="half" idx="10"/>
          </p:nvPr>
        </p:nvSpPr>
        <p:spPr/>
        <p:txBody>
          <a:bodyPr/>
          <a:lstStyle/>
          <a:p>
            <a:fld id="{C4458ABD-1A6A-E045-BB8E-8584BBBC89CB}" type="datetimeFigureOut">
              <a:rPr lang="en-US" smtClean="0"/>
              <a:t>2/1/2022</a:t>
            </a:fld>
            <a:endParaRPr lang="en-US"/>
          </a:p>
        </p:txBody>
      </p:sp>
      <p:sp>
        <p:nvSpPr>
          <p:cNvPr id="3" name="Footer Placeholder 2">
            <a:extLst>
              <a:ext uri="{FF2B5EF4-FFF2-40B4-BE49-F238E27FC236}">
                <a16:creationId xmlns:a16="http://schemas.microsoft.com/office/drawing/2014/main" id="{283641BA-3EBB-8248-A342-E01D1C35D1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C0C03D-0A2C-C745-81D3-9E9C1B874288}"/>
              </a:ext>
            </a:extLst>
          </p:cNvPr>
          <p:cNvSpPr>
            <a:spLocks noGrp="1"/>
          </p:cNvSpPr>
          <p:nvPr>
            <p:ph type="sldNum" sz="quarter" idx="12"/>
          </p:nvPr>
        </p:nvSpPr>
        <p:spPr/>
        <p:txBody>
          <a:bodyPr/>
          <a:lstStyle/>
          <a:p>
            <a:fld id="{C4F9445E-74CA-794A-AAB0-B19B65A18B35}" type="slidenum">
              <a:rPr lang="en-US" smtClean="0"/>
              <a:t>‹#›</a:t>
            </a:fld>
            <a:endParaRPr lang="en-US"/>
          </a:p>
        </p:txBody>
      </p:sp>
    </p:spTree>
    <p:extLst>
      <p:ext uri="{BB962C8B-B14F-4D97-AF65-F5344CB8AC3E}">
        <p14:creationId xmlns:p14="http://schemas.microsoft.com/office/powerpoint/2010/main" val="3861945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6C82-AE34-7142-810D-EC66F471A9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B0FD8D8-9F77-8E4E-90CB-9EBDF2916F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2E0D4D2-B7B0-DE4C-A644-B836BD39D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5AF14C-5FD5-5747-AED9-2744F5FB6A32}"/>
              </a:ext>
            </a:extLst>
          </p:cNvPr>
          <p:cNvSpPr>
            <a:spLocks noGrp="1"/>
          </p:cNvSpPr>
          <p:nvPr>
            <p:ph type="dt" sz="half" idx="10"/>
          </p:nvPr>
        </p:nvSpPr>
        <p:spPr/>
        <p:txBody>
          <a:bodyPr/>
          <a:lstStyle/>
          <a:p>
            <a:fld id="{C4458ABD-1A6A-E045-BB8E-8584BBBC89CB}" type="datetimeFigureOut">
              <a:rPr lang="en-US" smtClean="0"/>
              <a:t>2/1/2022</a:t>
            </a:fld>
            <a:endParaRPr lang="en-US"/>
          </a:p>
        </p:txBody>
      </p:sp>
      <p:sp>
        <p:nvSpPr>
          <p:cNvPr id="6" name="Footer Placeholder 5">
            <a:extLst>
              <a:ext uri="{FF2B5EF4-FFF2-40B4-BE49-F238E27FC236}">
                <a16:creationId xmlns:a16="http://schemas.microsoft.com/office/drawing/2014/main" id="{DB066C2D-3167-E047-A6D4-789B068F6F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5E601-72A6-E644-A0EF-91AA55C34156}"/>
              </a:ext>
            </a:extLst>
          </p:cNvPr>
          <p:cNvSpPr>
            <a:spLocks noGrp="1"/>
          </p:cNvSpPr>
          <p:nvPr>
            <p:ph type="sldNum" sz="quarter" idx="12"/>
          </p:nvPr>
        </p:nvSpPr>
        <p:spPr/>
        <p:txBody>
          <a:bodyPr/>
          <a:lstStyle/>
          <a:p>
            <a:fld id="{C4F9445E-74CA-794A-AAB0-B19B65A18B35}" type="slidenum">
              <a:rPr lang="en-US" smtClean="0"/>
              <a:t>‹#›</a:t>
            </a:fld>
            <a:endParaRPr lang="en-US"/>
          </a:p>
        </p:txBody>
      </p:sp>
    </p:spTree>
    <p:extLst>
      <p:ext uri="{BB962C8B-B14F-4D97-AF65-F5344CB8AC3E}">
        <p14:creationId xmlns:p14="http://schemas.microsoft.com/office/powerpoint/2010/main" val="260016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FCA8-4A4F-1D4B-8F48-90384C5ECE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9C4FE3B-B769-4442-8BA8-7AF9B8987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C6052F-CA87-C44C-B14C-3DD54826E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BC8CED-CFB1-D44D-8242-36A7C526CE83}"/>
              </a:ext>
            </a:extLst>
          </p:cNvPr>
          <p:cNvSpPr>
            <a:spLocks noGrp="1"/>
          </p:cNvSpPr>
          <p:nvPr>
            <p:ph type="dt" sz="half" idx="10"/>
          </p:nvPr>
        </p:nvSpPr>
        <p:spPr/>
        <p:txBody>
          <a:bodyPr/>
          <a:lstStyle/>
          <a:p>
            <a:fld id="{C4458ABD-1A6A-E045-BB8E-8584BBBC89CB}" type="datetimeFigureOut">
              <a:rPr lang="en-US" smtClean="0"/>
              <a:t>2/1/2022</a:t>
            </a:fld>
            <a:endParaRPr lang="en-US"/>
          </a:p>
        </p:txBody>
      </p:sp>
      <p:sp>
        <p:nvSpPr>
          <p:cNvPr id="6" name="Footer Placeholder 5">
            <a:extLst>
              <a:ext uri="{FF2B5EF4-FFF2-40B4-BE49-F238E27FC236}">
                <a16:creationId xmlns:a16="http://schemas.microsoft.com/office/drawing/2014/main" id="{D206C593-C86C-CB4C-B0E5-174922F6E7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B4B4E-1720-3D4A-9A9F-0DD6C6252557}"/>
              </a:ext>
            </a:extLst>
          </p:cNvPr>
          <p:cNvSpPr>
            <a:spLocks noGrp="1"/>
          </p:cNvSpPr>
          <p:nvPr>
            <p:ph type="sldNum" sz="quarter" idx="12"/>
          </p:nvPr>
        </p:nvSpPr>
        <p:spPr/>
        <p:txBody>
          <a:bodyPr/>
          <a:lstStyle/>
          <a:p>
            <a:fld id="{C4F9445E-74CA-794A-AAB0-B19B65A18B35}" type="slidenum">
              <a:rPr lang="en-US" smtClean="0"/>
              <a:t>‹#›</a:t>
            </a:fld>
            <a:endParaRPr lang="en-US"/>
          </a:p>
        </p:txBody>
      </p:sp>
    </p:spTree>
    <p:extLst>
      <p:ext uri="{BB962C8B-B14F-4D97-AF65-F5344CB8AC3E}">
        <p14:creationId xmlns:p14="http://schemas.microsoft.com/office/powerpoint/2010/main" val="167050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5B8B-633B-4349-93DD-14B1205A1C8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B9F398-0DA2-A14E-8812-02A62612B27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E9C7082-64C6-A149-B4D9-3F64D91587A4}"/>
              </a:ext>
            </a:extLst>
          </p:cNvPr>
          <p:cNvSpPr>
            <a:spLocks noGrp="1"/>
          </p:cNvSpPr>
          <p:nvPr>
            <p:ph type="dt" sz="half" idx="10"/>
          </p:nvPr>
        </p:nvSpPr>
        <p:spPr/>
        <p:txBody>
          <a:bodyPr/>
          <a:lstStyle/>
          <a:p>
            <a:fld id="{C4458ABD-1A6A-E045-BB8E-8584BBBC89CB}" type="datetimeFigureOut">
              <a:rPr lang="en-US" smtClean="0"/>
              <a:t>2/1/2022</a:t>
            </a:fld>
            <a:endParaRPr lang="en-US"/>
          </a:p>
        </p:txBody>
      </p:sp>
      <p:sp>
        <p:nvSpPr>
          <p:cNvPr id="5" name="Footer Placeholder 4">
            <a:extLst>
              <a:ext uri="{FF2B5EF4-FFF2-40B4-BE49-F238E27FC236}">
                <a16:creationId xmlns:a16="http://schemas.microsoft.com/office/drawing/2014/main" id="{D532CFCB-C5C1-7747-B020-7FB18389D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8B319-89F2-2C49-9F05-BBBCF8361CA9}"/>
              </a:ext>
            </a:extLst>
          </p:cNvPr>
          <p:cNvSpPr>
            <a:spLocks noGrp="1"/>
          </p:cNvSpPr>
          <p:nvPr>
            <p:ph type="sldNum" sz="quarter" idx="12"/>
          </p:nvPr>
        </p:nvSpPr>
        <p:spPr/>
        <p:txBody>
          <a:bodyPr/>
          <a:lstStyle/>
          <a:p>
            <a:fld id="{C4F9445E-74CA-794A-AAB0-B19B65A18B35}" type="slidenum">
              <a:rPr lang="en-US" smtClean="0"/>
              <a:t>‹#›</a:t>
            </a:fld>
            <a:endParaRPr lang="en-US"/>
          </a:p>
        </p:txBody>
      </p:sp>
    </p:spTree>
    <p:extLst>
      <p:ext uri="{BB962C8B-B14F-4D97-AF65-F5344CB8AC3E}">
        <p14:creationId xmlns:p14="http://schemas.microsoft.com/office/powerpoint/2010/main" val="4124505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18CAA7-C8E9-454A-A237-627A625346E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63C129-6C17-D14C-9570-995784F06F2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2907EC-B5D1-5A43-95B5-859DE70CA812}"/>
              </a:ext>
            </a:extLst>
          </p:cNvPr>
          <p:cNvSpPr>
            <a:spLocks noGrp="1"/>
          </p:cNvSpPr>
          <p:nvPr>
            <p:ph type="dt" sz="half" idx="10"/>
          </p:nvPr>
        </p:nvSpPr>
        <p:spPr/>
        <p:txBody>
          <a:bodyPr/>
          <a:lstStyle/>
          <a:p>
            <a:fld id="{C4458ABD-1A6A-E045-BB8E-8584BBBC89CB}" type="datetimeFigureOut">
              <a:rPr lang="en-US" smtClean="0"/>
              <a:t>2/1/2022</a:t>
            </a:fld>
            <a:endParaRPr lang="en-US"/>
          </a:p>
        </p:txBody>
      </p:sp>
      <p:sp>
        <p:nvSpPr>
          <p:cNvPr id="5" name="Footer Placeholder 4">
            <a:extLst>
              <a:ext uri="{FF2B5EF4-FFF2-40B4-BE49-F238E27FC236}">
                <a16:creationId xmlns:a16="http://schemas.microsoft.com/office/drawing/2014/main" id="{C0AE56F8-99DE-BB42-8CF3-3464C2F09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A438E-F1C1-364D-B5EC-C944E292A354}"/>
              </a:ext>
            </a:extLst>
          </p:cNvPr>
          <p:cNvSpPr>
            <a:spLocks noGrp="1"/>
          </p:cNvSpPr>
          <p:nvPr>
            <p:ph type="sldNum" sz="quarter" idx="12"/>
          </p:nvPr>
        </p:nvSpPr>
        <p:spPr/>
        <p:txBody>
          <a:bodyPr/>
          <a:lstStyle/>
          <a:p>
            <a:fld id="{C4F9445E-74CA-794A-AAB0-B19B65A18B35}" type="slidenum">
              <a:rPr lang="en-US" smtClean="0"/>
              <a:t>‹#›</a:t>
            </a:fld>
            <a:endParaRPr lang="en-US"/>
          </a:p>
        </p:txBody>
      </p:sp>
    </p:spTree>
    <p:extLst>
      <p:ext uri="{BB962C8B-B14F-4D97-AF65-F5344CB8AC3E}">
        <p14:creationId xmlns:p14="http://schemas.microsoft.com/office/powerpoint/2010/main" val="2550529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05C4C-C40A-4340-819C-77621D828D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25FA1DD-58A8-D248-BC18-DCD5C9D227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E04ECE-C875-DB4E-9B69-96D694CA1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58ABD-1A6A-E045-BB8E-8584BBBC89CB}" type="datetimeFigureOut">
              <a:rPr lang="en-US" smtClean="0"/>
              <a:t>2/1/2022</a:t>
            </a:fld>
            <a:endParaRPr lang="en-US"/>
          </a:p>
        </p:txBody>
      </p:sp>
      <p:sp>
        <p:nvSpPr>
          <p:cNvPr id="5" name="Footer Placeholder 4">
            <a:extLst>
              <a:ext uri="{FF2B5EF4-FFF2-40B4-BE49-F238E27FC236}">
                <a16:creationId xmlns:a16="http://schemas.microsoft.com/office/drawing/2014/main" id="{4CDC315C-E683-8045-A507-F953CBC8D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41085E-9FEF-8B44-8E36-CAB25B98E6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9445E-74CA-794A-AAB0-B19B65A18B35}" type="slidenum">
              <a:rPr lang="en-US" smtClean="0"/>
              <a:t>‹#›</a:t>
            </a:fld>
            <a:endParaRPr lang="en-US"/>
          </a:p>
        </p:txBody>
      </p:sp>
    </p:spTree>
    <p:extLst>
      <p:ext uri="{BB962C8B-B14F-4D97-AF65-F5344CB8AC3E}">
        <p14:creationId xmlns:p14="http://schemas.microsoft.com/office/powerpoint/2010/main" val="1058786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Hannah.Mathers@glasgow.ac.uk"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54.png"/><Relationship Id="rId4" Type="http://schemas.openxmlformats.org/officeDocument/2006/relationships/hyperlink" Target="https://www.gla.ac.uk/media/Media_796893_smxx.pdf" TargetMode="External"/></Relationships>
</file>

<file path=ppt/slides/_rels/slide2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png"/><Relationship Id="rId7" Type="http://schemas.openxmlformats.org/officeDocument/2006/relationships/diagramColors" Target="../diagrams/colors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1.png"/><Relationship Id="rId7" Type="http://schemas.openxmlformats.org/officeDocument/2006/relationships/diagramLayout" Target="../diagrams/layout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9.xml"/><Relationship Id="rId11" Type="http://schemas.openxmlformats.org/officeDocument/2006/relationships/image" Target="../media/image57.png"/><Relationship Id="rId5" Type="http://schemas.openxmlformats.org/officeDocument/2006/relationships/image" Target="../media/image56.svg"/><Relationship Id="rId10" Type="http://schemas.microsoft.com/office/2007/relationships/diagramDrawing" Target="../diagrams/drawing9.xml"/><Relationship Id="rId4" Type="http://schemas.openxmlformats.org/officeDocument/2006/relationships/image" Target="../media/image55.png"/><Relationship Id="rId9" Type="http://schemas.openxmlformats.org/officeDocument/2006/relationships/diagramColors" Target="../diagrams/colors9.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22.svg"/><Relationship Id="rId5" Type="http://schemas.openxmlformats.org/officeDocument/2006/relationships/diagramQuickStyle" Target="../diagrams/quickStyle3.xml"/><Relationship Id="rId10" Type="http://schemas.openxmlformats.org/officeDocument/2006/relationships/image" Target="../media/image21.png"/><Relationship Id="rId4" Type="http://schemas.openxmlformats.org/officeDocument/2006/relationships/diagramLayout" Target="../diagrams/layout3.xml"/><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807" y="394643"/>
            <a:ext cx="11555963" cy="1139136"/>
          </a:xfrm>
        </p:spPr>
        <p:txBody>
          <a:bodyPr>
            <a:normAutofit fontScale="90000"/>
          </a:bodyPr>
          <a:lstStyle/>
          <a:p>
            <a:r>
              <a:rPr lang="en-GB" sz="4400" b="1">
                <a:solidFill>
                  <a:schemeClr val="bg1"/>
                </a:solidFill>
                <a:latin typeface="Gautami"/>
                <a:ea typeface="+mj-lt"/>
                <a:cs typeface="+mj-lt"/>
              </a:rPr>
              <a:t>Mulling it over: Valuing reflection and cohort-centred learning in virtual field class design</a:t>
            </a:r>
            <a:endParaRPr lang="en-US" sz="4400" b="1">
              <a:solidFill>
                <a:schemeClr val="bg1"/>
              </a:solidFill>
              <a:latin typeface="Gautami"/>
              <a:ea typeface="+mj-lt"/>
              <a:cs typeface="+mj-lt"/>
            </a:endParaRPr>
          </a:p>
        </p:txBody>
      </p:sp>
      <p:sp>
        <p:nvSpPr>
          <p:cNvPr id="3" name="Subtitle 2"/>
          <p:cNvSpPr>
            <a:spLocks noGrp="1"/>
          </p:cNvSpPr>
          <p:nvPr>
            <p:ph type="subTitle" idx="1"/>
          </p:nvPr>
        </p:nvSpPr>
        <p:spPr>
          <a:xfrm>
            <a:off x="-2001" y="5780302"/>
            <a:ext cx="12191999" cy="932183"/>
          </a:xfrm>
        </p:spPr>
        <p:txBody>
          <a:bodyPr vert="horz" lIns="91440" tIns="45720" rIns="91440" bIns="45720" rtlCol="0" anchor="t">
            <a:normAutofit/>
          </a:bodyPr>
          <a:lstStyle/>
          <a:p>
            <a:r>
              <a:rPr lang="en-US" sz="1800" b="1">
                <a:solidFill>
                  <a:schemeClr val="accent1">
                    <a:lumMod val="50000"/>
                  </a:schemeClr>
                </a:solidFill>
                <a:latin typeface="Gautami"/>
                <a:cs typeface="Calibri"/>
              </a:rPr>
              <a:t>Dr Hannah Mathers, Dr Pamela Campbell, Miss Emma Cameron,</a:t>
            </a:r>
          </a:p>
          <a:p>
            <a:r>
              <a:rPr lang="en-US" sz="1600">
                <a:solidFill>
                  <a:schemeClr val="accent1">
                    <a:lumMod val="50000"/>
                  </a:schemeClr>
                </a:solidFill>
                <a:latin typeface="Gautami"/>
                <a:cs typeface="Calibri" panose="020F0502020204030204"/>
              </a:rPr>
              <a:t>School of Geographical &amp; Earth Sciences, University of Glasgow</a:t>
            </a:r>
          </a:p>
        </p:txBody>
      </p:sp>
      <p:pic>
        <p:nvPicPr>
          <p:cNvPr id="5" name="Picture 5">
            <a:extLst>
              <a:ext uri="{FF2B5EF4-FFF2-40B4-BE49-F238E27FC236}">
                <a16:creationId xmlns:a16="http://schemas.microsoft.com/office/drawing/2014/main" id="{B8EF4DC0-4F98-4A0C-87C2-9BC7F2638FE5}"/>
              </a:ext>
            </a:extLst>
          </p:cNvPr>
          <p:cNvPicPr>
            <a:picLocks noChangeAspect="1"/>
          </p:cNvPicPr>
          <p:nvPr/>
        </p:nvPicPr>
        <p:blipFill rotWithShape="1">
          <a:blip r:embed="rId3"/>
          <a:srcRect l="-2025" t="20981" r="-10145" b="-1363"/>
          <a:stretch/>
        </p:blipFill>
        <p:spPr>
          <a:xfrm>
            <a:off x="2679953" y="2269326"/>
            <a:ext cx="1733033" cy="3309412"/>
          </a:xfrm>
          <a:prstGeom prst="rect">
            <a:avLst/>
          </a:prstGeom>
        </p:spPr>
      </p:pic>
      <p:sp>
        <p:nvSpPr>
          <p:cNvPr id="6" name="TextBox 5">
            <a:extLst>
              <a:ext uri="{FF2B5EF4-FFF2-40B4-BE49-F238E27FC236}">
                <a16:creationId xmlns:a16="http://schemas.microsoft.com/office/drawing/2014/main" id="{ED47F91B-66C0-4EF1-A832-62CE27EDFD08}"/>
              </a:ext>
            </a:extLst>
          </p:cNvPr>
          <p:cNvSpPr txBox="1"/>
          <p:nvPr/>
        </p:nvSpPr>
        <p:spPr>
          <a:xfrm>
            <a:off x="2709898" y="5067627"/>
            <a:ext cx="1544685"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Course leader</a:t>
            </a:r>
          </a:p>
          <a:p>
            <a:pPr algn="ctr"/>
            <a:r>
              <a:rPr lang="en-US" sz="1000" b="1">
                <a:solidFill>
                  <a:schemeClr val="bg1"/>
                </a:solidFill>
                <a:cs typeface="Calibri"/>
              </a:rPr>
              <a:t>r</a:t>
            </a:r>
            <a:endParaRPr lang="en-US" b="1">
              <a:solidFill>
                <a:schemeClr val="bg1"/>
              </a:solidFill>
              <a:cs typeface="Calibri"/>
            </a:endParaRPr>
          </a:p>
        </p:txBody>
      </p:sp>
      <p:sp>
        <p:nvSpPr>
          <p:cNvPr id="10" name="TextBox 9">
            <a:extLst>
              <a:ext uri="{FF2B5EF4-FFF2-40B4-BE49-F238E27FC236}">
                <a16:creationId xmlns:a16="http://schemas.microsoft.com/office/drawing/2014/main" id="{A8D389C4-3DF5-43BD-8EE0-83D3B004EACE}"/>
              </a:ext>
            </a:extLst>
          </p:cNvPr>
          <p:cNvSpPr txBox="1"/>
          <p:nvPr/>
        </p:nvSpPr>
        <p:spPr>
          <a:xfrm>
            <a:off x="7572657" y="4993377"/>
            <a:ext cx="1775206"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Calibri"/>
              </a:rPr>
              <a:t>Honours student (participant)</a:t>
            </a:r>
            <a:endParaRPr lang="en-US" sz="1600" b="1"/>
          </a:p>
        </p:txBody>
      </p:sp>
      <p:pic>
        <p:nvPicPr>
          <p:cNvPr id="17" name="Graphic 17" descr="Binoculars with solid fill">
            <a:extLst>
              <a:ext uri="{FF2B5EF4-FFF2-40B4-BE49-F238E27FC236}">
                <a16:creationId xmlns:a16="http://schemas.microsoft.com/office/drawing/2014/main" id="{574D6062-8787-4BC5-BE1A-CC6F4CE697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5238" y="1908058"/>
            <a:ext cx="779930" cy="799140"/>
          </a:xfrm>
          <a:prstGeom prst="rect">
            <a:avLst/>
          </a:prstGeom>
        </p:spPr>
      </p:pic>
      <p:pic>
        <p:nvPicPr>
          <p:cNvPr id="11" name="Picture 11">
            <a:extLst>
              <a:ext uri="{FF2B5EF4-FFF2-40B4-BE49-F238E27FC236}">
                <a16:creationId xmlns:a16="http://schemas.microsoft.com/office/drawing/2014/main" id="{8F00E777-5872-4C68-B44E-A80C3DD9CC05}"/>
              </a:ext>
            </a:extLst>
          </p:cNvPr>
          <p:cNvPicPr>
            <a:picLocks noChangeAspect="1"/>
          </p:cNvPicPr>
          <p:nvPr/>
        </p:nvPicPr>
        <p:blipFill rotWithShape="1">
          <a:blip r:embed="rId6"/>
          <a:srcRect l="46334" t="17847" r="8829" b="578"/>
          <a:stretch/>
        </p:blipFill>
        <p:spPr>
          <a:xfrm>
            <a:off x="5114993" y="2271659"/>
            <a:ext cx="1717474" cy="3166825"/>
          </a:xfrm>
          <a:prstGeom prst="rect">
            <a:avLst/>
          </a:prstGeom>
        </p:spPr>
      </p:pic>
      <p:sp>
        <p:nvSpPr>
          <p:cNvPr id="9" name="TextBox 8">
            <a:extLst>
              <a:ext uri="{FF2B5EF4-FFF2-40B4-BE49-F238E27FC236}">
                <a16:creationId xmlns:a16="http://schemas.microsoft.com/office/drawing/2014/main" id="{71E128C9-A7D3-41AB-A735-52BE172437C0}"/>
              </a:ext>
            </a:extLst>
          </p:cNvPr>
          <p:cNvSpPr txBox="1"/>
          <p:nvPr/>
        </p:nvSpPr>
        <p:spPr>
          <a:xfrm>
            <a:off x="5059629" y="5066935"/>
            <a:ext cx="1765679"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Peer observer</a:t>
            </a:r>
            <a:endParaRPr lang="en-US" sz="1600">
              <a:cs typeface="Calibri"/>
            </a:endParaRPr>
          </a:p>
          <a:p>
            <a:pPr algn="ctr"/>
            <a:r>
              <a:rPr lang="en-US" sz="1600" b="1"/>
              <a:t> &amp; adviser</a:t>
            </a:r>
            <a:endParaRPr lang="en-US" sz="1600">
              <a:cs typeface="Calibri" panose="020F0502020204030204"/>
            </a:endParaRPr>
          </a:p>
        </p:txBody>
      </p:sp>
      <p:pic>
        <p:nvPicPr>
          <p:cNvPr id="14" name="Graphic 14" descr="Security camera with solid fill">
            <a:extLst>
              <a:ext uri="{FF2B5EF4-FFF2-40B4-BE49-F238E27FC236}">
                <a16:creationId xmlns:a16="http://schemas.microsoft.com/office/drawing/2014/main" id="{BFC2F6CC-BB3B-46FC-9CB2-90B79A506E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07774" y="1824361"/>
            <a:ext cx="875980" cy="875980"/>
          </a:xfrm>
          <a:prstGeom prst="rect">
            <a:avLst/>
          </a:prstGeom>
        </p:spPr>
      </p:pic>
      <p:pic>
        <p:nvPicPr>
          <p:cNvPr id="12" name="Picture 12" descr="A picture containing person, person&#10;&#10;Description automatically generated">
            <a:extLst>
              <a:ext uri="{FF2B5EF4-FFF2-40B4-BE49-F238E27FC236}">
                <a16:creationId xmlns:a16="http://schemas.microsoft.com/office/drawing/2014/main" id="{0884805D-71CD-4B6C-AC76-0BB09AD7433D}"/>
              </a:ext>
            </a:extLst>
          </p:cNvPr>
          <p:cNvPicPr>
            <a:picLocks noChangeAspect="1"/>
          </p:cNvPicPr>
          <p:nvPr/>
        </p:nvPicPr>
        <p:blipFill rotWithShape="1">
          <a:blip r:embed="rId9"/>
          <a:srcRect l="-1586" t="108" r="7353" b="20402"/>
          <a:stretch/>
        </p:blipFill>
        <p:spPr>
          <a:xfrm>
            <a:off x="7544063" y="2269059"/>
            <a:ext cx="1775417" cy="2799236"/>
          </a:xfrm>
          <a:prstGeom prst="rect">
            <a:avLst/>
          </a:prstGeom>
          <a:ln>
            <a:noFill/>
          </a:ln>
        </p:spPr>
      </p:pic>
      <p:pic>
        <p:nvPicPr>
          <p:cNvPr id="16" name="Graphic 16" descr="Magnifying glass with solid fill">
            <a:extLst>
              <a:ext uri="{FF2B5EF4-FFF2-40B4-BE49-F238E27FC236}">
                <a16:creationId xmlns:a16="http://schemas.microsoft.com/office/drawing/2014/main" id="{3BC92BF0-DC16-4814-A615-1FAE45999D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12780" y="1924129"/>
            <a:ext cx="703090" cy="70309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18E7-793F-436B-A2EA-6110D64BA5B4}"/>
              </a:ext>
            </a:extLst>
          </p:cNvPr>
          <p:cNvSpPr>
            <a:spLocks noGrp="1"/>
          </p:cNvSpPr>
          <p:nvPr>
            <p:ph type="title"/>
          </p:nvPr>
        </p:nvSpPr>
        <p:spPr>
          <a:xfrm>
            <a:off x="569" y="174625"/>
            <a:ext cx="12187450" cy="1325563"/>
          </a:xfrm>
        </p:spPr>
        <p:txBody>
          <a:bodyPr vert="horz" lIns="91440" tIns="45720" rIns="91440" bIns="45720" rtlCol="0" anchor="ctr">
            <a:noAutofit/>
          </a:bodyPr>
          <a:lstStyle/>
          <a:p>
            <a:pPr algn="ctr"/>
            <a:r>
              <a:rPr lang="en-US" sz="4000" b="1">
                <a:solidFill>
                  <a:srgbClr val="FFFFFF"/>
                </a:solidFill>
                <a:latin typeface="Gautami"/>
                <a:cs typeface="Calibri Light"/>
              </a:rPr>
              <a:t>Staff Approach &amp; Considerations:</a:t>
            </a:r>
            <a:br>
              <a:rPr lang="en-US" sz="4000" b="1">
                <a:solidFill>
                  <a:srgbClr val="FFFFFF"/>
                </a:solidFill>
                <a:latin typeface="Gautami"/>
                <a:cs typeface="Calibri Light"/>
              </a:rPr>
            </a:br>
            <a:r>
              <a:rPr lang="en-US" sz="4000">
                <a:solidFill>
                  <a:srgbClr val="FFFFFF"/>
                </a:solidFill>
                <a:latin typeface="Gautami"/>
                <a:cs typeface="Calibri Light"/>
              </a:rPr>
              <a:t>Cohort-building through sharing</a:t>
            </a:r>
            <a:endParaRPr lang="en-US" sz="4000">
              <a:solidFill>
                <a:srgbClr val="FFFFFF"/>
              </a:solidFill>
              <a:latin typeface="Gautami"/>
              <a:cs typeface="Gautami"/>
            </a:endParaRPr>
          </a:p>
        </p:txBody>
      </p:sp>
      <p:pic>
        <p:nvPicPr>
          <p:cNvPr id="4" name="Picture 4" descr="Graphical user interface, text&#10;&#10;Description automatically generated">
            <a:extLst>
              <a:ext uri="{FF2B5EF4-FFF2-40B4-BE49-F238E27FC236}">
                <a16:creationId xmlns:a16="http://schemas.microsoft.com/office/drawing/2014/main" id="{9C19A601-6F75-4148-A077-17418D326142}"/>
              </a:ext>
            </a:extLst>
          </p:cNvPr>
          <p:cNvPicPr>
            <a:picLocks noGrp="1" noChangeAspect="1"/>
          </p:cNvPicPr>
          <p:nvPr>
            <p:ph idx="1"/>
          </p:nvPr>
        </p:nvPicPr>
        <p:blipFill>
          <a:blip r:embed="rId3"/>
          <a:stretch>
            <a:fillRect/>
          </a:stretch>
        </p:blipFill>
        <p:spPr>
          <a:xfrm>
            <a:off x="513991" y="1881270"/>
            <a:ext cx="9071354" cy="798781"/>
          </a:xfrm>
        </p:spPr>
      </p:pic>
      <p:pic>
        <p:nvPicPr>
          <p:cNvPr id="5" name="Picture 5" descr="A group of people sitting on a couch posing for the camera&#10;&#10;Description automatically generated">
            <a:extLst>
              <a:ext uri="{FF2B5EF4-FFF2-40B4-BE49-F238E27FC236}">
                <a16:creationId xmlns:a16="http://schemas.microsoft.com/office/drawing/2014/main" id="{16702632-67B9-4ADF-9FC1-374BC55DA45A}"/>
              </a:ext>
            </a:extLst>
          </p:cNvPr>
          <p:cNvPicPr>
            <a:picLocks noChangeAspect="1"/>
          </p:cNvPicPr>
          <p:nvPr/>
        </p:nvPicPr>
        <p:blipFill>
          <a:blip r:embed="rId4"/>
          <a:stretch>
            <a:fillRect/>
          </a:stretch>
        </p:blipFill>
        <p:spPr>
          <a:xfrm>
            <a:off x="2727476" y="2770068"/>
            <a:ext cx="2383586" cy="3279655"/>
          </a:xfrm>
          <a:prstGeom prst="rect">
            <a:avLst/>
          </a:prstGeom>
        </p:spPr>
      </p:pic>
      <p:pic>
        <p:nvPicPr>
          <p:cNvPr id="6" name="Picture 6">
            <a:extLst>
              <a:ext uri="{FF2B5EF4-FFF2-40B4-BE49-F238E27FC236}">
                <a16:creationId xmlns:a16="http://schemas.microsoft.com/office/drawing/2014/main" id="{A2892B98-90EA-44B2-9C51-DB387621880C}"/>
              </a:ext>
            </a:extLst>
          </p:cNvPr>
          <p:cNvPicPr>
            <a:picLocks noChangeAspect="1"/>
          </p:cNvPicPr>
          <p:nvPr/>
        </p:nvPicPr>
        <p:blipFill>
          <a:blip r:embed="rId5"/>
          <a:stretch>
            <a:fillRect/>
          </a:stretch>
        </p:blipFill>
        <p:spPr>
          <a:xfrm>
            <a:off x="5278466" y="2770068"/>
            <a:ext cx="2355191" cy="3279655"/>
          </a:xfrm>
          <a:prstGeom prst="rect">
            <a:avLst/>
          </a:prstGeom>
        </p:spPr>
      </p:pic>
      <p:pic>
        <p:nvPicPr>
          <p:cNvPr id="8" name="Picture 8" descr="A picture containing text, screenshot&#10;&#10;Description automatically generated">
            <a:extLst>
              <a:ext uri="{FF2B5EF4-FFF2-40B4-BE49-F238E27FC236}">
                <a16:creationId xmlns:a16="http://schemas.microsoft.com/office/drawing/2014/main" id="{ADA71B6A-8FBB-4510-8232-E72330DC4C13}"/>
              </a:ext>
            </a:extLst>
          </p:cNvPr>
          <p:cNvPicPr>
            <a:picLocks noChangeAspect="1"/>
          </p:cNvPicPr>
          <p:nvPr/>
        </p:nvPicPr>
        <p:blipFill>
          <a:blip r:embed="rId6"/>
          <a:stretch>
            <a:fillRect/>
          </a:stretch>
        </p:blipFill>
        <p:spPr>
          <a:xfrm>
            <a:off x="517046" y="2771415"/>
            <a:ext cx="2057400" cy="3276959"/>
          </a:xfrm>
          <a:prstGeom prst="rect">
            <a:avLst/>
          </a:prstGeom>
          <a:ln>
            <a:solidFill>
              <a:schemeClr val="accent2">
                <a:lumMod val="60000"/>
                <a:lumOff val="40000"/>
              </a:schemeClr>
            </a:solidFill>
          </a:ln>
        </p:spPr>
      </p:pic>
      <p:sp>
        <p:nvSpPr>
          <p:cNvPr id="11" name="TextBox 10">
            <a:extLst>
              <a:ext uri="{FF2B5EF4-FFF2-40B4-BE49-F238E27FC236}">
                <a16:creationId xmlns:a16="http://schemas.microsoft.com/office/drawing/2014/main" id="{7E13CD4C-2559-40AC-A16C-885DBBD34C48}"/>
              </a:ext>
            </a:extLst>
          </p:cNvPr>
          <p:cNvSpPr txBox="1"/>
          <p:nvPr/>
        </p:nvSpPr>
        <p:spPr>
          <a:xfrm>
            <a:off x="7758639" y="2774760"/>
            <a:ext cx="4024287" cy="3431709"/>
          </a:xfrm>
          <a:prstGeom prst="rect">
            <a:avLst/>
          </a:prstGeom>
          <a:solidFill>
            <a:schemeClr val="accent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100">
              <a:latin typeface="Gautami"/>
              <a:cs typeface="Gautami"/>
            </a:endParaRPr>
          </a:p>
          <a:p>
            <a:pPr algn="ctr"/>
            <a:r>
              <a:rPr lang="en-US" sz="3100">
                <a:latin typeface="Gautami"/>
                <a:cs typeface="Gautami"/>
              </a:rPr>
              <a:t>Reframing the value of fieldwork away from physical endurance and towards self- and learning reinforcement</a:t>
            </a:r>
            <a:endParaRPr lang="en-US" sz="3100">
              <a:latin typeface="Calibri" panose="020F0502020204030204"/>
              <a:cs typeface="Calibri" panose="020F0502020204030204"/>
            </a:endParaRPr>
          </a:p>
          <a:p>
            <a:pPr algn="ctr"/>
            <a:endParaRPr lang="en-US" sz="3100">
              <a:latin typeface="Gautami"/>
              <a:cs typeface="Gautami"/>
            </a:endParaRPr>
          </a:p>
        </p:txBody>
      </p:sp>
    </p:spTree>
    <p:extLst>
      <p:ext uri="{BB962C8B-B14F-4D97-AF65-F5344CB8AC3E}">
        <p14:creationId xmlns:p14="http://schemas.microsoft.com/office/powerpoint/2010/main" val="288760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264E57-065F-4D6F-818F-E2A7BEEBF58C}"/>
              </a:ext>
            </a:extLst>
          </p:cNvPr>
          <p:cNvSpPr txBox="1"/>
          <p:nvPr/>
        </p:nvSpPr>
        <p:spPr>
          <a:xfrm>
            <a:off x="409699" y="1923948"/>
            <a:ext cx="5678911"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Gautami"/>
                <a:cs typeface="Gautami"/>
              </a:rPr>
              <a:t>Easy to navigate format </a:t>
            </a:r>
            <a:endParaRPr lang="en-US" sz="2400" b="1" dirty="0">
              <a:latin typeface="Gautami"/>
              <a:cs typeface="Calibri"/>
            </a:endParaRPr>
          </a:p>
          <a:p>
            <a:endParaRPr lang="en-GB" sz="2000" dirty="0">
              <a:latin typeface="Gautami"/>
              <a:cs typeface="Calibri"/>
            </a:endParaRPr>
          </a:p>
          <a:p>
            <a:pPr marL="285750" indent="-285750">
              <a:buFont typeface="Arial"/>
              <a:buChar char="•"/>
            </a:pPr>
            <a:r>
              <a:rPr lang="en-GB" sz="2000" dirty="0">
                <a:latin typeface="Gautami"/>
                <a:cs typeface="Calibri"/>
              </a:rPr>
              <a:t>Straightforward and consistent signposting of materials</a:t>
            </a:r>
          </a:p>
          <a:p>
            <a:pPr marL="285750" indent="-285750">
              <a:buFont typeface="Arial"/>
              <a:buChar char="•"/>
            </a:pPr>
            <a:r>
              <a:rPr lang="en-GB" sz="2000" dirty="0">
                <a:latin typeface="Gautami"/>
                <a:cs typeface="Calibri"/>
              </a:rPr>
              <a:t>Clear etiquette and ground rules laid out, managing expectations both of and for students.</a:t>
            </a:r>
          </a:p>
          <a:p>
            <a:pPr marL="285750" indent="-285750">
              <a:buFont typeface="Arial"/>
              <a:buChar char="•"/>
            </a:pPr>
            <a:r>
              <a:rPr lang="en-GB" sz="2000" dirty="0">
                <a:latin typeface="Gautami"/>
                <a:cs typeface="Calibri"/>
              </a:rPr>
              <a:t>Clear daily working structure </a:t>
            </a:r>
          </a:p>
          <a:p>
            <a:endParaRPr lang="en-GB" sz="2000" dirty="0">
              <a:latin typeface="Gautami"/>
              <a:cs typeface="Calibri"/>
            </a:endParaRPr>
          </a:p>
          <a:p>
            <a:pPr>
              <a:buFont typeface="Arial"/>
            </a:pPr>
            <a:endParaRPr lang="en-GB" sz="2000" dirty="0">
              <a:latin typeface="Gautami"/>
              <a:cs typeface="Calibri"/>
            </a:endParaRPr>
          </a:p>
          <a:p>
            <a:pPr>
              <a:buFont typeface="Arial"/>
            </a:pPr>
            <a:r>
              <a:rPr lang="en-GB" sz="2400" b="1" dirty="0">
                <a:latin typeface="Gautami"/>
                <a:cs typeface="Calibri"/>
              </a:rPr>
              <a:t>Flexible and intuitive</a:t>
            </a:r>
          </a:p>
          <a:p>
            <a:pPr>
              <a:buFont typeface="Arial"/>
            </a:pPr>
            <a:endParaRPr lang="en-GB" sz="2000" dirty="0">
              <a:latin typeface="Gautami"/>
              <a:cs typeface="Calibri"/>
            </a:endParaRPr>
          </a:p>
          <a:p>
            <a:pPr marL="285750" indent="-285750">
              <a:buFont typeface="Arial"/>
              <a:buChar char="•"/>
            </a:pPr>
            <a:r>
              <a:rPr lang="en-GB" sz="2000" dirty="0">
                <a:latin typeface="Gautami"/>
                <a:cs typeface="Calibri"/>
              </a:rPr>
              <a:t>Tailored to suit the needs and group dynamics of the group.</a:t>
            </a:r>
          </a:p>
          <a:p>
            <a:pPr marL="285750" indent="-285750">
              <a:buFont typeface="Arial"/>
              <a:buChar char="•"/>
            </a:pPr>
            <a:r>
              <a:rPr lang="en-GB" sz="2000" dirty="0">
                <a:latin typeface="Gautami"/>
                <a:cs typeface="Calibri"/>
              </a:rPr>
              <a:t>Materials/timing were adapted and adjusted throughout, responding to the students.</a:t>
            </a:r>
          </a:p>
        </p:txBody>
      </p:sp>
      <p:sp>
        <p:nvSpPr>
          <p:cNvPr id="3" name="TextBox 2">
            <a:extLst>
              <a:ext uri="{FF2B5EF4-FFF2-40B4-BE49-F238E27FC236}">
                <a16:creationId xmlns:a16="http://schemas.microsoft.com/office/drawing/2014/main" id="{831F363F-BC1D-423D-A92C-4DFBCB3D4489}"/>
              </a:ext>
            </a:extLst>
          </p:cNvPr>
          <p:cNvSpPr txBox="1"/>
          <p:nvPr/>
        </p:nvSpPr>
        <p:spPr>
          <a:xfrm>
            <a:off x="1276" y="508660"/>
            <a:ext cx="1218609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Gautami"/>
                <a:cs typeface="Calibri Light"/>
              </a:rPr>
              <a:t>Peer observations of effectiveness (Pamela)</a:t>
            </a:r>
            <a:endParaRPr lang="en-GB" sz="4400" b="1" dirty="0">
              <a:solidFill>
                <a:schemeClr val="bg1"/>
              </a:solidFill>
              <a:latin typeface="Gautami"/>
              <a:cs typeface="Calibri"/>
            </a:endParaRPr>
          </a:p>
        </p:txBody>
      </p:sp>
      <p:pic>
        <p:nvPicPr>
          <p:cNvPr id="11" name="Picture 11" descr="A picture containing text, outdoor, snow, nature&#10;&#10;Description automatically generated">
            <a:extLst>
              <a:ext uri="{FF2B5EF4-FFF2-40B4-BE49-F238E27FC236}">
                <a16:creationId xmlns:a16="http://schemas.microsoft.com/office/drawing/2014/main" id="{C395A0CA-7DAD-4301-BD55-3EF358E43191}"/>
              </a:ext>
            </a:extLst>
          </p:cNvPr>
          <p:cNvPicPr>
            <a:picLocks noChangeAspect="1"/>
          </p:cNvPicPr>
          <p:nvPr/>
        </p:nvPicPr>
        <p:blipFill>
          <a:blip r:embed="rId4"/>
          <a:stretch>
            <a:fillRect/>
          </a:stretch>
        </p:blipFill>
        <p:spPr>
          <a:xfrm>
            <a:off x="6262714" y="1980528"/>
            <a:ext cx="2665709" cy="2039467"/>
          </a:xfrm>
          <a:prstGeom prst="rect">
            <a:avLst/>
          </a:prstGeom>
        </p:spPr>
      </p:pic>
      <p:pic>
        <p:nvPicPr>
          <p:cNvPr id="12" name="Picture 12" descr="Graphical user interface, text, application&#10;&#10;Description automatically generated">
            <a:extLst>
              <a:ext uri="{FF2B5EF4-FFF2-40B4-BE49-F238E27FC236}">
                <a16:creationId xmlns:a16="http://schemas.microsoft.com/office/drawing/2014/main" id="{9DD1C8B4-19D1-423B-80C1-C9E16BC7D4EC}"/>
              </a:ext>
            </a:extLst>
          </p:cNvPr>
          <p:cNvPicPr>
            <a:picLocks noChangeAspect="1"/>
          </p:cNvPicPr>
          <p:nvPr/>
        </p:nvPicPr>
        <p:blipFill>
          <a:blip r:embed="rId5"/>
          <a:stretch>
            <a:fillRect/>
          </a:stretch>
        </p:blipFill>
        <p:spPr>
          <a:xfrm>
            <a:off x="6304708" y="4231337"/>
            <a:ext cx="2619375" cy="1952625"/>
          </a:xfrm>
          <a:prstGeom prst="rect">
            <a:avLst/>
          </a:prstGeom>
        </p:spPr>
      </p:pic>
      <p:pic>
        <p:nvPicPr>
          <p:cNvPr id="13" name="Picture 13" descr="Table&#10;&#10;Description automatically generated">
            <a:extLst>
              <a:ext uri="{FF2B5EF4-FFF2-40B4-BE49-F238E27FC236}">
                <a16:creationId xmlns:a16="http://schemas.microsoft.com/office/drawing/2014/main" id="{29599DF1-B333-49E8-8E39-CC7F89E2BA88}"/>
              </a:ext>
            </a:extLst>
          </p:cNvPr>
          <p:cNvPicPr>
            <a:picLocks noChangeAspect="1"/>
          </p:cNvPicPr>
          <p:nvPr/>
        </p:nvPicPr>
        <p:blipFill>
          <a:blip r:embed="rId6"/>
          <a:stretch>
            <a:fillRect/>
          </a:stretch>
        </p:blipFill>
        <p:spPr>
          <a:xfrm>
            <a:off x="9183514" y="4915951"/>
            <a:ext cx="2601762" cy="1481766"/>
          </a:xfrm>
          <a:prstGeom prst="rect">
            <a:avLst/>
          </a:prstGeom>
        </p:spPr>
      </p:pic>
      <p:pic>
        <p:nvPicPr>
          <p:cNvPr id="14" name="Picture 14">
            <a:extLst>
              <a:ext uri="{FF2B5EF4-FFF2-40B4-BE49-F238E27FC236}">
                <a16:creationId xmlns:a16="http://schemas.microsoft.com/office/drawing/2014/main" id="{C1569E27-7D43-4642-A3FD-D24C06CD5418}"/>
              </a:ext>
            </a:extLst>
          </p:cNvPr>
          <p:cNvPicPr>
            <a:picLocks noChangeAspect="1"/>
          </p:cNvPicPr>
          <p:nvPr/>
        </p:nvPicPr>
        <p:blipFill>
          <a:blip r:embed="rId7"/>
          <a:stretch>
            <a:fillRect/>
          </a:stretch>
        </p:blipFill>
        <p:spPr>
          <a:xfrm>
            <a:off x="9318408" y="3222532"/>
            <a:ext cx="2457450" cy="1476375"/>
          </a:xfrm>
          <a:prstGeom prst="rect">
            <a:avLst/>
          </a:prstGeom>
        </p:spPr>
      </p:pic>
      <p:pic>
        <p:nvPicPr>
          <p:cNvPr id="2" name="Graphic 3" descr="Open book with table lamp, books, pen and pencil">
            <a:extLst>
              <a:ext uri="{FF2B5EF4-FFF2-40B4-BE49-F238E27FC236}">
                <a16:creationId xmlns:a16="http://schemas.microsoft.com/office/drawing/2014/main" id="{D3679A02-AFC8-428B-934E-E565016FA5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1438" y="777498"/>
            <a:ext cx="3220720" cy="3220720"/>
          </a:xfrm>
          <a:prstGeom prst="rect">
            <a:avLst/>
          </a:prstGeom>
        </p:spPr>
      </p:pic>
    </p:spTree>
    <p:extLst>
      <p:ext uri="{BB962C8B-B14F-4D97-AF65-F5344CB8AC3E}">
        <p14:creationId xmlns:p14="http://schemas.microsoft.com/office/powerpoint/2010/main" val="427136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1059DB-7E63-4E3A-BFC9-B4AE984FC8B4}"/>
              </a:ext>
            </a:extLst>
          </p:cNvPr>
          <p:cNvSpPr txBox="1">
            <a:spLocks/>
          </p:cNvSpPr>
          <p:nvPr/>
        </p:nvSpPr>
        <p:spPr>
          <a:xfrm>
            <a:off x="603" y="227014"/>
            <a:ext cx="12194582" cy="1494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Futura"/>
              </a:rPr>
              <a:t>Peer observations of effectiveness</a:t>
            </a:r>
            <a:endParaRPr lang="en-US">
              <a:solidFill>
                <a:schemeClr val="bg1"/>
              </a:solidFill>
              <a:latin typeface="Calibri Light" panose="020F0302020204030204"/>
              <a:cs typeface="Calibri Light" panose="020F0302020204030204"/>
            </a:endParaRPr>
          </a:p>
          <a:p>
            <a:pPr algn="ctr"/>
            <a:r>
              <a:rPr lang="en-US">
                <a:solidFill>
                  <a:schemeClr val="bg1"/>
                </a:solidFill>
                <a:cs typeface="Calibri Light"/>
              </a:rPr>
              <a:t>Authentic, immersive learning experiences</a:t>
            </a:r>
          </a:p>
        </p:txBody>
      </p:sp>
      <p:sp>
        <p:nvSpPr>
          <p:cNvPr id="7" name="TextBox 6">
            <a:extLst>
              <a:ext uri="{FF2B5EF4-FFF2-40B4-BE49-F238E27FC236}">
                <a16:creationId xmlns:a16="http://schemas.microsoft.com/office/drawing/2014/main" id="{167BF7A6-5838-4045-9B68-581C5323ECB1}"/>
              </a:ext>
            </a:extLst>
          </p:cNvPr>
          <p:cNvSpPr txBox="1"/>
          <p:nvPr/>
        </p:nvSpPr>
        <p:spPr>
          <a:xfrm>
            <a:off x="280366" y="1579863"/>
            <a:ext cx="5710436"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cs typeface="Calibri"/>
            </a:endParaRPr>
          </a:p>
          <a:p>
            <a:pPr marL="285750" indent="-285750">
              <a:buFont typeface="Arial"/>
              <a:buChar char="•"/>
            </a:pPr>
            <a:r>
              <a:rPr lang="en-GB" sz="2400" b="1" dirty="0">
                <a:cs typeface="Calibri"/>
              </a:rPr>
              <a:t>Critical evaluation of fieldwork data and approach</a:t>
            </a:r>
            <a:r>
              <a:rPr lang="en-GB" sz="2400" dirty="0">
                <a:cs typeface="Calibri"/>
              </a:rPr>
              <a:t> (e.g. sampling, size and reproducibility of data sets): using authentic data to investigate scientific questions and critiquing the process.</a:t>
            </a:r>
          </a:p>
          <a:p>
            <a:pPr marL="285750" indent="-285750">
              <a:buFont typeface="Arial"/>
              <a:buChar char="•"/>
            </a:pPr>
            <a:endParaRPr lang="en-GB" sz="2400" dirty="0">
              <a:cs typeface="Calibri"/>
            </a:endParaRPr>
          </a:p>
          <a:p>
            <a:pPr marL="285750" indent="-285750">
              <a:buFont typeface="Arial"/>
              <a:buChar char="•"/>
            </a:pPr>
            <a:r>
              <a:rPr lang="en-GB" sz="2400" b="1" dirty="0">
                <a:cs typeface="Calibri"/>
              </a:rPr>
              <a:t>Collaborative, immersive learning activities</a:t>
            </a:r>
            <a:r>
              <a:rPr lang="en-GB" sz="2400" dirty="0">
                <a:cs typeface="Calibri"/>
              </a:rPr>
              <a:t>: Authentic learning experience (Edelson, 1997): providing an opportunity to practice critical field skills in a 'safe' environment. </a:t>
            </a:r>
          </a:p>
          <a:p>
            <a:pPr marL="285750" indent="-285750">
              <a:buFont typeface="Arial"/>
              <a:buChar char="•"/>
            </a:pPr>
            <a:endParaRPr lang="en-GB" sz="2400" dirty="0">
              <a:cs typeface="Calibri"/>
            </a:endParaRPr>
          </a:p>
        </p:txBody>
      </p:sp>
      <p:pic>
        <p:nvPicPr>
          <p:cNvPr id="4" name="Picture 4" descr="Graphical user interface, text&#10;&#10;Description automatically generated">
            <a:extLst>
              <a:ext uri="{FF2B5EF4-FFF2-40B4-BE49-F238E27FC236}">
                <a16:creationId xmlns:a16="http://schemas.microsoft.com/office/drawing/2014/main" id="{BDA97F61-46B6-4235-BDA9-BBFACD1E8DEB}"/>
              </a:ext>
            </a:extLst>
          </p:cNvPr>
          <p:cNvPicPr>
            <a:picLocks noChangeAspect="1"/>
          </p:cNvPicPr>
          <p:nvPr/>
        </p:nvPicPr>
        <p:blipFill>
          <a:blip r:embed="rId4"/>
          <a:stretch>
            <a:fillRect/>
          </a:stretch>
        </p:blipFill>
        <p:spPr>
          <a:xfrm>
            <a:off x="7074977" y="4366411"/>
            <a:ext cx="4344691" cy="2180567"/>
          </a:xfrm>
          <a:prstGeom prst="rect">
            <a:avLst/>
          </a:prstGeom>
        </p:spPr>
      </p:pic>
      <p:pic>
        <p:nvPicPr>
          <p:cNvPr id="5" name="Picture 5" descr="Map&#10;&#10;Description automatically generated">
            <a:extLst>
              <a:ext uri="{FF2B5EF4-FFF2-40B4-BE49-F238E27FC236}">
                <a16:creationId xmlns:a16="http://schemas.microsoft.com/office/drawing/2014/main" id="{356491DF-2736-467D-A421-437B75602A83}"/>
              </a:ext>
            </a:extLst>
          </p:cNvPr>
          <p:cNvPicPr>
            <a:picLocks noChangeAspect="1"/>
          </p:cNvPicPr>
          <p:nvPr/>
        </p:nvPicPr>
        <p:blipFill>
          <a:blip r:embed="rId5"/>
          <a:stretch>
            <a:fillRect/>
          </a:stretch>
        </p:blipFill>
        <p:spPr>
          <a:xfrm>
            <a:off x="7074976" y="1827411"/>
            <a:ext cx="4344691" cy="2467007"/>
          </a:xfrm>
          <a:prstGeom prst="rect">
            <a:avLst/>
          </a:prstGeom>
        </p:spPr>
      </p:pic>
    </p:spTree>
    <p:extLst>
      <p:ext uri="{BB962C8B-B14F-4D97-AF65-F5344CB8AC3E}">
        <p14:creationId xmlns:p14="http://schemas.microsoft.com/office/powerpoint/2010/main" val="2021956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425CB3-DA99-4AB9-BEC9-E0482049ADAE}"/>
              </a:ext>
            </a:extLst>
          </p:cNvPr>
          <p:cNvSpPr>
            <a:spLocks noGrp="1"/>
          </p:cNvSpPr>
          <p:nvPr>
            <p:ph type="title"/>
          </p:nvPr>
        </p:nvSpPr>
        <p:spPr>
          <a:xfrm>
            <a:off x="603" y="227014"/>
            <a:ext cx="12194582" cy="1494103"/>
          </a:xfrm>
        </p:spPr>
        <p:txBody>
          <a:bodyPr vert="horz" lIns="91440" tIns="45720" rIns="91440" bIns="45720" rtlCol="0" anchor="ctr">
            <a:normAutofit/>
          </a:bodyPr>
          <a:lstStyle/>
          <a:p>
            <a:pPr algn="ctr"/>
            <a:r>
              <a:rPr lang="en-US" sz="4000" b="1">
                <a:solidFill>
                  <a:schemeClr val="bg1"/>
                </a:solidFill>
                <a:latin typeface="Futura"/>
              </a:rPr>
              <a:t>Observing student interaction and feedback</a:t>
            </a:r>
            <a:endParaRPr lang="en-US"/>
          </a:p>
        </p:txBody>
      </p:sp>
      <p:sp>
        <p:nvSpPr>
          <p:cNvPr id="3" name="TextBox 2">
            <a:extLst>
              <a:ext uri="{FF2B5EF4-FFF2-40B4-BE49-F238E27FC236}">
                <a16:creationId xmlns:a16="http://schemas.microsoft.com/office/drawing/2014/main" id="{87F0B64A-884F-4F74-8A9A-9E25AAE7BFD9}"/>
              </a:ext>
            </a:extLst>
          </p:cNvPr>
          <p:cNvSpPr txBox="1"/>
          <p:nvPr/>
        </p:nvSpPr>
        <p:spPr>
          <a:xfrm>
            <a:off x="337392" y="1860467"/>
            <a:ext cx="721623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Futura"/>
                <a:cs typeface="Calibri"/>
              </a:rPr>
              <a:t>"How are you finding the field class so far?"</a:t>
            </a:r>
          </a:p>
          <a:p>
            <a:endParaRPr lang="en-GB" sz="2400">
              <a:latin typeface="Futura"/>
              <a:cs typeface="Calibri"/>
            </a:endParaRPr>
          </a:p>
        </p:txBody>
      </p:sp>
      <p:graphicFrame>
        <p:nvGraphicFramePr>
          <p:cNvPr id="8" name="Diagram 8">
            <a:extLst>
              <a:ext uri="{FF2B5EF4-FFF2-40B4-BE49-F238E27FC236}">
                <a16:creationId xmlns:a16="http://schemas.microsoft.com/office/drawing/2014/main" id="{CF4D6EF0-8A4A-4547-B6C2-14C4A30C5922}"/>
              </a:ext>
            </a:extLst>
          </p:cNvPr>
          <p:cNvGraphicFramePr/>
          <p:nvPr>
            <p:extLst>
              <p:ext uri="{D42A27DB-BD31-4B8C-83A1-F6EECF244321}">
                <p14:modId xmlns:p14="http://schemas.microsoft.com/office/powerpoint/2010/main" val="489296744"/>
              </p:ext>
            </p:extLst>
          </p:nvPr>
        </p:nvGraphicFramePr>
        <p:xfrm>
          <a:off x="6831395" y="1858321"/>
          <a:ext cx="4935848" cy="46892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6" name="TextBox 95">
            <a:extLst>
              <a:ext uri="{FF2B5EF4-FFF2-40B4-BE49-F238E27FC236}">
                <a16:creationId xmlns:a16="http://schemas.microsoft.com/office/drawing/2014/main" id="{F3DACE00-5823-4297-B2E2-4709ED4C44DF}"/>
              </a:ext>
            </a:extLst>
          </p:cNvPr>
          <p:cNvSpPr txBox="1"/>
          <p:nvPr/>
        </p:nvSpPr>
        <p:spPr>
          <a:xfrm>
            <a:off x="331158" y="2327909"/>
            <a:ext cx="563294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t>Themes identified from the student feedback:</a:t>
            </a:r>
            <a:endParaRPr lang="en-GB" sz="2400" b="1" dirty="0">
              <a:cs typeface="Calibri"/>
            </a:endParaRPr>
          </a:p>
          <a:p>
            <a:endParaRPr lang="en-GB" sz="2400" dirty="0"/>
          </a:p>
          <a:p>
            <a:pPr marL="285750" indent="-285750">
              <a:buFont typeface="Arial"/>
              <a:buChar char="•"/>
            </a:pPr>
            <a:r>
              <a:rPr lang="en-GB" sz="2400" dirty="0"/>
              <a:t>Overwhelmingly positive views midweek</a:t>
            </a:r>
          </a:p>
          <a:p>
            <a:pPr marL="285750" indent="-285750">
              <a:buFont typeface="Arial"/>
              <a:buChar char="•"/>
            </a:pPr>
            <a:r>
              <a:rPr lang="en-GB" sz="2400" dirty="0">
                <a:cs typeface="Calibri" panose="020F0502020204030204"/>
              </a:rPr>
              <a:t>Active participation from group members in Zoom Breakout rooms </a:t>
            </a:r>
          </a:p>
          <a:p>
            <a:pPr marL="285750" indent="-285750">
              <a:buFont typeface="Arial"/>
              <a:buChar char="•"/>
            </a:pPr>
            <a:r>
              <a:rPr lang="en-GB" sz="2400" dirty="0"/>
              <a:t>Strong sense of community – students valued the social and collaborative aspect </a:t>
            </a:r>
          </a:p>
          <a:p>
            <a:pPr marL="285750" indent="-285750">
              <a:buFont typeface="Arial"/>
              <a:buChar char="•"/>
            </a:pPr>
            <a:r>
              <a:rPr lang="en-GB" sz="2400" dirty="0"/>
              <a:t>Acknowledged it was challenging but felt supported and capable </a:t>
            </a:r>
          </a:p>
          <a:p>
            <a:pPr marL="285750" indent="-285750">
              <a:buFont typeface="Arial"/>
              <a:buChar char="•"/>
            </a:pPr>
            <a:endParaRPr lang="en-GB" sz="2400" dirty="0"/>
          </a:p>
        </p:txBody>
      </p:sp>
    </p:spTree>
    <p:extLst>
      <p:ext uri="{BB962C8B-B14F-4D97-AF65-F5344CB8AC3E}">
        <p14:creationId xmlns:p14="http://schemas.microsoft.com/office/powerpoint/2010/main" val="1150808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ACE0EF-C7D1-4C12-B15E-EE0EDA9A0D9F}"/>
              </a:ext>
            </a:extLst>
          </p:cNvPr>
          <p:cNvSpPr>
            <a:spLocks noGrp="1"/>
          </p:cNvSpPr>
          <p:nvPr>
            <p:ph type="title"/>
          </p:nvPr>
        </p:nvSpPr>
        <p:spPr>
          <a:xfrm>
            <a:off x="1371597" y="348865"/>
            <a:ext cx="10044023" cy="877729"/>
          </a:xfrm>
        </p:spPr>
        <p:txBody>
          <a:bodyPr anchor="ctr">
            <a:normAutofit fontScale="90000"/>
          </a:bodyPr>
          <a:lstStyle/>
          <a:p>
            <a:r>
              <a:rPr lang="en-US" sz="4000" dirty="0">
                <a:solidFill>
                  <a:srgbClr val="FFFFFF"/>
                </a:solidFill>
                <a:cs typeface="Calibri Light"/>
              </a:rPr>
              <a:t>A Student's Experience of the Field Class (Emma)</a:t>
            </a:r>
          </a:p>
        </p:txBody>
      </p:sp>
      <p:graphicFrame>
        <p:nvGraphicFramePr>
          <p:cNvPr id="5" name="Content Placeholder 2">
            <a:extLst>
              <a:ext uri="{FF2B5EF4-FFF2-40B4-BE49-F238E27FC236}">
                <a16:creationId xmlns:a16="http://schemas.microsoft.com/office/drawing/2014/main" id="{7D64630C-9A09-483D-8CF4-7A37FF089BB6}"/>
              </a:ext>
            </a:extLst>
          </p:cNvPr>
          <p:cNvGraphicFramePr>
            <a:graphicFrameLocks noGrp="1"/>
          </p:cNvGraphicFramePr>
          <p:nvPr>
            <p:ph idx="1"/>
            <p:extLst>
              <p:ext uri="{D42A27DB-BD31-4B8C-83A1-F6EECF244321}">
                <p14:modId xmlns:p14="http://schemas.microsoft.com/office/powerpoint/2010/main" val="282886936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7" name="TextBox 96">
            <a:extLst>
              <a:ext uri="{FF2B5EF4-FFF2-40B4-BE49-F238E27FC236}">
                <a16:creationId xmlns:a16="http://schemas.microsoft.com/office/drawing/2014/main" id="{413AFF7B-943C-443C-BBF0-A7484AD2C9D1}"/>
              </a:ext>
            </a:extLst>
          </p:cNvPr>
          <p:cNvSpPr txBox="1"/>
          <p:nvPr/>
        </p:nvSpPr>
        <p:spPr>
          <a:xfrm>
            <a:off x="6573915" y="235702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Tired after exams</a:t>
            </a:r>
          </a:p>
          <a:p>
            <a:r>
              <a:rPr lang="en-US" sz="2000">
                <a:cs typeface="Calibri"/>
              </a:rPr>
              <a:t>Anxious about deadlines</a:t>
            </a:r>
          </a:p>
        </p:txBody>
      </p:sp>
      <p:sp>
        <p:nvSpPr>
          <p:cNvPr id="122" name="TextBox 121">
            <a:extLst>
              <a:ext uri="{FF2B5EF4-FFF2-40B4-BE49-F238E27FC236}">
                <a16:creationId xmlns:a16="http://schemas.microsoft.com/office/drawing/2014/main" id="{57DADC05-DE52-440F-9075-46A39A1926ED}"/>
              </a:ext>
            </a:extLst>
          </p:cNvPr>
          <p:cNvSpPr txBox="1"/>
          <p:nvPr/>
        </p:nvSpPr>
        <p:spPr>
          <a:xfrm>
            <a:off x="6080556" y="3757566"/>
            <a:ext cx="548787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000">
                <a:ea typeface="+mn-lt"/>
                <a:cs typeface="+mn-lt"/>
              </a:rPr>
              <a:t>Opening reflection gave personal motivation.</a:t>
            </a:r>
            <a:endParaRPr lang="en-US" sz="2000">
              <a:cs typeface="Calibri"/>
            </a:endParaRPr>
          </a:p>
          <a:p>
            <a:pPr lvl="1"/>
            <a:r>
              <a:rPr lang="en-US" sz="2000">
                <a:ea typeface="+mn-lt"/>
                <a:cs typeface="+mn-lt"/>
              </a:rPr>
              <a:t>Group work made it social.</a:t>
            </a:r>
          </a:p>
          <a:p>
            <a:pPr lvl="1"/>
            <a:r>
              <a:rPr lang="en-US" sz="2000">
                <a:ea typeface="+mn-lt"/>
                <a:cs typeface="+mn-lt"/>
              </a:rPr>
              <a:t>Lots of additional support with assessments.</a:t>
            </a:r>
          </a:p>
        </p:txBody>
      </p:sp>
      <p:sp>
        <p:nvSpPr>
          <p:cNvPr id="145" name="TextBox 144">
            <a:extLst>
              <a:ext uri="{FF2B5EF4-FFF2-40B4-BE49-F238E27FC236}">
                <a16:creationId xmlns:a16="http://schemas.microsoft.com/office/drawing/2014/main" id="{A07D6D03-B9E1-4B75-AFB6-D0545AA970AA}"/>
              </a:ext>
            </a:extLst>
          </p:cNvPr>
          <p:cNvSpPr txBox="1"/>
          <p:nvPr/>
        </p:nvSpPr>
        <p:spPr>
          <a:xfrm>
            <a:off x="6105062" y="5394849"/>
            <a:ext cx="528073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000">
                <a:ea typeface="+mn-lt"/>
                <a:cs typeface="+mn-lt"/>
              </a:rPr>
              <a:t>Sense of Achievement.</a:t>
            </a:r>
            <a:endParaRPr lang="en-US" sz="2000"/>
          </a:p>
          <a:p>
            <a:pPr lvl="1"/>
            <a:r>
              <a:rPr lang="en-US" sz="2000">
                <a:ea typeface="+mn-lt"/>
                <a:cs typeface="+mn-lt"/>
              </a:rPr>
              <a:t>Gained skills and confidence.</a:t>
            </a:r>
          </a:p>
          <a:p>
            <a:pPr algn="l"/>
            <a:endParaRPr lang="en-US" sz="2000">
              <a:cs typeface="Calibri"/>
            </a:endParaRPr>
          </a:p>
        </p:txBody>
      </p:sp>
    </p:spTree>
    <p:extLst>
      <p:ext uri="{BB962C8B-B14F-4D97-AF65-F5344CB8AC3E}">
        <p14:creationId xmlns:p14="http://schemas.microsoft.com/office/powerpoint/2010/main" val="2481662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F64A92-A9D0-524D-835C-3C875541B4D8}"/>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cs typeface="Calibri Light"/>
              </a:rPr>
              <a:t>3 Things that worked Well</a:t>
            </a:r>
          </a:p>
        </p:txBody>
      </p:sp>
      <p:graphicFrame>
        <p:nvGraphicFramePr>
          <p:cNvPr id="5" name="Content Placeholder 2">
            <a:extLst>
              <a:ext uri="{FF2B5EF4-FFF2-40B4-BE49-F238E27FC236}">
                <a16:creationId xmlns:a16="http://schemas.microsoft.com/office/drawing/2014/main" id="{7FE5CFB7-0EA9-4732-8D73-57F4A0D5ABEA}"/>
              </a:ext>
            </a:extLst>
          </p:cNvPr>
          <p:cNvGraphicFramePr>
            <a:graphicFrameLocks noGrp="1"/>
          </p:cNvGraphicFramePr>
          <p:nvPr>
            <p:ph idx="1"/>
            <p:extLst>
              <p:ext uri="{D42A27DB-BD31-4B8C-83A1-F6EECF244321}">
                <p14:modId xmlns:p14="http://schemas.microsoft.com/office/powerpoint/2010/main" val="101951365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083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18EC7-6DD0-45BD-B04B-7E4A6EC7C9A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cs typeface="Calibri Light"/>
              </a:rPr>
              <a:t>What could be improved?</a:t>
            </a:r>
          </a:p>
        </p:txBody>
      </p:sp>
      <p:sp>
        <p:nvSpPr>
          <p:cNvPr id="3" name="Content Placeholder 2">
            <a:extLst>
              <a:ext uri="{FF2B5EF4-FFF2-40B4-BE49-F238E27FC236}">
                <a16:creationId xmlns:a16="http://schemas.microsoft.com/office/drawing/2014/main" id="{A8F07773-BB6E-4EB6-9E7C-59F200CBB413}"/>
              </a:ext>
            </a:extLst>
          </p:cNvPr>
          <p:cNvSpPr>
            <a:spLocks noGrp="1"/>
          </p:cNvSpPr>
          <p:nvPr>
            <p:ph idx="1"/>
          </p:nvPr>
        </p:nvSpPr>
        <p:spPr>
          <a:xfrm>
            <a:off x="4810259" y="649480"/>
            <a:ext cx="6555347" cy="5546047"/>
          </a:xfrm>
        </p:spPr>
        <p:txBody>
          <a:bodyPr vert="horz" lIns="91440" tIns="45720" rIns="91440" bIns="45720" rtlCol="0" anchor="ctr">
            <a:normAutofit/>
          </a:bodyPr>
          <a:lstStyle/>
          <a:p>
            <a:r>
              <a:rPr lang="en-US" b="1">
                <a:cs typeface="Calibri"/>
              </a:rPr>
              <a:t>Less time on Zoom</a:t>
            </a:r>
            <a:r>
              <a:rPr lang="en-US">
                <a:cs typeface="Calibri"/>
              </a:rPr>
              <a:t>, as was adopted later in the week, allowed students to manage their own time better and schedule in breaks.</a:t>
            </a:r>
          </a:p>
          <a:p>
            <a:r>
              <a:rPr lang="en-US" b="1">
                <a:cs typeface="Calibri"/>
              </a:rPr>
              <a:t>Indicate what the product of group work needs to be, with a time frame –</a:t>
            </a:r>
            <a:r>
              <a:rPr lang="en-US">
                <a:cs typeface="Calibri"/>
              </a:rPr>
              <a:t> advanced notice for group work presentations might help to increase participation.</a:t>
            </a:r>
          </a:p>
          <a:p>
            <a:pPr marL="0" indent="0">
              <a:buNone/>
            </a:pPr>
            <a:endParaRPr lang="en-US">
              <a:cs typeface="Calibri"/>
            </a:endParaRPr>
          </a:p>
          <a:p>
            <a:pPr marL="0" indent="0">
              <a:buNone/>
            </a:pPr>
            <a:endParaRPr lang="en-US">
              <a:cs typeface="Calibri"/>
            </a:endParaRPr>
          </a:p>
        </p:txBody>
      </p:sp>
    </p:spTree>
    <p:extLst>
      <p:ext uri="{BB962C8B-B14F-4D97-AF65-F5344CB8AC3E}">
        <p14:creationId xmlns:p14="http://schemas.microsoft.com/office/powerpoint/2010/main" val="2198901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FAFF3A-4EE3-47AA-8C08-92483ACE6F7E}"/>
              </a:ext>
            </a:extLst>
          </p:cNvPr>
          <p:cNvSpPr>
            <a:spLocks noGrp="1"/>
          </p:cNvSpPr>
          <p:nvPr>
            <p:ph type="title"/>
          </p:nvPr>
        </p:nvSpPr>
        <p:spPr>
          <a:xfrm>
            <a:off x="640080" y="325369"/>
            <a:ext cx="4368602" cy="1956841"/>
          </a:xfrm>
        </p:spPr>
        <p:txBody>
          <a:bodyPr anchor="b">
            <a:normAutofit/>
          </a:bodyPr>
          <a:lstStyle/>
          <a:p>
            <a:r>
              <a:rPr lang="en-US" sz="4200">
                <a:cs typeface="Calibri Light"/>
              </a:rPr>
              <a:t>5 words to describe the Field Class</a:t>
            </a:r>
            <a:endParaRPr lang="en-US" sz="42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FC49A5-23D6-4DA4-A903-CCDF3B174FB4}"/>
              </a:ext>
            </a:extLst>
          </p:cNvPr>
          <p:cNvSpPr>
            <a:spLocks noGrp="1"/>
          </p:cNvSpPr>
          <p:nvPr>
            <p:ph idx="1"/>
          </p:nvPr>
        </p:nvSpPr>
        <p:spPr>
          <a:xfrm>
            <a:off x="640080" y="2872899"/>
            <a:ext cx="4243589" cy="3320668"/>
          </a:xfrm>
        </p:spPr>
        <p:txBody>
          <a:bodyPr vert="horz" lIns="91440" tIns="45720" rIns="91440" bIns="45720" rtlCol="0" anchor="t">
            <a:normAutofit lnSpcReduction="10000"/>
          </a:bodyPr>
          <a:lstStyle/>
          <a:p>
            <a:r>
              <a:rPr lang="en-US" sz="4000" dirty="0">
                <a:cs typeface="Calibri"/>
              </a:rPr>
              <a:t>Collaborative</a:t>
            </a:r>
          </a:p>
          <a:p>
            <a:r>
              <a:rPr lang="en-US" sz="4000" dirty="0">
                <a:cs typeface="Calibri"/>
              </a:rPr>
              <a:t>Challenging</a:t>
            </a:r>
          </a:p>
          <a:p>
            <a:r>
              <a:rPr lang="en-US" sz="4000" dirty="0">
                <a:cs typeface="Calibri"/>
              </a:rPr>
              <a:t>New </a:t>
            </a:r>
          </a:p>
          <a:p>
            <a:r>
              <a:rPr lang="en-US" sz="4000" dirty="0">
                <a:cs typeface="Calibri"/>
              </a:rPr>
              <a:t>Interesting</a:t>
            </a:r>
          </a:p>
          <a:p>
            <a:r>
              <a:rPr lang="en-US" sz="4000" dirty="0">
                <a:cs typeface="Calibri"/>
              </a:rPr>
              <a:t>Thoughtful</a:t>
            </a:r>
          </a:p>
        </p:txBody>
      </p:sp>
      <p:pic>
        <p:nvPicPr>
          <p:cNvPr id="5" name="Picture 4" descr="White bulbs with a yellow one standing out">
            <a:extLst>
              <a:ext uri="{FF2B5EF4-FFF2-40B4-BE49-F238E27FC236}">
                <a16:creationId xmlns:a16="http://schemas.microsoft.com/office/drawing/2014/main" id="{1648EC52-4AA6-45ED-A7E5-DAE3EC50D98D}"/>
              </a:ext>
            </a:extLst>
          </p:cNvPr>
          <p:cNvPicPr>
            <a:picLocks noChangeAspect="1"/>
          </p:cNvPicPr>
          <p:nvPr/>
        </p:nvPicPr>
        <p:blipFill rotWithShape="1">
          <a:blip r:embed="rId2"/>
          <a:srcRect l="26528" r="6617" b="-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71671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89E0-DAF1-4195-9E39-BA9B794AB6AE}"/>
              </a:ext>
            </a:extLst>
          </p:cNvPr>
          <p:cNvSpPr>
            <a:spLocks noGrp="1"/>
          </p:cNvSpPr>
          <p:nvPr>
            <p:ph type="title"/>
          </p:nvPr>
        </p:nvSpPr>
        <p:spPr>
          <a:xfrm>
            <a:off x="-3411" y="137663"/>
            <a:ext cx="12198822" cy="1575771"/>
          </a:xfrm>
        </p:spPr>
        <p:txBody>
          <a:bodyPr/>
          <a:lstStyle/>
          <a:p>
            <a:pPr algn="ctr"/>
            <a:r>
              <a:rPr lang="en-US" b="1">
                <a:solidFill>
                  <a:srgbClr val="FFFFFF"/>
                </a:solidFill>
                <a:latin typeface="Gautami"/>
                <a:cs typeface="Calibri Light"/>
              </a:rPr>
              <a:t>Take homes for any discipline  - ORGANISATIONAL</a:t>
            </a:r>
            <a:endParaRPr lang="en-US" b="1">
              <a:solidFill>
                <a:srgbClr val="FFFFFF"/>
              </a:solidFill>
              <a:latin typeface="Gautami"/>
              <a:cs typeface="Gautami"/>
            </a:endParaRPr>
          </a:p>
        </p:txBody>
      </p:sp>
      <p:sp>
        <p:nvSpPr>
          <p:cNvPr id="3" name="Content Placeholder 2">
            <a:extLst>
              <a:ext uri="{FF2B5EF4-FFF2-40B4-BE49-F238E27FC236}">
                <a16:creationId xmlns:a16="http://schemas.microsoft.com/office/drawing/2014/main" id="{33D49B31-33D9-4BE9-B54E-886029AD2547}"/>
              </a:ext>
            </a:extLst>
          </p:cNvPr>
          <p:cNvSpPr>
            <a:spLocks noGrp="1"/>
          </p:cNvSpPr>
          <p:nvPr>
            <p:ph idx="1"/>
          </p:nvPr>
        </p:nvSpPr>
        <p:spPr>
          <a:xfrm>
            <a:off x="467510" y="2492477"/>
            <a:ext cx="11050137" cy="3695859"/>
          </a:xfrm>
        </p:spPr>
        <p:txBody>
          <a:bodyPr vert="horz" lIns="91440" tIns="45720" rIns="91440" bIns="45720" rtlCol="0" anchor="t">
            <a:noAutofit/>
          </a:bodyPr>
          <a:lstStyle/>
          <a:p>
            <a:r>
              <a:rPr lang="en-GB" sz="3600" dirty="0">
                <a:latin typeface="Gautami"/>
                <a:cs typeface="Gautami"/>
              </a:rPr>
              <a:t>Clear consistent intuitive set-up on VLE.</a:t>
            </a:r>
          </a:p>
          <a:p>
            <a:r>
              <a:rPr lang="en-GB" sz="3600" dirty="0">
                <a:latin typeface="Gautami"/>
                <a:cs typeface="Gautami"/>
              </a:rPr>
              <a:t>Clear regular 2-way communication and consultation.</a:t>
            </a:r>
            <a:endParaRPr lang="en-US" sz="3600" dirty="0">
              <a:latin typeface="Gautami"/>
              <a:cs typeface="Gautami"/>
            </a:endParaRPr>
          </a:p>
          <a:p>
            <a:r>
              <a:rPr lang="en-GB" sz="3600" dirty="0">
                <a:latin typeface="Gautami"/>
                <a:cs typeface="Gautami"/>
              </a:rPr>
              <a:t>Provide material &amp; timetable pre-session.</a:t>
            </a:r>
          </a:p>
          <a:p>
            <a:r>
              <a:rPr lang="en-GB" sz="3600" dirty="0">
                <a:latin typeface="Gautami"/>
                <a:cs typeface="Gautami"/>
              </a:rPr>
              <a:t>Scaffold asynchronous groupwork.</a:t>
            </a:r>
          </a:p>
          <a:p>
            <a:r>
              <a:rPr lang="en-GB" sz="3600" b="1" dirty="0">
                <a:latin typeface="Gautami" panose="020B0502040204020203" pitchFamily="34" charset="0"/>
                <a:ea typeface="+mn-lt"/>
                <a:cs typeface="Gautami" panose="020B0502040204020203" pitchFamily="34" charset="0"/>
              </a:rPr>
              <a:t>Be authentic. Try something new! Novel approach can really work.</a:t>
            </a:r>
          </a:p>
          <a:p>
            <a:endParaRPr lang="en-GB" sz="3600" dirty="0">
              <a:latin typeface="Gautami"/>
              <a:cs typeface="Gautami"/>
            </a:endParaRPr>
          </a:p>
          <a:p>
            <a:endParaRPr lang="en-US" sz="3600" dirty="0">
              <a:latin typeface="Gautami"/>
              <a:cs typeface="Gautami"/>
            </a:endParaRPr>
          </a:p>
        </p:txBody>
      </p:sp>
      <p:sp>
        <p:nvSpPr>
          <p:cNvPr id="16" name="Content Placeholder 2">
            <a:extLst>
              <a:ext uri="{FF2B5EF4-FFF2-40B4-BE49-F238E27FC236}">
                <a16:creationId xmlns:a16="http://schemas.microsoft.com/office/drawing/2014/main" id="{C40CD5A1-D22A-48B0-9635-CC97BDFFF62E}"/>
              </a:ext>
            </a:extLst>
          </p:cNvPr>
          <p:cNvSpPr>
            <a:spLocks noGrp="1"/>
          </p:cNvSpPr>
          <p:nvPr/>
        </p:nvSpPr>
        <p:spPr>
          <a:xfrm>
            <a:off x="-3456722" y="-457576"/>
            <a:ext cx="6555347" cy="55460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cs typeface="Calibri"/>
            </a:endParaRPr>
          </a:p>
          <a:p>
            <a:pPr marL="0" indent="0">
              <a:buNone/>
            </a:pPr>
            <a:endParaRPr lang="en-US" sz="2000">
              <a:cs typeface="Calibri"/>
            </a:endParaRPr>
          </a:p>
          <a:p>
            <a:pPr marL="0" indent="0">
              <a:buNone/>
            </a:pPr>
            <a:endParaRPr lang="en-US" sz="2000">
              <a:cs typeface="Calibri"/>
            </a:endParaRPr>
          </a:p>
        </p:txBody>
      </p:sp>
    </p:spTree>
    <p:extLst>
      <p:ext uri="{BB962C8B-B14F-4D97-AF65-F5344CB8AC3E}">
        <p14:creationId xmlns:p14="http://schemas.microsoft.com/office/powerpoint/2010/main" val="31472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89E0-DAF1-4195-9E39-BA9B794AB6AE}"/>
              </a:ext>
            </a:extLst>
          </p:cNvPr>
          <p:cNvSpPr>
            <a:spLocks noGrp="1"/>
          </p:cNvSpPr>
          <p:nvPr>
            <p:ph type="title"/>
          </p:nvPr>
        </p:nvSpPr>
        <p:spPr>
          <a:xfrm>
            <a:off x="-3411" y="365125"/>
            <a:ext cx="12198822" cy="1348309"/>
          </a:xfrm>
        </p:spPr>
        <p:txBody>
          <a:bodyPr/>
          <a:lstStyle/>
          <a:p>
            <a:pPr algn="ctr"/>
            <a:r>
              <a:rPr lang="en-US">
                <a:solidFill>
                  <a:srgbClr val="FFFFFF"/>
                </a:solidFill>
                <a:latin typeface="Gautami"/>
                <a:cs typeface="Calibri Light"/>
              </a:rPr>
              <a:t>Take homes for any discipline - </a:t>
            </a:r>
            <a:br>
              <a:rPr lang="en-US">
                <a:solidFill>
                  <a:srgbClr val="FFFFFF"/>
                </a:solidFill>
                <a:latin typeface="Gautami"/>
                <a:cs typeface="Calibri Light"/>
              </a:rPr>
            </a:br>
            <a:r>
              <a:rPr lang="en-US">
                <a:solidFill>
                  <a:srgbClr val="FFFFFF"/>
                </a:solidFill>
                <a:latin typeface="Gautami"/>
                <a:cs typeface="Calibri Light"/>
              </a:rPr>
              <a:t>VALUE &amp; MEANING</a:t>
            </a:r>
            <a:endParaRPr lang="en-US">
              <a:solidFill>
                <a:srgbClr val="FFFFFF"/>
              </a:solidFill>
              <a:latin typeface="Gautami"/>
              <a:cs typeface="Gautami"/>
            </a:endParaRPr>
          </a:p>
        </p:txBody>
      </p:sp>
      <p:sp>
        <p:nvSpPr>
          <p:cNvPr id="3" name="Content Placeholder 2">
            <a:extLst>
              <a:ext uri="{FF2B5EF4-FFF2-40B4-BE49-F238E27FC236}">
                <a16:creationId xmlns:a16="http://schemas.microsoft.com/office/drawing/2014/main" id="{33D49B31-33D9-4BE9-B54E-886029AD2547}"/>
              </a:ext>
            </a:extLst>
          </p:cNvPr>
          <p:cNvSpPr>
            <a:spLocks noGrp="1"/>
          </p:cNvSpPr>
          <p:nvPr>
            <p:ph idx="1"/>
          </p:nvPr>
        </p:nvSpPr>
        <p:spPr>
          <a:xfrm>
            <a:off x="713096" y="2225106"/>
            <a:ext cx="10777182" cy="3974603"/>
          </a:xfrm>
        </p:spPr>
        <p:txBody>
          <a:bodyPr vert="horz" lIns="91440" tIns="45720" rIns="91440" bIns="45720" rtlCol="0" anchor="t">
            <a:normAutofit/>
          </a:bodyPr>
          <a:lstStyle/>
          <a:p>
            <a:r>
              <a:rPr lang="en-GB" sz="3600" dirty="0">
                <a:latin typeface="Gautami" panose="020B0502040204020203" pitchFamily="34" charset="0"/>
                <a:cs typeface="Gautami" panose="020B0502040204020203" pitchFamily="34" charset="0"/>
              </a:rPr>
              <a:t>Foster collaboration &amp; class community through group work.</a:t>
            </a:r>
          </a:p>
          <a:p>
            <a:r>
              <a:rPr lang="en-GB" sz="3600" dirty="0">
                <a:latin typeface="Gautami" panose="020B0502040204020203" pitchFamily="34" charset="0"/>
                <a:cs typeface="Gautami" panose="020B0502040204020203" pitchFamily="34" charset="0"/>
              </a:rPr>
              <a:t>Underpin subject-specific learning with reflective practice.</a:t>
            </a:r>
          </a:p>
          <a:p>
            <a:r>
              <a:rPr lang="en-GB" sz="3600" dirty="0">
                <a:latin typeface="Gautami" panose="020B0502040204020203" pitchFamily="34" charset="0"/>
                <a:ea typeface="+mn-lt"/>
                <a:cs typeface="Gautami" panose="020B0502040204020203" pitchFamily="34" charset="0"/>
              </a:rPr>
              <a:t>Tie reflective practice to Graduate Attributes.</a:t>
            </a:r>
          </a:p>
          <a:p>
            <a:r>
              <a:rPr lang="en-GB" sz="3600" dirty="0">
                <a:latin typeface="Gautami" panose="020B0502040204020203" pitchFamily="34" charset="0"/>
                <a:cs typeface="Gautami" panose="020B0502040204020203" pitchFamily="34" charset="0"/>
              </a:rPr>
              <a:t>Support confidence-building with challenging assignments.</a:t>
            </a:r>
          </a:p>
        </p:txBody>
      </p:sp>
    </p:spTree>
    <p:extLst>
      <p:ext uri="{BB962C8B-B14F-4D97-AF65-F5344CB8AC3E}">
        <p14:creationId xmlns:p14="http://schemas.microsoft.com/office/powerpoint/2010/main" val="3712964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4761C-0480-45D9-8C18-037ED6029DA7}"/>
              </a:ext>
            </a:extLst>
          </p:cNvPr>
          <p:cNvSpPr>
            <a:spLocks noGrp="1"/>
          </p:cNvSpPr>
          <p:nvPr>
            <p:ph type="title"/>
          </p:nvPr>
        </p:nvSpPr>
        <p:spPr>
          <a:xfrm>
            <a:off x="76200" y="300549"/>
            <a:ext cx="12111486" cy="1325563"/>
          </a:xfrm>
        </p:spPr>
        <p:txBody>
          <a:bodyPr/>
          <a:lstStyle/>
          <a:p>
            <a:pPr algn="ctr"/>
            <a:r>
              <a:rPr lang="en-US" b="1">
                <a:solidFill>
                  <a:srgbClr val="FFFFFF"/>
                </a:solidFill>
                <a:latin typeface="Gautami"/>
                <a:cs typeface="Calibri Light"/>
              </a:rPr>
              <a:t>Outline of this presentation</a:t>
            </a:r>
            <a:endParaRPr lang="en-US" b="1">
              <a:solidFill>
                <a:srgbClr val="FFFFFF"/>
              </a:solidFill>
              <a:latin typeface="Gautami"/>
              <a:cs typeface="Gautami"/>
            </a:endParaRPr>
          </a:p>
        </p:txBody>
      </p:sp>
      <p:graphicFrame>
        <p:nvGraphicFramePr>
          <p:cNvPr id="5" name="Content Placeholder 2">
            <a:extLst>
              <a:ext uri="{FF2B5EF4-FFF2-40B4-BE49-F238E27FC236}">
                <a16:creationId xmlns:a16="http://schemas.microsoft.com/office/drawing/2014/main" id="{6847DB88-E0D0-4A42-9DD5-CFDEF0808251}"/>
              </a:ext>
            </a:extLst>
          </p:cNvPr>
          <p:cNvGraphicFramePr>
            <a:graphicFrameLocks noGrp="1"/>
          </p:cNvGraphicFramePr>
          <p:nvPr>
            <p:ph idx="1"/>
            <p:extLst>
              <p:ext uri="{D42A27DB-BD31-4B8C-83A1-F6EECF244321}">
                <p14:modId xmlns:p14="http://schemas.microsoft.com/office/powerpoint/2010/main" val="1396417325"/>
              </p:ext>
            </p:extLst>
          </p:nvPr>
        </p:nvGraphicFramePr>
        <p:xfrm>
          <a:off x="1564256" y="2221854"/>
          <a:ext cx="9464988" cy="3998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966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5D05-7A1A-41DB-AD1B-5F2F8195215D}"/>
              </a:ext>
            </a:extLst>
          </p:cNvPr>
          <p:cNvSpPr>
            <a:spLocks noGrp="1"/>
          </p:cNvSpPr>
          <p:nvPr>
            <p:ph type="title"/>
          </p:nvPr>
        </p:nvSpPr>
        <p:spPr>
          <a:xfrm>
            <a:off x="-62345" y="365125"/>
            <a:ext cx="12257313" cy="1345355"/>
          </a:xfrm>
        </p:spPr>
        <p:txBody>
          <a:bodyPr/>
          <a:lstStyle/>
          <a:p>
            <a:pPr algn="ctr"/>
            <a:r>
              <a:rPr lang="en-US" b="1">
                <a:solidFill>
                  <a:srgbClr val="FFFFFF"/>
                </a:solidFill>
                <a:cs typeface="Calibri Light"/>
              </a:rPr>
              <a:t>Thank you for your engagement! </a:t>
            </a:r>
            <a:br>
              <a:rPr lang="en-US" b="1">
                <a:solidFill>
                  <a:srgbClr val="FFFFFF"/>
                </a:solidFill>
                <a:cs typeface="Calibri Light"/>
              </a:rPr>
            </a:br>
            <a:r>
              <a:rPr lang="en-US" b="1">
                <a:solidFill>
                  <a:srgbClr val="FFFFFF"/>
                </a:solidFill>
                <a:cs typeface="Calibri Light"/>
              </a:rPr>
              <a:t>Any questions or comments?</a:t>
            </a:r>
          </a:p>
        </p:txBody>
      </p:sp>
      <p:sp>
        <p:nvSpPr>
          <p:cNvPr id="3" name="Content Placeholder 2">
            <a:extLst>
              <a:ext uri="{FF2B5EF4-FFF2-40B4-BE49-F238E27FC236}">
                <a16:creationId xmlns:a16="http://schemas.microsoft.com/office/drawing/2014/main" id="{EC5CCCFB-5B41-406E-9FD8-CE23F7446914}"/>
              </a:ext>
            </a:extLst>
          </p:cNvPr>
          <p:cNvSpPr>
            <a:spLocks noGrp="1"/>
          </p:cNvSpPr>
          <p:nvPr>
            <p:ph idx="1"/>
          </p:nvPr>
        </p:nvSpPr>
        <p:spPr>
          <a:xfrm>
            <a:off x="452252" y="1825625"/>
            <a:ext cx="5603227" cy="4875831"/>
          </a:xfrm>
        </p:spPr>
        <p:txBody>
          <a:bodyPr vert="horz" lIns="91440" tIns="45720" rIns="91440" bIns="45720" rtlCol="0" anchor="t">
            <a:normAutofit/>
          </a:bodyPr>
          <a:lstStyle/>
          <a:p>
            <a:pPr marL="0" indent="0">
              <a:buNone/>
            </a:pPr>
            <a:endParaRPr lang="en-US" dirty="0">
              <a:ea typeface="+mn-lt"/>
              <a:cs typeface="+mn-lt"/>
            </a:endParaRPr>
          </a:p>
          <a:p>
            <a:pPr marL="0" indent="0">
              <a:buNone/>
            </a:pPr>
            <a:r>
              <a:rPr lang="en-US" b="1" dirty="0">
                <a:ea typeface="+mn-lt"/>
                <a:cs typeface="+mn-lt"/>
              </a:rPr>
              <a:t>Contact:</a:t>
            </a:r>
            <a:r>
              <a:rPr lang="en-US" dirty="0">
                <a:ea typeface="+mn-lt"/>
                <a:cs typeface="+mn-lt"/>
              </a:rPr>
              <a:t> </a:t>
            </a:r>
          </a:p>
          <a:p>
            <a:pPr marL="0" indent="0">
              <a:buNone/>
            </a:pPr>
            <a:r>
              <a:rPr lang="en-US" dirty="0">
                <a:ea typeface="+mn-lt"/>
                <a:cs typeface="+mn-lt"/>
                <a:hlinkClick r:id="rId3"/>
              </a:rPr>
              <a:t>Hannah.Mathers@glasgow.ac.uk</a:t>
            </a:r>
            <a:r>
              <a:rPr lang="en-US" dirty="0">
                <a:ea typeface="+mn-lt"/>
                <a:cs typeface="+mn-lt"/>
              </a:rPr>
              <a:t> @cirqueburk</a:t>
            </a:r>
            <a:endParaRPr lang="en-US" dirty="0">
              <a:cs typeface="Calibri" panose="020F0502020204030204"/>
            </a:endParaRPr>
          </a:p>
          <a:p>
            <a:pPr marL="0" indent="0">
              <a:buNone/>
            </a:pPr>
            <a:endParaRPr lang="en-US" dirty="0">
              <a:ea typeface="+mn-lt"/>
              <a:cs typeface="+mn-lt"/>
            </a:endParaRPr>
          </a:p>
          <a:p>
            <a:pPr marL="0" indent="0">
              <a:buNone/>
            </a:pPr>
            <a:r>
              <a:rPr lang="en-US" b="1" dirty="0">
                <a:ea typeface="+mn-lt"/>
                <a:cs typeface="+mn-lt"/>
              </a:rPr>
              <a:t>Further discussion &amp; resources:</a:t>
            </a:r>
            <a:endParaRPr lang="en-US" b="1" dirty="0"/>
          </a:p>
          <a:p>
            <a:r>
              <a:rPr lang="en-US" dirty="0">
                <a:ea typeface="+mn-lt"/>
                <a:cs typeface="+mn-lt"/>
                <a:hlinkClick r:id="rId4"/>
              </a:rPr>
              <a:t>Cultivating accessible learning communities: the role of GTAs and small group teaching</a:t>
            </a:r>
            <a:endParaRPr lang="en-US" dirty="0">
              <a:cs typeface="Calibri"/>
            </a:endParaRPr>
          </a:p>
          <a:p>
            <a:endParaRPr lang="en-US" dirty="0">
              <a:cs typeface="Calibri"/>
            </a:endParaRPr>
          </a:p>
        </p:txBody>
      </p:sp>
      <p:pic>
        <p:nvPicPr>
          <p:cNvPr id="5" name="Picture 6" descr="Text&#10;&#10;Description automatically generated">
            <a:extLst>
              <a:ext uri="{FF2B5EF4-FFF2-40B4-BE49-F238E27FC236}">
                <a16:creationId xmlns:a16="http://schemas.microsoft.com/office/drawing/2014/main" id="{C6CDC6DD-0651-4CE8-862B-D1CB259F5B4D}"/>
              </a:ext>
            </a:extLst>
          </p:cNvPr>
          <p:cNvPicPr>
            <a:picLocks noChangeAspect="1"/>
          </p:cNvPicPr>
          <p:nvPr/>
        </p:nvPicPr>
        <p:blipFill>
          <a:blip r:embed="rId5"/>
          <a:stretch>
            <a:fillRect/>
          </a:stretch>
        </p:blipFill>
        <p:spPr>
          <a:xfrm>
            <a:off x="6066311" y="2112078"/>
            <a:ext cx="5603225" cy="3981765"/>
          </a:xfrm>
          <a:prstGeom prst="rect">
            <a:avLst/>
          </a:prstGeom>
        </p:spPr>
      </p:pic>
    </p:spTree>
    <p:extLst>
      <p:ext uri="{BB962C8B-B14F-4D97-AF65-F5344CB8AC3E}">
        <p14:creationId xmlns:p14="http://schemas.microsoft.com/office/powerpoint/2010/main" val="215854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79A5-2C67-4A57-9F83-F18CA1C39BF8}"/>
              </a:ext>
            </a:extLst>
          </p:cNvPr>
          <p:cNvSpPr>
            <a:spLocks noGrp="1"/>
          </p:cNvSpPr>
          <p:nvPr>
            <p:ph type="title"/>
          </p:nvPr>
        </p:nvSpPr>
        <p:spPr>
          <a:xfrm>
            <a:off x="140776" y="623430"/>
            <a:ext cx="10515600" cy="1325563"/>
          </a:xfrm>
        </p:spPr>
        <p:txBody>
          <a:bodyPr>
            <a:normAutofit/>
          </a:bodyPr>
          <a:lstStyle/>
          <a:p>
            <a:pPr algn="ctr"/>
            <a:r>
              <a:rPr lang="en-GB" b="1" dirty="0">
                <a:solidFill>
                  <a:srgbClr val="FFFFFF"/>
                </a:solidFill>
                <a:latin typeface="Gautami"/>
                <a:ea typeface="+mj-lt"/>
                <a:cs typeface="+mj-lt"/>
              </a:rPr>
              <a:t>Interactive window: </a:t>
            </a:r>
            <a:br>
              <a:rPr lang="en-GB" b="1" dirty="0">
                <a:solidFill>
                  <a:srgbClr val="FFFFFF"/>
                </a:solidFill>
                <a:latin typeface="Gautami"/>
                <a:ea typeface="+mj-lt"/>
                <a:cs typeface="+mj-lt"/>
              </a:rPr>
            </a:br>
            <a:r>
              <a:rPr lang="en-GB" b="1" dirty="0">
                <a:solidFill>
                  <a:srgbClr val="FFFFFF"/>
                </a:solidFill>
                <a:latin typeface="Gautami"/>
                <a:ea typeface="+mj-lt"/>
                <a:cs typeface="+mj-lt"/>
              </a:rPr>
              <a:t>Individual or Group Activity</a:t>
            </a:r>
            <a:endParaRPr lang="en-US" dirty="0">
              <a:solidFill>
                <a:srgbClr val="FFFFFF"/>
              </a:solidFill>
              <a:latin typeface="Gautami"/>
              <a:ea typeface="+mj-lt"/>
              <a:cs typeface="+mj-lt"/>
            </a:endParaRPr>
          </a:p>
          <a:p>
            <a:pPr algn="ctr"/>
            <a:endParaRPr lang="en-US" dirty="0">
              <a:cs typeface="Calibri Light"/>
            </a:endParaRPr>
          </a:p>
        </p:txBody>
      </p:sp>
      <p:sp>
        <p:nvSpPr>
          <p:cNvPr id="3" name="Content Placeholder 2">
            <a:extLst>
              <a:ext uri="{FF2B5EF4-FFF2-40B4-BE49-F238E27FC236}">
                <a16:creationId xmlns:a16="http://schemas.microsoft.com/office/drawing/2014/main" id="{4F8178BB-55BC-4CA1-81A1-43610D441860}"/>
              </a:ext>
            </a:extLst>
          </p:cNvPr>
          <p:cNvSpPr>
            <a:spLocks noGrp="1"/>
          </p:cNvSpPr>
          <p:nvPr>
            <p:ph idx="1"/>
          </p:nvPr>
        </p:nvSpPr>
        <p:spPr/>
        <p:txBody>
          <a:bodyPr vert="horz" lIns="91440" tIns="45720" rIns="91440" bIns="45720" rtlCol="0" anchor="t">
            <a:normAutofit/>
          </a:bodyPr>
          <a:lstStyle/>
          <a:p>
            <a:endParaRPr lang="en-GB" dirty="0">
              <a:latin typeface="Calibri Light"/>
              <a:cs typeface="Calibri Light"/>
            </a:endParaRPr>
          </a:p>
          <a:p>
            <a:endParaRPr lang="en-GB" dirty="0">
              <a:latin typeface="Calibri Light"/>
              <a:ea typeface="+mn-lt"/>
              <a:cs typeface="Calibri Light"/>
            </a:endParaRPr>
          </a:p>
        </p:txBody>
      </p:sp>
      <p:sp>
        <p:nvSpPr>
          <p:cNvPr id="7" name="TextBox 6">
            <a:extLst>
              <a:ext uri="{FF2B5EF4-FFF2-40B4-BE49-F238E27FC236}">
                <a16:creationId xmlns:a16="http://schemas.microsoft.com/office/drawing/2014/main" id="{A0A32ABC-62A2-4CBA-866E-D7DE89BD953C}"/>
              </a:ext>
            </a:extLst>
          </p:cNvPr>
          <p:cNvSpPr txBox="1"/>
          <p:nvPr/>
        </p:nvSpPr>
        <p:spPr>
          <a:xfrm>
            <a:off x="554966" y="3071004"/>
            <a:ext cx="5302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8" name="Diagram 8">
            <a:extLst>
              <a:ext uri="{FF2B5EF4-FFF2-40B4-BE49-F238E27FC236}">
                <a16:creationId xmlns:a16="http://schemas.microsoft.com/office/drawing/2014/main" id="{541D5855-C54A-4C52-B3A3-85E8F814E661}"/>
              </a:ext>
            </a:extLst>
          </p:cNvPr>
          <p:cNvGraphicFramePr/>
          <p:nvPr>
            <p:extLst>
              <p:ext uri="{D42A27DB-BD31-4B8C-83A1-F6EECF244321}">
                <p14:modId xmlns:p14="http://schemas.microsoft.com/office/powerpoint/2010/main" val="360824354"/>
              </p:ext>
            </p:extLst>
          </p:nvPr>
        </p:nvGraphicFramePr>
        <p:xfrm>
          <a:off x="920151" y="2534730"/>
          <a:ext cx="5075207" cy="3815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36A84824-C9F5-4FB0-8A5A-4C38A91A4C00}"/>
              </a:ext>
            </a:extLst>
          </p:cNvPr>
          <p:cNvSpPr txBox="1"/>
          <p:nvPr/>
        </p:nvSpPr>
        <p:spPr>
          <a:xfrm>
            <a:off x="554966" y="2246489"/>
            <a:ext cx="5302369" cy="2677656"/>
          </a:xfrm>
          <a:prstGeom prst="rect">
            <a:avLst/>
          </a:prstGeom>
          <a:noFill/>
        </p:spPr>
        <p:txBody>
          <a:bodyPr wrap="square" rtlCol="0">
            <a:spAutoFit/>
          </a:bodyPr>
          <a:lstStyle/>
          <a:p>
            <a:r>
              <a:rPr lang="en-GB" sz="2800" b="1" dirty="0"/>
              <a:t>Individual Activity:</a:t>
            </a:r>
          </a:p>
          <a:p>
            <a:endParaRPr lang="en-GB" sz="2800" dirty="0"/>
          </a:p>
          <a:p>
            <a:r>
              <a:rPr lang="en-GB" sz="2800" dirty="0"/>
              <a:t>Contribute a georeferenced photo to the group </a:t>
            </a:r>
            <a:r>
              <a:rPr lang="en-GB" sz="2800" dirty="0" err="1"/>
              <a:t>padlet</a:t>
            </a:r>
            <a:r>
              <a:rPr lang="en-GB" sz="2800" dirty="0"/>
              <a:t> to build up a map of participants and share chosen view.</a:t>
            </a:r>
          </a:p>
        </p:txBody>
      </p:sp>
      <p:sp>
        <p:nvSpPr>
          <p:cNvPr id="9" name="TextBox 8">
            <a:extLst>
              <a:ext uri="{FF2B5EF4-FFF2-40B4-BE49-F238E27FC236}">
                <a16:creationId xmlns:a16="http://schemas.microsoft.com/office/drawing/2014/main" id="{39D97150-F93A-4521-B446-04CA6D3E808B}"/>
              </a:ext>
            </a:extLst>
          </p:cNvPr>
          <p:cNvSpPr txBox="1"/>
          <p:nvPr/>
        </p:nvSpPr>
        <p:spPr>
          <a:xfrm>
            <a:off x="6554759" y="2200322"/>
            <a:ext cx="5302369" cy="2677656"/>
          </a:xfrm>
          <a:prstGeom prst="rect">
            <a:avLst/>
          </a:prstGeom>
          <a:noFill/>
        </p:spPr>
        <p:txBody>
          <a:bodyPr wrap="square" rtlCol="0">
            <a:spAutoFit/>
          </a:bodyPr>
          <a:lstStyle/>
          <a:p>
            <a:r>
              <a:rPr lang="en-GB" sz="2800" b="1" dirty="0"/>
              <a:t>Group Activity:</a:t>
            </a:r>
          </a:p>
          <a:p>
            <a:endParaRPr lang="en-GB" sz="2800" dirty="0"/>
          </a:p>
          <a:p>
            <a:r>
              <a:rPr lang="en-GB" sz="2800" dirty="0"/>
              <a:t>Site observation &amp; description. Work with others to provide locational information about a field site.</a:t>
            </a:r>
          </a:p>
        </p:txBody>
      </p:sp>
    </p:spTree>
    <p:extLst>
      <p:ext uri="{BB962C8B-B14F-4D97-AF65-F5344CB8AC3E}">
        <p14:creationId xmlns:p14="http://schemas.microsoft.com/office/powerpoint/2010/main" val="2334956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79A5-2C67-4A57-9F83-F18CA1C39BF8}"/>
              </a:ext>
            </a:extLst>
          </p:cNvPr>
          <p:cNvSpPr>
            <a:spLocks noGrp="1"/>
          </p:cNvSpPr>
          <p:nvPr>
            <p:ph type="title"/>
          </p:nvPr>
        </p:nvSpPr>
        <p:spPr>
          <a:xfrm>
            <a:off x="140776" y="623430"/>
            <a:ext cx="10515600" cy="1325563"/>
          </a:xfrm>
        </p:spPr>
        <p:txBody>
          <a:bodyPr>
            <a:normAutofit/>
          </a:bodyPr>
          <a:lstStyle/>
          <a:p>
            <a:pPr algn="ctr"/>
            <a:r>
              <a:rPr lang="en-GB" b="1" dirty="0">
                <a:solidFill>
                  <a:srgbClr val="FFFFFF"/>
                </a:solidFill>
                <a:latin typeface="Gautami"/>
                <a:ea typeface="+mj-lt"/>
                <a:cs typeface="+mj-lt"/>
              </a:rPr>
              <a:t>Interactive window: Individual Activity</a:t>
            </a:r>
            <a:br>
              <a:rPr lang="en-GB" b="1" dirty="0">
                <a:solidFill>
                  <a:srgbClr val="FFFFFF"/>
                </a:solidFill>
                <a:latin typeface="Gautami"/>
                <a:ea typeface="+mj-lt"/>
                <a:cs typeface="+mj-lt"/>
              </a:rPr>
            </a:br>
            <a:r>
              <a:rPr lang="en-GB" b="1" dirty="0">
                <a:solidFill>
                  <a:srgbClr val="FFFFFF"/>
                </a:solidFill>
                <a:latin typeface="Gautami"/>
                <a:ea typeface="+mj-lt"/>
                <a:cs typeface="+mj-lt"/>
              </a:rPr>
              <a:t>Contribute to the Group Padlet</a:t>
            </a:r>
            <a:endParaRPr lang="en-US" dirty="0">
              <a:solidFill>
                <a:srgbClr val="FFFFFF"/>
              </a:solidFill>
              <a:latin typeface="Gautami"/>
              <a:ea typeface="+mj-lt"/>
              <a:cs typeface="+mj-lt"/>
            </a:endParaRPr>
          </a:p>
          <a:p>
            <a:pPr algn="ctr"/>
            <a:endParaRPr lang="en-US" dirty="0">
              <a:cs typeface="Calibri Light"/>
            </a:endParaRPr>
          </a:p>
        </p:txBody>
      </p:sp>
      <p:sp>
        <p:nvSpPr>
          <p:cNvPr id="3" name="Content Placeholder 2">
            <a:extLst>
              <a:ext uri="{FF2B5EF4-FFF2-40B4-BE49-F238E27FC236}">
                <a16:creationId xmlns:a16="http://schemas.microsoft.com/office/drawing/2014/main" id="{4F8178BB-55BC-4CA1-81A1-43610D441860}"/>
              </a:ext>
            </a:extLst>
          </p:cNvPr>
          <p:cNvSpPr>
            <a:spLocks noGrp="1"/>
          </p:cNvSpPr>
          <p:nvPr>
            <p:ph idx="1"/>
          </p:nvPr>
        </p:nvSpPr>
        <p:spPr/>
        <p:txBody>
          <a:bodyPr vert="horz" lIns="91440" tIns="45720" rIns="91440" bIns="45720" rtlCol="0" anchor="t">
            <a:normAutofit/>
          </a:bodyPr>
          <a:lstStyle/>
          <a:p>
            <a:endParaRPr lang="en-GB">
              <a:latin typeface="Calibri Light"/>
              <a:cs typeface="Calibri Light"/>
            </a:endParaRPr>
          </a:p>
          <a:p>
            <a:endParaRPr lang="en-GB">
              <a:latin typeface="Calibri Light"/>
              <a:ea typeface="+mn-lt"/>
              <a:cs typeface="Calibri Light"/>
            </a:endParaRPr>
          </a:p>
        </p:txBody>
      </p:sp>
      <p:sp>
        <p:nvSpPr>
          <p:cNvPr id="4" name="TextBox 3">
            <a:extLst>
              <a:ext uri="{FF2B5EF4-FFF2-40B4-BE49-F238E27FC236}">
                <a16:creationId xmlns:a16="http://schemas.microsoft.com/office/drawing/2014/main" id="{571505CA-FB94-4273-BD86-83BE14F0EB7A}"/>
              </a:ext>
            </a:extLst>
          </p:cNvPr>
          <p:cNvSpPr txBox="1"/>
          <p:nvPr/>
        </p:nvSpPr>
        <p:spPr>
          <a:xfrm>
            <a:off x="2477146" y="1818467"/>
            <a:ext cx="84624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https://padlet.com/hannah_mathers1/eu3f3ijtyelxo34p</a:t>
            </a:r>
            <a:endParaRPr lang="en-US" sz="2800" dirty="0"/>
          </a:p>
        </p:txBody>
      </p:sp>
      <p:pic>
        <p:nvPicPr>
          <p:cNvPr id="6" name="Graphic 6" descr="Map with pin outline">
            <a:extLst>
              <a:ext uri="{FF2B5EF4-FFF2-40B4-BE49-F238E27FC236}">
                <a16:creationId xmlns:a16="http://schemas.microsoft.com/office/drawing/2014/main" id="{73A41F34-8588-4AE3-BF78-205F2705D0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0495" y="1615698"/>
            <a:ext cx="914400" cy="914400"/>
          </a:xfrm>
          <a:prstGeom prst="rect">
            <a:avLst/>
          </a:prstGeom>
        </p:spPr>
      </p:pic>
      <p:sp>
        <p:nvSpPr>
          <p:cNvPr id="7" name="TextBox 6">
            <a:extLst>
              <a:ext uri="{FF2B5EF4-FFF2-40B4-BE49-F238E27FC236}">
                <a16:creationId xmlns:a16="http://schemas.microsoft.com/office/drawing/2014/main" id="{A0A32ABC-62A2-4CBA-866E-D7DE89BD953C}"/>
              </a:ext>
            </a:extLst>
          </p:cNvPr>
          <p:cNvSpPr txBox="1"/>
          <p:nvPr/>
        </p:nvSpPr>
        <p:spPr>
          <a:xfrm>
            <a:off x="554966" y="3071004"/>
            <a:ext cx="5302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8" name="Diagram 8">
            <a:extLst>
              <a:ext uri="{FF2B5EF4-FFF2-40B4-BE49-F238E27FC236}">
                <a16:creationId xmlns:a16="http://schemas.microsoft.com/office/drawing/2014/main" id="{541D5855-C54A-4C52-B3A3-85E8F814E661}"/>
              </a:ext>
            </a:extLst>
          </p:cNvPr>
          <p:cNvGraphicFramePr/>
          <p:nvPr>
            <p:extLst>
              <p:ext uri="{D42A27DB-BD31-4B8C-83A1-F6EECF244321}">
                <p14:modId xmlns:p14="http://schemas.microsoft.com/office/powerpoint/2010/main" val="752383211"/>
              </p:ext>
            </p:extLst>
          </p:nvPr>
        </p:nvGraphicFramePr>
        <p:xfrm>
          <a:off x="920151" y="2534730"/>
          <a:ext cx="5075207" cy="38157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Picture 9" descr="Qr code&#10;&#10;Description automatically generated">
            <a:extLst>
              <a:ext uri="{FF2B5EF4-FFF2-40B4-BE49-F238E27FC236}">
                <a16:creationId xmlns:a16="http://schemas.microsoft.com/office/drawing/2014/main" id="{88104593-9713-496C-8551-D2EC9A9B2E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0646" y="2551614"/>
            <a:ext cx="3798866" cy="3798866"/>
          </a:xfrm>
          <a:prstGeom prst="rect">
            <a:avLst/>
          </a:prstGeom>
        </p:spPr>
      </p:pic>
    </p:spTree>
    <p:extLst>
      <p:ext uri="{BB962C8B-B14F-4D97-AF65-F5344CB8AC3E}">
        <p14:creationId xmlns:p14="http://schemas.microsoft.com/office/powerpoint/2010/main" val="1636311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7016-47A5-40CC-B72F-0262B6737EFA}"/>
              </a:ext>
            </a:extLst>
          </p:cNvPr>
          <p:cNvSpPr>
            <a:spLocks noGrp="1"/>
          </p:cNvSpPr>
          <p:nvPr>
            <p:ph type="title"/>
          </p:nvPr>
        </p:nvSpPr>
        <p:spPr>
          <a:xfrm>
            <a:off x="4974771" y="634946"/>
            <a:ext cx="6574972" cy="1450757"/>
          </a:xfrm>
        </p:spPr>
        <p:txBody>
          <a:bodyPr>
            <a:normAutofit/>
          </a:bodyPr>
          <a:lstStyle/>
          <a:p>
            <a:r>
              <a:rPr lang="en-GB" sz="3700" dirty="0"/>
              <a:t>Group Activity:</a:t>
            </a:r>
            <a:br>
              <a:rPr lang="en-GB" sz="3700" dirty="0"/>
            </a:br>
            <a:r>
              <a:rPr lang="en-GB" sz="3700" dirty="0"/>
              <a:t>Site observation &amp; description</a:t>
            </a:r>
          </a:p>
        </p:txBody>
      </p:sp>
      <p:pic>
        <p:nvPicPr>
          <p:cNvPr id="5" name="Picture 4" descr="A picture containing grass, outdoor&#10;&#10;Description automatically generated">
            <a:extLst>
              <a:ext uri="{FF2B5EF4-FFF2-40B4-BE49-F238E27FC236}">
                <a16:creationId xmlns:a16="http://schemas.microsoft.com/office/drawing/2014/main" id="{28ACE8C4-58AD-4B73-96C7-E47388A8594B}"/>
              </a:ext>
            </a:extLst>
          </p:cNvPr>
          <p:cNvPicPr>
            <a:picLocks noChangeAspect="1"/>
          </p:cNvPicPr>
          <p:nvPr/>
        </p:nvPicPr>
        <p:blipFill rotWithShape="1">
          <a:blip r:embed="rId2">
            <a:extLst>
              <a:ext uri="{28A0092B-C50C-407E-A947-70E740481C1C}">
                <a14:useLocalDpi xmlns:a14="http://schemas.microsoft.com/office/drawing/2010/main" val="0"/>
              </a:ext>
            </a:extLst>
          </a:blip>
          <a:srcRect l="28102" r="15431" b="2"/>
          <a:stretch/>
        </p:blipFill>
        <p:spPr>
          <a:xfrm>
            <a:off x="633999" y="640081"/>
            <a:ext cx="4001315" cy="5314406"/>
          </a:xfrm>
          <a:prstGeom prst="rect">
            <a:avLst/>
          </a:prstGeom>
        </p:spPr>
      </p:pic>
      <p:sp>
        <p:nvSpPr>
          <p:cNvPr id="3" name="Content Placeholder 2">
            <a:extLst>
              <a:ext uri="{FF2B5EF4-FFF2-40B4-BE49-F238E27FC236}">
                <a16:creationId xmlns:a16="http://schemas.microsoft.com/office/drawing/2014/main" id="{C99FEB67-E89E-40D6-BAEC-5128063058C6}"/>
              </a:ext>
            </a:extLst>
          </p:cNvPr>
          <p:cNvSpPr>
            <a:spLocks noGrp="1"/>
          </p:cNvSpPr>
          <p:nvPr>
            <p:ph idx="1"/>
          </p:nvPr>
        </p:nvSpPr>
        <p:spPr>
          <a:xfrm>
            <a:off x="4974769" y="2198914"/>
            <a:ext cx="6574973" cy="3670180"/>
          </a:xfrm>
        </p:spPr>
        <p:txBody>
          <a:bodyPr>
            <a:normAutofit fontScale="92500" lnSpcReduction="20000"/>
          </a:bodyPr>
          <a:lstStyle/>
          <a:p>
            <a:pPr rtl="0" fontAlgn="base"/>
            <a:r>
              <a:rPr lang="en-US" b="1" i="0" dirty="0">
                <a:effectLst/>
                <a:latin typeface="Calibri" panose="020F0502020204030204" pitchFamily="34" charset="0"/>
              </a:rPr>
              <a:t>Scenario: You have fallen asleep on the minibus and woken up to be dropped off at your group’s field site. You don’t know where you are. </a:t>
            </a:r>
          </a:p>
          <a:p>
            <a:pPr rtl="0" fontAlgn="base"/>
            <a:r>
              <a:rPr lang="en-US" dirty="0">
                <a:latin typeface="Calibri" panose="020F0502020204030204" pitchFamily="34" charset="0"/>
              </a:rPr>
              <a:t>You</a:t>
            </a:r>
            <a:r>
              <a:rPr lang="en-US" b="1" dirty="0">
                <a:latin typeface="Calibri" panose="020F0502020204030204" pitchFamily="34" charset="0"/>
              </a:rPr>
              <a:t> </a:t>
            </a:r>
            <a:r>
              <a:rPr lang="en-US" dirty="0">
                <a:latin typeface="Calibri" panose="020F0502020204030204" pitchFamily="34" charset="0"/>
              </a:rPr>
              <a:t>need to be collected by the minibus (this time with a different driver) – they know the sites, but not who is where. You have no 4G, map etc. </a:t>
            </a:r>
          </a:p>
          <a:p>
            <a:pPr rtl="0" fontAlgn="base"/>
            <a:r>
              <a:rPr lang="en-US" dirty="0">
                <a:latin typeface="Calibri" panose="020F0502020204030204" pitchFamily="34" charset="0"/>
              </a:rPr>
              <a:t>Describe your location in a way that would be helpful for driver to discern your location – specifically:</a:t>
            </a:r>
          </a:p>
          <a:p>
            <a:pPr rtl="0" fontAlgn="base"/>
            <a:endParaRPr lang="en-US" b="0" i="0" dirty="0">
              <a:effectLst/>
              <a:latin typeface="Calibri" panose="020F0502020204030204" pitchFamily="34" charset="0"/>
            </a:endParaRPr>
          </a:p>
          <a:p>
            <a:pPr rtl="0" fontAlgn="base"/>
            <a:endParaRPr lang="en-US" b="0" i="0" dirty="0">
              <a:effectLst/>
              <a:latin typeface="Calibri" panose="020F0502020204030204" pitchFamily="34" charset="0"/>
            </a:endParaRPr>
          </a:p>
        </p:txBody>
      </p:sp>
    </p:spTree>
    <p:extLst>
      <p:ext uri="{BB962C8B-B14F-4D97-AF65-F5344CB8AC3E}">
        <p14:creationId xmlns:p14="http://schemas.microsoft.com/office/powerpoint/2010/main" val="3052014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7016-47A5-40CC-B72F-0262B6737EFA}"/>
              </a:ext>
            </a:extLst>
          </p:cNvPr>
          <p:cNvSpPr>
            <a:spLocks noGrp="1"/>
          </p:cNvSpPr>
          <p:nvPr>
            <p:ph type="title"/>
          </p:nvPr>
        </p:nvSpPr>
        <p:spPr>
          <a:xfrm>
            <a:off x="4974771" y="634946"/>
            <a:ext cx="6574972" cy="1450757"/>
          </a:xfrm>
        </p:spPr>
        <p:txBody>
          <a:bodyPr>
            <a:normAutofit/>
          </a:bodyPr>
          <a:lstStyle/>
          <a:p>
            <a:r>
              <a:rPr lang="en-GB" sz="3700" dirty="0"/>
              <a:t>Group Activity: </a:t>
            </a:r>
            <a:br>
              <a:rPr lang="en-GB" sz="3700" dirty="0"/>
            </a:br>
            <a:r>
              <a:rPr lang="en-GB" sz="3700" dirty="0"/>
              <a:t>Site observation &amp; description</a:t>
            </a:r>
          </a:p>
        </p:txBody>
      </p:sp>
      <p:pic>
        <p:nvPicPr>
          <p:cNvPr id="5" name="Graphic 4" descr="Rainy scene with solid fill">
            <a:extLst>
              <a:ext uri="{FF2B5EF4-FFF2-40B4-BE49-F238E27FC236}">
                <a16:creationId xmlns:a16="http://schemas.microsoft.com/office/drawing/2014/main" id="{929B1C25-6410-4FC2-9CAC-B7442D6468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296626"/>
            <a:ext cx="4001315" cy="4001315"/>
          </a:xfrm>
          <a:prstGeom prst="rect">
            <a:avLst/>
          </a:prstGeom>
        </p:spPr>
      </p:pic>
      <p:sp>
        <p:nvSpPr>
          <p:cNvPr id="3" name="Content Placeholder 2">
            <a:extLst>
              <a:ext uri="{FF2B5EF4-FFF2-40B4-BE49-F238E27FC236}">
                <a16:creationId xmlns:a16="http://schemas.microsoft.com/office/drawing/2014/main" id="{C99FEB67-E89E-40D6-BAEC-5128063058C6}"/>
              </a:ext>
            </a:extLst>
          </p:cNvPr>
          <p:cNvSpPr>
            <a:spLocks noGrp="1"/>
          </p:cNvSpPr>
          <p:nvPr>
            <p:ph idx="1"/>
          </p:nvPr>
        </p:nvSpPr>
        <p:spPr>
          <a:xfrm>
            <a:off x="4974769" y="2198914"/>
            <a:ext cx="6574973" cy="3670180"/>
          </a:xfrm>
        </p:spPr>
        <p:txBody>
          <a:bodyPr>
            <a:normAutofit/>
          </a:bodyPr>
          <a:lstStyle/>
          <a:p>
            <a:pPr fontAlgn="base"/>
            <a:r>
              <a:rPr lang="en-US" b="0" i="0" dirty="0">
                <a:effectLst/>
                <a:latin typeface="Calibri" panose="020F0502020204030204" pitchFamily="34" charset="0"/>
              </a:rPr>
              <a:t>Scenery</a:t>
            </a:r>
          </a:p>
          <a:p>
            <a:pPr fontAlgn="base"/>
            <a:r>
              <a:rPr lang="en-US" dirty="0">
                <a:latin typeface="Calibri" panose="020F0502020204030204" pitchFamily="34" charset="0"/>
              </a:rPr>
              <a:t>Orientation</a:t>
            </a:r>
          </a:p>
          <a:p>
            <a:pPr fontAlgn="base"/>
            <a:r>
              <a:rPr lang="en-US" b="0" i="0" dirty="0">
                <a:effectLst/>
                <a:latin typeface="Calibri" panose="020F0502020204030204" pitchFamily="34" charset="0"/>
              </a:rPr>
              <a:t>Elevation</a:t>
            </a:r>
          </a:p>
          <a:p>
            <a:pPr rtl="0" fontAlgn="base">
              <a:buFont typeface="Arial" panose="020B0604020202020204" pitchFamily="34" charset="0"/>
              <a:buChar char="•"/>
            </a:pPr>
            <a:r>
              <a:rPr lang="en-US" b="0" i="0" dirty="0">
                <a:effectLst/>
                <a:latin typeface="Calibri" panose="020F0502020204030204" pitchFamily="34" charset="0"/>
              </a:rPr>
              <a:t>Think about what can't you be sure about/need more info on/to investigate?</a:t>
            </a:r>
          </a:p>
          <a:p>
            <a:pPr rtl="0" fontAlgn="base">
              <a:buFont typeface="Arial" panose="020B0604020202020204" pitchFamily="34" charset="0"/>
              <a:buChar char="•"/>
            </a:pPr>
            <a:endParaRPr lang="en-US" b="0" i="0" dirty="0">
              <a:effectLst/>
              <a:latin typeface="Calibri" panose="020F0502020204030204" pitchFamily="34" charset="0"/>
            </a:endParaRPr>
          </a:p>
        </p:txBody>
      </p:sp>
    </p:spTree>
    <p:extLst>
      <p:ext uri="{BB962C8B-B14F-4D97-AF65-F5344CB8AC3E}">
        <p14:creationId xmlns:p14="http://schemas.microsoft.com/office/powerpoint/2010/main" val="704202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6371-A59C-40B3-8A52-62AAA04C5D75}"/>
              </a:ext>
            </a:extLst>
          </p:cNvPr>
          <p:cNvSpPr>
            <a:spLocks noGrp="1"/>
          </p:cNvSpPr>
          <p:nvPr>
            <p:ph type="title"/>
          </p:nvPr>
        </p:nvSpPr>
        <p:spPr/>
        <p:txBody>
          <a:bodyPr/>
          <a:lstStyle/>
          <a:p>
            <a:r>
              <a:rPr lang="en-GB" b="1" dirty="0"/>
              <a:t>Field Site (on Mull, Western Scotland)</a:t>
            </a:r>
          </a:p>
        </p:txBody>
      </p:sp>
      <p:pic>
        <p:nvPicPr>
          <p:cNvPr id="5" name="Content Placeholder 4" descr="A picture containing grass, sky, outdoor, field&#10;&#10;Description automatically generated">
            <a:extLst>
              <a:ext uri="{FF2B5EF4-FFF2-40B4-BE49-F238E27FC236}">
                <a16:creationId xmlns:a16="http://schemas.microsoft.com/office/drawing/2014/main" id="{8F848739-BA0B-44EC-96AC-9B4E3F438D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90688"/>
            <a:ext cx="12282554" cy="5328356"/>
          </a:xfrm>
        </p:spPr>
      </p:pic>
    </p:spTree>
    <p:extLst>
      <p:ext uri="{BB962C8B-B14F-4D97-AF65-F5344CB8AC3E}">
        <p14:creationId xmlns:p14="http://schemas.microsoft.com/office/powerpoint/2010/main" val="3180089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D553-95B9-4B1C-9D00-7C940C146427}"/>
              </a:ext>
            </a:extLst>
          </p:cNvPr>
          <p:cNvSpPr>
            <a:spLocks noGrp="1"/>
          </p:cNvSpPr>
          <p:nvPr>
            <p:ph type="title"/>
          </p:nvPr>
        </p:nvSpPr>
        <p:spPr/>
        <p:txBody>
          <a:bodyPr/>
          <a:lstStyle/>
          <a:p>
            <a:r>
              <a:rPr lang="en-GB">
                <a:cs typeface="Calibri Light"/>
              </a:rPr>
              <a:t>References</a:t>
            </a:r>
            <a:endParaRPr lang="en-GB"/>
          </a:p>
        </p:txBody>
      </p:sp>
      <p:sp>
        <p:nvSpPr>
          <p:cNvPr id="3" name="Content Placeholder 2">
            <a:extLst>
              <a:ext uri="{FF2B5EF4-FFF2-40B4-BE49-F238E27FC236}">
                <a16:creationId xmlns:a16="http://schemas.microsoft.com/office/drawing/2014/main" id="{6948345F-8884-4957-962B-AEE1D2745C6B}"/>
              </a:ext>
            </a:extLst>
          </p:cNvPr>
          <p:cNvSpPr>
            <a:spLocks noGrp="1"/>
          </p:cNvSpPr>
          <p:nvPr>
            <p:ph idx="1"/>
          </p:nvPr>
        </p:nvSpPr>
        <p:spPr/>
        <p:txBody>
          <a:bodyPr vert="horz" lIns="91440" tIns="45720" rIns="91440" bIns="45720" rtlCol="0" anchor="t">
            <a:normAutofit/>
          </a:bodyPr>
          <a:lstStyle/>
          <a:p>
            <a:r>
              <a:rPr lang="en-GB">
                <a:cs typeface="Calibri"/>
              </a:rPr>
              <a:t>Edelson, D. C. 1997. Realising authentic science learning through the adaptation of scientific practice. In: Tobin, K. &amp; Fraser, B. 1997. International Handbook of Science Education, Kluwer, Dordrecht, NL.</a:t>
            </a:r>
            <a:endParaRPr lang="en-GB"/>
          </a:p>
        </p:txBody>
      </p:sp>
    </p:spTree>
    <p:extLst>
      <p:ext uri="{BB962C8B-B14F-4D97-AF65-F5344CB8AC3E}">
        <p14:creationId xmlns:p14="http://schemas.microsoft.com/office/powerpoint/2010/main" val="794271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BBD499-9ED1-4384-9C05-DA42A118A775}"/>
              </a:ext>
            </a:extLst>
          </p:cNvPr>
          <p:cNvSpPr>
            <a:spLocks noGrp="1"/>
          </p:cNvSpPr>
          <p:nvPr>
            <p:ph type="title"/>
          </p:nvPr>
        </p:nvSpPr>
        <p:spPr>
          <a:xfrm>
            <a:off x="86360" y="353988"/>
            <a:ext cx="12111486" cy="1133499"/>
          </a:xfrm>
        </p:spPr>
        <p:txBody>
          <a:bodyPr vert="horz" lIns="91440" tIns="45720" rIns="91440" bIns="45720" rtlCol="0" anchor="ctr">
            <a:noAutofit/>
          </a:bodyPr>
          <a:lstStyle/>
          <a:p>
            <a:pPr algn="ctr"/>
            <a:r>
              <a:rPr lang="en-US" sz="4000" b="1" kern="1200">
                <a:solidFill>
                  <a:schemeClr val="bg1"/>
                </a:solidFill>
                <a:latin typeface="+mj-lt"/>
                <a:ea typeface="+mj-ea"/>
                <a:cs typeface="+mj-cs"/>
              </a:rPr>
              <a:t>Ethos &amp; Objectives of the virtual field class: </a:t>
            </a:r>
            <a:br>
              <a:rPr lang="en-US" sz="4000" b="1"/>
            </a:br>
            <a:r>
              <a:rPr lang="en-US" sz="4000" kern="1200">
                <a:solidFill>
                  <a:schemeClr val="bg1"/>
                </a:solidFill>
                <a:latin typeface="+mj-lt"/>
                <a:ea typeface="+mj-ea"/>
                <a:cs typeface="+mj-cs"/>
              </a:rPr>
              <a:t>Staff </a:t>
            </a:r>
            <a:r>
              <a:rPr lang="en-US" sz="4000">
                <a:solidFill>
                  <a:schemeClr val="bg1"/>
                </a:solidFill>
              </a:rPr>
              <a:t>approach &amp; considerations</a:t>
            </a:r>
            <a:endParaRPr lang="en-US" sz="4000" kern="1200">
              <a:solidFill>
                <a:schemeClr val="bg1"/>
              </a:solidFill>
              <a:latin typeface="+mj-lt"/>
              <a:cs typeface="Calibri Light"/>
            </a:endParaRPr>
          </a:p>
        </p:txBody>
      </p:sp>
      <p:graphicFrame>
        <p:nvGraphicFramePr>
          <p:cNvPr id="7" name="TextBox 4">
            <a:extLst>
              <a:ext uri="{FF2B5EF4-FFF2-40B4-BE49-F238E27FC236}">
                <a16:creationId xmlns:a16="http://schemas.microsoft.com/office/drawing/2014/main" id="{30113162-2008-46A8-BADD-96087189C2A1}"/>
              </a:ext>
            </a:extLst>
          </p:cNvPr>
          <p:cNvGraphicFramePr/>
          <p:nvPr>
            <p:extLst>
              <p:ext uri="{D42A27DB-BD31-4B8C-83A1-F6EECF244321}">
                <p14:modId xmlns:p14="http://schemas.microsoft.com/office/powerpoint/2010/main" val="1646616998"/>
              </p:ext>
            </p:extLst>
          </p:nvPr>
        </p:nvGraphicFramePr>
        <p:xfrm>
          <a:off x="302195" y="1365661"/>
          <a:ext cx="11404116" cy="5144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4761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C0A4-4621-4A5F-86F1-5FEBF6B3465C}"/>
              </a:ext>
            </a:extLst>
          </p:cNvPr>
          <p:cNvSpPr>
            <a:spLocks noGrp="1"/>
          </p:cNvSpPr>
          <p:nvPr>
            <p:ph type="title"/>
          </p:nvPr>
        </p:nvSpPr>
        <p:spPr>
          <a:xfrm>
            <a:off x="76200" y="80"/>
            <a:ext cx="11910203" cy="1713020"/>
          </a:xfrm>
        </p:spPr>
        <p:txBody>
          <a:bodyPr/>
          <a:lstStyle/>
          <a:p>
            <a:pPr algn="ctr"/>
            <a:r>
              <a:rPr lang="en-US" b="1">
                <a:solidFill>
                  <a:schemeClr val="bg1"/>
                </a:solidFill>
                <a:latin typeface="Gautami"/>
                <a:cs typeface="Calibri Light"/>
              </a:rPr>
              <a:t>Communication &amp; Consultation</a:t>
            </a:r>
          </a:p>
        </p:txBody>
      </p:sp>
      <p:graphicFrame>
        <p:nvGraphicFramePr>
          <p:cNvPr id="76" name="Diagram 76">
            <a:extLst>
              <a:ext uri="{FF2B5EF4-FFF2-40B4-BE49-F238E27FC236}">
                <a16:creationId xmlns:a16="http://schemas.microsoft.com/office/drawing/2014/main" id="{1FFB9ECB-6762-4961-BCC6-C195304986A7}"/>
              </a:ext>
            </a:extLst>
          </p:cNvPr>
          <p:cNvGraphicFramePr/>
          <p:nvPr>
            <p:extLst>
              <p:ext uri="{D42A27DB-BD31-4B8C-83A1-F6EECF244321}">
                <p14:modId xmlns:p14="http://schemas.microsoft.com/office/powerpoint/2010/main" val="3179852484"/>
              </p:ext>
            </p:extLst>
          </p:nvPr>
        </p:nvGraphicFramePr>
        <p:xfrm>
          <a:off x="1009117" y="1490037"/>
          <a:ext cx="10257191" cy="5240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08" name="Graphic 1108" descr="Classroom with solid fill">
            <a:extLst>
              <a:ext uri="{FF2B5EF4-FFF2-40B4-BE49-F238E27FC236}">
                <a16:creationId xmlns:a16="http://schemas.microsoft.com/office/drawing/2014/main" id="{D7B453A0-198E-458F-9602-1B45FE2885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84763" y="4208253"/>
            <a:ext cx="914400" cy="914400"/>
          </a:xfrm>
          <a:prstGeom prst="rect">
            <a:avLst/>
          </a:prstGeom>
        </p:spPr>
      </p:pic>
      <p:pic>
        <p:nvPicPr>
          <p:cNvPr id="1109" name="Graphic 1109" descr="Address Book outline">
            <a:extLst>
              <a:ext uri="{FF2B5EF4-FFF2-40B4-BE49-F238E27FC236}">
                <a16:creationId xmlns:a16="http://schemas.microsoft.com/office/drawing/2014/main" id="{BBD832AF-2BF3-40D3-B757-D789B60998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9882" y="3196124"/>
            <a:ext cx="914400" cy="914400"/>
          </a:xfrm>
          <a:prstGeom prst="rect">
            <a:avLst/>
          </a:prstGeom>
        </p:spPr>
      </p:pic>
      <p:pic>
        <p:nvPicPr>
          <p:cNvPr id="1110" name="Graphic 1110" descr="Reflection outline">
            <a:extLst>
              <a:ext uri="{FF2B5EF4-FFF2-40B4-BE49-F238E27FC236}">
                <a16:creationId xmlns:a16="http://schemas.microsoft.com/office/drawing/2014/main" id="{A6C0EB7B-BAC0-4F1D-87DA-E9E98E6627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99132" y="1713100"/>
            <a:ext cx="914400" cy="914400"/>
          </a:xfrm>
          <a:prstGeom prst="rect">
            <a:avLst/>
          </a:prstGeom>
        </p:spPr>
      </p:pic>
    </p:spTree>
    <p:extLst>
      <p:ext uri="{BB962C8B-B14F-4D97-AF65-F5344CB8AC3E}">
        <p14:creationId xmlns:p14="http://schemas.microsoft.com/office/powerpoint/2010/main" val="2329318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96E9-0C73-41EB-A2CA-A444E7E21D2E}"/>
              </a:ext>
            </a:extLst>
          </p:cNvPr>
          <p:cNvSpPr>
            <a:spLocks noGrp="1"/>
          </p:cNvSpPr>
          <p:nvPr>
            <p:ph type="title"/>
          </p:nvPr>
        </p:nvSpPr>
        <p:spPr>
          <a:xfrm>
            <a:off x="114946" y="313464"/>
            <a:ext cx="11900212" cy="1338478"/>
          </a:xfrm>
        </p:spPr>
        <p:txBody>
          <a:bodyPr/>
          <a:lstStyle/>
          <a:p>
            <a:pPr algn="ctr"/>
            <a:r>
              <a:rPr lang="en-US" b="1">
                <a:solidFill>
                  <a:srgbClr val="FFFFFF"/>
                </a:solidFill>
                <a:latin typeface="Gautami"/>
                <a:cs typeface="Calibri Light"/>
              </a:rPr>
              <a:t>Mechanical design of virtual field class (VFC)</a:t>
            </a:r>
          </a:p>
        </p:txBody>
      </p:sp>
      <p:sp>
        <p:nvSpPr>
          <p:cNvPr id="3" name="Content Placeholder 2">
            <a:extLst>
              <a:ext uri="{FF2B5EF4-FFF2-40B4-BE49-F238E27FC236}">
                <a16:creationId xmlns:a16="http://schemas.microsoft.com/office/drawing/2014/main" id="{2563B4D9-3A03-4C51-A4B6-0E538A200786}"/>
              </a:ext>
            </a:extLst>
          </p:cNvPr>
          <p:cNvSpPr>
            <a:spLocks noGrp="1"/>
          </p:cNvSpPr>
          <p:nvPr>
            <p:ph idx="1"/>
          </p:nvPr>
        </p:nvSpPr>
        <p:spPr>
          <a:xfrm>
            <a:off x="383822" y="1978981"/>
            <a:ext cx="5679111" cy="4209271"/>
          </a:xfrm>
        </p:spPr>
        <p:txBody>
          <a:bodyPr vert="horz" lIns="91440" tIns="45720" rIns="91440" bIns="45720" rtlCol="0" anchor="t">
            <a:noAutofit/>
          </a:bodyPr>
          <a:lstStyle/>
          <a:p>
            <a:pPr marL="0" indent="0">
              <a:buNone/>
            </a:pPr>
            <a:r>
              <a:rPr lang="en-GB" sz="2400" b="1" dirty="0">
                <a:latin typeface="Gautami"/>
                <a:cs typeface="Gautami"/>
              </a:rPr>
              <a:t>Logistics:</a:t>
            </a:r>
            <a:r>
              <a:rPr lang="en-GB" sz="2400" dirty="0">
                <a:latin typeface="Gautami"/>
                <a:cs typeface="Gautami"/>
              </a:rPr>
              <a:t> 5 days, Quick assessment turn around,   1 x staff, Limited technical ability.</a:t>
            </a:r>
          </a:p>
          <a:p>
            <a:pPr marL="0" indent="0">
              <a:buNone/>
            </a:pPr>
            <a:endParaRPr lang="en-US" sz="2400" dirty="0">
              <a:latin typeface="Gautami"/>
              <a:cs typeface="Gautami"/>
            </a:endParaRPr>
          </a:p>
          <a:p>
            <a:pPr marL="0" indent="0">
              <a:buNone/>
            </a:pPr>
            <a:r>
              <a:rPr lang="en-GB" sz="2400" b="1" dirty="0">
                <a:latin typeface="Gautami"/>
                <a:cs typeface="Gautami"/>
              </a:rPr>
              <a:t>Cohort:</a:t>
            </a:r>
            <a:r>
              <a:rPr lang="en-GB" sz="2400" dirty="0">
                <a:latin typeface="Gautami"/>
                <a:cs typeface="Gautami"/>
              </a:rPr>
              <a:t> Mixed level Honours. Assessed &amp; non-assessed.</a:t>
            </a:r>
          </a:p>
          <a:p>
            <a:pPr marL="0" indent="0">
              <a:buNone/>
            </a:pPr>
            <a:endParaRPr lang="en-GB" sz="2400" dirty="0">
              <a:latin typeface="Gautami"/>
              <a:cs typeface="Gautami"/>
            </a:endParaRPr>
          </a:p>
          <a:p>
            <a:pPr marL="0" indent="0">
              <a:buNone/>
            </a:pPr>
            <a:r>
              <a:rPr lang="en-GB" sz="2400" b="1" dirty="0">
                <a:latin typeface="Gautami"/>
                <a:cs typeface="Gautami"/>
              </a:rPr>
              <a:t>Approach:</a:t>
            </a:r>
            <a:r>
              <a:rPr lang="en-GB" sz="2400" dirty="0">
                <a:latin typeface="Gautami"/>
                <a:cs typeface="Gautami"/>
              </a:rPr>
              <a:t> Low-tech, familiar platforms. Echo lecture course structure for familiarity &amp; cross-referencing. Avoid onerous marking, promote peer-learning &amp; cohort-building, leave everyone with a feeling of a shared positive experience.</a:t>
            </a:r>
          </a:p>
        </p:txBody>
      </p:sp>
      <p:sp>
        <p:nvSpPr>
          <p:cNvPr id="4" name="TextBox 3">
            <a:extLst>
              <a:ext uri="{FF2B5EF4-FFF2-40B4-BE49-F238E27FC236}">
                <a16:creationId xmlns:a16="http://schemas.microsoft.com/office/drawing/2014/main" id="{373C3B5B-E25F-4A32-8F46-14B11B0A1104}"/>
              </a:ext>
            </a:extLst>
          </p:cNvPr>
          <p:cNvSpPr txBox="1"/>
          <p:nvPr/>
        </p:nvSpPr>
        <p:spPr>
          <a:xfrm>
            <a:off x="6262777" y="1783323"/>
            <a:ext cx="6042112"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latin typeface="Gautami"/>
                <a:cs typeface="Gautami"/>
              </a:rPr>
              <a:t>Live component 1: Lecture intro:</a:t>
            </a:r>
            <a:r>
              <a:rPr lang="en-GB" sz="2000" dirty="0">
                <a:latin typeface="Gautami"/>
                <a:cs typeface="Gautami"/>
              </a:rPr>
              <a:t> </a:t>
            </a:r>
            <a:endParaRPr lang="en-US" sz="2000" dirty="0"/>
          </a:p>
          <a:p>
            <a:r>
              <a:rPr lang="en-GB" sz="2000" dirty="0">
                <a:latin typeface="Gautami"/>
                <a:cs typeface="Gautami"/>
              </a:rPr>
              <a:t>Theoretical context, assessment explanation &amp; resource-awareness.</a:t>
            </a:r>
          </a:p>
          <a:p>
            <a:r>
              <a:rPr lang="en-GB" sz="2000" dirty="0">
                <a:latin typeface="Gautami"/>
                <a:cs typeface="Gautami"/>
              </a:rPr>
              <a:t>Zoom quizzes prompt students to revisit lectures.</a:t>
            </a:r>
            <a:r>
              <a:rPr lang="en-US" sz="2000" dirty="0">
                <a:latin typeface="Gautami"/>
                <a:cs typeface="Gautami"/>
              </a:rPr>
              <a:t> </a:t>
            </a:r>
            <a:endParaRPr lang="en-US" sz="2000" dirty="0"/>
          </a:p>
          <a:p>
            <a:endParaRPr lang="en-GB" sz="2000" b="1" dirty="0">
              <a:latin typeface="Gautami"/>
              <a:cs typeface="Gautami"/>
            </a:endParaRPr>
          </a:p>
          <a:p>
            <a:r>
              <a:rPr lang="en-GB" sz="2000" b="1" dirty="0">
                <a:latin typeface="Gautami"/>
                <a:cs typeface="Gautami"/>
              </a:rPr>
              <a:t>Live component 2: Group-based projects:</a:t>
            </a:r>
            <a:r>
              <a:rPr lang="en-GB" sz="2000" dirty="0">
                <a:latin typeface="Gautami"/>
                <a:cs typeface="Gautami"/>
              </a:rPr>
              <a:t> </a:t>
            </a:r>
            <a:endParaRPr lang="en-US" sz="2000" dirty="0">
              <a:latin typeface="Gautami"/>
              <a:cs typeface="Gautami"/>
            </a:endParaRPr>
          </a:p>
          <a:p>
            <a:r>
              <a:rPr lang="en-GB" sz="2000" dirty="0">
                <a:latin typeface="Gautami"/>
                <a:cs typeface="Gautami"/>
              </a:rPr>
              <a:t>Groupwork in break outs for investigative collaborative learning</a:t>
            </a:r>
          </a:p>
          <a:p>
            <a:r>
              <a:rPr lang="en-GB" sz="2000" dirty="0">
                <a:latin typeface="Gautami"/>
                <a:cs typeface="Gautami"/>
              </a:rPr>
              <a:t>Materials on OneDrive &amp; subject-specific digital platforms. </a:t>
            </a:r>
            <a:endParaRPr lang="en-US" sz="2000" dirty="0">
              <a:latin typeface="Gautami"/>
              <a:cs typeface="Gautami"/>
            </a:endParaRPr>
          </a:p>
          <a:p>
            <a:endParaRPr lang="en-US" sz="2000" dirty="0">
              <a:latin typeface="Gautami"/>
              <a:cs typeface="Gautami"/>
            </a:endParaRPr>
          </a:p>
          <a:p>
            <a:r>
              <a:rPr lang="en-GB" sz="2000" b="1" dirty="0">
                <a:latin typeface="Gautami"/>
                <a:cs typeface="Gautami"/>
              </a:rPr>
              <a:t>Asynchronous components:</a:t>
            </a:r>
            <a:r>
              <a:rPr lang="en-GB" sz="2000" dirty="0">
                <a:latin typeface="Gautami"/>
                <a:cs typeface="Gautami"/>
              </a:rPr>
              <a:t> </a:t>
            </a:r>
          </a:p>
          <a:p>
            <a:r>
              <a:rPr lang="en-GB" sz="2000" dirty="0">
                <a:latin typeface="Gautami"/>
                <a:cs typeface="Gautami"/>
              </a:rPr>
              <a:t>Lecture slides and references (VLE). </a:t>
            </a:r>
          </a:p>
          <a:p>
            <a:r>
              <a:rPr lang="en-GB" sz="2000" dirty="0">
                <a:latin typeface="Gautami"/>
                <a:cs typeface="Gautami"/>
              </a:rPr>
              <a:t>Lecture recordings available same day (MS Stream). Field photos and videos (MS Stream). </a:t>
            </a:r>
          </a:p>
          <a:p>
            <a:r>
              <a:rPr lang="en-GB" sz="2000" dirty="0">
                <a:latin typeface="Gautami"/>
                <a:cs typeface="Gautami"/>
              </a:rPr>
              <a:t>Assessments submitted next day (extensions </a:t>
            </a:r>
            <a:r>
              <a:rPr lang="en-GB" sz="2000" dirty="0" err="1">
                <a:latin typeface="Gautami"/>
                <a:cs typeface="Gautami"/>
              </a:rPr>
              <a:t>poss</a:t>
            </a:r>
            <a:r>
              <a:rPr lang="en-GB" sz="2000" dirty="0">
                <a:latin typeface="Gautami"/>
                <a:cs typeface="Gautami"/>
              </a:rPr>
              <a:t>).</a:t>
            </a:r>
            <a:endParaRPr lang="en-GB" sz="2000" dirty="0"/>
          </a:p>
        </p:txBody>
      </p:sp>
    </p:spTree>
    <p:extLst>
      <p:ext uri="{BB962C8B-B14F-4D97-AF65-F5344CB8AC3E}">
        <p14:creationId xmlns:p14="http://schemas.microsoft.com/office/powerpoint/2010/main" val="286774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60776-3018-4AE8-8115-E4814D727B0D}"/>
              </a:ext>
            </a:extLst>
          </p:cNvPr>
          <p:cNvSpPr>
            <a:spLocks noGrp="1"/>
          </p:cNvSpPr>
          <p:nvPr>
            <p:ph type="title"/>
          </p:nvPr>
        </p:nvSpPr>
        <p:spPr>
          <a:xfrm>
            <a:off x="132735" y="109415"/>
            <a:ext cx="11901949" cy="1533283"/>
          </a:xfrm>
        </p:spPr>
        <p:txBody>
          <a:bodyPr>
            <a:normAutofit fontScale="90000"/>
          </a:bodyPr>
          <a:lstStyle/>
          <a:p>
            <a:pPr algn="ctr"/>
            <a:r>
              <a:rPr lang="en-US" b="1">
                <a:solidFill>
                  <a:srgbClr val="FFFFFF"/>
                </a:solidFill>
                <a:cs typeface="Calibri Light"/>
              </a:rPr>
              <a:t>Staff approach and considerations:</a:t>
            </a:r>
            <a:br>
              <a:rPr lang="en-US">
                <a:solidFill>
                  <a:srgbClr val="FFFFFF"/>
                </a:solidFill>
                <a:cs typeface="Calibri Light"/>
              </a:rPr>
            </a:br>
            <a:r>
              <a:rPr lang="en-US">
                <a:solidFill>
                  <a:srgbClr val="FFFFFF"/>
                </a:solidFill>
                <a:cs typeface="Calibri Light"/>
              </a:rPr>
              <a:t>Providing a positive experience – Clarity &amp; consistency</a:t>
            </a:r>
          </a:p>
        </p:txBody>
      </p:sp>
      <p:pic>
        <p:nvPicPr>
          <p:cNvPr id="4" name="Picture 4" descr="A picture containing text, sky, grass, outdoor&#10;&#10;Description automatically generated">
            <a:extLst>
              <a:ext uri="{FF2B5EF4-FFF2-40B4-BE49-F238E27FC236}">
                <a16:creationId xmlns:a16="http://schemas.microsoft.com/office/drawing/2014/main" id="{944BC809-790D-4EA9-B0EE-4E278991F603}"/>
              </a:ext>
            </a:extLst>
          </p:cNvPr>
          <p:cNvPicPr>
            <a:picLocks noGrp="1" noChangeAspect="1"/>
          </p:cNvPicPr>
          <p:nvPr>
            <p:ph idx="1"/>
          </p:nvPr>
        </p:nvPicPr>
        <p:blipFill>
          <a:blip r:embed="rId3"/>
          <a:stretch>
            <a:fillRect/>
          </a:stretch>
        </p:blipFill>
        <p:spPr>
          <a:xfrm>
            <a:off x="496062" y="1998583"/>
            <a:ext cx="3504126" cy="1964697"/>
          </a:xfrm>
        </p:spPr>
      </p:pic>
      <p:pic>
        <p:nvPicPr>
          <p:cNvPr id="5" name="Picture 5" descr="Table&#10;&#10;Description automatically generated">
            <a:extLst>
              <a:ext uri="{FF2B5EF4-FFF2-40B4-BE49-F238E27FC236}">
                <a16:creationId xmlns:a16="http://schemas.microsoft.com/office/drawing/2014/main" id="{99CCC5D6-7484-43DF-9043-7503838FA2A9}"/>
              </a:ext>
            </a:extLst>
          </p:cNvPr>
          <p:cNvPicPr>
            <a:picLocks noChangeAspect="1"/>
          </p:cNvPicPr>
          <p:nvPr/>
        </p:nvPicPr>
        <p:blipFill>
          <a:blip r:embed="rId4"/>
          <a:stretch>
            <a:fillRect/>
          </a:stretch>
        </p:blipFill>
        <p:spPr>
          <a:xfrm>
            <a:off x="4291148" y="2005464"/>
            <a:ext cx="3505199" cy="1956534"/>
          </a:xfrm>
          <a:prstGeom prst="rect">
            <a:avLst/>
          </a:prstGeom>
        </p:spPr>
      </p:pic>
      <p:pic>
        <p:nvPicPr>
          <p:cNvPr id="6" name="Picture 6" descr="Table&#10;&#10;Description automatically generated">
            <a:extLst>
              <a:ext uri="{FF2B5EF4-FFF2-40B4-BE49-F238E27FC236}">
                <a16:creationId xmlns:a16="http://schemas.microsoft.com/office/drawing/2014/main" id="{FBB6DACF-ACCD-4D3D-BFEE-E54EE10B380A}"/>
              </a:ext>
            </a:extLst>
          </p:cNvPr>
          <p:cNvPicPr>
            <a:picLocks noChangeAspect="1"/>
          </p:cNvPicPr>
          <p:nvPr/>
        </p:nvPicPr>
        <p:blipFill>
          <a:blip r:embed="rId5"/>
          <a:stretch>
            <a:fillRect/>
          </a:stretch>
        </p:blipFill>
        <p:spPr>
          <a:xfrm>
            <a:off x="495525" y="4408016"/>
            <a:ext cx="3505199" cy="1982223"/>
          </a:xfrm>
          <a:prstGeom prst="rect">
            <a:avLst/>
          </a:prstGeom>
        </p:spPr>
      </p:pic>
      <p:pic>
        <p:nvPicPr>
          <p:cNvPr id="7" name="Picture 7">
            <a:extLst>
              <a:ext uri="{FF2B5EF4-FFF2-40B4-BE49-F238E27FC236}">
                <a16:creationId xmlns:a16="http://schemas.microsoft.com/office/drawing/2014/main" id="{5BCAF4FF-1A05-41CE-84ED-C5978B6B85CB}"/>
              </a:ext>
            </a:extLst>
          </p:cNvPr>
          <p:cNvPicPr>
            <a:picLocks noChangeAspect="1"/>
          </p:cNvPicPr>
          <p:nvPr/>
        </p:nvPicPr>
        <p:blipFill>
          <a:blip r:embed="rId6"/>
          <a:stretch>
            <a:fillRect/>
          </a:stretch>
        </p:blipFill>
        <p:spPr>
          <a:xfrm>
            <a:off x="8043639" y="1998077"/>
            <a:ext cx="3505200" cy="1971308"/>
          </a:xfrm>
          <a:prstGeom prst="rect">
            <a:avLst/>
          </a:prstGeom>
        </p:spPr>
      </p:pic>
      <p:pic>
        <p:nvPicPr>
          <p:cNvPr id="8" name="Picture 8" descr="Table&#10;&#10;Description automatically generated">
            <a:extLst>
              <a:ext uri="{FF2B5EF4-FFF2-40B4-BE49-F238E27FC236}">
                <a16:creationId xmlns:a16="http://schemas.microsoft.com/office/drawing/2014/main" id="{BC87566E-A6BA-4B13-9A24-A63BED5B70EE}"/>
              </a:ext>
            </a:extLst>
          </p:cNvPr>
          <p:cNvPicPr>
            <a:picLocks noChangeAspect="1"/>
          </p:cNvPicPr>
          <p:nvPr/>
        </p:nvPicPr>
        <p:blipFill>
          <a:blip r:embed="rId7"/>
          <a:stretch>
            <a:fillRect/>
          </a:stretch>
        </p:blipFill>
        <p:spPr>
          <a:xfrm>
            <a:off x="4161752" y="4408881"/>
            <a:ext cx="3505200" cy="1980493"/>
          </a:xfrm>
          <a:prstGeom prst="rect">
            <a:avLst/>
          </a:prstGeom>
        </p:spPr>
      </p:pic>
      <p:pic>
        <p:nvPicPr>
          <p:cNvPr id="10" name="Picture 10" descr="Table&#10;&#10;Description automatically generated">
            <a:extLst>
              <a:ext uri="{FF2B5EF4-FFF2-40B4-BE49-F238E27FC236}">
                <a16:creationId xmlns:a16="http://schemas.microsoft.com/office/drawing/2014/main" id="{447F459B-E758-4119-B5DB-A62C0915D38D}"/>
              </a:ext>
            </a:extLst>
          </p:cNvPr>
          <p:cNvPicPr>
            <a:picLocks noChangeAspect="1"/>
          </p:cNvPicPr>
          <p:nvPr/>
        </p:nvPicPr>
        <p:blipFill>
          <a:blip r:embed="rId8"/>
          <a:stretch>
            <a:fillRect/>
          </a:stretch>
        </p:blipFill>
        <p:spPr>
          <a:xfrm>
            <a:off x="8043639" y="4413475"/>
            <a:ext cx="3505200" cy="1971308"/>
          </a:xfrm>
          <a:prstGeom prst="rect">
            <a:avLst/>
          </a:prstGeom>
        </p:spPr>
      </p:pic>
      <p:pic>
        <p:nvPicPr>
          <p:cNvPr id="9" name="Picture 8" descr="Table&#10;&#10;Description automatically generated">
            <a:extLst>
              <a:ext uri="{FF2B5EF4-FFF2-40B4-BE49-F238E27FC236}">
                <a16:creationId xmlns:a16="http://schemas.microsoft.com/office/drawing/2014/main" id="{EABC412A-95FF-4488-8070-CDF3D59A6E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6725" y="2048864"/>
            <a:ext cx="9464233" cy="4287925"/>
          </a:xfrm>
          <a:prstGeom prst="rect">
            <a:avLst/>
          </a:prstGeom>
          <a:ln>
            <a:solidFill>
              <a:schemeClr val="accent6">
                <a:lumMod val="75000"/>
              </a:schemeClr>
            </a:solidFill>
          </a:ln>
        </p:spPr>
      </p:pic>
    </p:spTree>
    <p:extLst>
      <p:ext uri="{BB962C8B-B14F-4D97-AF65-F5344CB8AC3E}">
        <p14:creationId xmlns:p14="http://schemas.microsoft.com/office/powerpoint/2010/main" val="293161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C874-52C7-4D76-830E-1A630C71FD36}"/>
              </a:ext>
            </a:extLst>
          </p:cNvPr>
          <p:cNvSpPr>
            <a:spLocks noGrp="1"/>
          </p:cNvSpPr>
          <p:nvPr>
            <p:ph type="title"/>
          </p:nvPr>
        </p:nvSpPr>
        <p:spPr>
          <a:xfrm>
            <a:off x="47446" y="379502"/>
            <a:ext cx="12140241" cy="1325563"/>
          </a:xfrm>
        </p:spPr>
        <p:txBody>
          <a:bodyPr>
            <a:normAutofit/>
          </a:bodyPr>
          <a:lstStyle/>
          <a:p>
            <a:pPr algn="ctr"/>
            <a:r>
              <a:rPr lang="en-US" b="1">
                <a:solidFill>
                  <a:srgbClr val="FFFFFF"/>
                </a:solidFill>
                <a:latin typeface="Gautami"/>
                <a:cs typeface="Calibri Light"/>
              </a:rPr>
              <a:t>Staff Approach &amp; considerations:</a:t>
            </a:r>
            <a:r>
              <a:rPr lang="en-US">
                <a:solidFill>
                  <a:srgbClr val="FFFFFF"/>
                </a:solidFill>
                <a:latin typeface="Gautami"/>
                <a:cs typeface="Calibri Light"/>
              </a:rPr>
              <a:t> </a:t>
            </a:r>
            <a:br>
              <a:rPr lang="en-US">
                <a:solidFill>
                  <a:srgbClr val="FFFFFF"/>
                </a:solidFill>
                <a:latin typeface="Gautami"/>
                <a:cs typeface="Calibri Light"/>
              </a:rPr>
            </a:br>
            <a:r>
              <a:rPr lang="en-US" sz="4000">
                <a:solidFill>
                  <a:srgbClr val="FFFFFF"/>
                </a:solidFill>
                <a:latin typeface="Gautami"/>
                <a:cs typeface="Calibri Light"/>
              </a:rPr>
              <a:t>Embedded &amp; meaningful reflective practice (RP)</a:t>
            </a:r>
            <a:endParaRPr lang="en-US" sz="4000">
              <a:solidFill>
                <a:srgbClr val="FFFFFF"/>
              </a:solidFill>
              <a:latin typeface="Gautami"/>
              <a:cs typeface="Gautami"/>
            </a:endParaRPr>
          </a:p>
        </p:txBody>
      </p:sp>
      <p:sp>
        <p:nvSpPr>
          <p:cNvPr id="3" name="Content Placeholder 2">
            <a:extLst>
              <a:ext uri="{FF2B5EF4-FFF2-40B4-BE49-F238E27FC236}">
                <a16:creationId xmlns:a16="http://schemas.microsoft.com/office/drawing/2014/main" id="{FF1E7D7D-7798-440B-B68B-7FB29C04918C}"/>
              </a:ext>
            </a:extLst>
          </p:cNvPr>
          <p:cNvSpPr>
            <a:spLocks noGrp="1"/>
          </p:cNvSpPr>
          <p:nvPr>
            <p:ph idx="1"/>
          </p:nvPr>
        </p:nvSpPr>
        <p:spPr>
          <a:xfrm>
            <a:off x="521898" y="2012531"/>
            <a:ext cx="5440393" cy="4336961"/>
          </a:xfrm>
        </p:spPr>
        <p:txBody>
          <a:bodyPr vert="horz" lIns="91440" tIns="45720" rIns="91440" bIns="45720" rtlCol="0" anchor="t">
            <a:normAutofit fontScale="92500" lnSpcReduction="10000"/>
          </a:bodyPr>
          <a:lstStyle/>
          <a:p>
            <a:r>
              <a:rPr lang="en-US">
                <a:cs typeface="Calibri"/>
              </a:rPr>
              <a:t>Use RP to acknowledge students' individual situation and build from there.</a:t>
            </a:r>
            <a:endParaRPr lang="en-US"/>
          </a:p>
          <a:p>
            <a:r>
              <a:rPr lang="en-US" b="1">
                <a:cs typeface="Calibri"/>
              </a:rPr>
              <a:t>Bookended by reflective assignments: </a:t>
            </a:r>
          </a:p>
          <a:p>
            <a:r>
              <a:rPr lang="en-US">
                <a:cs typeface="Calibri"/>
              </a:rPr>
              <a:t>1st = personal goal setting. </a:t>
            </a:r>
          </a:p>
          <a:p>
            <a:r>
              <a:rPr lang="en-US">
                <a:cs typeface="Calibri"/>
              </a:rPr>
              <a:t>2nd = recognition of personal challenges, achievements and attainment of Graduate Attributes.</a:t>
            </a:r>
          </a:p>
          <a:p>
            <a:r>
              <a:rPr lang="en-US">
                <a:cs typeface="Calibri"/>
              </a:rPr>
              <a:t>Encouraged and scaffolded in the keeping of a VFC reflective diary.</a:t>
            </a:r>
          </a:p>
        </p:txBody>
      </p:sp>
      <p:pic>
        <p:nvPicPr>
          <p:cNvPr id="4" name="Picture 4" descr="Graphical user interface, text, application, email&#10;&#10;Description automatically generated">
            <a:extLst>
              <a:ext uri="{FF2B5EF4-FFF2-40B4-BE49-F238E27FC236}">
                <a16:creationId xmlns:a16="http://schemas.microsoft.com/office/drawing/2014/main" id="{5E89D43F-9BFF-409B-9F5E-97985E643636}"/>
              </a:ext>
            </a:extLst>
          </p:cNvPr>
          <p:cNvPicPr>
            <a:picLocks noChangeAspect="1"/>
          </p:cNvPicPr>
          <p:nvPr/>
        </p:nvPicPr>
        <p:blipFill rotWithShape="1">
          <a:blip r:embed="rId3"/>
          <a:srcRect l="-332" t="-881" r="249" b="14537"/>
          <a:stretch/>
        </p:blipFill>
        <p:spPr>
          <a:xfrm>
            <a:off x="6229711" y="2846670"/>
            <a:ext cx="5465316" cy="2668682"/>
          </a:xfrm>
          <a:prstGeom prst="rect">
            <a:avLst/>
          </a:prstGeom>
        </p:spPr>
      </p:pic>
    </p:spTree>
    <p:extLst>
      <p:ext uri="{BB962C8B-B14F-4D97-AF65-F5344CB8AC3E}">
        <p14:creationId xmlns:p14="http://schemas.microsoft.com/office/powerpoint/2010/main" val="492482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10AE-1AE4-444C-847B-475635E0E75C}"/>
              </a:ext>
            </a:extLst>
          </p:cNvPr>
          <p:cNvSpPr>
            <a:spLocks noGrp="1"/>
          </p:cNvSpPr>
          <p:nvPr>
            <p:ph type="title"/>
          </p:nvPr>
        </p:nvSpPr>
        <p:spPr>
          <a:xfrm>
            <a:off x="-2997" y="176757"/>
            <a:ext cx="12240882" cy="1339940"/>
          </a:xfrm>
        </p:spPr>
        <p:txBody>
          <a:bodyPr/>
          <a:lstStyle/>
          <a:p>
            <a:pPr algn="ctr"/>
            <a:r>
              <a:rPr lang="en-US" b="1" dirty="0">
                <a:solidFill>
                  <a:srgbClr val="FFFFFF"/>
                </a:solidFill>
                <a:latin typeface="Gautami"/>
                <a:cs typeface="Calibri Light"/>
              </a:rPr>
              <a:t>Staff Approach &amp; Considerations:</a:t>
            </a:r>
            <a:br>
              <a:rPr lang="en-US" sz="4000" b="1" dirty="0">
                <a:latin typeface="Gautami"/>
                <a:cs typeface="Calibri Light"/>
              </a:rPr>
            </a:br>
            <a:r>
              <a:rPr lang="en-US" sz="4000" dirty="0">
                <a:solidFill>
                  <a:srgbClr val="FFFFFF"/>
                </a:solidFill>
                <a:latin typeface="Gautami"/>
                <a:cs typeface="Calibri Light"/>
              </a:rPr>
              <a:t>Actively engaging students</a:t>
            </a:r>
            <a:endParaRPr lang="en-US" sz="4000" dirty="0">
              <a:solidFill>
                <a:srgbClr val="FFFFFF"/>
              </a:solidFill>
              <a:latin typeface="Gautami"/>
              <a:cs typeface="Gautami"/>
            </a:endParaRPr>
          </a:p>
        </p:txBody>
      </p:sp>
      <p:pic>
        <p:nvPicPr>
          <p:cNvPr id="4" name="Picture 4" descr="Table&#10;&#10;Description automatically generated">
            <a:extLst>
              <a:ext uri="{FF2B5EF4-FFF2-40B4-BE49-F238E27FC236}">
                <a16:creationId xmlns:a16="http://schemas.microsoft.com/office/drawing/2014/main" id="{8B0ACA99-050A-4EF8-BBB5-A824CD3826A3}"/>
              </a:ext>
            </a:extLst>
          </p:cNvPr>
          <p:cNvPicPr>
            <a:picLocks noGrp="1" noChangeAspect="1"/>
          </p:cNvPicPr>
          <p:nvPr>
            <p:ph idx="1"/>
          </p:nvPr>
        </p:nvPicPr>
        <p:blipFill rotWithShape="1">
          <a:blip r:embed="rId3"/>
          <a:srcRect l="6377" t="11765" r="2041" b="9955"/>
          <a:stretch/>
        </p:blipFill>
        <p:spPr>
          <a:xfrm>
            <a:off x="6374764" y="3999999"/>
            <a:ext cx="5165304" cy="2493680"/>
          </a:xfrm>
          <a:ln>
            <a:solidFill>
              <a:schemeClr val="accent6">
                <a:lumMod val="20000"/>
                <a:lumOff val="80000"/>
              </a:schemeClr>
            </a:solidFill>
          </a:ln>
        </p:spPr>
      </p:pic>
      <p:sp>
        <p:nvSpPr>
          <p:cNvPr id="3" name="TextBox 2">
            <a:extLst>
              <a:ext uri="{FF2B5EF4-FFF2-40B4-BE49-F238E27FC236}">
                <a16:creationId xmlns:a16="http://schemas.microsoft.com/office/drawing/2014/main" id="{62824D08-51EF-4360-B8B0-1A555ED728D4}"/>
              </a:ext>
            </a:extLst>
          </p:cNvPr>
          <p:cNvSpPr txBox="1"/>
          <p:nvPr/>
        </p:nvSpPr>
        <p:spPr>
          <a:xfrm>
            <a:off x="242679" y="1595412"/>
            <a:ext cx="5906305"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a:buChar char="•"/>
            </a:pPr>
            <a:r>
              <a:rPr lang="en-US" sz="3200" dirty="0">
                <a:latin typeface="Gautami"/>
                <a:cs typeface="Gautami"/>
              </a:rPr>
              <a:t>Skills-building visible</a:t>
            </a:r>
          </a:p>
          <a:p>
            <a:pPr marL="285750" indent="-285750">
              <a:buFont typeface="Arial"/>
              <a:buChar char="•"/>
            </a:pPr>
            <a:r>
              <a:rPr lang="en-US" sz="3200" dirty="0">
                <a:latin typeface="Gautami"/>
                <a:cs typeface="Gautami"/>
              </a:rPr>
              <a:t>Groups are accountable for communicating specific findings</a:t>
            </a:r>
          </a:p>
          <a:p>
            <a:pPr marL="285750" indent="-285750">
              <a:lnSpc>
                <a:spcPct val="200000"/>
              </a:lnSpc>
              <a:buFont typeface="Arial"/>
              <a:buChar char="•"/>
            </a:pPr>
            <a:r>
              <a:rPr lang="en-US" sz="3200" dirty="0">
                <a:latin typeface="Gautami"/>
                <a:cs typeface="Gautami"/>
              </a:rPr>
              <a:t>Different routes for engagement</a:t>
            </a:r>
          </a:p>
          <a:p>
            <a:pPr marL="285750" indent="-285750">
              <a:lnSpc>
                <a:spcPct val="200000"/>
              </a:lnSpc>
              <a:buFont typeface="Arial"/>
              <a:buChar char="•"/>
            </a:pPr>
            <a:r>
              <a:rPr lang="en-US" sz="3200" dirty="0">
                <a:latin typeface="Gautami"/>
                <a:cs typeface="Gautami"/>
              </a:rPr>
              <a:t>Questions welcomed</a:t>
            </a:r>
          </a:p>
          <a:p>
            <a:pPr marL="285750" indent="-285750">
              <a:buFont typeface="Arial"/>
              <a:buChar char="•"/>
            </a:pPr>
            <a:r>
              <a:rPr lang="en-US" sz="3200" dirty="0">
                <a:latin typeface="Gautami"/>
                <a:cs typeface="Gautami"/>
              </a:rPr>
              <a:t>Objectives set in relation to 'passive' tasks</a:t>
            </a:r>
          </a:p>
          <a:p>
            <a:pPr>
              <a:lnSpc>
                <a:spcPct val="200000"/>
              </a:lnSpc>
            </a:pPr>
            <a:endParaRPr lang="en-US" sz="2400" dirty="0">
              <a:latin typeface="Gautami"/>
              <a:cs typeface="Gautami"/>
            </a:endParaRPr>
          </a:p>
          <a:p>
            <a:pPr>
              <a:lnSpc>
                <a:spcPct val="200000"/>
              </a:lnSpc>
            </a:pPr>
            <a:endParaRPr lang="en-US" sz="2400" dirty="0">
              <a:latin typeface="Gautami"/>
              <a:cs typeface="Gautami"/>
            </a:endParaRPr>
          </a:p>
        </p:txBody>
      </p:sp>
      <p:pic>
        <p:nvPicPr>
          <p:cNvPr id="5" name="Picture 5" descr="Timeline&#10;&#10;Description automatically generated">
            <a:extLst>
              <a:ext uri="{FF2B5EF4-FFF2-40B4-BE49-F238E27FC236}">
                <a16:creationId xmlns:a16="http://schemas.microsoft.com/office/drawing/2014/main" id="{98EE5ED7-D1B6-447C-8993-2D563A126CE9}"/>
              </a:ext>
            </a:extLst>
          </p:cNvPr>
          <p:cNvPicPr>
            <a:picLocks noChangeAspect="1"/>
          </p:cNvPicPr>
          <p:nvPr/>
        </p:nvPicPr>
        <p:blipFill>
          <a:blip r:embed="rId4"/>
          <a:stretch>
            <a:fillRect/>
          </a:stretch>
        </p:blipFill>
        <p:spPr>
          <a:xfrm>
            <a:off x="6377796" y="1991341"/>
            <a:ext cx="5172973" cy="1883279"/>
          </a:xfrm>
          <a:prstGeom prst="rect">
            <a:avLst/>
          </a:prstGeom>
        </p:spPr>
      </p:pic>
    </p:spTree>
    <p:extLst>
      <p:ext uri="{BB962C8B-B14F-4D97-AF65-F5344CB8AC3E}">
        <p14:creationId xmlns:p14="http://schemas.microsoft.com/office/powerpoint/2010/main" val="1078126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2C14F-3DB9-4374-8873-891270069E87}"/>
              </a:ext>
            </a:extLst>
          </p:cNvPr>
          <p:cNvSpPr>
            <a:spLocks noGrp="1"/>
          </p:cNvSpPr>
          <p:nvPr>
            <p:ph type="title"/>
          </p:nvPr>
        </p:nvSpPr>
        <p:spPr>
          <a:xfrm>
            <a:off x="-1291" y="55159"/>
            <a:ext cx="12194582" cy="1493461"/>
          </a:xfrm>
        </p:spPr>
        <p:txBody>
          <a:bodyPr>
            <a:normAutofit/>
          </a:bodyPr>
          <a:lstStyle/>
          <a:p>
            <a:pPr algn="ctr"/>
            <a:r>
              <a:rPr lang="en-US" b="1">
                <a:solidFill>
                  <a:srgbClr val="FFFFFF"/>
                </a:solidFill>
                <a:cs typeface="Calibri Light"/>
              </a:rPr>
              <a:t>Staff Approach &amp; Considerations:</a:t>
            </a:r>
            <a:br>
              <a:rPr lang="en-US" b="1">
                <a:solidFill>
                  <a:srgbClr val="FFFFFF"/>
                </a:solidFill>
                <a:cs typeface="Calibri Light"/>
              </a:rPr>
            </a:br>
            <a:r>
              <a:rPr lang="en-US">
                <a:solidFill>
                  <a:srgbClr val="FFFFFF"/>
                </a:solidFill>
                <a:cs typeface="Calibri Light"/>
              </a:rPr>
              <a:t>Cohort Building through Accessibility</a:t>
            </a:r>
          </a:p>
        </p:txBody>
      </p:sp>
      <p:graphicFrame>
        <p:nvGraphicFramePr>
          <p:cNvPr id="4" name="Diagram 4">
            <a:extLst>
              <a:ext uri="{FF2B5EF4-FFF2-40B4-BE49-F238E27FC236}">
                <a16:creationId xmlns:a16="http://schemas.microsoft.com/office/drawing/2014/main" id="{6C127E1C-2A25-487E-AF28-A5C44AD98BAD}"/>
              </a:ext>
            </a:extLst>
          </p:cNvPr>
          <p:cNvGraphicFramePr/>
          <p:nvPr>
            <p:extLst>
              <p:ext uri="{D42A27DB-BD31-4B8C-83A1-F6EECF244321}">
                <p14:modId xmlns:p14="http://schemas.microsoft.com/office/powerpoint/2010/main" val="1236889586"/>
              </p:ext>
            </p:extLst>
          </p:nvPr>
        </p:nvGraphicFramePr>
        <p:xfrm>
          <a:off x="833889" y="2068074"/>
          <a:ext cx="10524225"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63164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TotalTime>
  <Words>2184</Words>
  <Application>Microsoft Office PowerPoint</Application>
  <PresentationFormat>Widescreen</PresentationFormat>
  <Paragraphs>213</Paragraphs>
  <Slides>26</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Arial,Sans-Serif</vt:lpstr>
      <vt:lpstr>Calibri</vt:lpstr>
      <vt:lpstr>Calibri Light</vt:lpstr>
      <vt:lpstr>Futura</vt:lpstr>
      <vt:lpstr>Gautami</vt:lpstr>
      <vt:lpstr>office theme</vt:lpstr>
      <vt:lpstr>Office Theme</vt:lpstr>
      <vt:lpstr>Mulling it over: Valuing reflection and cohort-centred learning in virtual field class design</vt:lpstr>
      <vt:lpstr>Outline of this presentation</vt:lpstr>
      <vt:lpstr>Ethos &amp; Objectives of the virtual field class:  Staff approach &amp; considerations</vt:lpstr>
      <vt:lpstr>Communication &amp; Consultation</vt:lpstr>
      <vt:lpstr>Mechanical design of virtual field class (VFC)</vt:lpstr>
      <vt:lpstr>Staff approach and considerations: Providing a positive experience – Clarity &amp; consistency</vt:lpstr>
      <vt:lpstr>Staff Approach &amp; considerations:  Embedded &amp; meaningful reflective practice (RP)</vt:lpstr>
      <vt:lpstr>Staff Approach &amp; Considerations: Actively engaging students</vt:lpstr>
      <vt:lpstr>Staff Approach &amp; Considerations: Cohort Building through Accessibility</vt:lpstr>
      <vt:lpstr>Staff Approach &amp; Considerations: Cohort-building through sharing</vt:lpstr>
      <vt:lpstr>PowerPoint Presentation</vt:lpstr>
      <vt:lpstr>PowerPoint Presentation</vt:lpstr>
      <vt:lpstr>Observing student interaction and feedback</vt:lpstr>
      <vt:lpstr>A Student's Experience of the Field Class (Emma)</vt:lpstr>
      <vt:lpstr>3 Things that worked Well</vt:lpstr>
      <vt:lpstr>What could be improved?</vt:lpstr>
      <vt:lpstr>5 words to describe the Field Class</vt:lpstr>
      <vt:lpstr>Take homes for any discipline  - ORGANISATIONAL</vt:lpstr>
      <vt:lpstr>Take homes for any discipline -  VALUE &amp; MEANING</vt:lpstr>
      <vt:lpstr>Thank you for your engagement!  Any questions or comments?</vt:lpstr>
      <vt:lpstr>Interactive window:  Individual or Group Activity </vt:lpstr>
      <vt:lpstr>Interactive window: Individual Activity Contribute to the Group Padlet </vt:lpstr>
      <vt:lpstr>Group Activity: Site observation &amp; description</vt:lpstr>
      <vt:lpstr>Group Activity:  Site observation &amp; description</vt:lpstr>
      <vt:lpstr>Field Site (on Mull, Western Scotland)</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ToshCore-i3-1</dc:creator>
  <cp:lastModifiedBy>Hannah Mathers</cp:lastModifiedBy>
  <cp:revision>2</cp:revision>
  <dcterms:created xsi:type="dcterms:W3CDTF">2021-06-23T08:57:51Z</dcterms:created>
  <dcterms:modified xsi:type="dcterms:W3CDTF">2022-02-01T11:42:01Z</dcterms:modified>
</cp:coreProperties>
</file>