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8"/>
  </p:notesMasterIdLst>
  <p:sldIdLst>
    <p:sldId id="307" r:id="rId6"/>
    <p:sldId id="308" r:id="rId7"/>
    <p:sldId id="319" r:id="rId8"/>
    <p:sldId id="345" r:id="rId9"/>
    <p:sldId id="342" r:id="rId10"/>
    <p:sldId id="311" r:id="rId11"/>
    <p:sldId id="349" r:id="rId12"/>
    <p:sldId id="343" r:id="rId13"/>
    <p:sldId id="344" r:id="rId14"/>
    <p:sldId id="335" r:id="rId15"/>
    <p:sldId id="336" r:id="rId16"/>
    <p:sldId id="337" r:id="rId17"/>
    <p:sldId id="341" r:id="rId18"/>
    <p:sldId id="347" r:id="rId19"/>
    <p:sldId id="323" r:id="rId20"/>
    <p:sldId id="350" r:id="rId21"/>
    <p:sldId id="348" r:id="rId22"/>
    <p:sldId id="325" r:id="rId23"/>
    <p:sldId id="351" r:id="rId24"/>
    <p:sldId id="346" r:id="rId25"/>
    <p:sldId id="352" r:id="rId26"/>
    <p:sldId id="353" r:id="rId27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59CAB-6B7F-43EA-8B9B-A1590947FBE5}" v="111" dt="2022-08-31T10:39:39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751" autoAdjust="0"/>
  </p:normalViewPr>
  <p:slideViewPr>
    <p:cSldViewPr snapToGrid="0">
      <p:cViewPr varScale="1">
        <p:scale>
          <a:sx n="100" d="100"/>
          <a:sy n="100" d="100"/>
        </p:scale>
        <p:origin x="108" y="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oneychurch" userId="27699185-b0e2-4d36-afb9-e80f2c94aab7" providerId="ADAL" clId="{E8B59CAB-6B7F-43EA-8B9B-A1590947FBE5}"/>
    <pc:docChg chg="undo redo custSel addSld delSld modSld sldOrd">
      <pc:chgData name="Sarah Honeychurch" userId="27699185-b0e2-4d36-afb9-e80f2c94aab7" providerId="ADAL" clId="{E8B59CAB-6B7F-43EA-8B9B-A1590947FBE5}" dt="2022-08-31T10:40:15.917" v="1211" actId="20577"/>
      <pc:docMkLst>
        <pc:docMk/>
      </pc:docMkLst>
      <pc:sldChg chg="modSp mod">
        <pc:chgData name="Sarah Honeychurch" userId="27699185-b0e2-4d36-afb9-e80f2c94aab7" providerId="ADAL" clId="{E8B59CAB-6B7F-43EA-8B9B-A1590947FBE5}" dt="2022-08-31T10:25:54.985" v="1064" actId="962"/>
        <pc:sldMkLst>
          <pc:docMk/>
          <pc:sldMk cId="868482966" sldId="307"/>
        </pc:sldMkLst>
        <pc:spChg chg="mod">
          <ac:chgData name="Sarah Honeychurch" userId="27699185-b0e2-4d36-afb9-e80f2c94aab7" providerId="ADAL" clId="{E8B59CAB-6B7F-43EA-8B9B-A1590947FBE5}" dt="2022-03-03T11:55:02.249" v="1063" actId="20577"/>
          <ac:spMkLst>
            <pc:docMk/>
            <pc:sldMk cId="868482966" sldId="307"/>
            <ac:spMk id="2" creationId="{0A06A35C-29BC-4D19-AB61-44E8B1FE9FC2}"/>
          </ac:spMkLst>
        </pc:spChg>
        <pc:spChg chg="mod">
          <ac:chgData name="Sarah Honeychurch" userId="27699185-b0e2-4d36-afb9-e80f2c94aab7" providerId="ADAL" clId="{E8B59CAB-6B7F-43EA-8B9B-A1590947FBE5}" dt="2022-08-31T10:25:54.985" v="1064" actId="962"/>
          <ac:spMkLst>
            <pc:docMk/>
            <pc:sldMk cId="868482966" sldId="307"/>
            <ac:spMk id="11266" creationId="{00000000-0000-0000-0000-000000000000}"/>
          </ac:spMkLst>
        </pc:spChg>
        <pc:spChg chg="mod">
          <ac:chgData name="Sarah Honeychurch" userId="27699185-b0e2-4d36-afb9-e80f2c94aab7" providerId="ADAL" clId="{E8B59CAB-6B7F-43EA-8B9B-A1590947FBE5}" dt="2022-03-03T11:54:49.618" v="1060" actId="14100"/>
          <ac:spMkLst>
            <pc:docMk/>
            <pc:sldMk cId="868482966" sldId="307"/>
            <ac:spMk id="11267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2-28T11:39:58.244" v="683" actId="2711"/>
          <ac:picMkLst>
            <pc:docMk/>
            <pc:sldMk cId="868482966" sldId="307"/>
            <ac:picMk id="11269" creationId="{00000000-0000-0000-0000-000000000000}"/>
          </ac:picMkLst>
        </pc:picChg>
      </pc:sldChg>
      <pc:sldChg chg="addSp delSp modSp mod">
        <pc:chgData name="Sarah Honeychurch" userId="27699185-b0e2-4d36-afb9-e80f2c94aab7" providerId="ADAL" clId="{E8B59CAB-6B7F-43EA-8B9B-A1590947FBE5}" dt="2022-08-31T10:36:06.209" v="1148" actId="21"/>
        <pc:sldMkLst>
          <pc:docMk/>
          <pc:sldMk cId="1168835474" sldId="308"/>
        </pc:sldMkLst>
        <pc:spChg chg="mod">
          <ac:chgData name="Sarah Honeychurch" userId="27699185-b0e2-4d36-afb9-e80f2c94aab7" providerId="ADAL" clId="{E8B59CAB-6B7F-43EA-8B9B-A1590947FBE5}" dt="2022-02-28T11:58:23.723" v="832" actId="20577"/>
          <ac:spMkLst>
            <pc:docMk/>
            <pc:sldMk cId="1168835474" sldId="308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6:02.490" v="1147" actId="21"/>
          <ac:spMkLst>
            <pc:docMk/>
            <pc:sldMk cId="1168835474" sldId="308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7:55.376" v="1084" actId="33553"/>
          <ac:spMkLst>
            <pc:docMk/>
            <pc:sldMk cId="1168835474" sldId="308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6:06.209" v="1148" actId="21"/>
          <ac:spMkLst>
            <pc:docMk/>
            <pc:sldMk cId="1168835474" sldId="308"/>
            <ac:spMk id="6" creationId="{6C050D63-E3BC-2138-D2FA-2AC3A8B93B54}"/>
          </ac:spMkLst>
        </pc:spChg>
      </pc:sldChg>
      <pc:sldChg chg="addSp delSp modSp mod ord">
        <pc:chgData name="Sarah Honeychurch" userId="27699185-b0e2-4d36-afb9-e80f2c94aab7" providerId="ADAL" clId="{E8B59CAB-6B7F-43EA-8B9B-A1590947FBE5}" dt="2022-08-31T10:38:17.368" v="1180"/>
        <pc:sldMkLst>
          <pc:docMk/>
          <pc:sldMk cId="375600930" sldId="311"/>
        </pc:sldMkLst>
        <pc:spChg chg="mod">
          <ac:chgData name="Sarah Honeychurch" userId="27699185-b0e2-4d36-afb9-e80f2c94aab7" providerId="ADAL" clId="{E8B59CAB-6B7F-43EA-8B9B-A1590947FBE5}" dt="2022-02-28T11:40:25.865" v="684" actId="2711"/>
          <ac:spMkLst>
            <pc:docMk/>
            <pc:sldMk cId="375600930" sldId="311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8:04.548" v="1177" actId="21"/>
          <ac:spMkLst>
            <pc:docMk/>
            <pc:sldMk cId="375600930" sldId="311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04.146" v="1088" actId="33553"/>
          <ac:spMkLst>
            <pc:docMk/>
            <pc:sldMk cId="375600930" sldId="311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8:12.238" v="1178" actId="21"/>
          <ac:spMkLst>
            <pc:docMk/>
            <pc:sldMk cId="375600930" sldId="311"/>
            <ac:spMk id="6" creationId="{97B96BD9-8BA5-592F-1136-EBA37C48B3EB}"/>
          </ac:spMkLst>
        </pc:spChg>
        <pc:picChg chg="mod">
          <ac:chgData name="Sarah Honeychurch" userId="27699185-b0e2-4d36-afb9-e80f2c94aab7" providerId="ADAL" clId="{E8B59CAB-6B7F-43EA-8B9B-A1590947FBE5}" dt="2022-08-31T10:38:17.368" v="1180"/>
          <ac:picMkLst>
            <pc:docMk/>
            <pc:sldMk cId="375600930" sldId="311"/>
            <ac:picMk id="5" creationId="{CA10AB67-640E-4DA3-899C-AA13599229EE}"/>
          </ac:picMkLst>
        </pc:picChg>
      </pc:sldChg>
      <pc:sldChg chg="delSp modSp del mod ord">
        <pc:chgData name="Sarah Honeychurch" userId="27699185-b0e2-4d36-afb9-e80f2c94aab7" providerId="ADAL" clId="{E8B59CAB-6B7F-43EA-8B9B-A1590947FBE5}" dt="2022-02-28T11:46:55.500" v="739" actId="2696"/>
        <pc:sldMkLst>
          <pc:docMk/>
          <pc:sldMk cId="3841019893" sldId="312"/>
        </pc:sldMkLst>
        <pc:spChg chg="del mod">
          <ac:chgData name="Sarah Honeychurch" userId="27699185-b0e2-4d36-afb9-e80f2c94aab7" providerId="ADAL" clId="{E8B59CAB-6B7F-43EA-8B9B-A1590947FBE5}" dt="2022-02-28T11:43:54.349" v="718"/>
          <ac:spMkLst>
            <pc:docMk/>
            <pc:sldMk cId="3841019893" sldId="312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2-28T11:46:34.934" v="734"/>
          <ac:spMkLst>
            <pc:docMk/>
            <pc:sldMk cId="3841019893" sldId="312"/>
            <ac:spMk id="4" creationId="{00000000-0000-0000-0000-000000000000}"/>
          </ac:spMkLst>
        </pc:spChg>
      </pc:sldChg>
      <pc:sldChg chg="addSp delSp modSp mod">
        <pc:chgData name="Sarah Honeychurch" userId="27699185-b0e2-4d36-afb9-e80f2c94aab7" providerId="ADAL" clId="{E8B59CAB-6B7F-43EA-8B9B-A1590947FBE5}" dt="2022-08-31T10:39:39.329" v="1193"/>
        <pc:sldMkLst>
          <pc:docMk/>
          <pc:sldMk cId="2181927670" sldId="319"/>
        </pc:sldMkLst>
        <pc:spChg chg="mod">
          <ac:chgData name="Sarah Honeychurch" userId="27699185-b0e2-4d36-afb9-e80f2c94aab7" providerId="ADAL" clId="{E8B59CAB-6B7F-43EA-8B9B-A1590947FBE5}" dt="2022-02-28T10:54:52.333" v="77" actId="14100"/>
          <ac:spMkLst>
            <pc:docMk/>
            <pc:sldMk cId="2181927670" sldId="319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9:30.948" v="1190" actId="21"/>
          <ac:spMkLst>
            <pc:docMk/>
            <pc:sldMk cId="2181927670" sldId="319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7:57.554" v="1085" actId="33553"/>
          <ac:spMkLst>
            <pc:docMk/>
            <pc:sldMk cId="2181927670" sldId="319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9:36.408" v="1191" actId="21"/>
          <ac:spMkLst>
            <pc:docMk/>
            <pc:sldMk cId="2181927670" sldId="319"/>
            <ac:spMk id="6" creationId="{03316C67-C07E-00E0-DE00-7223AC2F4FBA}"/>
          </ac:spMkLst>
        </pc:spChg>
        <pc:picChg chg="mod">
          <ac:chgData name="Sarah Honeychurch" userId="27699185-b0e2-4d36-afb9-e80f2c94aab7" providerId="ADAL" clId="{E8B59CAB-6B7F-43EA-8B9B-A1590947FBE5}" dt="2022-08-31T10:39:39.329" v="1193"/>
          <ac:picMkLst>
            <pc:docMk/>
            <pc:sldMk cId="2181927670" sldId="319"/>
            <ac:picMk id="5" creationId="{CA10AB67-640E-4DA3-899C-AA13599229EE}"/>
          </ac:picMkLst>
        </pc:picChg>
      </pc:sldChg>
      <pc:sldChg chg="modSp mod">
        <pc:chgData name="Sarah Honeychurch" userId="27699185-b0e2-4d36-afb9-e80f2c94aab7" providerId="ADAL" clId="{E8B59CAB-6B7F-43EA-8B9B-A1590947FBE5}" dt="2022-08-31T10:36:44.370" v="1159"/>
        <pc:sldMkLst>
          <pc:docMk/>
          <pc:sldMk cId="726616643" sldId="323"/>
        </pc:sldMkLst>
        <pc:spChg chg="mod">
          <ac:chgData name="Sarah Honeychurch" userId="27699185-b0e2-4d36-afb9-e80f2c94aab7" providerId="ADAL" clId="{E8B59CAB-6B7F-43EA-8B9B-A1590947FBE5}" dt="2022-02-28T11:42:53.767" v="714" actId="2711"/>
          <ac:spMkLst>
            <pc:docMk/>
            <pc:sldMk cId="726616643" sldId="323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36:38.349" v="1157"/>
          <ac:spMkLst>
            <pc:docMk/>
            <pc:sldMk cId="726616643" sldId="323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19.319" v="1097" actId="33553"/>
          <ac:spMkLst>
            <pc:docMk/>
            <pc:sldMk cId="726616643" sldId="323"/>
            <ac:spMk id="4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8-31T10:36:44.370" v="1159"/>
          <ac:picMkLst>
            <pc:docMk/>
            <pc:sldMk cId="726616643" sldId="323"/>
            <ac:picMk id="5" creationId="{CA10AB67-640E-4DA3-899C-AA13599229EE}"/>
          </ac:picMkLst>
        </pc:picChg>
      </pc:sldChg>
      <pc:sldChg chg="addSp delSp modSp del mod">
        <pc:chgData name="Sarah Honeychurch" userId="27699185-b0e2-4d36-afb9-e80f2c94aab7" providerId="ADAL" clId="{E8B59CAB-6B7F-43EA-8B9B-A1590947FBE5}" dt="2022-02-28T11:35:09.775" v="658" actId="2696"/>
        <pc:sldMkLst>
          <pc:docMk/>
          <pc:sldMk cId="3631756795" sldId="324"/>
        </pc:sldMkLst>
        <pc:spChg chg="add del mod">
          <ac:chgData name="Sarah Honeychurch" userId="27699185-b0e2-4d36-afb9-e80f2c94aab7" providerId="ADAL" clId="{E8B59CAB-6B7F-43EA-8B9B-A1590947FBE5}" dt="2022-02-28T11:33:48.568" v="632" actId="20577"/>
          <ac:spMkLst>
            <pc:docMk/>
            <pc:sldMk cId="3631756795" sldId="324"/>
            <ac:spMk id="2" creationId="{FB89F87D-8418-4420-AB2F-E8E40A4AFD7C}"/>
          </ac:spMkLst>
        </pc:spChg>
      </pc:sldChg>
      <pc:sldChg chg="addSp delSp modSp mod">
        <pc:chgData name="Sarah Honeychurch" userId="27699185-b0e2-4d36-afb9-e80f2c94aab7" providerId="ADAL" clId="{E8B59CAB-6B7F-43EA-8B9B-A1590947FBE5}" dt="2022-08-31T10:34:48.360" v="1142" actId="21"/>
        <pc:sldMkLst>
          <pc:docMk/>
          <pc:sldMk cId="1450990920" sldId="325"/>
        </pc:sldMkLst>
        <pc:spChg chg="mod">
          <ac:chgData name="Sarah Honeychurch" userId="27699185-b0e2-4d36-afb9-e80f2c94aab7" providerId="ADAL" clId="{E8B59CAB-6B7F-43EA-8B9B-A1590947FBE5}" dt="2022-02-28T11:43:10.654" v="715" actId="2711"/>
          <ac:spMkLst>
            <pc:docMk/>
            <pc:sldMk cId="1450990920" sldId="325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4:41.478" v="1141" actId="21"/>
          <ac:spMkLst>
            <pc:docMk/>
            <pc:sldMk cId="1450990920" sldId="325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24.382" v="1100" actId="33553"/>
          <ac:spMkLst>
            <pc:docMk/>
            <pc:sldMk cId="1450990920" sldId="325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4:48.360" v="1142" actId="21"/>
          <ac:spMkLst>
            <pc:docMk/>
            <pc:sldMk cId="1450990920" sldId="325"/>
            <ac:spMk id="6" creationId="{7847F4B1-F99D-D0AD-4DEF-EC5C8C95EE32}"/>
          </ac:spMkLst>
        </pc:spChg>
      </pc:sldChg>
      <pc:sldChg chg="modSp del mod">
        <pc:chgData name="Sarah Honeychurch" userId="27699185-b0e2-4d36-afb9-e80f2c94aab7" providerId="ADAL" clId="{E8B59CAB-6B7F-43EA-8B9B-A1590947FBE5}" dt="2022-02-28T12:08:20.781" v="1021" actId="2696"/>
        <pc:sldMkLst>
          <pc:docMk/>
          <pc:sldMk cId="2084999694" sldId="326"/>
        </pc:sldMkLst>
        <pc:spChg chg="mod">
          <ac:chgData name="Sarah Honeychurch" userId="27699185-b0e2-4d36-afb9-e80f2c94aab7" providerId="ADAL" clId="{E8B59CAB-6B7F-43EA-8B9B-A1590947FBE5}" dt="2022-02-28T11:07:31.091" v="127" actId="20577"/>
          <ac:spMkLst>
            <pc:docMk/>
            <pc:sldMk cId="2084999694" sldId="326"/>
            <ac:spMk id="2" creationId="{FB89F87D-8418-4420-AB2F-E8E40A4AFD7C}"/>
          </ac:spMkLst>
        </pc:spChg>
      </pc:sldChg>
      <pc:sldChg chg="modSp del mod modShow">
        <pc:chgData name="Sarah Honeychurch" userId="27699185-b0e2-4d36-afb9-e80f2c94aab7" providerId="ADAL" clId="{E8B59CAB-6B7F-43EA-8B9B-A1590947FBE5}" dt="2022-02-28T11:08:09.811" v="146" actId="2696"/>
        <pc:sldMkLst>
          <pc:docMk/>
          <pc:sldMk cId="1933442115" sldId="328"/>
        </pc:sldMkLst>
        <pc:spChg chg="mod">
          <ac:chgData name="Sarah Honeychurch" userId="27699185-b0e2-4d36-afb9-e80f2c94aab7" providerId="ADAL" clId="{E8B59CAB-6B7F-43EA-8B9B-A1590947FBE5}" dt="2022-02-28T10:50:45.391" v="23" actId="20577"/>
          <ac:spMkLst>
            <pc:docMk/>
            <pc:sldMk cId="1933442115" sldId="328"/>
            <ac:spMk id="2" creationId="{FB89F87D-8418-4420-AB2F-E8E40A4AFD7C}"/>
          </ac:spMkLst>
        </pc:spChg>
      </pc:sldChg>
      <pc:sldChg chg="modSp del mod ord modShow">
        <pc:chgData name="Sarah Honeychurch" userId="27699185-b0e2-4d36-afb9-e80f2c94aab7" providerId="ADAL" clId="{E8B59CAB-6B7F-43EA-8B9B-A1590947FBE5}" dt="2022-02-28T12:06:24.563" v="1020" actId="2696"/>
        <pc:sldMkLst>
          <pc:docMk/>
          <pc:sldMk cId="4128558571" sldId="329"/>
        </pc:sldMkLst>
        <pc:spChg chg="mod">
          <ac:chgData name="Sarah Honeychurch" userId="27699185-b0e2-4d36-afb9-e80f2c94aab7" providerId="ADAL" clId="{E8B59CAB-6B7F-43EA-8B9B-A1590947FBE5}" dt="2022-02-28T11:46:04.453" v="730" actId="20577"/>
          <ac:spMkLst>
            <pc:docMk/>
            <pc:sldMk cId="4128558571" sldId="329"/>
            <ac:spMk id="7" creationId="{00000000-0000-0000-0000-000000000000}"/>
          </ac:spMkLst>
        </pc:spChg>
      </pc:sldChg>
      <pc:sldChg chg="del mod modShow">
        <pc:chgData name="Sarah Honeychurch" userId="27699185-b0e2-4d36-afb9-e80f2c94aab7" providerId="ADAL" clId="{E8B59CAB-6B7F-43EA-8B9B-A1590947FBE5}" dt="2022-02-28T11:08:13.387" v="147" actId="2696"/>
        <pc:sldMkLst>
          <pc:docMk/>
          <pc:sldMk cId="3117889688" sldId="333"/>
        </pc:sldMkLst>
      </pc:sldChg>
      <pc:sldChg chg="addSp delSp modSp mod">
        <pc:chgData name="Sarah Honeychurch" userId="27699185-b0e2-4d36-afb9-e80f2c94aab7" providerId="ADAL" clId="{E8B59CAB-6B7F-43EA-8B9B-A1590947FBE5}" dt="2022-08-31T10:28:10.527" v="1092" actId="33553"/>
        <pc:sldMkLst>
          <pc:docMk/>
          <pc:sldMk cId="1759425090" sldId="335"/>
        </pc:sldMkLst>
        <pc:spChg chg="mod">
          <ac:chgData name="Sarah Honeychurch" userId="27699185-b0e2-4d36-afb9-e80f2c94aab7" providerId="ADAL" clId="{E8B59CAB-6B7F-43EA-8B9B-A1590947FBE5}" dt="2022-02-28T11:21:35.398" v="308" actId="20577"/>
          <ac:spMkLst>
            <pc:docMk/>
            <pc:sldMk cId="1759425090" sldId="335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28:10.527" v="1092" actId="33553"/>
          <ac:spMkLst>
            <pc:docMk/>
            <pc:sldMk cId="1759425090" sldId="335"/>
            <ac:spMk id="4" creationId="{00000000-0000-0000-0000-000000000000}"/>
          </ac:spMkLst>
        </pc:spChg>
        <pc:graphicFrameChg chg="add del">
          <ac:chgData name="Sarah Honeychurch" userId="27699185-b0e2-4d36-afb9-e80f2c94aab7" providerId="ADAL" clId="{E8B59CAB-6B7F-43EA-8B9B-A1590947FBE5}" dt="2022-02-28T11:18:51.389" v="263" actId="3680"/>
          <ac:graphicFrameMkLst>
            <pc:docMk/>
            <pc:sldMk cId="1759425090" sldId="335"/>
            <ac:graphicFrameMk id="3" creationId="{19D95B5B-0BFF-419F-B3BC-A1C1FA7A8DD0}"/>
          </ac:graphicFrameMkLst>
        </pc:graphicFrameChg>
        <pc:graphicFrameChg chg="add mod modGraphic">
          <ac:chgData name="Sarah Honeychurch" userId="27699185-b0e2-4d36-afb9-e80f2c94aab7" providerId="ADAL" clId="{E8B59CAB-6B7F-43EA-8B9B-A1590947FBE5}" dt="2022-03-03T09:44:44.278" v="1055" actId="20577"/>
          <ac:graphicFrameMkLst>
            <pc:docMk/>
            <pc:sldMk cId="1759425090" sldId="335"/>
            <ac:graphicFrameMk id="6" creationId="{7A6BDA77-AB16-47AF-9A20-63A6E16648BE}"/>
          </ac:graphicFrameMkLst>
        </pc:graphicFrameChg>
      </pc:sldChg>
      <pc:sldChg chg="modSp mod">
        <pc:chgData name="Sarah Honeychurch" userId="27699185-b0e2-4d36-afb9-e80f2c94aab7" providerId="ADAL" clId="{E8B59CAB-6B7F-43EA-8B9B-A1590947FBE5}" dt="2022-08-31T10:28:12.734" v="1093" actId="33553"/>
        <pc:sldMkLst>
          <pc:docMk/>
          <pc:sldMk cId="1035555172" sldId="336"/>
        </pc:sldMkLst>
        <pc:spChg chg="mod">
          <ac:chgData name="Sarah Honeychurch" userId="27699185-b0e2-4d36-afb9-e80f2c94aab7" providerId="ADAL" clId="{E8B59CAB-6B7F-43EA-8B9B-A1590947FBE5}" dt="2022-02-28T11:56:31.333" v="820" actId="20577"/>
          <ac:spMkLst>
            <pc:docMk/>
            <pc:sldMk cId="1035555172" sldId="336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28:12.734" v="1093" actId="33553"/>
          <ac:spMkLst>
            <pc:docMk/>
            <pc:sldMk cId="1035555172" sldId="336"/>
            <ac:spMk id="4" creationId="{00000000-0000-0000-0000-000000000000}"/>
          </ac:spMkLst>
        </pc:spChg>
      </pc:sldChg>
      <pc:sldChg chg="modSp mod">
        <pc:chgData name="Sarah Honeychurch" userId="27699185-b0e2-4d36-afb9-e80f2c94aab7" providerId="ADAL" clId="{E8B59CAB-6B7F-43EA-8B9B-A1590947FBE5}" dt="2022-08-31T10:28:14.381" v="1094" actId="33553"/>
        <pc:sldMkLst>
          <pc:docMk/>
          <pc:sldMk cId="2676465160" sldId="337"/>
        </pc:sldMkLst>
        <pc:spChg chg="mod">
          <ac:chgData name="Sarah Honeychurch" userId="27699185-b0e2-4d36-afb9-e80f2c94aab7" providerId="ADAL" clId="{E8B59CAB-6B7F-43EA-8B9B-A1590947FBE5}" dt="2022-02-28T11:26:53.018" v="396" actId="12"/>
          <ac:spMkLst>
            <pc:docMk/>
            <pc:sldMk cId="2676465160" sldId="337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28:14.381" v="1094" actId="33553"/>
          <ac:spMkLst>
            <pc:docMk/>
            <pc:sldMk cId="2676465160" sldId="337"/>
            <ac:spMk id="4" creationId="{00000000-0000-0000-0000-000000000000}"/>
          </ac:spMkLst>
        </pc:spChg>
      </pc:sldChg>
      <pc:sldChg chg="del">
        <pc:chgData name="Sarah Honeychurch" userId="27699185-b0e2-4d36-afb9-e80f2c94aab7" providerId="ADAL" clId="{E8B59CAB-6B7F-43EA-8B9B-A1590947FBE5}" dt="2022-02-28T11:26:26.861" v="390" actId="2696"/>
        <pc:sldMkLst>
          <pc:docMk/>
          <pc:sldMk cId="1628166789" sldId="338"/>
        </pc:sldMkLst>
      </pc:sldChg>
      <pc:sldChg chg="delSp modSp del mod">
        <pc:chgData name="Sarah Honeychurch" userId="27699185-b0e2-4d36-afb9-e80f2c94aab7" providerId="ADAL" clId="{E8B59CAB-6B7F-43EA-8B9B-A1590947FBE5}" dt="2022-02-28T11:26:56.459" v="397" actId="2696"/>
        <pc:sldMkLst>
          <pc:docMk/>
          <pc:sldMk cId="3648439480" sldId="340"/>
        </pc:sldMkLst>
        <pc:spChg chg="del mod">
          <ac:chgData name="Sarah Honeychurch" userId="27699185-b0e2-4d36-afb9-e80f2c94aab7" providerId="ADAL" clId="{E8B59CAB-6B7F-43EA-8B9B-A1590947FBE5}" dt="2022-02-28T11:26:43.759" v="393"/>
          <ac:spMkLst>
            <pc:docMk/>
            <pc:sldMk cId="3648439480" sldId="340"/>
            <ac:spMk id="2" creationId="{FB89F87D-8418-4420-AB2F-E8E40A4AFD7C}"/>
          </ac:spMkLst>
        </pc:spChg>
      </pc:sldChg>
      <pc:sldChg chg="modSp mod ord">
        <pc:chgData name="Sarah Honeychurch" userId="27699185-b0e2-4d36-afb9-e80f2c94aab7" providerId="ADAL" clId="{E8B59CAB-6B7F-43EA-8B9B-A1590947FBE5}" dt="2022-08-31T10:28:15.936" v="1095" actId="33553"/>
        <pc:sldMkLst>
          <pc:docMk/>
          <pc:sldMk cId="1104306421" sldId="341"/>
        </pc:sldMkLst>
        <pc:spChg chg="mod">
          <ac:chgData name="Sarah Honeychurch" userId="27699185-b0e2-4d36-afb9-e80f2c94aab7" providerId="ADAL" clId="{E8B59CAB-6B7F-43EA-8B9B-A1590947FBE5}" dt="2022-02-28T12:02:13.408" v="870" actId="12"/>
          <ac:spMkLst>
            <pc:docMk/>
            <pc:sldMk cId="1104306421" sldId="341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28:15.936" v="1095" actId="33553"/>
          <ac:spMkLst>
            <pc:docMk/>
            <pc:sldMk cId="1104306421" sldId="341"/>
            <ac:spMk id="4" creationId="{00000000-0000-0000-0000-000000000000}"/>
          </ac:spMkLst>
        </pc:spChg>
      </pc:sldChg>
      <pc:sldChg chg="addSp delSp modSp add mod">
        <pc:chgData name="Sarah Honeychurch" userId="27699185-b0e2-4d36-afb9-e80f2c94aab7" providerId="ADAL" clId="{E8B59CAB-6B7F-43EA-8B9B-A1590947FBE5}" dt="2022-08-31T10:40:00.887" v="1200" actId="20577"/>
        <pc:sldMkLst>
          <pc:docMk/>
          <pc:sldMk cId="2284721854" sldId="342"/>
        </pc:sldMkLst>
        <pc:spChg chg="add del mod">
          <ac:chgData name="Sarah Honeychurch" userId="27699185-b0e2-4d36-afb9-e80f2c94aab7" providerId="ADAL" clId="{E8B59CAB-6B7F-43EA-8B9B-A1590947FBE5}" dt="2022-08-31T10:26:50.778" v="1071" actId="21"/>
          <ac:spMkLst>
            <pc:docMk/>
            <pc:sldMk cId="2284721854" sldId="342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8:28.168" v="1181" actId="21"/>
          <ac:spMkLst>
            <pc:docMk/>
            <pc:sldMk cId="2284721854" sldId="342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40:00.887" v="1200" actId="20577"/>
          <ac:spMkLst>
            <pc:docMk/>
            <pc:sldMk cId="2284721854" sldId="342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8:38.138" v="1182" actId="21"/>
          <ac:spMkLst>
            <pc:docMk/>
            <pc:sldMk cId="2284721854" sldId="342"/>
            <ac:spMk id="6" creationId="{90C87587-1088-1BB6-4E05-9E2859392E20}"/>
          </ac:spMkLst>
        </pc:spChg>
        <pc:picChg chg="mod">
          <ac:chgData name="Sarah Honeychurch" userId="27699185-b0e2-4d36-afb9-e80f2c94aab7" providerId="ADAL" clId="{E8B59CAB-6B7F-43EA-8B9B-A1590947FBE5}" dt="2022-08-31T10:38:43.978" v="1184"/>
          <ac:picMkLst>
            <pc:docMk/>
            <pc:sldMk cId="2284721854" sldId="342"/>
            <ac:picMk id="5" creationId="{CA10AB67-640E-4DA3-899C-AA13599229EE}"/>
          </ac:picMkLst>
        </pc:picChg>
      </pc:sldChg>
      <pc:sldChg chg="add del">
        <pc:chgData name="Sarah Honeychurch" userId="27699185-b0e2-4d36-afb9-e80f2c94aab7" providerId="ADAL" clId="{E8B59CAB-6B7F-43EA-8B9B-A1590947FBE5}" dt="2022-02-28T10:54:09.097" v="65" actId="2890"/>
        <pc:sldMkLst>
          <pc:docMk/>
          <pc:sldMk cId="2759574585" sldId="342"/>
        </pc:sldMkLst>
      </pc:sldChg>
      <pc:sldChg chg="addSp delSp modSp add mod">
        <pc:chgData name="Sarah Honeychurch" userId="27699185-b0e2-4d36-afb9-e80f2c94aab7" providerId="ADAL" clId="{E8B59CAB-6B7F-43EA-8B9B-A1590947FBE5}" dt="2022-08-31T10:37:25.199" v="1169"/>
        <pc:sldMkLst>
          <pc:docMk/>
          <pc:sldMk cId="1502266324" sldId="343"/>
        </pc:sldMkLst>
        <pc:spChg chg="mod">
          <ac:chgData name="Sarah Honeychurch" userId="27699185-b0e2-4d36-afb9-e80f2c94aab7" providerId="ADAL" clId="{E8B59CAB-6B7F-43EA-8B9B-A1590947FBE5}" dt="2022-02-28T11:40:50.197" v="686" actId="207"/>
          <ac:spMkLst>
            <pc:docMk/>
            <pc:sldMk cId="1502266324" sldId="343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7:15.489" v="1166" actId="21"/>
          <ac:spMkLst>
            <pc:docMk/>
            <pc:sldMk cId="1502266324" sldId="343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07.631" v="1090" actId="33553"/>
          <ac:spMkLst>
            <pc:docMk/>
            <pc:sldMk cId="1502266324" sldId="343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7:22.380" v="1167" actId="21"/>
          <ac:spMkLst>
            <pc:docMk/>
            <pc:sldMk cId="1502266324" sldId="343"/>
            <ac:spMk id="6" creationId="{CBCC15CD-25B6-19C4-690F-E4E273245F5F}"/>
          </ac:spMkLst>
        </pc:spChg>
        <pc:picChg chg="mod">
          <ac:chgData name="Sarah Honeychurch" userId="27699185-b0e2-4d36-afb9-e80f2c94aab7" providerId="ADAL" clId="{E8B59CAB-6B7F-43EA-8B9B-A1590947FBE5}" dt="2022-08-31T10:37:25.199" v="1169"/>
          <ac:picMkLst>
            <pc:docMk/>
            <pc:sldMk cId="1502266324" sldId="343"/>
            <ac:picMk id="5" creationId="{CA10AB67-640E-4DA3-899C-AA13599229EE}"/>
          </ac:picMkLst>
        </pc:picChg>
      </pc:sldChg>
      <pc:sldChg chg="modSp add mod">
        <pc:chgData name="Sarah Honeychurch" userId="27699185-b0e2-4d36-afb9-e80f2c94aab7" providerId="ADAL" clId="{E8B59CAB-6B7F-43EA-8B9B-A1590947FBE5}" dt="2022-08-31T10:37:03.069" v="1165"/>
        <pc:sldMkLst>
          <pc:docMk/>
          <pc:sldMk cId="1711167891" sldId="344"/>
        </pc:sldMkLst>
        <pc:spChg chg="mod">
          <ac:chgData name="Sarah Honeychurch" userId="27699185-b0e2-4d36-afb9-e80f2c94aab7" providerId="ADAL" clId="{E8B59CAB-6B7F-43EA-8B9B-A1590947FBE5}" dt="2022-02-28T11:41:06.506" v="688" actId="207"/>
          <ac:spMkLst>
            <pc:docMk/>
            <pc:sldMk cId="1711167891" sldId="344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37:00.520" v="1163"/>
          <ac:spMkLst>
            <pc:docMk/>
            <pc:sldMk cId="1711167891" sldId="344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08.987" v="1091" actId="33553"/>
          <ac:spMkLst>
            <pc:docMk/>
            <pc:sldMk cId="1711167891" sldId="344"/>
            <ac:spMk id="4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8-31T10:37:03.069" v="1165"/>
          <ac:picMkLst>
            <pc:docMk/>
            <pc:sldMk cId="1711167891" sldId="344"/>
            <ac:picMk id="5" creationId="{CA10AB67-640E-4DA3-899C-AA13599229EE}"/>
          </ac:picMkLst>
        </pc:picChg>
      </pc:sldChg>
      <pc:sldChg chg="addSp delSp modSp add mod">
        <pc:chgData name="Sarah Honeychurch" userId="27699185-b0e2-4d36-afb9-e80f2c94aab7" providerId="ADAL" clId="{E8B59CAB-6B7F-43EA-8B9B-A1590947FBE5}" dt="2022-08-31T10:39:18.518" v="1189"/>
        <pc:sldMkLst>
          <pc:docMk/>
          <pc:sldMk cId="1652327172" sldId="345"/>
        </pc:sldMkLst>
        <pc:spChg chg="add del mod">
          <ac:chgData name="Sarah Honeychurch" userId="27699185-b0e2-4d36-afb9-e80f2c94aab7" providerId="ADAL" clId="{E8B59CAB-6B7F-43EA-8B9B-A1590947FBE5}" dt="2022-08-31T10:39:01.057" v="1186" actId="21"/>
          <ac:spMkLst>
            <pc:docMk/>
            <pc:sldMk cId="1652327172" sldId="345"/>
            <ac:spMk id="2" creationId="{FB89F87D-8418-4420-AB2F-E8E40A4AFD7C}"/>
          </ac:spMkLst>
        </pc:spChg>
        <pc:spChg chg="del">
          <ac:chgData name="Sarah Honeychurch" userId="27699185-b0e2-4d36-afb9-e80f2c94aab7" providerId="ADAL" clId="{E8B59CAB-6B7F-43EA-8B9B-A1590947FBE5}" dt="2022-08-31T10:26:19.312" v="1067" actId="21"/>
          <ac:spMkLst>
            <pc:docMk/>
            <pc:sldMk cId="1652327172" sldId="345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00.548" v="1086" actId="33553"/>
          <ac:spMkLst>
            <pc:docMk/>
            <pc:sldMk cId="1652327172" sldId="345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9:13.808" v="1187" actId="21"/>
          <ac:spMkLst>
            <pc:docMk/>
            <pc:sldMk cId="1652327172" sldId="345"/>
            <ac:spMk id="6" creationId="{E7031159-5CED-A42F-1813-DE3D4160FBD4}"/>
          </ac:spMkLst>
        </pc:spChg>
        <pc:picChg chg="mod">
          <ac:chgData name="Sarah Honeychurch" userId="27699185-b0e2-4d36-afb9-e80f2c94aab7" providerId="ADAL" clId="{E8B59CAB-6B7F-43EA-8B9B-A1590947FBE5}" dt="2022-08-31T10:39:18.518" v="1189"/>
          <ac:picMkLst>
            <pc:docMk/>
            <pc:sldMk cId="1652327172" sldId="345"/>
            <ac:picMk id="5" creationId="{CA10AB67-640E-4DA3-899C-AA13599229EE}"/>
          </ac:picMkLst>
        </pc:picChg>
      </pc:sldChg>
      <pc:sldChg chg="addSp delSp modSp add mod">
        <pc:chgData name="Sarah Honeychurch" userId="27699185-b0e2-4d36-afb9-e80f2c94aab7" providerId="ADAL" clId="{E8B59CAB-6B7F-43EA-8B9B-A1590947FBE5}" dt="2022-08-31T10:33:32.082" v="1129"/>
        <pc:sldMkLst>
          <pc:docMk/>
          <pc:sldMk cId="3699378289" sldId="346"/>
        </pc:sldMkLst>
        <pc:spChg chg="mod">
          <ac:chgData name="Sarah Honeychurch" userId="27699185-b0e2-4d36-afb9-e80f2c94aab7" providerId="ADAL" clId="{E8B59CAB-6B7F-43EA-8B9B-A1590947FBE5}" dt="2022-02-28T13:50:17.548" v="1024" actId="2711"/>
          <ac:spMkLst>
            <pc:docMk/>
            <pc:sldMk cId="3699378289" sldId="346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3:11.051" v="1127" actId="21"/>
          <ac:spMkLst>
            <pc:docMk/>
            <pc:sldMk cId="3699378289" sldId="346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29.834" v="1102" actId="33553"/>
          <ac:spMkLst>
            <pc:docMk/>
            <pc:sldMk cId="3699378289" sldId="346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3:24.101" v="1128" actId="21"/>
          <ac:spMkLst>
            <pc:docMk/>
            <pc:sldMk cId="3699378289" sldId="346"/>
            <ac:spMk id="6" creationId="{AB001DA5-604A-90D0-8892-3A504BAFBA5A}"/>
          </ac:spMkLst>
        </pc:spChg>
        <pc:picChg chg="mod">
          <ac:chgData name="Sarah Honeychurch" userId="27699185-b0e2-4d36-afb9-e80f2c94aab7" providerId="ADAL" clId="{E8B59CAB-6B7F-43EA-8B9B-A1590947FBE5}" dt="2022-08-31T10:33:32.082" v="1129"/>
          <ac:picMkLst>
            <pc:docMk/>
            <pc:sldMk cId="3699378289" sldId="346"/>
            <ac:picMk id="5" creationId="{CA10AB67-640E-4DA3-899C-AA13599229EE}"/>
          </ac:picMkLst>
        </pc:picChg>
      </pc:sldChg>
      <pc:sldChg chg="modSp add mod">
        <pc:chgData name="Sarah Honeychurch" userId="27699185-b0e2-4d36-afb9-e80f2c94aab7" providerId="ADAL" clId="{E8B59CAB-6B7F-43EA-8B9B-A1590947FBE5}" dt="2022-08-31T10:28:17.224" v="1096" actId="33553"/>
        <pc:sldMkLst>
          <pc:docMk/>
          <pc:sldMk cId="3107671556" sldId="347"/>
        </pc:sldMkLst>
        <pc:spChg chg="mod">
          <ac:chgData name="Sarah Honeychurch" userId="27699185-b0e2-4d36-afb9-e80f2c94aab7" providerId="ADAL" clId="{E8B59CAB-6B7F-43EA-8B9B-A1590947FBE5}" dt="2022-02-28T12:02:43.582" v="886" actId="20577"/>
          <ac:spMkLst>
            <pc:docMk/>
            <pc:sldMk cId="3107671556" sldId="347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28:17.224" v="1096" actId="33553"/>
          <ac:spMkLst>
            <pc:docMk/>
            <pc:sldMk cId="3107671556" sldId="347"/>
            <ac:spMk id="4" creationId="{00000000-0000-0000-0000-000000000000}"/>
          </ac:spMkLst>
        </pc:spChg>
      </pc:sldChg>
      <pc:sldChg chg="addSp delSp modSp add mod">
        <pc:chgData name="Sarah Honeychurch" userId="27699185-b0e2-4d36-afb9-e80f2c94aab7" providerId="ADAL" clId="{E8B59CAB-6B7F-43EA-8B9B-A1590947FBE5}" dt="2022-08-31T10:35:45.900" v="1146"/>
        <pc:sldMkLst>
          <pc:docMk/>
          <pc:sldMk cId="4266000907" sldId="348"/>
        </pc:sldMkLst>
        <pc:spChg chg="mod">
          <ac:chgData name="Sarah Honeychurch" userId="27699185-b0e2-4d36-afb9-e80f2c94aab7" providerId="ADAL" clId="{E8B59CAB-6B7F-43EA-8B9B-A1590947FBE5}" dt="2022-02-28T11:42:45.783" v="713" actId="2711"/>
          <ac:spMkLst>
            <pc:docMk/>
            <pc:sldMk cId="4266000907" sldId="348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5:29.050" v="1143" actId="21"/>
          <ac:spMkLst>
            <pc:docMk/>
            <pc:sldMk cId="4266000907" sldId="348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22.626" v="1099" actId="33553"/>
          <ac:spMkLst>
            <pc:docMk/>
            <pc:sldMk cId="4266000907" sldId="348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5:39.630" v="1144" actId="21"/>
          <ac:spMkLst>
            <pc:docMk/>
            <pc:sldMk cId="4266000907" sldId="348"/>
            <ac:spMk id="6" creationId="{D35B6CD5-00F5-7475-68EB-5FA29B3140B9}"/>
          </ac:spMkLst>
        </pc:spChg>
        <pc:picChg chg="mod">
          <ac:chgData name="Sarah Honeychurch" userId="27699185-b0e2-4d36-afb9-e80f2c94aab7" providerId="ADAL" clId="{E8B59CAB-6B7F-43EA-8B9B-A1590947FBE5}" dt="2022-08-31T10:35:45.900" v="1146"/>
          <ac:picMkLst>
            <pc:docMk/>
            <pc:sldMk cId="4266000907" sldId="348"/>
            <ac:picMk id="5" creationId="{CA10AB67-640E-4DA3-899C-AA13599229EE}"/>
          </ac:picMkLst>
        </pc:picChg>
      </pc:sldChg>
      <pc:sldChg chg="addSp delSp modSp add mod ord">
        <pc:chgData name="Sarah Honeychurch" userId="27699185-b0e2-4d36-afb9-e80f2c94aab7" providerId="ADAL" clId="{E8B59CAB-6B7F-43EA-8B9B-A1590947FBE5}" dt="2022-08-31T10:37:52.177" v="1176" actId="962"/>
        <pc:sldMkLst>
          <pc:docMk/>
          <pc:sldMk cId="4277549011" sldId="349"/>
        </pc:sldMkLst>
        <pc:spChg chg="mod">
          <ac:chgData name="Sarah Honeychurch" userId="27699185-b0e2-4d36-afb9-e80f2c94aab7" providerId="ADAL" clId="{E8B59CAB-6B7F-43EA-8B9B-A1590947FBE5}" dt="2022-02-28T11:38:14.167" v="682" actId="12"/>
          <ac:spMkLst>
            <pc:docMk/>
            <pc:sldMk cId="4277549011" sldId="349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7:42.478" v="1171" actId="21"/>
          <ac:spMkLst>
            <pc:docMk/>
            <pc:sldMk cId="4277549011" sldId="349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06.110" v="1089" actId="33553"/>
          <ac:spMkLst>
            <pc:docMk/>
            <pc:sldMk cId="4277549011" sldId="349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7:46.529" v="1172" actId="21"/>
          <ac:spMkLst>
            <pc:docMk/>
            <pc:sldMk cId="4277549011" sldId="349"/>
            <ac:spMk id="6" creationId="{4571210A-D6D5-E8C7-3DD5-9F0F22CF59AC}"/>
          </ac:spMkLst>
        </pc:spChg>
        <pc:picChg chg="mod">
          <ac:chgData name="Sarah Honeychurch" userId="27699185-b0e2-4d36-afb9-e80f2c94aab7" providerId="ADAL" clId="{E8B59CAB-6B7F-43EA-8B9B-A1590947FBE5}" dt="2022-08-31T10:37:52.177" v="1176" actId="962"/>
          <ac:picMkLst>
            <pc:docMk/>
            <pc:sldMk cId="4277549011" sldId="349"/>
            <ac:picMk id="5" creationId="{CA10AB67-640E-4DA3-899C-AA13599229EE}"/>
          </ac:picMkLst>
        </pc:picChg>
      </pc:sldChg>
      <pc:sldChg chg="modSp add mod">
        <pc:chgData name="Sarah Honeychurch" userId="27699185-b0e2-4d36-afb9-e80f2c94aab7" providerId="ADAL" clId="{E8B59CAB-6B7F-43EA-8B9B-A1590947FBE5}" dt="2022-08-31T10:36:27.879" v="1154"/>
        <pc:sldMkLst>
          <pc:docMk/>
          <pc:sldMk cId="4206475742" sldId="350"/>
        </pc:sldMkLst>
        <pc:spChg chg="mod">
          <ac:chgData name="Sarah Honeychurch" userId="27699185-b0e2-4d36-afb9-e80f2c94aab7" providerId="ADAL" clId="{E8B59CAB-6B7F-43EA-8B9B-A1590947FBE5}" dt="2022-02-28T12:05:11.267" v="1014" actId="2711"/>
          <ac:spMkLst>
            <pc:docMk/>
            <pc:sldMk cId="4206475742" sldId="350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36:23.239" v="1151"/>
          <ac:spMkLst>
            <pc:docMk/>
            <pc:sldMk cId="4206475742" sldId="350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21.002" v="1098" actId="33553"/>
          <ac:spMkLst>
            <pc:docMk/>
            <pc:sldMk cId="4206475742" sldId="350"/>
            <ac:spMk id="4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8-31T10:36:27.879" v="1154"/>
          <ac:picMkLst>
            <pc:docMk/>
            <pc:sldMk cId="4206475742" sldId="350"/>
            <ac:picMk id="5" creationId="{CA10AB67-640E-4DA3-899C-AA13599229EE}"/>
          </ac:picMkLst>
        </pc:picChg>
      </pc:sldChg>
      <pc:sldChg chg="modSp add mod ord">
        <pc:chgData name="Sarah Honeychurch" userId="27699185-b0e2-4d36-afb9-e80f2c94aab7" providerId="ADAL" clId="{E8B59CAB-6B7F-43EA-8B9B-A1590947FBE5}" dt="2022-08-31T10:40:10.487" v="1207" actId="20577"/>
        <pc:sldMkLst>
          <pc:docMk/>
          <pc:sldMk cId="758015808" sldId="351"/>
        </pc:sldMkLst>
        <pc:spChg chg="mod">
          <ac:chgData name="Sarah Honeychurch" userId="27699185-b0e2-4d36-afb9-e80f2c94aab7" providerId="ADAL" clId="{E8B59CAB-6B7F-43EA-8B9B-A1590947FBE5}" dt="2022-02-28T12:06:17.403" v="1019" actId="20577"/>
          <ac:spMkLst>
            <pc:docMk/>
            <pc:sldMk cId="758015808" sldId="351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33:50.231" v="1132"/>
          <ac:spMkLst>
            <pc:docMk/>
            <pc:sldMk cId="758015808" sldId="351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40:10.487" v="1207" actId="20577"/>
          <ac:spMkLst>
            <pc:docMk/>
            <pc:sldMk cId="758015808" sldId="351"/>
            <ac:spMk id="4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8-31T10:34:17.943" v="1137" actId="962"/>
          <ac:picMkLst>
            <pc:docMk/>
            <pc:sldMk cId="758015808" sldId="351"/>
            <ac:picMk id="5" creationId="{CA10AB67-640E-4DA3-899C-AA13599229EE}"/>
          </ac:picMkLst>
        </pc:picChg>
      </pc:sldChg>
      <pc:sldChg chg="modSp add mod">
        <pc:chgData name="Sarah Honeychurch" userId="27699185-b0e2-4d36-afb9-e80f2c94aab7" providerId="ADAL" clId="{E8B59CAB-6B7F-43EA-8B9B-A1590947FBE5}" dt="2022-08-31T10:32:37.122" v="1125"/>
        <pc:sldMkLst>
          <pc:docMk/>
          <pc:sldMk cId="4180143392" sldId="352"/>
        </pc:sldMkLst>
        <pc:spChg chg="mod">
          <ac:chgData name="Sarah Honeychurch" userId="27699185-b0e2-4d36-afb9-e80f2c94aab7" providerId="ADAL" clId="{E8B59CAB-6B7F-43EA-8B9B-A1590947FBE5}" dt="2022-02-28T13:51:22.447" v="1029" actId="2711"/>
          <ac:spMkLst>
            <pc:docMk/>
            <pc:sldMk cId="4180143392" sldId="352"/>
            <ac:spMk id="2" creationId="{FB89F87D-8418-4420-AB2F-E8E40A4AFD7C}"/>
          </ac:spMkLst>
        </pc:spChg>
        <pc:spChg chg="mod">
          <ac:chgData name="Sarah Honeychurch" userId="27699185-b0e2-4d36-afb9-e80f2c94aab7" providerId="ADAL" clId="{E8B59CAB-6B7F-43EA-8B9B-A1590947FBE5}" dt="2022-08-31T10:32:37.122" v="1125"/>
          <ac:spMkLst>
            <pc:docMk/>
            <pc:sldMk cId="4180143392" sldId="352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28:31.199" v="1103" actId="33553"/>
          <ac:spMkLst>
            <pc:docMk/>
            <pc:sldMk cId="4180143392" sldId="352"/>
            <ac:spMk id="4" creationId="{00000000-0000-0000-0000-000000000000}"/>
          </ac:spMkLst>
        </pc:spChg>
        <pc:picChg chg="mod">
          <ac:chgData name="Sarah Honeychurch" userId="27699185-b0e2-4d36-afb9-e80f2c94aab7" providerId="ADAL" clId="{E8B59CAB-6B7F-43EA-8B9B-A1590947FBE5}" dt="2022-08-31T10:32:32.733" v="1123"/>
          <ac:picMkLst>
            <pc:docMk/>
            <pc:sldMk cId="4180143392" sldId="352"/>
            <ac:picMk id="5" creationId="{CA10AB67-640E-4DA3-899C-AA13599229EE}"/>
          </ac:picMkLst>
        </pc:picChg>
      </pc:sldChg>
      <pc:sldChg chg="addSp delSp modSp add mod">
        <pc:chgData name="Sarah Honeychurch" userId="27699185-b0e2-4d36-afb9-e80f2c94aab7" providerId="ADAL" clId="{E8B59CAB-6B7F-43EA-8B9B-A1590947FBE5}" dt="2022-08-31T10:40:15.917" v="1211" actId="20577"/>
        <pc:sldMkLst>
          <pc:docMk/>
          <pc:sldMk cId="1969955737" sldId="353"/>
        </pc:sldMkLst>
        <pc:spChg chg="mod">
          <ac:chgData name="Sarah Honeychurch" userId="27699185-b0e2-4d36-afb9-e80f2c94aab7" providerId="ADAL" clId="{E8B59CAB-6B7F-43EA-8B9B-A1590947FBE5}" dt="2022-02-28T13:51:34.902" v="1031" actId="2711"/>
          <ac:spMkLst>
            <pc:docMk/>
            <pc:sldMk cId="1969955737" sldId="353"/>
            <ac:spMk id="2" creationId="{FB89F87D-8418-4420-AB2F-E8E40A4AFD7C}"/>
          </ac:spMkLst>
        </pc:spChg>
        <pc:spChg chg="del mod">
          <ac:chgData name="Sarah Honeychurch" userId="27699185-b0e2-4d36-afb9-e80f2c94aab7" providerId="ADAL" clId="{E8B59CAB-6B7F-43EA-8B9B-A1590947FBE5}" dt="2022-08-31T10:31:25.063" v="1117" actId="21"/>
          <ac:spMkLst>
            <pc:docMk/>
            <pc:sldMk cId="1969955737" sldId="353"/>
            <ac:spMk id="3" creationId="{7D1ABD6F-FD55-468F-AF23-4F4839E133F0}"/>
          </ac:spMkLst>
        </pc:spChg>
        <pc:spChg chg="mod">
          <ac:chgData name="Sarah Honeychurch" userId="27699185-b0e2-4d36-afb9-e80f2c94aab7" providerId="ADAL" clId="{E8B59CAB-6B7F-43EA-8B9B-A1590947FBE5}" dt="2022-08-31T10:40:15.917" v="1211" actId="20577"/>
          <ac:spMkLst>
            <pc:docMk/>
            <pc:sldMk cId="1969955737" sldId="353"/>
            <ac:spMk id="4" creationId="{00000000-0000-0000-0000-000000000000}"/>
          </ac:spMkLst>
        </pc:spChg>
        <pc:spChg chg="add del mod">
          <ac:chgData name="Sarah Honeychurch" userId="27699185-b0e2-4d36-afb9-e80f2c94aab7" providerId="ADAL" clId="{E8B59CAB-6B7F-43EA-8B9B-A1590947FBE5}" dt="2022-08-31T10:31:50.838" v="1119" actId="21"/>
          <ac:spMkLst>
            <pc:docMk/>
            <pc:sldMk cId="1969955737" sldId="353"/>
            <ac:spMk id="6" creationId="{931FBAE2-41AF-580A-355D-904139A2D8F6}"/>
          </ac:spMkLst>
        </pc:spChg>
        <pc:picChg chg="mod">
          <ac:chgData name="Sarah Honeychurch" userId="27699185-b0e2-4d36-afb9-e80f2c94aab7" providerId="ADAL" clId="{E8B59CAB-6B7F-43EA-8B9B-A1590947FBE5}" dt="2022-08-31T10:31:18.525" v="1115" actId="962"/>
          <ac:picMkLst>
            <pc:docMk/>
            <pc:sldMk cId="1969955737" sldId="353"/>
            <ac:picMk id="5" creationId="{CA10AB67-640E-4DA3-899C-AA13599229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A3AB181-D555-4301-8620-287A846F8A54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57BC55C-4B30-4EB0-B987-DA85005B8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51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94BC4-7749-4AD5-BF11-DF34A73E5A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1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BBE8B-7843-41DA-985F-CF4E8DCDF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3A7D1-389B-4A79-8959-94171CE8C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44D20-8F3A-4898-AE95-8399889E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B10B2-4601-4341-A0CA-C9F7EF44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70F6D-8B20-4B6A-B391-E5CA3F75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28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EDB1-CDA3-4DBD-A305-E42F1616A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5C9F4-1815-40D1-AD30-9A6BED6F5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16908-B9E1-4B8E-9491-12F0DB8B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B332A-F89F-4BC3-9E26-9D2F19A0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BC63D-FBBA-4B76-95C1-4F485D3D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54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D26598-B50E-4FDE-836E-B09A1D6D3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B3ECE-AE46-479D-A310-5B66E624A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3458B-B091-469A-916D-2BB78AFC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F52CD-5EB5-4524-BF73-604CF7D7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E22D3-1204-4841-92DC-CDC035D1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24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8D5EC-C352-42A9-8E86-501DBD835D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4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AF7C4-1E63-490C-AD34-DF19DCD1C9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980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D154A-CD24-4C02-BF45-26CEEBC530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87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A3AE-2407-4265-8C41-F2FF3652A2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1127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102E9-FBB5-4FD3-B5DB-802532C665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2580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EC43D-B0DA-4954-AA0E-F374495D4D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220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286000"/>
            <a:ext cx="54864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86000"/>
            <a:ext cx="54864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94178-A220-432D-A62A-98DCB87E0F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926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3D00C-5B1B-4A41-B506-CD54AD8317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392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4888-DBD6-4B0A-ACBB-75992D4EA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99E6C-1D75-4FF3-9375-561521222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5D158-3346-4398-8CE2-CA3E25AF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7236-718A-4B92-A4B0-9E2A529B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A4180-FD87-4600-9682-40817982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69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8E39B-AC47-4C25-9CBE-43EF62AF16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452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48F92-8EC6-4F7D-953A-E1ACAB505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B18F8-6792-4ED0-832D-D79CE24A7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FB190-8923-41A8-AA56-D235A21D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A78F9-32E7-4DC2-93DF-D7DBA891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87524-089A-4949-99FF-68A68E92B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9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4E1EB-AD41-4741-BF53-70540F5A9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6CED6-2D0C-4A7B-A56F-D76D8A74B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C1DA9-4FB7-448E-A6A8-79B3C80CF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80957-C23B-4AEE-A735-EB5B717F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F73A9-9B54-4A22-99FF-92269F0A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408E5-80BF-4E0D-B5E5-7563FE4B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7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6AB93-78C0-4B3D-BF39-83D4AE21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3EBE7-6E18-4A96-A28D-EA82BFD0F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33AFE-368B-4C37-9300-11DA27CCE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ACE4F-EE8A-4A75-B0C1-F353291BF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852F4-B057-4800-9CD9-54EDBE551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69045-4C71-45A5-BC39-110CBD97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F471E-CC75-459B-B789-11D406C8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6A30C3-82A9-4833-BA69-25D0F790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7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A0DCB-3DAD-4731-9669-4394C9F4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8C687-7DCE-415D-932F-ADB1BE04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8F3A9A-F5D2-478C-915D-0EDAFACB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A3A26-2ABA-4867-90CC-8F09A31A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7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A1F6E-EB02-4ACA-BB6D-5F252970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AA83D-05F8-4294-AD7E-1B61C29FD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258C2-3616-4E78-9A07-647222F9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70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32D6-B7FB-4D77-B4EC-47EE6D48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5CEB6-BC00-40E8-97A4-8435FC830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D5889-387A-4235-8269-CDAECBB81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43B9B-9C18-456C-8736-38857CD2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1C175-A6AD-455A-B6DD-4FD821E8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198EF-A15E-46BF-A22E-58DAF17A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57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1AAF-553C-4EE5-8399-902CAAFD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40470-AC27-4B33-B2D4-9802601E5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0135E-194F-481A-AD0C-F0670D71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8066B-99E0-48F8-884A-7947E322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56B8F-CEBA-4C3F-9813-E5EAE1EC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DFF64-E6FA-4813-B240-5A78F74F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18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3E66E-D025-4307-A073-3A917C44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C4A4C-8C79-4005-993B-613DAA70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2581-1FD7-4E0A-95B2-326DEFB76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AAB1-4563-4906-ADC7-97475F8E6A3A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E267B-DBD5-4C38-9348-EC13DF5A3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32040-471E-4702-8C2F-1BEFDDA293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3185F-0C1D-4791-B8C1-7EFCA8CEA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4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2286000"/>
            <a:ext cx="11176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59200" y="6248400"/>
            <a:ext cx="477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fld id="{3D0E450A-41F9-47D3-BEFB-DBC32E802D7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"/>
            <a:ext cx="12192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6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cft.vanderbilt.edu/guides-sub-pages/team-based-learning/" TargetMode="External"/><Relationship Id="rId3" Type="http://schemas.openxmlformats.org/officeDocument/2006/relationships/hyperlink" Target="https://youtu.be/57rpN4sYnZU" TargetMode="External"/><Relationship Id="rId7" Type="http://schemas.openxmlformats.org/officeDocument/2006/relationships/hyperlink" Target="https://canvas.dartmouth.edu/courses/11143/pages/team-based-learning-example" TargetMode="External"/><Relationship Id="rId2" Type="http://schemas.openxmlformats.org/officeDocument/2006/relationships/hyperlink" Target="https://www.youtube.com/watch?v=YYPSQuiJZ3I&amp;ab_channel=AngliaRuskinUniversit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erc.carleton.edu/econ/tbl-econ/why.html" TargetMode="External"/><Relationship Id="rId5" Type="http://schemas.openxmlformats.org/officeDocument/2006/relationships/hyperlink" Target="http://www.teambasedlearning.org/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youtube.com/watch?v=gW_M426V2E0&amp;ab_channel=dukemedalumni" TargetMode="External"/><Relationship Id="rId9" Type="http://schemas.openxmlformats.org/officeDocument/2006/relationships/hyperlink" Target="https://poorvucenter.yale.edu/Team-Based-Learnin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1002/tl.330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a.ac.uk/myglasgow/senateoffice/policies/learningandteachingstrategy/" TargetMode="External"/><Relationship Id="rId2" Type="http://schemas.openxmlformats.org/officeDocument/2006/relationships/hyperlink" Target="https://sites.dundee.ac.uk/discovermeded/european-team-based-learning-community-masterclasses-at-the-university-of-dundee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980648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4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2567" y="3558282"/>
            <a:ext cx="10369900" cy="3235549"/>
          </a:xfrm>
          <a:solidFill>
            <a:srgbClr val="00213B"/>
          </a:solidFill>
        </p:spPr>
        <p:txBody>
          <a:bodyPr>
            <a:normAutofit fontScale="90000"/>
          </a:bodyPr>
          <a:lstStyle/>
          <a:p>
            <a:br>
              <a:rPr lang="en-GB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Honeychurch </a:t>
            </a:r>
            <a:b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Iyke Ikegwuonu </a:t>
            </a:r>
            <a:b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Margaret Fletcher</a:t>
            </a:r>
            <a:b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9" name="Picture 5" descr="UoG_keyli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67" y="349483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A06A35C-29BC-4D19-AB61-44E8B1FE9FC2}"/>
              </a:ext>
            </a:extLst>
          </p:cNvPr>
          <p:cNvSpPr txBox="1"/>
          <p:nvPr/>
        </p:nvSpPr>
        <p:spPr>
          <a:xfrm>
            <a:off x="401053" y="1249959"/>
            <a:ext cx="11133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Team-Based Learning:</a:t>
            </a:r>
            <a:r>
              <a:rPr lang="en-GB" sz="4800">
                <a:solidFill>
                  <a:schemeClr val="bg1"/>
                </a:solidFill>
                <a:ea typeface="+mj-ea"/>
              </a:rPr>
              <a:t> Optimising active </a:t>
            </a:r>
            <a:r>
              <a:rPr lang="en-GB" sz="4800" dirty="0">
                <a:solidFill>
                  <a:schemeClr val="bg1"/>
                </a:solidFill>
                <a:ea typeface="+mj-ea"/>
              </a:rPr>
              <a:t>and Collaborative Learning in a blended model of learning and teaching</a:t>
            </a:r>
            <a:endParaRPr lang="en-GB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48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ＭＳ Ｐゴシック" charset="-128"/>
                <a:cs typeface="+mn-cs"/>
              </a:rPr>
              <a:t>What we did?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908050" y="1723253"/>
            <a:ext cx="114197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MGT5259 Market Analysis International Business</a:t>
            </a:r>
          </a:p>
          <a:p>
            <a:endParaRPr lang="en-GB" sz="3200" dirty="0"/>
          </a:p>
          <a:p>
            <a:pPr fontAlgn="base"/>
            <a:br>
              <a:rPr lang="en-GB" sz="3200" dirty="0"/>
            </a:br>
            <a:endParaRPr lang="en-GB" sz="3200" dirty="0"/>
          </a:p>
          <a:p>
            <a:pPr fontAlgn="base"/>
            <a:br>
              <a:rPr lang="en-GB" sz="3200" dirty="0"/>
            </a:br>
            <a:endParaRPr lang="en-GB" sz="3200" dirty="0"/>
          </a:p>
          <a:p>
            <a:endParaRPr lang="en-GB" sz="32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A6BDA77-AB16-47AF-9A20-63A6E1664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09855"/>
              </p:ext>
            </p:extLst>
          </p:nvPr>
        </p:nvGraphicFramePr>
        <p:xfrm>
          <a:off x="733425" y="2457451"/>
          <a:ext cx="942657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763">
                  <a:extLst>
                    <a:ext uri="{9D8B030D-6E8A-4147-A177-3AD203B41FA5}">
                      <a16:colId xmlns:a16="http://schemas.microsoft.com/office/drawing/2014/main" val="1836269097"/>
                    </a:ext>
                  </a:extLst>
                </a:gridCol>
                <a:gridCol w="4722813">
                  <a:extLst>
                    <a:ext uri="{9D8B030D-6E8A-4147-A177-3AD203B41FA5}">
                      <a16:colId xmlns:a16="http://schemas.microsoft.com/office/drawing/2014/main" val="2876429979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marL="0" indent="0" fontAlgn="base"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2020/21 </a:t>
                      </a:r>
                    </a:p>
                    <a:p>
                      <a:pPr marL="45720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2x2-hour online sessions</a:t>
                      </a:r>
                    </a:p>
                    <a:p>
                      <a:pPr marL="45720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4x facilitators </a:t>
                      </a:r>
                    </a:p>
                    <a:p>
                      <a:pPr marL="45720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1: 46 students</a:t>
                      </a:r>
                    </a:p>
                    <a:p>
                      <a:pPr marL="457200" marR="0" lvl="0" indent="-4572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2: 23 students</a:t>
                      </a:r>
                    </a:p>
                    <a:p>
                      <a:pPr marL="457200" indent="-457200" fontAlgn="base">
                        <a:buFont typeface="Arial" panose="020B0604020202020204" pitchFamily="34" charset="0"/>
                        <a:buChar char="•"/>
                      </a:pPr>
                      <a:endParaRPr lang="en-GB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1x 2 hour online session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3x facilitators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students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632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425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51293" y="374650"/>
            <a:ext cx="9389972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TBL Online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Pre-class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412750" y="1742303"/>
            <a:ext cx="1141974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Instructions were emailed/uploaded to Moodle a week in advance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Book chapter 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Information about application exercises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Students completed and saved </a:t>
            </a:r>
            <a:r>
              <a:rPr lang="en-GB" sz="3200" dirty="0" err="1"/>
              <a:t>iRAT</a:t>
            </a:r>
            <a:r>
              <a:rPr lang="en-GB" sz="3200" dirty="0"/>
              <a:t> answers beforehand (using YACRS/quiz software)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 </a:t>
            </a:r>
          </a:p>
          <a:p>
            <a:br>
              <a:rPr lang="en-GB" sz="3200" dirty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3555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TBL Online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In-class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412750" y="1742303"/>
            <a:ext cx="114197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Students completed </a:t>
            </a:r>
            <a:r>
              <a:rPr lang="en-GB" sz="3200" dirty="0" err="1"/>
              <a:t>tRAT</a:t>
            </a:r>
            <a:r>
              <a:rPr lang="en-GB" sz="3200" dirty="0"/>
              <a:t> in break out rooms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Student groups simultaneously declared answers in main room using chat function in Zoom.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Students had opportunity to provide constructive feedback to peers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Educators provided feedback to student groups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Mini-lecture - Instructor gave 2 minutes recap of the key points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7646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TBL Online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Evaluation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77972" y="1458097"/>
            <a:ext cx="118472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Student evaluation of course was positive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About 96% either strongly agreed or agreed that they had sufficient opportunity to interact with others</a:t>
            </a:r>
            <a:r>
              <a:rPr lang="en-US" sz="2800" dirty="0"/>
              <a:t> in the course</a:t>
            </a:r>
            <a:r>
              <a:rPr lang="en-GB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“TBL felt like personally participating in an entrepreneurial project”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“TBL tutorial was best experience and very valuable”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4306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Break out activity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412750" y="1742303"/>
            <a:ext cx="114197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Individually</a:t>
            </a:r>
          </a:p>
          <a:p>
            <a:endParaRPr lang="en-GB" sz="3200" b="1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Quickly decide the answer to the questions on your own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  <a:p>
            <a:r>
              <a:rPr lang="en-GB" sz="3200" b="1" dirty="0"/>
              <a:t>As a group</a:t>
            </a:r>
          </a:p>
          <a:p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Appoint a notetaker and spokesperson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Reach consensus about the answers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767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iRAT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/</a:t>
            </a:r>
            <a:r>
              <a:rPr kumimoji="0" lang="en-GB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tRAT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47054" y="1551905"/>
            <a:ext cx="10097891" cy="511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correct order for these elements of a TBL Cycle: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Reading, Mini Lecture, Application Activities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Mini Lecture, Application Activities 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Mini Lecture,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Application Activities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Lecture,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Mini Application Activities</a:t>
            </a:r>
          </a:p>
          <a:p>
            <a:pPr marL="91440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What does RAP stand for?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Readiness application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 application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Readiness assurance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 assurance process</a:t>
            </a:r>
          </a:p>
          <a:p>
            <a:pPr marL="91440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What is the 4S Framework?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Specific Choice, Simultaneous Report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Simultaneous Problems, Same Problem, Specific Choice, Significant Report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Same Choice, Simultaneous Report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Specific Choice, Same Report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D1ABD6F-FD55-468F-AF23-4F4839E13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5344" y="1713054"/>
            <a:ext cx="8435786" cy="5073519"/>
          </a:xfrm>
        </p:spPr>
        <p:txBody>
          <a:bodyPr/>
          <a:lstStyle/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26616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Feedback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47054" y="1551905"/>
            <a:ext cx="10097891" cy="2441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When prompted: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Each notetaker posts the answers in Zoom chat:</a:t>
            </a:r>
          </a:p>
          <a:p>
            <a:pPr lvl="0">
              <a:lnSpc>
                <a:spcPct val="107000"/>
              </a:lnSpc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[group number]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1x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2x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3x</a:t>
            </a:r>
          </a:p>
          <a:p>
            <a:pPr lvl="0">
              <a:lnSpc>
                <a:spcPct val="107000"/>
              </a:lnSpc>
            </a:pP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ABD6F-FD55-468F-AF23-4F4839E13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5344" y="1713054"/>
            <a:ext cx="8435786" cy="5073519"/>
          </a:xfrm>
        </p:spPr>
        <p:txBody>
          <a:bodyPr/>
          <a:lstStyle/>
          <a:p>
            <a:endParaRPr lang="en-GB" sz="4000" dirty="0"/>
          </a:p>
          <a:p>
            <a:endParaRPr lang="en-GB" sz="40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6475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Answers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47054" y="1562669"/>
            <a:ext cx="10097891" cy="511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correct order for these elements of a TBL Cycle: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Reading, Mini Lecture, Application Activities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</a:t>
            </a:r>
            <a:r>
              <a:rPr lang="en-GB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Mini Lecture, Application Activities 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Mini Lecture,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Application Activities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Reading, Lecture,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Mini Application Activities</a:t>
            </a:r>
          </a:p>
          <a:p>
            <a:pPr marL="91440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What does RAP stand for?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Readiness application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 application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Readiness assurance process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 assurance process</a:t>
            </a:r>
          </a:p>
          <a:p>
            <a:pPr marL="91440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What is the 4S Framework?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Specific Choice, Simultaneous Report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Simultaneous Problems, Same Problem, Specific Choice, Significant Report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Same Choice, Simultaneous Report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Problems, Same Problem, Specific Choice, Same Report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000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Break out activity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: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Application Exercise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7"/>
            <a:ext cx="10072012" cy="4421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From a staff perspective, which of the following do you believe is the most important benefit of TBL to students? – 10 minutes</a:t>
            </a:r>
          </a:p>
          <a:p>
            <a:pPr marL="228600">
              <a:lnSpc>
                <a:spcPct val="107000"/>
              </a:lnSpc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Increased breadth of content covered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Enhanced student attendance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Increased student engagement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Reduction in staff workload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Increased student attainment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Enhanced student motivation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Promotes deeper approaches to learning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Development of skills to enhance employability</a:t>
            </a:r>
          </a:p>
        </p:txBody>
      </p:sp>
    </p:spTree>
    <p:extLst>
      <p:ext uri="{BB962C8B-B14F-4D97-AF65-F5344CB8AC3E}">
        <p14:creationId xmlns:p14="http://schemas.microsoft.com/office/powerpoint/2010/main" val="1450990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Feedback (</a:t>
            </a:r>
            <a:r>
              <a:rPr kumimoji="0" lang="en-GB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Cont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47054" y="1551905"/>
            <a:ext cx="10097891" cy="1256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When prompted:</a:t>
            </a:r>
          </a:p>
          <a:p>
            <a:pPr lvl="0">
              <a:lnSpc>
                <a:spcPct val="107000"/>
              </a:lnSpc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Each notetaker posts the answer in Zoom chat:</a:t>
            </a:r>
          </a:p>
          <a:p>
            <a:pPr lvl="0">
              <a:lnSpc>
                <a:spcPct val="107000"/>
              </a:lnSpc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ABD6F-FD55-468F-AF23-4F4839E13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5344" y="1713054"/>
            <a:ext cx="8435786" cy="5073519"/>
          </a:xfrm>
        </p:spPr>
        <p:txBody>
          <a:bodyPr/>
          <a:lstStyle/>
          <a:p>
            <a:endParaRPr lang="en-GB" sz="4000" dirty="0"/>
          </a:p>
          <a:p>
            <a:endParaRPr lang="en-GB" sz="40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01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4538444" y="177968"/>
            <a:ext cx="7512658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Welcome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CA10AB67-640E-4DA3-899C-AA135992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87329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Structure of session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What is TBL?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Our cohort: MSc International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Practical exercises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68835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Useful Links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10652252" cy="4665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video shows Team-Based Learning being used at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Anglia Ruskin University Business School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video of TBL at Nanyang Technological University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by Dr </a:t>
            </a:r>
            <a:r>
              <a:rPr lang="en-GB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Preman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Rajalingham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demonstrates how TBL works in practice.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video show how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Duke School of Medicine embraced Team-Based Learning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Team-Based Learning Collaborative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provides an introduction to TBL and advice on getting started, as well as links to relevant books and journal articles. The site also acts as a community of practice for TBL practitioners.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Carleton University Starting Point: Teaching and Learning Economics.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Why Use Team-Based Learning?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Dartmouth University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Team-Based Learning Example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Vanderbilt University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Team-Based Learning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Yale University </a:t>
            </a:r>
            <a:r>
              <a:rPr lang="en-GB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Poorvu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Center for Learning and Teaching.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Team-Based Learning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37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References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10652252" cy="5668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GB" sz="1800" dirty="0" err="1">
                <a:effectLst/>
                <a:latin typeface="+mj-lt"/>
                <a:ea typeface="Calibri" panose="020F0502020204030204" pitchFamily="34" charset="0"/>
              </a:rPr>
              <a:t>Hrynchak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 P and Batty H. (2012) The educational theory basis of team-based learning. Medical Teacher 34: 796-801.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GB" sz="1800" dirty="0" err="1">
                <a:effectLst/>
                <a:latin typeface="+mj-lt"/>
                <a:ea typeface="Calibri" panose="020F0502020204030204" pitchFamily="34" charset="0"/>
              </a:rPr>
              <a:t>Michaelsen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, L. K., Knight, A. B., &amp; Fink, L. D. (Eds.). (2004). </a:t>
            </a:r>
            <a:r>
              <a:rPr lang="en-GB" sz="1800" i="1" dirty="0">
                <a:effectLst/>
                <a:latin typeface="+mj-lt"/>
                <a:ea typeface="Calibri" panose="020F0502020204030204" pitchFamily="34" charset="0"/>
              </a:rPr>
              <a:t>Team-based learning: A transformative use of small groups in college teaching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 (1. Stylus paperback edition). Stylus Publishing.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GB" sz="1800" dirty="0" err="1">
                <a:effectLst/>
                <a:latin typeface="+mj-lt"/>
                <a:ea typeface="Calibri" panose="020F0502020204030204" pitchFamily="34" charset="0"/>
              </a:rPr>
              <a:t>Michaelsen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, L. K., &amp; Sweet, M. (2008). The essential elements of team-based learning. </a:t>
            </a:r>
            <a:r>
              <a:rPr lang="en-GB" sz="1800" i="1" dirty="0">
                <a:effectLst/>
                <a:latin typeface="+mj-lt"/>
                <a:ea typeface="Calibri" panose="020F0502020204030204" pitchFamily="34" charset="0"/>
              </a:rPr>
              <a:t>New Directions for Teaching and Learning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GB" sz="1800" i="1" dirty="0">
                <a:effectLst/>
                <a:latin typeface="+mj-lt"/>
                <a:ea typeface="Calibri" panose="020F0502020204030204" pitchFamily="34" charset="0"/>
              </a:rPr>
              <a:t>2008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(116), 7–27. </a:t>
            </a:r>
            <a:r>
              <a:rPr lang="en-GB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https://doi.org/10.1002/tl.330</a:t>
            </a:r>
            <a:endParaRPr lang="en-GB" sz="1800" dirty="0">
              <a:effectLst/>
              <a:latin typeface="+mj-lt"/>
              <a:ea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</a:rPr>
              <a:t>Michaelsen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, L. K., &amp; Sweet, M. (2011). Team-based learning.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</a:rPr>
              <a:t>New Directions for Teaching and Learning, 2011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(128), 41-51. doi:10.1002/tl.467</a:t>
            </a:r>
            <a:endParaRPr lang="en-GB" sz="1800" dirty="0">
              <a:effectLst/>
              <a:latin typeface="+mj-lt"/>
              <a:ea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Parmelee, D.,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</a:rPr>
              <a:t>Michaelsen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, L. K., Cook, S., &amp;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</a:rPr>
              <a:t>Hudes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, P. D. (2012). Team-based learning: A practical guide: AMEE Guide No. 65.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</a:rPr>
              <a:t>Medical Teacher, 34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(5), e275-e287. doi:10.3109/0142159X.2012.651179</a:t>
            </a:r>
            <a:endParaRPr lang="en-GB" sz="1800" dirty="0"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ABD6F-FD55-468F-AF23-4F4839E13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5344" y="1713054"/>
            <a:ext cx="8435786" cy="5073519"/>
          </a:xfrm>
        </p:spPr>
        <p:txBody>
          <a:bodyPr/>
          <a:lstStyle/>
          <a:p>
            <a:endParaRPr lang="en-GB" sz="4000" dirty="0"/>
          </a:p>
          <a:p>
            <a:endParaRPr lang="en-GB" sz="40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14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References (2)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10652252" cy="5150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Rajalingam, P.,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</a:rPr>
              <a:t>Rotgans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, J. I.,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</a:rPr>
              <a:t>Zary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, N., Ferenczi, M. A., Gagnon, P., &amp; Low-Beer, N. (2018). Implementation of team-based learning on a large scale: Three factors to keep in mind*.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</a:rPr>
              <a:t>Medical Teacher, 40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(6), 582-588. doi:10.1080/0142159X.2018.1451630</a:t>
            </a:r>
            <a:endParaRPr lang="en-GB" dirty="0">
              <a:effectLst/>
              <a:latin typeface="+mj-lt"/>
              <a:ea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</a:rPr>
              <a:t>Reimschisel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, T., Herring, A. L., Huang, J., &amp; Minor, T. J. (2017). A systematic review of the published literature on team-based learning in health professions education.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</a:rPr>
              <a:t>Medical Teacher, 39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(12), 1227-1237. doi:10.1080/0142159X.2017.1340636</a:t>
            </a:r>
            <a:endParaRPr lang="en-GB" dirty="0">
              <a:effectLst/>
              <a:latin typeface="+mj-lt"/>
              <a:ea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Sibley, J. (2014). Getting started with team-based learning (First edition). Stylus Publishing.</a:t>
            </a:r>
            <a:endParaRPr lang="en-GB" dirty="0">
              <a:effectLst/>
              <a:latin typeface="+mj-lt"/>
              <a:ea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Thompson, B. M., Schneider, V. F.,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</a:rPr>
              <a:t>Haidet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, P., Levine, R. E., McMahon, K. K.,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</a:rPr>
              <a:t>Perkowski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, L. C., &amp; Richards, B. F. (2007). Team-based learning at ten medical schools: two years later.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</a:rPr>
              <a:t>Medical Education, 41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(3), 250-257. doi:10.1111/j.1365-2929.2006.02684.x</a:t>
            </a:r>
            <a:endParaRPr lang="en-GB" dirty="0"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6995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4538444" y="177968"/>
            <a:ext cx="7512658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TBL?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412751" y="1929468"/>
            <a:ext cx="115626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“A special form of collaborative learning using a special sequence of individual work, group work and immediate feedback to create a motivational framework in which students increasingly hold each other accountable for coming to class prepared and contributing to discussion.”</a:t>
            </a:r>
          </a:p>
          <a:p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  <a:hlinkClick r:id="rId2"/>
              </a:rPr>
              <a:t>https://sites.dundee.ac.uk/discovermeded/european-team-based-learning-community-masterclasses-at-the-university-of-dundee/</a:t>
            </a: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“Raise awareness of the importance of professional and academic skills development.”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Focus on graduate attributes</a:t>
            </a:r>
          </a:p>
          <a:p>
            <a:pPr marL="0" indent="0"/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  <a:hlinkClick r:id="rId3"/>
              </a:rPr>
              <a:t>University of Glasgow Learning and Teaching Strategy 2021-2025</a:t>
            </a:r>
            <a:endParaRPr lang="en-GB" sz="2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92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4538444" y="177968"/>
            <a:ext cx="7512658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design principles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412751" y="1929468"/>
            <a:ext cx="115626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Highly-structured form of small group learning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Teams must be properly formed and managed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Permanent groups of 5-7 (selected by educator)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Students must be motivated to come to class prepared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Students must learn to use course concepts to solve problems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Students must be accountable to themselves and to others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Removes passivity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Removes anonymity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32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4538444" y="177968"/>
            <a:ext cx="7512658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TBL (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)?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873293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TBL modules/units: variable length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Pre-class preparation (flipped teaching)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Readiness Assurance Process (RAP)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Application activities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Optional peer evaluation of group members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Optional group/individual summative assessment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Suitable for asynchronous online learning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n-GB" sz="20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Michaelsen</a:t>
            </a:r>
            <a:r>
              <a:rPr lang="en-GB" sz="20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and Sweet (2011)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en-GB" sz="28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72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0" y="177968"/>
            <a:ext cx="9372719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Readiness Assurance Process (RAP)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9" y="1929468"/>
            <a:ext cx="9649620" cy="345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Flipped classroom model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Pre-class activity (journal article, text book chapter, video)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test (</a:t>
            </a:r>
            <a:r>
              <a:rPr lang="en-GB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</a:t>
            </a: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test (</a:t>
            </a:r>
            <a:r>
              <a:rPr lang="en-GB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</a:t>
            </a: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Mini-lecture </a:t>
            </a:r>
            <a:r>
              <a:rPr lang="en-GB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‘remediation’ if needed (Just in Time Teaching)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0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Application Activities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1090568" y="1929468"/>
            <a:ext cx="87111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Four essential elements: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b="1" dirty="0"/>
              <a:t>S</a:t>
            </a:r>
            <a:r>
              <a:rPr lang="en-GB" sz="3200" dirty="0"/>
              <a:t>ignificant Problems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b="1" dirty="0"/>
              <a:t>S</a:t>
            </a:r>
            <a:r>
              <a:rPr lang="en-GB" sz="3200" dirty="0"/>
              <a:t>ame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b="1" dirty="0"/>
              <a:t>S</a:t>
            </a:r>
            <a:r>
              <a:rPr lang="en-GB" sz="3200" dirty="0"/>
              <a:t>pecific Choice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b="1" dirty="0"/>
              <a:t>S</a:t>
            </a:r>
            <a:r>
              <a:rPr lang="en-GB" sz="3200" dirty="0"/>
              <a:t>imultaneous Report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754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MSc International  Business Programme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274331" y="1417023"/>
            <a:ext cx="11357811" cy="544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sz="3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earning outcomes include: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Applying theory to practice in operating within multicultural teams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Understanding the benefits and challenges of multicultural team-working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Problem-solving in multicultural teams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Developing of international management competences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Improving time management and workload planning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en-GB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Critical reflection on roles, responsibilities and performance in team-working, including cross-cultural influences </a:t>
            </a:r>
            <a:endParaRPr lang="en-GB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26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2635251" y="177968"/>
            <a:ext cx="93899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Appreciating diversity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F87D-8418-4420-AB2F-E8E40A4AFD7C}"/>
              </a:ext>
            </a:extLst>
          </p:cNvPr>
          <p:cNvSpPr txBox="1"/>
          <p:nvPr/>
        </p:nvSpPr>
        <p:spPr>
          <a:xfrm>
            <a:off x="274331" y="1417023"/>
            <a:ext cx="11357811" cy="350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TBL</a:t>
            </a:r>
            <a:r>
              <a:rPr lang="en-US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was partly driven by the acknowledgement that this </a:t>
            </a:r>
            <a:r>
              <a:rPr lang="en-US" sz="28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attracted a highly diverse student base (e.g. 16 countries) </a:t>
            </a:r>
            <a:endParaRPr lang="en-GB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roup allocation criteria developed includes;</a:t>
            </a: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Country and regional background</a:t>
            </a:r>
            <a:endParaRPr lang="en-GB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Gender </a:t>
            </a:r>
            <a:endParaRPr lang="en-GB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Prior knowledge/ qualifications and experience</a:t>
            </a:r>
            <a:endParaRPr lang="en-GB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Personality type: Personality Poker, Belbin </a:t>
            </a:r>
            <a:endParaRPr lang="en-GB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ABD6F-FD55-468F-AF23-4F4839E13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5344" y="1713054"/>
            <a:ext cx="8435786" cy="5073519"/>
          </a:xfrm>
        </p:spPr>
        <p:txBody>
          <a:bodyPr/>
          <a:lstStyle/>
          <a:p>
            <a:endParaRPr lang="en-GB" sz="4000" dirty="0"/>
          </a:p>
          <a:p>
            <a:endParaRPr lang="en-GB" sz="40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10AB67-640E-4DA3-899C-AA1359922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1167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iversity-Plain-cove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C207BC5956B243A0F5037EE682F86B" ma:contentTypeVersion="12" ma:contentTypeDescription="Create a new document." ma:contentTypeScope="" ma:versionID="983599b524577fc042154e3c3dcaf476">
  <xsd:schema xmlns:xsd="http://www.w3.org/2001/XMLSchema" xmlns:xs="http://www.w3.org/2001/XMLSchema" xmlns:p="http://schemas.microsoft.com/office/2006/metadata/properties" xmlns:ns3="f5a09b4a-6470-44d6-924f-22d7c8007f2c" xmlns:ns4="0585e40a-7b49-4056-977e-52cf66733c79" targetNamespace="http://schemas.microsoft.com/office/2006/metadata/properties" ma:root="true" ma:fieldsID="fa1c9eb150c1d0a1500a6bcded5905e1" ns3:_="" ns4:_="">
    <xsd:import namespace="f5a09b4a-6470-44d6-924f-22d7c8007f2c"/>
    <xsd:import namespace="0585e40a-7b49-4056-977e-52cf66733c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09b4a-6470-44d6-924f-22d7c8007f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85e40a-7b49-4056-977e-52cf66733c7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564B92-E4F2-4AEB-9AA1-3767C787A0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a09b4a-6470-44d6-924f-22d7c8007f2c"/>
    <ds:schemaRef ds:uri="0585e40a-7b49-4056-977e-52cf66733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B2E1B1-C6B0-4D25-9927-1205856CC970}">
  <ds:schemaRefs>
    <ds:schemaRef ds:uri="0585e40a-7b49-4056-977e-52cf66733c79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f5a09b4a-6470-44d6-924f-22d7c8007f2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2ECBB65-CD50-4E3B-9760-488393ED42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1501</Words>
  <Application>Microsoft Office PowerPoint</Application>
  <PresentationFormat>Widescreen</PresentationFormat>
  <Paragraphs>188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Wingdings</vt:lpstr>
      <vt:lpstr>Office Theme</vt:lpstr>
      <vt:lpstr>University-Plain-cover</vt:lpstr>
      <vt:lpstr>    Sarah Honeychurch  Iyke Ikegwuonu  Margaret Fletcher  </vt:lpstr>
      <vt:lpstr>Welcome</vt:lpstr>
      <vt:lpstr>What is TBL?</vt:lpstr>
      <vt:lpstr>Key design principles</vt:lpstr>
      <vt:lpstr>What is TBL (Cont)?</vt:lpstr>
      <vt:lpstr>Readiness Assurance Process (RAP)</vt:lpstr>
      <vt:lpstr>Application Activities</vt:lpstr>
      <vt:lpstr>MSc International  Business Programme </vt:lpstr>
      <vt:lpstr>Appreciating diversity</vt:lpstr>
      <vt:lpstr>What we did?</vt:lpstr>
      <vt:lpstr>TBL Online: Pre-class </vt:lpstr>
      <vt:lpstr>TBL Online: In-class</vt:lpstr>
      <vt:lpstr>TBL Online: Evaluation </vt:lpstr>
      <vt:lpstr>Break out activity </vt:lpstr>
      <vt:lpstr>iRAT/tRAT</vt:lpstr>
      <vt:lpstr>Feedback</vt:lpstr>
      <vt:lpstr>Answers</vt:lpstr>
      <vt:lpstr>Break out activity: Application Exercise</vt:lpstr>
      <vt:lpstr>Feedback (Cont)</vt:lpstr>
      <vt:lpstr>Useful Links</vt:lpstr>
      <vt:lpstr>References</vt:lpstr>
      <vt:lpstr>References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Based Learning</dc:title>
  <dc:creator>Sarah Honeychurch</dc:creator>
  <cp:lastModifiedBy>Sarah Honeychurch</cp:lastModifiedBy>
  <cp:revision>144</cp:revision>
  <cp:lastPrinted>2022-02-28T10:36:55Z</cp:lastPrinted>
  <dcterms:created xsi:type="dcterms:W3CDTF">2020-06-08T08:19:18Z</dcterms:created>
  <dcterms:modified xsi:type="dcterms:W3CDTF">2022-08-31T10:40:16Z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0x010100AAC207BC5956B243A0F5037EE682F86B</vt:lpwstr>
  </property>
</Properties>
</file>