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88" r:id="rId2"/>
  </p:sldMasterIdLst>
  <p:notesMasterIdLst>
    <p:notesMasterId r:id="rId19"/>
  </p:notesMasterIdLst>
  <p:sldIdLst>
    <p:sldId id="256" r:id="rId3"/>
    <p:sldId id="514" r:id="rId4"/>
    <p:sldId id="521" r:id="rId5"/>
    <p:sldId id="490" r:id="rId6"/>
    <p:sldId id="522" r:id="rId7"/>
    <p:sldId id="524" r:id="rId8"/>
    <p:sldId id="525" r:id="rId9"/>
    <p:sldId id="507" r:id="rId10"/>
    <p:sldId id="512" r:id="rId11"/>
    <p:sldId id="520" r:id="rId12"/>
    <p:sldId id="489" r:id="rId13"/>
    <p:sldId id="526" r:id="rId14"/>
    <p:sldId id="515" r:id="rId15"/>
    <p:sldId id="527" r:id="rId16"/>
    <p:sldId id="491" r:id="rId17"/>
    <p:sldId id="266"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9EF6B-F8DD-4A62-BC02-50C9E6037853}" v="17" dt="2022-04-20T12:36:05.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7" autoAdjust="0"/>
    <p:restoredTop sz="94660"/>
  </p:normalViewPr>
  <p:slideViewPr>
    <p:cSldViewPr snapToGrid="0">
      <p:cViewPr varScale="1">
        <p:scale>
          <a:sx n="81" d="100"/>
          <a:sy n="81" d="100"/>
        </p:scale>
        <p:origin x="5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Wilder" userId="d09dd1247c6639e5" providerId="LiveId" clId="{4469EF6B-F8DD-4A62-BC02-50C9E6037853}"/>
    <pc:docChg chg="undo custSel addSld delSld modSld sldOrd replTag delTag">
      <pc:chgData name="K Wilder" userId="d09dd1247c6639e5" providerId="LiveId" clId="{4469EF6B-F8DD-4A62-BC02-50C9E6037853}" dt="2022-04-20T12:59:29.207" v="1699" actId="2711"/>
      <pc:docMkLst>
        <pc:docMk/>
      </pc:docMkLst>
      <pc:sldChg chg="replTag delTag">
        <pc:chgData name="K Wilder" userId="d09dd1247c6639e5" providerId="LiveId" clId="{4469EF6B-F8DD-4A62-BC02-50C9E6037853}" dt="2022-04-20T12:58:31.906" v="1680"/>
        <pc:sldMkLst>
          <pc:docMk/>
          <pc:sldMk cId="642052270" sldId="256"/>
        </pc:sldMkLst>
      </pc:sldChg>
      <pc:sldChg chg="del replTag delTag">
        <pc:chgData name="K Wilder" userId="d09dd1247c6639e5" providerId="LiveId" clId="{4469EF6B-F8DD-4A62-BC02-50C9E6037853}" dt="2022-04-20T11:22:41.612" v="226" actId="2696"/>
        <pc:sldMkLst>
          <pc:docMk/>
          <pc:sldMk cId="2151216238" sldId="257"/>
        </pc:sldMkLst>
      </pc:sldChg>
      <pc:sldChg chg="del replTag delTag">
        <pc:chgData name="K Wilder" userId="d09dd1247c6639e5" providerId="LiveId" clId="{4469EF6B-F8DD-4A62-BC02-50C9E6037853}" dt="2022-04-20T11:23:56.009" v="262" actId="2696"/>
        <pc:sldMkLst>
          <pc:docMk/>
          <pc:sldMk cId="4135123581" sldId="258"/>
        </pc:sldMkLst>
      </pc:sldChg>
      <pc:sldChg chg="del ord replTag delTag">
        <pc:chgData name="K Wilder" userId="d09dd1247c6639e5" providerId="LiveId" clId="{4469EF6B-F8DD-4A62-BC02-50C9E6037853}" dt="2022-04-20T11:29:40.882" v="342" actId="2696"/>
        <pc:sldMkLst>
          <pc:docMk/>
          <pc:sldMk cId="2042873998" sldId="259"/>
        </pc:sldMkLst>
      </pc:sldChg>
      <pc:sldChg chg="modSp del mod ord replTag delTag">
        <pc:chgData name="K Wilder" userId="d09dd1247c6639e5" providerId="LiveId" clId="{4469EF6B-F8DD-4A62-BC02-50C9E6037853}" dt="2022-04-20T11:35:34.592" v="452" actId="2696"/>
        <pc:sldMkLst>
          <pc:docMk/>
          <pc:sldMk cId="2058666749" sldId="260"/>
        </pc:sldMkLst>
        <pc:graphicFrameChg chg="modGraphic">
          <ac:chgData name="K Wilder" userId="d09dd1247c6639e5" providerId="LiveId" clId="{4469EF6B-F8DD-4A62-BC02-50C9E6037853}" dt="2022-04-20T11:34:54.583" v="437" actId="14734"/>
          <ac:graphicFrameMkLst>
            <pc:docMk/>
            <pc:sldMk cId="2058666749" sldId="260"/>
            <ac:graphicFrameMk id="4" creationId="{36AD7525-A92B-496B-800D-68E52824F351}"/>
          </ac:graphicFrameMkLst>
        </pc:graphicFrameChg>
      </pc:sldChg>
      <pc:sldChg chg="del ord replTag delTag">
        <pc:chgData name="K Wilder" userId="d09dd1247c6639e5" providerId="LiveId" clId="{4469EF6B-F8DD-4A62-BC02-50C9E6037853}" dt="2022-04-20T11:33:28.302" v="409" actId="2696"/>
        <pc:sldMkLst>
          <pc:docMk/>
          <pc:sldMk cId="2008456055" sldId="261"/>
        </pc:sldMkLst>
      </pc:sldChg>
      <pc:sldChg chg="del ord replTag delTag">
        <pc:chgData name="K Wilder" userId="d09dd1247c6639e5" providerId="LiveId" clId="{4469EF6B-F8DD-4A62-BC02-50C9E6037853}" dt="2022-04-20T12:00:15.292" v="616" actId="2696"/>
        <pc:sldMkLst>
          <pc:docMk/>
          <pc:sldMk cId="1768568669" sldId="262"/>
        </pc:sldMkLst>
      </pc:sldChg>
      <pc:sldChg chg="modSp del mod replTag delTag">
        <pc:chgData name="K Wilder" userId="d09dd1247c6639e5" providerId="LiveId" clId="{4469EF6B-F8DD-4A62-BC02-50C9E6037853}" dt="2022-04-20T12:31:44.704" v="1009" actId="2696"/>
        <pc:sldMkLst>
          <pc:docMk/>
          <pc:sldMk cId="3443827264" sldId="263"/>
        </pc:sldMkLst>
        <pc:graphicFrameChg chg="modGraphic">
          <ac:chgData name="K Wilder" userId="d09dd1247c6639e5" providerId="LiveId" clId="{4469EF6B-F8DD-4A62-BC02-50C9E6037853}" dt="2022-04-20T12:27:58.796" v="939" actId="14734"/>
          <ac:graphicFrameMkLst>
            <pc:docMk/>
            <pc:sldMk cId="3443827264" sldId="263"/>
            <ac:graphicFrameMk id="5" creationId="{23E2726F-7B39-4E3C-A2DB-788F4B06E781}"/>
          </ac:graphicFrameMkLst>
        </pc:graphicFrameChg>
      </pc:sldChg>
      <pc:sldChg chg="del replTag delTag">
        <pc:chgData name="K Wilder" userId="d09dd1247c6639e5" providerId="LiveId" clId="{4469EF6B-F8DD-4A62-BC02-50C9E6037853}" dt="2022-04-20T12:35:34.839" v="1057" actId="2696"/>
        <pc:sldMkLst>
          <pc:docMk/>
          <pc:sldMk cId="421657015" sldId="264"/>
        </pc:sldMkLst>
      </pc:sldChg>
      <pc:sldChg chg="modSp del mod replTag delTag">
        <pc:chgData name="K Wilder" userId="d09dd1247c6639e5" providerId="LiveId" clId="{4469EF6B-F8DD-4A62-BC02-50C9E6037853}" dt="2022-04-20T12:19:21.146" v="780" actId="2696"/>
        <pc:sldMkLst>
          <pc:docMk/>
          <pc:sldMk cId="3981989542" sldId="265"/>
        </pc:sldMkLst>
        <pc:spChg chg="mod">
          <ac:chgData name="K Wilder" userId="d09dd1247c6639e5" providerId="LiveId" clId="{4469EF6B-F8DD-4A62-BC02-50C9E6037853}" dt="2022-04-20T10:56:03.001" v="109" actId="122"/>
          <ac:spMkLst>
            <pc:docMk/>
            <pc:sldMk cId="3981989542" sldId="265"/>
            <ac:spMk id="2" creationId="{43D0DB95-3393-4306-B26E-54BCBA64190C}"/>
          </ac:spMkLst>
        </pc:spChg>
        <pc:spChg chg="mod">
          <ac:chgData name="K Wilder" userId="d09dd1247c6639e5" providerId="LiveId" clId="{4469EF6B-F8DD-4A62-BC02-50C9E6037853}" dt="2022-04-20T10:55:49.341" v="99" actId="5793"/>
          <ac:spMkLst>
            <pc:docMk/>
            <pc:sldMk cId="3981989542" sldId="265"/>
            <ac:spMk id="3" creationId="{690FB4C7-0F08-482B-A2A2-BAB0EBA1AF12}"/>
          </ac:spMkLst>
        </pc:spChg>
      </pc:sldChg>
      <pc:sldChg chg="replTag delTag">
        <pc:chgData name="K Wilder" userId="d09dd1247c6639e5" providerId="LiveId" clId="{4469EF6B-F8DD-4A62-BC02-50C9E6037853}" dt="2022-04-20T12:35:34.839" v="1059"/>
        <pc:sldMkLst>
          <pc:docMk/>
          <pc:sldMk cId="869860612" sldId="266"/>
        </pc:sldMkLst>
      </pc:sldChg>
      <pc:sldChg chg="addSp delSp modSp del mod ord replTag delTag">
        <pc:chgData name="K Wilder" userId="d09dd1247c6639e5" providerId="LiveId" clId="{4469EF6B-F8DD-4A62-BC02-50C9E6037853}" dt="2022-04-20T12:18:34.333" v="754" actId="2696"/>
        <pc:sldMkLst>
          <pc:docMk/>
          <pc:sldMk cId="2406931808" sldId="267"/>
        </pc:sldMkLst>
        <pc:spChg chg="mod">
          <ac:chgData name="K Wilder" userId="d09dd1247c6639e5" providerId="LiveId" clId="{4469EF6B-F8DD-4A62-BC02-50C9E6037853}" dt="2022-04-20T10:59:00.438" v="114" actId="26606"/>
          <ac:spMkLst>
            <pc:docMk/>
            <pc:sldMk cId="2406931808" sldId="267"/>
            <ac:spMk id="2" creationId="{43D0DB95-3393-4306-B26E-54BCBA64190C}"/>
          </ac:spMkLst>
        </pc:spChg>
        <pc:spChg chg="mod ord">
          <ac:chgData name="K Wilder" userId="d09dd1247c6639e5" providerId="LiveId" clId="{4469EF6B-F8DD-4A62-BC02-50C9E6037853}" dt="2022-04-20T10:59:00.438" v="114" actId="26606"/>
          <ac:spMkLst>
            <pc:docMk/>
            <pc:sldMk cId="2406931808" sldId="267"/>
            <ac:spMk id="3" creationId="{690FB4C7-0F08-482B-A2A2-BAB0EBA1AF12}"/>
          </ac:spMkLst>
        </pc:spChg>
        <pc:spChg chg="del">
          <ac:chgData name="K Wilder" userId="d09dd1247c6639e5" providerId="LiveId" clId="{4469EF6B-F8DD-4A62-BC02-50C9E6037853}" dt="2022-04-20T10:59:00.438" v="114" actId="26606"/>
          <ac:spMkLst>
            <pc:docMk/>
            <pc:sldMk cId="2406931808" sldId="267"/>
            <ac:spMk id="9" creationId="{E844E128-FF69-4E9F-8327-6B504B3C5AE1}"/>
          </ac:spMkLst>
        </pc:spChg>
        <pc:spChg chg="add">
          <ac:chgData name="K Wilder" userId="d09dd1247c6639e5" providerId="LiveId" clId="{4469EF6B-F8DD-4A62-BC02-50C9E6037853}" dt="2022-04-20T10:59:00.438" v="114" actId="26606"/>
          <ac:spMkLst>
            <pc:docMk/>
            <pc:sldMk cId="2406931808" sldId="267"/>
            <ac:spMk id="16" creationId="{E844E128-FF69-4E9F-8327-6B504B3C5AE1}"/>
          </ac:spMkLst>
        </pc:spChg>
        <pc:picChg chg="mod">
          <ac:chgData name="K Wilder" userId="d09dd1247c6639e5" providerId="LiveId" clId="{4469EF6B-F8DD-4A62-BC02-50C9E6037853}" dt="2022-04-20T10:59:00.438" v="114" actId="26606"/>
          <ac:picMkLst>
            <pc:docMk/>
            <pc:sldMk cId="2406931808" sldId="267"/>
            <ac:picMk id="4" creationId="{717EA0D4-A441-43F9-8B3B-7BC2551A2ACD}"/>
          </ac:picMkLst>
        </pc:picChg>
        <pc:cxnChg chg="del">
          <ac:chgData name="K Wilder" userId="d09dd1247c6639e5" providerId="LiveId" clId="{4469EF6B-F8DD-4A62-BC02-50C9E6037853}" dt="2022-04-20T10:59:00.438" v="114" actId="26606"/>
          <ac:cxnSpMkLst>
            <pc:docMk/>
            <pc:sldMk cId="2406931808" sldId="267"/>
            <ac:cxnSpMk id="11" creationId="{055CEADF-09EA-423C-8C45-F94AF44D5AF0}"/>
          </ac:cxnSpMkLst>
        </pc:cxnChg>
        <pc:cxnChg chg="add">
          <ac:chgData name="K Wilder" userId="d09dd1247c6639e5" providerId="LiveId" clId="{4469EF6B-F8DD-4A62-BC02-50C9E6037853}" dt="2022-04-20T10:59:00.438" v="114" actId="26606"/>
          <ac:cxnSpMkLst>
            <pc:docMk/>
            <pc:sldMk cId="2406931808" sldId="267"/>
            <ac:cxnSpMk id="18" creationId="{055CEADF-09EA-423C-8C45-F94AF44D5AF0}"/>
          </ac:cxnSpMkLst>
        </pc:cxnChg>
      </pc:sldChg>
      <pc:sldChg chg="new del replTag delTag">
        <pc:chgData name="K Wilder" userId="d09dd1247c6639e5" providerId="LiveId" clId="{4469EF6B-F8DD-4A62-BC02-50C9E6037853}" dt="2022-04-20T12:16:38.555" v="673" actId="2696"/>
        <pc:sldMkLst>
          <pc:docMk/>
          <pc:sldMk cId="2597484035" sldId="268"/>
        </pc:sldMkLst>
      </pc:sldChg>
      <pc:sldChg chg="modSp mod replTag delTag">
        <pc:chgData name="K Wilder" userId="d09dd1247c6639e5" providerId="LiveId" clId="{4469EF6B-F8DD-4A62-BC02-50C9E6037853}" dt="2022-04-20T12:25:40.991" v="885"/>
        <pc:sldMkLst>
          <pc:docMk/>
          <pc:sldMk cId="1516134597" sldId="489"/>
        </pc:sldMkLst>
        <pc:spChg chg="mod">
          <ac:chgData name="K Wilder" userId="d09dd1247c6639e5" providerId="LiveId" clId="{4469EF6B-F8DD-4A62-BC02-50C9E6037853}" dt="2022-04-20T12:17:51.957" v="698" actId="14100"/>
          <ac:spMkLst>
            <pc:docMk/>
            <pc:sldMk cId="1516134597" sldId="489"/>
            <ac:spMk id="4" creationId="{00000000-0000-0000-0000-000000000000}"/>
          </ac:spMkLst>
        </pc:spChg>
        <pc:spChg chg="mod">
          <ac:chgData name="K Wilder" userId="d09dd1247c6639e5" providerId="LiveId" clId="{4469EF6B-F8DD-4A62-BC02-50C9E6037853}" dt="2022-04-20T12:18:22.654" v="750" actId="122"/>
          <ac:spMkLst>
            <pc:docMk/>
            <pc:sldMk cId="1516134597" sldId="489"/>
            <ac:spMk id="5" creationId="{00000000-0000-0000-0000-000000000000}"/>
          </ac:spMkLst>
        </pc:spChg>
        <pc:spChg chg="mod">
          <ac:chgData name="K Wilder" userId="d09dd1247c6639e5" providerId="LiveId" clId="{4469EF6B-F8DD-4A62-BC02-50C9E6037853}" dt="2022-04-20T12:18:26.346" v="751" actId="1076"/>
          <ac:spMkLst>
            <pc:docMk/>
            <pc:sldMk cId="1516134597" sldId="489"/>
            <ac:spMk id="6" creationId="{00000000-0000-0000-0000-000000000000}"/>
          </ac:spMkLst>
        </pc:spChg>
      </pc:sldChg>
      <pc:sldChg chg="addSp delSp modSp add mod replTag delTag">
        <pc:chgData name="K Wilder" userId="d09dd1247c6639e5" providerId="LiveId" clId="{4469EF6B-F8DD-4A62-BC02-50C9E6037853}" dt="2022-04-20T12:58:51.105" v="1686"/>
        <pc:sldMkLst>
          <pc:docMk/>
          <pc:sldMk cId="4105846122" sldId="490"/>
        </pc:sldMkLst>
        <pc:spChg chg="mod">
          <ac:chgData name="K Wilder" userId="d09dd1247c6639e5" providerId="LiveId" clId="{4469EF6B-F8DD-4A62-BC02-50C9E6037853}" dt="2022-04-20T11:28:53.372" v="326" actId="20577"/>
          <ac:spMkLst>
            <pc:docMk/>
            <pc:sldMk cId="4105846122" sldId="490"/>
            <ac:spMk id="5" creationId="{00000000-0000-0000-0000-000000000000}"/>
          </ac:spMkLst>
        </pc:spChg>
        <pc:spChg chg="del mod">
          <ac:chgData name="K Wilder" userId="d09dd1247c6639e5" providerId="LiveId" clId="{4469EF6B-F8DD-4A62-BC02-50C9E6037853}" dt="2022-04-20T11:28:41.092" v="291"/>
          <ac:spMkLst>
            <pc:docMk/>
            <pc:sldMk cId="4105846122" sldId="490"/>
            <ac:spMk id="6" creationId="{00000000-0000-0000-0000-000000000000}"/>
          </ac:spMkLst>
        </pc:spChg>
        <pc:picChg chg="add mod">
          <ac:chgData name="K Wilder" userId="d09dd1247c6639e5" providerId="LiveId" clId="{4469EF6B-F8DD-4A62-BC02-50C9E6037853}" dt="2022-04-20T11:29:17.024" v="332" actId="1076"/>
          <ac:picMkLst>
            <pc:docMk/>
            <pc:sldMk cId="4105846122" sldId="490"/>
            <ac:picMk id="8" creationId="{CE1AB8DC-5D37-46A7-9DD5-09A26A3B2D19}"/>
          </ac:picMkLst>
        </pc:picChg>
      </pc:sldChg>
      <pc:sldChg chg="modSp mod replTag delTag">
        <pc:chgData name="K Wilder" userId="d09dd1247c6639e5" providerId="LiveId" clId="{4469EF6B-F8DD-4A62-BC02-50C9E6037853}" dt="2022-04-20T12:58:29.767" v="1678"/>
        <pc:sldMkLst>
          <pc:docMk/>
          <pc:sldMk cId="4225894553" sldId="491"/>
        </pc:sldMkLst>
        <pc:spChg chg="mod">
          <ac:chgData name="K Wilder" userId="d09dd1247c6639e5" providerId="LiveId" clId="{4469EF6B-F8DD-4A62-BC02-50C9E6037853}" dt="2022-04-20T12:36:14.637" v="1082" actId="20577"/>
          <ac:spMkLst>
            <pc:docMk/>
            <pc:sldMk cId="4225894553" sldId="491"/>
            <ac:spMk id="5" creationId="{00000000-0000-0000-0000-000000000000}"/>
          </ac:spMkLst>
        </pc:spChg>
        <pc:spChg chg="mod">
          <ac:chgData name="K Wilder" userId="d09dd1247c6639e5" providerId="LiveId" clId="{4469EF6B-F8DD-4A62-BC02-50C9E6037853}" dt="2022-04-20T12:44:56.080" v="1676" actId="313"/>
          <ac:spMkLst>
            <pc:docMk/>
            <pc:sldMk cId="4225894553" sldId="491"/>
            <ac:spMk id="6" creationId="{00000000-0000-0000-0000-000000000000}"/>
          </ac:spMkLst>
        </pc:spChg>
      </pc:sldChg>
      <pc:sldChg chg="modSp add mod replTag delTag">
        <pc:chgData name="K Wilder" userId="d09dd1247c6639e5" providerId="LiveId" clId="{4469EF6B-F8DD-4A62-BC02-50C9E6037853}" dt="2022-04-20T12:25:32.190" v="879"/>
        <pc:sldMkLst>
          <pc:docMk/>
          <pc:sldMk cId="806661590" sldId="507"/>
        </pc:sldMkLst>
        <pc:spChg chg="mod">
          <ac:chgData name="K Wilder" userId="d09dd1247c6639e5" providerId="LiveId" clId="{4469EF6B-F8DD-4A62-BC02-50C9E6037853}" dt="2022-04-20T12:20:48.569" v="824" actId="207"/>
          <ac:spMkLst>
            <pc:docMk/>
            <pc:sldMk cId="806661590" sldId="507"/>
            <ac:spMk id="5" creationId="{00000000-0000-0000-0000-000000000000}"/>
          </ac:spMkLst>
        </pc:spChg>
        <pc:spChg chg="mod">
          <ac:chgData name="K Wilder" userId="d09dd1247c6639e5" providerId="LiveId" clId="{4469EF6B-F8DD-4A62-BC02-50C9E6037853}" dt="2022-04-20T12:20:46.021" v="823" actId="207"/>
          <ac:spMkLst>
            <pc:docMk/>
            <pc:sldMk cId="806661590" sldId="507"/>
            <ac:spMk id="7" creationId="{00000000-0000-0000-0000-000000000000}"/>
          </ac:spMkLst>
        </pc:spChg>
      </pc:sldChg>
      <pc:sldChg chg="modSp add mod ord replTag delTag">
        <pc:chgData name="K Wilder" userId="d09dd1247c6639e5" providerId="LiveId" clId="{4469EF6B-F8DD-4A62-BC02-50C9E6037853}" dt="2022-04-20T12:25:33.336" v="881"/>
        <pc:sldMkLst>
          <pc:docMk/>
          <pc:sldMk cId="2413955327" sldId="512"/>
        </pc:sldMkLst>
        <pc:spChg chg="mod">
          <ac:chgData name="K Wilder" userId="d09dd1247c6639e5" providerId="LiveId" clId="{4469EF6B-F8DD-4A62-BC02-50C9E6037853}" dt="2022-04-20T12:20:20.154" v="806" actId="207"/>
          <ac:spMkLst>
            <pc:docMk/>
            <pc:sldMk cId="2413955327" sldId="512"/>
            <ac:spMk id="5" creationId="{00000000-0000-0000-0000-000000000000}"/>
          </ac:spMkLst>
        </pc:spChg>
        <pc:spChg chg="mod">
          <ac:chgData name="K Wilder" userId="d09dd1247c6639e5" providerId="LiveId" clId="{4469EF6B-F8DD-4A62-BC02-50C9E6037853}" dt="2022-04-20T12:20:12.307" v="805" actId="207"/>
          <ac:spMkLst>
            <pc:docMk/>
            <pc:sldMk cId="2413955327" sldId="512"/>
            <ac:spMk id="7" creationId="{00000000-0000-0000-0000-000000000000}"/>
          </ac:spMkLst>
        </pc:spChg>
      </pc:sldChg>
      <pc:sldChg chg="modSp mod replTag delTag">
        <pc:chgData name="K Wilder" userId="d09dd1247c6639e5" providerId="LiveId" clId="{4469EF6B-F8DD-4A62-BC02-50C9E6037853}" dt="2022-04-20T12:58:39.317" v="1682"/>
        <pc:sldMkLst>
          <pc:docMk/>
          <pc:sldMk cId="673674449" sldId="514"/>
        </pc:sldMkLst>
        <pc:spChg chg="mod">
          <ac:chgData name="K Wilder" userId="d09dd1247c6639e5" providerId="LiveId" clId="{4469EF6B-F8DD-4A62-BC02-50C9E6037853}" dt="2022-04-20T11:21:44.471" v="208" actId="20577"/>
          <ac:spMkLst>
            <pc:docMk/>
            <pc:sldMk cId="673674449" sldId="514"/>
            <ac:spMk id="5" creationId="{00000000-0000-0000-0000-000000000000}"/>
          </ac:spMkLst>
        </pc:spChg>
        <pc:spChg chg="mod">
          <ac:chgData name="K Wilder" userId="d09dd1247c6639e5" providerId="LiveId" clId="{4469EF6B-F8DD-4A62-BC02-50C9E6037853}" dt="2022-04-20T11:22:22.956" v="223" actId="12"/>
          <ac:spMkLst>
            <pc:docMk/>
            <pc:sldMk cId="673674449" sldId="514"/>
            <ac:spMk id="6" creationId="{00000000-0000-0000-0000-000000000000}"/>
          </ac:spMkLst>
        </pc:spChg>
      </pc:sldChg>
      <pc:sldChg chg="addSp delSp modSp add mod replTag delTag">
        <pc:chgData name="K Wilder" userId="d09dd1247c6639e5" providerId="LiveId" clId="{4469EF6B-F8DD-4A62-BC02-50C9E6037853}" dt="2022-04-20T12:35:38.946" v="1065"/>
        <pc:sldMkLst>
          <pc:docMk/>
          <pc:sldMk cId="1989684690" sldId="515"/>
        </pc:sldMkLst>
        <pc:spChg chg="mod">
          <ac:chgData name="K Wilder" userId="d09dd1247c6639e5" providerId="LiveId" clId="{4469EF6B-F8DD-4A62-BC02-50C9E6037853}" dt="2022-04-20T12:30:01.014" v="984" actId="122"/>
          <ac:spMkLst>
            <pc:docMk/>
            <pc:sldMk cId="1989684690" sldId="515"/>
            <ac:spMk id="5" creationId="{00000000-0000-0000-0000-000000000000}"/>
          </ac:spMkLst>
        </pc:spChg>
        <pc:spChg chg="del mod">
          <ac:chgData name="K Wilder" userId="d09dd1247c6639e5" providerId="LiveId" clId="{4469EF6B-F8DD-4A62-BC02-50C9E6037853}" dt="2022-04-20T12:27:47.448" v="934" actId="3680"/>
          <ac:spMkLst>
            <pc:docMk/>
            <pc:sldMk cId="1989684690" sldId="515"/>
            <ac:spMk id="7" creationId="{00000000-0000-0000-0000-000000000000}"/>
          </ac:spMkLst>
        </pc:spChg>
        <pc:graphicFrameChg chg="add mod ord modGraphic">
          <ac:chgData name="K Wilder" userId="d09dd1247c6639e5" providerId="LiveId" clId="{4469EF6B-F8DD-4A62-BC02-50C9E6037853}" dt="2022-04-20T12:31:14.104" v="997" actId="14100"/>
          <ac:graphicFrameMkLst>
            <pc:docMk/>
            <pc:sldMk cId="1989684690" sldId="515"/>
            <ac:graphicFrameMk id="2" creationId="{92DA6FBA-174F-44E8-B6D4-8015EE27AE53}"/>
          </ac:graphicFrameMkLst>
        </pc:graphicFrameChg>
        <pc:picChg chg="add mod">
          <ac:chgData name="K Wilder" userId="d09dd1247c6639e5" providerId="LiveId" clId="{4469EF6B-F8DD-4A62-BC02-50C9E6037853}" dt="2022-04-20T12:31:29.688" v="999" actId="1076"/>
          <ac:picMkLst>
            <pc:docMk/>
            <pc:sldMk cId="1989684690" sldId="515"/>
            <ac:picMk id="9" creationId="{422273E3-AAA4-4694-AB04-8A29AFD9EB26}"/>
          </ac:picMkLst>
        </pc:picChg>
      </pc:sldChg>
      <pc:sldChg chg="modSp add mod replTag delTag">
        <pc:chgData name="K Wilder" userId="d09dd1247c6639e5" providerId="LiveId" clId="{4469EF6B-F8DD-4A62-BC02-50C9E6037853}" dt="2022-04-20T12:25:34.405" v="883"/>
        <pc:sldMkLst>
          <pc:docMk/>
          <pc:sldMk cId="3509696880" sldId="520"/>
        </pc:sldMkLst>
        <pc:spChg chg="mod">
          <ac:chgData name="K Wilder" userId="d09dd1247c6639e5" providerId="LiveId" clId="{4469EF6B-F8DD-4A62-BC02-50C9E6037853}" dt="2022-04-20T12:19:48.823" v="795" actId="207"/>
          <ac:spMkLst>
            <pc:docMk/>
            <pc:sldMk cId="3509696880" sldId="520"/>
            <ac:spMk id="2" creationId="{3C04FD9E-7054-4280-8B01-6FA35CAD8BEE}"/>
          </ac:spMkLst>
        </pc:spChg>
        <pc:spChg chg="mod">
          <ac:chgData name="K Wilder" userId="d09dd1247c6639e5" providerId="LiveId" clId="{4469EF6B-F8DD-4A62-BC02-50C9E6037853}" dt="2022-04-20T12:19:52.152" v="796" actId="207"/>
          <ac:spMkLst>
            <pc:docMk/>
            <pc:sldMk cId="3509696880" sldId="520"/>
            <ac:spMk id="5" creationId="{00000000-0000-0000-0000-000000000000}"/>
          </ac:spMkLst>
        </pc:spChg>
      </pc:sldChg>
      <pc:sldChg chg="modSp add mod replTag delTag">
        <pc:chgData name="K Wilder" userId="d09dd1247c6639e5" providerId="LiveId" clId="{4469EF6B-F8DD-4A62-BC02-50C9E6037853}" dt="2022-04-20T12:58:44.917" v="1684"/>
        <pc:sldMkLst>
          <pc:docMk/>
          <pc:sldMk cId="1651678777" sldId="521"/>
        </pc:sldMkLst>
        <pc:spChg chg="mod">
          <ac:chgData name="K Wilder" userId="d09dd1247c6639e5" providerId="LiveId" clId="{4469EF6B-F8DD-4A62-BC02-50C9E6037853}" dt="2022-04-20T11:23:38.772" v="253" actId="1076"/>
          <ac:spMkLst>
            <pc:docMk/>
            <pc:sldMk cId="1651678777" sldId="521"/>
            <ac:spMk id="4" creationId="{00000000-0000-0000-0000-000000000000}"/>
          </ac:spMkLst>
        </pc:spChg>
        <pc:spChg chg="mod">
          <ac:chgData name="K Wilder" userId="d09dd1247c6639e5" providerId="LiveId" clId="{4469EF6B-F8DD-4A62-BC02-50C9E6037853}" dt="2022-04-20T11:23:43.616" v="255" actId="120"/>
          <ac:spMkLst>
            <pc:docMk/>
            <pc:sldMk cId="1651678777" sldId="521"/>
            <ac:spMk id="5" creationId="{00000000-0000-0000-0000-000000000000}"/>
          </ac:spMkLst>
        </pc:spChg>
        <pc:spChg chg="mod">
          <ac:chgData name="K Wilder" userId="d09dd1247c6639e5" providerId="LiveId" clId="{4469EF6B-F8DD-4A62-BC02-50C9E6037853}" dt="2022-04-20T11:23:29.536" v="252" actId="14100"/>
          <ac:spMkLst>
            <pc:docMk/>
            <pc:sldMk cId="1651678777" sldId="521"/>
            <ac:spMk id="6" creationId="{00000000-0000-0000-0000-000000000000}"/>
          </ac:spMkLst>
        </pc:spChg>
      </pc:sldChg>
      <pc:sldChg chg="addSp delSp modSp add mod replTag delTag">
        <pc:chgData name="K Wilder" userId="d09dd1247c6639e5" providerId="LiveId" clId="{4469EF6B-F8DD-4A62-BC02-50C9E6037853}" dt="2022-04-20T12:59:06.109" v="1692" actId="403"/>
        <pc:sldMkLst>
          <pc:docMk/>
          <pc:sldMk cId="4078607369" sldId="522"/>
        </pc:sldMkLst>
        <pc:graphicFrameChg chg="add mod modGraphic">
          <ac:chgData name="K Wilder" userId="d09dd1247c6639e5" providerId="LiveId" clId="{4469EF6B-F8DD-4A62-BC02-50C9E6037853}" dt="2022-04-20T12:59:06.109" v="1692" actId="403"/>
          <ac:graphicFrameMkLst>
            <pc:docMk/>
            <pc:sldMk cId="4078607369" sldId="522"/>
            <ac:graphicFrameMk id="2" creationId="{72A7D1D4-3244-46E4-88C6-B6361D9A9E8E}"/>
          </ac:graphicFrameMkLst>
        </pc:graphicFrameChg>
        <pc:picChg chg="del">
          <ac:chgData name="K Wilder" userId="d09dd1247c6639e5" providerId="LiveId" clId="{4469EF6B-F8DD-4A62-BC02-50C9E6037853}" dt="2022-04-20T11:30:21.227" v="359" actId="478"/>
          <ac:picMkLst>
            <pc:docMk/>
            <pc:sldMk cId="4078607369" sldId="522"/>
            <ac:picMk id="8" creationId="{CE1AB8DC-5D37-46A7-9DD5-09A26A3B2D19}"/>
          </ac:picMkLst>
        </pc:picChg>
      </pc:sldChg>
      <pc:sldChg chg="add del replTag delTag">
        <pc:chgData name="K Wilder" userId="d09dd1247c6639e5" providerId="LiveId" clId="{4469EF6B-F8DD-4A62-BC02-50C9E6037853}" dt="2022-04-20T11:32:15.162" v="388" actId="2696"/>
        <pc:sldMkLst>
          <pc:docMk/>
          <pc:sldMk cId="3980571006" sldId="523"/>
        </pc:sldMkLst>
      </pc:sldChg>
      <pc:sldChg chg="addSp modSp add mod replTag delTag">
        <pc:chgData name="K Wilder" userId="d09dd1247c6639e5" providerId="LiveId" clId="{4469EF6B-F8DD-4A62-BC02-50C9E6037853}" dt="2022-04-20T12:59:09.976" v="1694"/>
        <pc:sldMkLst>
          <pc:docMk/>
          <pc:sldMk cId="3240745474" sldId="524"/>
        </pc:sldMkLst>
        <pc:picChg chg="add mod">
          <ac:chgData name="K Wilder" userId="d09dd1247c6639e5" providerId="LiveId" clId="{4469EF6B-F8DD-4A62-BC02-50C9E6037853}" dt="2022-04-20T11:32:44.722" v="406" actId="14100"/>
          <ac:picMkLst>
            <pc:docMk/>
            <pc:sldMk cId="3240745474" sldId="524"/>
            <ac:picMk id="6" creationId="{F1CBCFEC-5B91-4D9A-B3DF-0B1B9A2D8000}"/>
          </ac:picMkLst>
        </pc:picChg>
      </pc:sldChg>
      <pc:sldChg chg="modSp add mod ord replTag delTag">
        <pc:chgData name="K Wilder" userId="d09dd1247c6639e5" providerId="LiveId" clId="{4469EF6B-F8DD-4A62-BC02-50C9E6037853}" dt="2022-04-20T12:59:29.207" v="1699" actId="2711"/>
        <pc:sldMkLst>
          <pc:docMk/>
          <pc:sldMk cId="1363180647" sldId="525"/>
        </pc:sldMkLst>
        <pc:spChg chg="mod">
          <ac:chgData name="K Wilder" userId="d09dd1247c6639e5" providerId="LiveId" clId="{4469EF6B-F8DD-4A62-BC02-50C9E6037853}" dt="2022-04-20T11:59:52.223" v="609" actId="14100"/>
          <ac:spMkLst>
            <pc:docMk/>
            <pc:sldMk cId="1363180647" sldId="525"/>
            <ac:spMk id="4" creationId="{00000000-0000-0000-0000-000000000000}"/>
          </ac:spMkLst>
        </pc:spChg>
        <pc:spChg chg="mod">
          <ac:chgData name="K Wilder" userId="d09dd1247c6639e5" providerId="LiveId" clId="{4469EF6B-F8DD-4A62-BC02-50C9E6037853}" dt="2022-04-20T12:20:40.097" v="818" actId="207"/>
          <ac:spMkLst>
            <pc:docMk/>
            <pc:sldMk cId="1363180647" sldId="525"/>
            <ac:spMk id="5" creationId="{00000000-0000-0000-0000-000000000000}"/>
          </ac:spMkLst>
        </pc:spChg>
        <pc:spChg chg="mod">
          <ac:chgData name="K Wilder" userId="d09dd1247c6639e5" providerId="LiveId" clId="{4469EF6B-F8DD-4A62-BC02-50C9E6037853}" dt="2022-04-20T12:59:29.207" v="1699" actId="2711"/>
          <ac:spMkLst>
            <pc:docMk/>
            <pc:sldMk cId="1363180647" sldId="525"/>
            <ac:spMk id="7" creationId="{00000000-0000-0000-0000-000000000000}"/>
          </ac:spMkLst>
        </pc:spChg>
      </pc:sldChg>
      <pc:sldChg chg="modSp add mod replTag delTag">
        <pc:chgData name="K Wilder" userId="d09dd1247c6639e5" providerId="LiveId" clId="{4469EF6B-F8DD-4A62-BC02-50C9E6037853}" dt="2022-04-20T12:35:42.229" v="1067"/>
        <pc:sldMkLst>
          <pc:docMk/>
          <pc:sldMk cId="1471375308" sldId="526"/>
        </pc:sldMkLst>
        <pc:spChg chg="mod">
          <ac:chgData name="K Wilder" userId="d09dd1247c6639e5" providerId="LiveId" clId="{4469EF6B-F8DD-4A62-BC02-50C9E6037853}" dt="2022-04-20T12:19:07.657" v="777" actId="6549"/>
          <ac:spMkLst>
            <pc:docMk/>
            <pc:sldMk cId="1471375308" sldId="526"/>
            <ac:spMk id="6" creationId="{00000000-0000-0000-0000-000000000000}"/>
          </ac:spMkLst>
        </pc:spChg>
      </pc:sldChg>
      <pc:sldChg chg="addSp delSp modSp add mod replTag delTag">
        <pc:chgData name="K Wilder" userId="d09dd1247c6639e5" providerId="LiveId" clId="{4469EF6B-F8DD-4A62-BC02-50C9E6037853}" dt="2022-04-20T12:35:36.536" v="1063"/>
        <pc:sldMkLst>
          <pc:docMk/>
          <pc:sldMk cId="3776949511" sldId="527"/>
        </pc:sldMkLst>
        <pc:graphicFrameChg chg="mod modGraphic">
          <ac:chgData name="K Wilder" userId="d09dd1247c6639e5" providerId="LiveId" clId="{4469EF6B-F8DD-4A62-BC02-50C9E6037853}" dt="2022-04-20T12:35:15.842" v="1054" actId="14100"/>
          <ac:graphicFrameMkLst>
            <pc:docMk/>
            <pc:sldMk cId="3776949511" sldId="527"/>
            <ac:graphicFrameMk id="2" creationId="{92DA6FBA-174F-44E8-B6D4-8015EE27AE53}"/>
          </ac:graphicFrameMkLst>
        </pc:graphicFrameChg>
        <pc:picChg chg="add mod">
          <ac:chgData name="K Wilder" userId="d09dd1247c6639e5" providerId="LiveId" clId="{4469EF6B-F8DD-4A62-BC02-50C9E6037853}" dt="2022-04-20T12:34:37.948" v="1048" actId="14100"/>
          <ac:picMkLst>
            <pc:docMk/>
            <pc:sldMk cId="3776949511" sldId="527"/>
            <ac:picMk id="7" creationId="{80123EB1-522F-4C65-8C64-44FDBFE582F1}"/>
          </ac:picMkLst>
        </pc:picChg>
        <pc:picChg chg="del">
          <ac:chgData name="K Wilder" userId="d09dd1247c6639e5" providerId="LiveId" clId="{4469EF6B-F8DD-4A62-BC02-50C9E6037853}" dt="2022-04-20T12:33:25.359" v="1026" actId="478"/>
          <ac:picMkLst>
            <pc:docMk/>
            <pc:sldMk cId="3776949511" sldId="527"/>
            <ac:picMk id="9" creationId="{422273E3-AAA4-4694-AB04-8A29AFD9EB26}"/>
          </ac:picMkLst>
        </pc:picChg>
      </pc:sldChg>
    </pc:docChg>
  </pc:docChgLst>
  <pc:docChgLst>
    <pc:chgData name="K Wilder" userId="d09dd1247c6639e5" providerId="LiveId" clId="{60119E1C-A3E5-43B4-8FE9-1C58EBA36974}"/>
    <pc:docChg chg="custSel addSld modSld">
      <pc:chgData name="K Wilder" userId="d09dd1247c6639e5" providerId="LiveId" clId="{60119E1C-A3E5-43B4-8FE9-1C58EBA36974}" dt="2021-05-19T12:55:10.435" v="910" actId="20577"/>
      <pc:docMkLst>
        <pc:docMk/>
      </pc:docMkLst>
      <pc:sldChg chg="modSp mod">
        <pc:chgData name="K Wilder" userId="d09dd1247c6639e5" providerId="LiveId" clId="{60119E1C-A3E5-43B4-8FE9-1C58EBA36974}" dt="2021-05-19T11:56:03.382" v="163" actId="20577"/>
        <pc:sldMkLst>
          <pc:docMk/>
          <pc:sldMk cId="4135123581" sldId="258"/>
        </pc:sldMkLst>
        <pc:spChg chg="mod">
          <ac:chgData name="K Wilder" userId="d09dd1247c6639e5" providerId="LiveId" clId="{60119E1C-A3E5-43B4-8FE9-1C58EBA36974}" dt="2021-05-19T11:56:03.382" v="163" actId="20577"/>
          <ac:spMkLst>
            <pc:docMk/>
            <pc:sldMk cId="4135123581" sldId="258"/>
            <ac:spMk id="3" creationId="{E2EB1684-8586-4C90-BB54-7AB860E4C0AE}"/>
          </ac:spMkLst>
        </pc:spChg>
      </pc:sldChg>
      <pc:sldChg chg="addSp modSp new mod setBg setClrOvrMap">
        <pc:chgData name="K Wilder" userId="d09dd1247c6639e5" providerId="LiveId" clId="{60119E1C-A3E5-43B4-8FE9-1C58EBA36974}" dt="2021-05-19T12:53:26.495" v="804" actId="403"/>
        <pc:sldMkLst>
          <pc:docMk/>
          <pc:sldMk cId="3981989542" sldId="265"/>
        </pc:sldMkLst>
        <pc:spChg chg="mod">
          <ac:chgData name="K Wilder" userId="d09dd1247c6639e5" providerId="LiveId" clId="{60119E1C-A3E5-43B4-8FE9-1C58EBA36974}" dt="2021-05-19T12:49:02.924" v="785" actId="26606"/>
          <ac:spMkLst>
            <pc:docMk/>
            <pc:sldMk cId="3981989542" sldId="265"/>
            <ac:spMk id="2" creationId="{43D0DB95-3393-4306-B26E-54BCBA64190C}"/>
          </ac:spMkLst>
        </pc:spChg>
        <pc:spChg chg="mod">
          <ac:chgData name="K Wilder" userId="d09dd1247c6639e5" providerId="LiveId" clId="{60119E1C-A3E5-43B4-8FE9-1C58EBA36974}" dt="2021-05-19T12:53:26.495" v="804" actId="403"/>
          <ac:spMkLst>
            <pc:docMk/>
            <pc:sldMk cId="3981989542" sldId="265"/>
            <ac:spMk id="3" creationId="{690FB4C7-0F08-482B-A2A2-BAB0EBA1AF12}"/>
          </ac:spMkLst>
        </pc:spChg>
        <pc:spChg chg="add">
          <ac:chgData name="K Wilder" userId="d09dd1247c6639e5" providerId="LiveId" clId="{60119E1C-A3E5-43B4-8FE9-1C58EBA36974}" dt="2021-05-19T12:49:02.924" v="785" actId="26606"/>
          <ac:spMkLst>
            <pc:docMk/>
            <pc:sldMk cId="3981989542" sldId="265"/>
            <ac:spMk id="9" creationId="{E844E128-FF69-4E9F-8327-6B504B3C5AE1}"/>
          </ac:spMkLst>
        </pc:spChg>
        <pc:picChg chg="add mod">
          <ac:chgData name="K Wilder" userId="d09dd1247c6639e5" providerId="LiveId" clId="{60119E1C-A3E5-43B4-8FE9-1C58EBA36974}" dt="2021-05-19T12:53:15.310" v="799" actId="14100"/>
          <ac:picMkLst>
            <pc:docMk/>
            <pc:sldMk cId="3981989542" sldId="265"/>
            <ac:picMk id="4" creationId="{717EA0D4-A441-43F9-8B3B-7BC2551A2ACD}"/>
          </ac:picMkLst>
        </pc:picChg>
        <pc:cxnChg chg="add">
          <ac:chgData name="K Wilder" userId="d09dd1247c6639e5" providerId="LiveId" clId="{60119E1C-A3E5-43B4-8FE9-1C58EBA36974}" dt="2021-05-19T12:49:02.924" v="785" actId="26606"/>
          <ac:cxnSpMkLst>
            <pc:docMk/>
            <pc:sldMk cId="3981989542" sldId="265"/>
            <ac:cxnSpMk id="11" creationId="{055CEADF-09EA-423C-8C45-F94AF44D5AF0}"/>
          </ac:cxnSpMkLst>
        </pc:cxnChg>
      </pc:sldChg>
      <pc:sldChg chg="addSp delSp modSp new mod setBg setClrOvrMap">
        <pc:chgData name="K Wilder" userId="d09dd1247c6639e5" providerId="LiveId" clId="{60119E1C-A3E5-43B4-8FE9-1C58EBA36974}" dt="2021-05-19T12:55:10.435" v="910" actId="20577"/>
        <pc:sldMkLst>
          <pc:docMk/>
          <pc:sldMk cId="869860612" sldId="266"/>
        </pc:sldMkLst>
        <pc:spChg chg="del">
          <ac:chgData name="K Wilder" userId="d09dd1247c6639e5" providerId="LiveId" clId="{60119E1C-A3E5-43B4-8FE9-1C58EBA36974}" dt="2021-05-19T12:53:52.608" v="806" actId="478"/>
          <ac:spMkLst>
            <pc:docMk/>
            <pc:sldMk cId="869860612" sldId="266"/>
            <ac:spMk id="2" creationId="{515D5F49-C9D6-4B4C-B43A-5DD57DDB7DED}"/>
          </ac:spMkLst>
        </pc:spChg>
        <pc:spChg chg="mod">
          <ac:chgData name="K Wilder" userId="d09dd1247c6639e5" providerId="LiveId" clId="{60119E1C-A3E5-43B4-8FE9-1C58EBA36974}" dt="2021-05-19T12:55:10.435" v="910" actId="20577"/>
          <ac:spMkLst>
            <pc:docMk/>
            <pc:sldMk cId="869860612" sldId="266"/>
            <ac:spMk id="3" creationId="{2A0CB29C-8AE4-45D8-B7A4-B3B640EF3A26}"/>
          </ac:spMkLst>
        </pc:spChg>
        <pc:spChg chg="add">
          <ac:chgData name="K Wilder" userId="d09dd1247c6639e5" providerId="LiveId" clId="{60119E1C-A3E5-43B4-8FE9-1C58EBA36974}" dt="2021-05-19T12:54:35.947" v="808" actId="26606"/>
          <ac:spMkLst>
            <pc:docMk/>
            <pc:sldMk cId="869860612" sldId="266"/>
            <ac:spMk id="9" creationId="{E844E128-FF69-4E9F-8327-6B504B3C5AE1}"/>
          </ac:spMkLst>
        </pc:spChg>
        <pc:picChg chg="add mod">
          <ac:chgData name="K Wilder" userId="d09dd1247c6639e5" providerId="LiveId" clId="{60119E1C-A3E5-43B4-8FE9-1C58EBA36974}" dt="2021-05-19T12:54:35.947" v="808" actId="26606"/>
          <ac:picMkLst>
            <pc:docMk/>
            <pc:sldMk cId="869860612" sldId="266"/>
            <ac:picMk id="4" creationId="{B8EE0901-8130-453C-A8BA-900249BECDAF}"/>
          </ac:picMkLst>
        </pc:picChg>
        <pc:cxnChg chg="add">
          <ac:chgData name="K Wilder" userId="d09dd1247c6639e5" providerId="LiveId" clId="{60119E1C-A3E5-43B4-8FE9-1C58EBA36974}" dt="2021-05-19T12:54:35.947" v="808" actId="26606"/>
          <ac:cxnSpMkLst>
            <pc:docMk/>
            <pc:sldMk cId="869860612" sldId="266"/>
            <ac:cxnSpMk id="11" creationId="{055CEADF-09EA-423C-8C45-F94AF44D5AF0}"/>
          </ac:cxnSpMkLst>
        </pc:cxnChg>
      </pc:sldChg>
    </pc:docChg>
  </pc:docChgLst>
  <pc:docChgLst>
    <pc:chgData name="K Wilder" userId="d09dd1247c6639e5" providerId="LiveId" clId="{0152F2DD-0DDC-4711-8431-457E1EB459A4}"/>
    <pc:docChg chg="custSel modSld sldOrd replTag delTag">
      <pc:chgData name="K Wilder" userId="d09dd1247c6639e5" providerId="LiveId" clId="{0152F2DD-0DDC-4711-8431-457E1EB459A4}" dt="2021-09-29T18:12:19.767" v="44"/>
      <pc:docMkLst>
        <pc:docMk/>
      </pc:docMkLst>
      <pc:sldChg chg="replTag delTag">
        <pc:chgData name="K Wilder" userId="d09dd1247c6639e5" providerId="LiveId" clId="{0152F2DD-0DDC-4711-8431-457E1EB459A4}" dt="2021-09-29T18:12:12.705" v="28"/>
        <pc:sldMkLst>
          <pc:docMk/>
          <pc:sldMk cId="642052270" sldId="256"/>
        </pc:sldMkLst>
      </pc:sldChg>
      <pc:sldChg chg="replTag delTag">
        <pc:chgData name="K Wilder" userId="d09dd1247c6639e5" providerId="LiveId" clId="{0152F2DD-0DDC-4711-8431-457E1EB459A4}" dt="2021-09-29T18:12:19.753" v="38"/>
        <pc:sldMkLst>
          <pc:docMk/>
          <pc:sldMk cId="2151216238" sldId="257"/>
        </pc:sldMkLst>
      </pc:sldChg>
      <pc:sldChg chg="replTag delTag">
        <pc:chgData name="K Wilder" userId="d09dd1247c6639e5" providerId="LiveId" clId="{0152F2DD-0DDC-4711-8431-457E1EB459A4}" dt="2021-09-29T18:12:19.762" v="40"/>
        <pc:sldMkLst>
          <pc:docMk/>
          <pc:sldMk cId="4135123581" sldId="258"/>
        </pc:sldMkLst>
      </pc:sldChg>
      <pc:sldChg chg="ord replTag delTag">
        <pc:chgData name="K Wilder" userId="d09dd1247c6639e5" providerId="LiveId" clId="{0152F2DD-0DDC-4711-8431-457E1EB459A4}" dt="2021-09-29T18:12:19.767" v="42"/>
        <pc:sldMkLst>
          <pc:docMk/>
          <pc:sldMk cId="1768568669" sldId="262"/>
        </pc:sldMkLst>
      </pc:sldChg>
      <pc:sldChg chg="replTag delTag">
        <pc:chgData name="K Wilder" userId="d09dd1247c6639e5" providerId="LiveId" clId="{0152F2DD-0DDC-4711-8431-457E1EB459A4}" dt="2021-09-29T18:11:43.058" v="8"/>
        <pc:sldMkLst>
          <pc:docMk/>
          <pc:sldMk cId="3443827264" sldId="263"/>
        </pc:sldMkLst>
      </pc:sldChg>
      <pc:sldChg chg="ord replTag delTag">
        <pc:chgData name="K Wilder" userId="d09dd1247c6639e5" providerId="LiveId" clId="{0152F2DD-0DDC-4711-8431-457E1EB459A4}" dt="2021-09-29T18:12:19.767" v="44"/>
        <pc:sldMkLst>
          <pc:docMk/>
          <pc:sldMk cId="3981989542" sldId="265"/>
        </pc:sldMkLst>
      </pc:sldChg>
      <pc:sldChg chg="ord replTag delTag">
        <pc:chgData name="K Wilder" userId="d09dd1247c6639e5" providerId="LiveId" clId="{0152F2DD-0DDC-4711-8431-457E1EB459A4}" dt="2021-09-29T18:11:51.616" v="16"/>
        <pc:sldMkLst>
          <pc:docMk/>
          <pc:sldMk cId="869860612"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A8E768-B1DA-4532-A517-DFACC561696B}" type="datetimeFigureOut">
              <a:rPr lang="en-US" smtClean="0"/>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01E06-3450-4BF8-A5BF-FE68807010E3}" type="slidenum">
              <a:rPr lang="en-US" smtClean="0"/>
              <a:t>‹#›</a:t>
            </a:fld>
            <a:endParaRPr lang="en-US"/>
          </a:p>
        </p:txBody>
      </p:sp>
    </p:spTree>
    <p:extLst>
      <p:ext uri="{BB962C8B-B14F-4D97-AF65-F5344CB8AC3E}">
        <p14:creationId xmlns:p14="http://schemas.microsoft.com/office/powerpoint/2010/main" val="76690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13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385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459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a:p>
        </p:txBody>
      </p:sp>
    </p:spTree>
    <p:extLst>
      <p:ext uri="{BB962C8B-B14F-4D97-AF65-F5344CB8AC3E}">
        <p14:creationId xmlns:p14="http://schemas.microsoft.com/office/powerpoint/2010/main" val="1150335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14</a:t>
            </a:fld>
            <a:endParaRPr lang="en-US"/>
          </a:p>
        </p:txBody>
      </p:sp>
    </p:spTree>
    <p:extLst>
      <p:ext uri="{BB962C8B-B14F-4D97-AF65-F5344CB8AC3E}">
        <p14:creationId xmlns:p14="http://schemas.microsoft.com/office/powerpoint/2010/main" val="4048199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CA, assessment is tied to ILOs and so be considerate of that and the impact/feasibility/numbers of assessment that will be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366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24E5BB-E6B0-B84A-ABCD-9A3E9C2D78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28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a:t>
            </a:fld>
            <a:endParaRPr lang="en-US"/>
          </a:p>
        </p:txBody>
      </p:sp>
    </p:spTree>
    <p:extLst>
      <p:ext uri="{BB962C8B-B14F-4D97-AF65-F5344CB8AC3E}">
        <p14:creationId xmlns:p14="http://schemas.microsoft.com/office/powerpoint/2010/main" val="152221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5</a:t>
            </a:fld>
            <a:endParaRPr lang="en-US"/>
          </a:p>
        </p:txBody>
      </p:sp>
    </p:spTree>
    <p:extLst>
      <p:ext uri="{BB962C8B-B14F-4D97-AF65-F5344CB8AC3E}">
        <p14:creationId xmlns:p14="http://schemas.microsoft.com/office/powerpoint/2010/main" val="750516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6</a:t>
            </a:fld>
            <a:endParaRPr lang="en-US"/>
          </a:p>
        </p:txBody>
      </p:sp>
    </p:spTree>
    <p:extLst>
      <p:ext uri="{BB962C8B-B14F-4D97-AF65-F5344CB8AC3E}">
        <p14:creationId xmlns:p14="http://schemas.microsoft.com/office/powerpoint/2010/main" val="263914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Think about assessment falling into three categories, </a:t>
            </a:r>
          </a:p>
          <a:p>
            <a:r>
              <a:rPr lang="en-US" dirty="0"/>
              <a:t>assessment of learning, </a:t>
            </a:r>
            <a:r>
              <a:rPr lang="en-GB" b="0" i="0" dirty="0">
                <a:solidFill>
                  <a:srgbClr val="313537"/>
                </a:solidFill>
                <a:effectLst/>
                <a:latin typeface="Lato" panose="020F0502020204030203" pitchFamily="34" charset="0"/>
              </a:rPr>
              <a:t>This is a summative assignment. It typically comes at the end of a course and takes the form of a test or exam. Formats include multiple-choice exams, short answer, and formal exam structures. </a:t>
            </a:r>
          </a:p>
          <a:p>
            <a:endParaRPr lang="en-US" dirty="0"/>
          </a:p>
          <a:p>
            <a:r>
              <a:rPr lang="en-US" dirty="0"/>
              <a:t>assessment for learning: </a:t>
            </a:r>
            <a:r>
              <a:rPr lang="en-GB" b="0" i="0" dirty="0">
                <a:solidFill>
                  <a:srgbClr val="313537"/>
                </a:solidFill>
                <a:effectLst/>
                <a:latin typeface="Lato" panose="020F0502020204030203" pitchFamily="34" charset="0"/>
              </a:rPr>
              <a:t>This includes formative assessment, where students have a chance to practice their assessment and receive feedback that will help toward an improved summative assignment. Assessment </a:t>
            </a:r>
            <a:r>
              <a:rPr lang="en-GB" b="0" i="1" dirty="0">
                <a:solidFill>
                  <a:srgbClr val="313537"/>
                </a:solidFill>
                <a:effectLst/>
                <a:latin typeface="Lato" panose="020F0502020204030203" pitchFamily="34" charset="0"/>
              </a:rPr>
              <a:t>for</a:t>
            </a:r>
            <a:r>
              <a:rPr lang="en-GB" b="0" i="0" dirty="0">
                <a:solidFill>
                  <a:srgbClr val="313537"/>
                </a:solidFill>
                <a:effectLst/>
                <a:latin typeface="Lato" panose="020F0502020204030203" pitchFamily="34" charset="0"/>
              </a:rPr>
              <a:t> learning is embedded throughout the teaching process and allows students to continually build on their skills. </a:t>
            </a:r>
            <a:endParaRPr lang="en-US" dirty="0"/>
          </a:p>
          <a:p>
            <a:endParaRPr lang="en-US" dirty="0"/>
          </a:p>
          <a:p>
            <a:pPr algn="l" fontAlgn="base"/>
            <a:r>
              <a:rPr lang="en-US" dirty="0"/>
              <a:t>and assessment as learning. </a:t>
            </a:r>
            <a:r>
              <a:rPr lang="en-GB" b="0" i="0" dirty="0">
                <a:solidFill>
                  <a:srgbClr val="313537"/>
                </a:solidFill>
                <a:effectLst/>
                <a:latin typeface="Lato" panose="020F0502020204030203" pitchFamily="34" charset="0"/>
              </a:rPr>
              <a:t>Assessment as learning is the ongoing self assessment process where students have the chance for continual feedback and offers a deeper reflection on their learning. Students are involved in the assessment process from start to finish. The PhD is a good example of assessment </a:t>
            </a:r>
            <a:r>
              <a:rPr lang="en-GB" b="1" i="1" dirty="0">
                <a:solidFill>
                  <a:srgbClr val="313537"/>
                </a:solidFill>
                <a:effectLst/>
                <a:latin typeface="Lato" panose="020F0502020204030203" pitchFamily="34" charset="0"/>
              </a:rPr>
              <a:t>as </a:t>
            </a:r>
            <a:r>
              <a:rPr lang="en-GB" b="0" i="0" dirty="0">
                <a:solidFill>
                  <a:srgbClr val="313537"/>
                </a:solidFill>
                <a:effectLst/>
                <a:latin typeface="Lato" panose="020F0502020204030203" pitchFamily="34" charset="0"/>
              </a:rPr>
              <a:t>learning. </a:t>
            </a:r>
          </a:p>
          <a:p>
            <a:br>
              <a:rPr lang="en-GB" dirty="0"/>
            </a:br>
            <a:r>
              <a:rPr lang="en-GB" dirty="0"/>
              <a:t>The category of assessment will determine the most meaningful way to assess students.</a:t>
            </a:r>
            <a:endParaRPr lang="en-US" dirty="0"/>
          </a:p>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183089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Think about assessment falling into three categories, </a:t>
            </a:r>
          </a:p>
          <a:p>
            <a:r>
              <a:rPr lang="en-US" dirty="0"/>
              <a:t>assessment of learning, </a:t>
            </a:r>
            <a:r>
              <a:rPr lang="en-GB" b="0" i="0" dirty="0">
                <a:solidFill>
                  <a:srgbClr val="313537"/>
                </a:solidFill>
                <a:effectLst/>
                <a:latin typeface="Lato" panose="020F0502020204030203" pitchFamily="34" charset="0"/>
              </a:rPr>
              <a:t>This is a summative assignment. It typically comes at the end of a course and takes the form of a test or exam. Formats include multiple-choice exams, short answer, and formal exam structures. </a:t>
            </a:r>
          </a:p>
          <a:p>
            <a:endParaRPr lang="en-US" dirty="0"/>
          </a:p>
          <a:p>
            <a:r>
              <a:rPr lang="en-US" dirty="0"/>
              <a:t>assessment for learning: </a:t>
            </a:r>
            <a:r>
              <a:rPr lang="en-GB" b="0" i="0" dirty="0">
                <a:solidFill>
                  <a:srgbClr val="313537"/>
                </a:solidFill>
                <a:effectLst/>
                <a:latin typeface="Lato" panose="020F0502020204030203" pitchFamily="34" charset="0"/>
              </a:rPr>
              <a:t>This includes formative assessment, where students have a chance to practice their assessment and receive feedback that will help toward an improved summative assignment. Assessment </a:t>
            </a:r>
            <a:r>
              <a:rPr lang="en-GB" b="0" i="1" dirty="0">
                <a:solidFill>
                  <a:srgbClr val="313537"/>
                </a:solidFill>
                <a:effectLst/>
                <a:latin typeface="Lato" panose="020F0502020204030203" pitchFamily="34" charset="0"/>
              </a:rPr>
              <a:t>for</a:t>
            </a:r>
            <a:r>
              <a:rPr lang="en-GB" b="0" i="0" dirty="0">
                <a:solidFill>
                  <a:srgbClr val="313537"/>
                </a:solidFill>
                <a:effectLst/>
                <a:latin typeface="Lato" panose="020F0502020204030203" pitchFamily="34" charset="0"/>
              </a:rPr>
              <a:t> learning is embedded throughout the teaching process and allows students to continually build on their skills. </a:t>
            </a:r>
            <a:endParaRPr lang="en-US" dirty="0"/>
          </a:p>
          <a:p>
            <a:endParaRPr lang="en-US" dirty="0"/>
          </a:p>
          <a:p>
            <a:pPr algn="l" fontAlgn="base"/>
            <a:r>
              <a:rPr lang="en-US" dirty="0"/>
              <a:t>and assessment as learning. </a:t>
            </a:r>
            <a:r>
              <a:rPr lang="en-GB" b="0" i="0" dirty="0">
                <a:solidFill>
                  <a:srgbClr val="313537"/>
                </a:solidFill>
                <a:effectLst/>
                <a:latin typeface="Lato" panose="020F0502020204030203" pitchFamily="34" charset="0"/>
              </a:rPr>
              <a:t>Assessment as learning is the ongoing self assessment process where students have the chance for continual feedback and offers a deeper reflection on their learning. Students are involved in the assessment process from start to finish. The PhD is a good example of assessment </a:t>
            </a:r>
            <a:r>
              <a:rPr lang="en-GB" b="1" i="1" dirty="0">
                <a:solidFill>
                  <a:srgbClr val="313537"/>
                </a:solidFill>
                <a:effectLst/>
                <a:latin typeface="Lato" panose="020F0502020204030203" pitchFamily="34" charset="0"/>
              </a:rPr>
              <a:t>as </a:t>
            </a:r>
            <a:r>
              <a:rPr lang="en-GB" b="0" i="0" dirty="0">
                <a:solidFill>
                  <a:srgbClr val="313537"/>
                </a:solidFill>
                <a:effectLst/>
                <a:latin typeface="Lato" panose="020F0502020204030203" pitchFamily="34" charset="0"/>
              </a:rPr>
              <a:t>learning. </a:t>
            </a:r>
          </a:p>
          <a:p>
            <a:br>
              <a:rPr lang="en-GB" dirty="0"/>
            </a:br>
            <a:r>
              <a:rPr lang="en-GB" dirty="0"/>
              <a:t>The category of assessment will determine the most meaningful way to assess students.</a:t>
            </a:r>
            <a:endParaRPr lang="en-US" dirty="0"/>
          </a:p>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1886947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questions about meaningful assessment are not meant to make you feel like you are assessing your students incorrectly if you are utilizing more traditional types of assessment. In fact, exams and more traditional types of assessment may be the most meaningful for your students when you consider the size of the cohort, the skills that students need to be assessed on, and the resources available. </a:t>
            </a:r>
          </a:p>
          <a:p>
            <a:endParaRPr lang="en-US" dirty="0"/>
          </a:p>
          <a:p>
            <a:r>
              <a:rPr lang="en-US" dirty="0"/>
              <a:t>If you have a  cohort of 250+ students, you do not have the time to mark that many induvial projects or pieces of assessment. An exam is going to be the best way to allow the students to demonstrate their skills and be assessed by you. </a:t>
            </a:r>
          </a:p>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253518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process of embedding assessment into your curriculum does not have to difficult, it can be as easy as answering the previous questions. </a:t>
            </a:r>
          </a:p>
          <a:p>
            <a:r>
              <a:rPr lang="en-US" sz="1200" dirty="0"/>
              <a:t>The first step to consider is continuous assessment. This means, rather than one assessment at the end of the module, you are assessing your students at several points throughout the semester. You want these assessments to be linked not only to the learning, but to each other, so that the students are not just focused on the learning just for the assessment, but on the overall learning and how it is connected. </a:t>
            </a:r>
          </a:p>
          <a:p>
            <a:r>
              <a:rPr lang="en-US" sz="1200" dirty="0"/>
              <a:t>This can small summative tasks, or small formative quizzes that help prepare the students for the larger summative task. These assessment tasks do not need to be a big formal process that involve you assessing your students 4-5 times in the semester. These can be small easy to do tasks done during a lecture. </a:t>
            </a:r>
          </a:p>
          <a:p>
            <a:endParaRPr lang="en-US" dirty="0"/>
          </a:p>
          <a:p>
            <a:r>
              <a:rPr lang="en-US" sz="1200" dirty="0"/>
              <a:t>Technology can be a big help in this space for formative assessment. If your sessions are online, Zoom polls or Padlet can be easy and anonymous ways for students to ask questions and for you as the lecturer to get a sense of how well they are understanding the concepts. For some reason, some students still see us as the big bad scary lecturers while they are the lowly student. They are afraid to ask questions because they are afraid if they admit they don’t know something, we will think they are dumb. This might not be professional to say, but that idea is dumb. I’ve never met a teacher who didn’t want to ask students and help them understand concept and content better.  Using technology also means the results are instant, so you have time to adjust your teaching to help meet the needs of the students. </a:t>
            </a:r>
          </a:p>
          <a:p>
            <a:endParaRPr lang="en-US" sz="1200" dirty="0"/>
          </a:p>
          <a:p>
            <a:r>
              <a:rPr lang="en-US" sz="1200" dirty="0"/>
              <a:t>For continuous summative assessment, if you utilize an exam, can you section out the exam into smaller exams that can be done throughout the semester? Block out the learning in sections and then assess the students on that block of learning. At the end of the semester, you can do a smaller exam that covers all the skills, but you will have assessed them throughout. </a:t>
            </a:r>
          </a:p>
          <a:p>
            <a:endParaRPr lang="en-US" sz="1200" dirty="0"/>
          </a:p>
          <a:p>
            <a:r>
              <a:rPr lang="en-US" sz="1200" dirty="0"/>
              <a:t>Assessment literacy, this is where we make sure that students are comfortable with what they are doing, and comfortable asking questions when need be. </a:t>
            </a:r>
          </a:p>
          <a:p>
            <a:endParaRPr lang="en-US" sz="1200" dirty="0"/>
          </a:p>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352259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4/19/2022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49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4/19/2022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845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4/19/2022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410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3242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86562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4926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427749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78833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3037906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32390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60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4/19/2022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6700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121592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4/19/2022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1334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4/19/2022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8418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4/19/2022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754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4/19/2022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9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4/19/2022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783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4/19/2022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1866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4/19/2022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0888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4/19/2022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929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6" r:id="rId7"/>
    <p:sldLayoutId id="2147483677" r:id="rId8"/>
    <p:sldLayoutId id="2147483678" r:id="rId9"/>
    <p:sldLayoutId id="2147483679" r:id="rId10"/>
    <p:sldLayoutId id="2147483681"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20/04/2022</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0922486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1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13.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14.xml"/><Relationship Id="rId5" Type="http://schemas.openxmlformats.org/officeDocument/2006/relationships/image" Target="../media/image11.emf"/><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tags" Target="../tags/tag15.xml"/><Relationship Id="rId5" Type="http://schemas.openxmlformats.org/officeDocument/2006/relationships/image" Target="../media/image12.emf"/><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16.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5.xml"/><Relationship Id="rId5" Type="http://schemas.openxmlformats.org/officeDocument/2006/relationships/image" Target="../media/image5.emf"/><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7.xml"/><Relationship Id="rId5" Type="http://schemas.openxmlformats.org/officeDocument/2006/relationships/image" Target="../media/image6.emf"/><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111195-1CEE-445B-B9D0-CD2911AB9CCB}"/>
              </a:ext>
            </a:extLst>
          </p:cNvPr>
          <p:cNvPicPr>
            <a:picLocks noChangeAspect="1"/>
          </p:cNvPicPr>
          <p:nvPr/>
        </p:nvPicPr>
        <p:blipFill rotWithShape="1">
          <a:blip r:embed="rId3"/>
          <a:srcRect t="17400" b="19855"/>
          <a:stretch/>
        </p:blipFill>
        <p:spPr>
          <a:xfrm>
            <a:off x="-32" y="10"/>
            <a:ext cx="12192031" cy="4915066"/>
          </a:xfrm>
          <a:prstGeom prst="rect">
            <a:avLst/>
          </a:prstGeom>
        </p:spPr>
      </p:pic>
      <p:sp>
        <p:nvSpPr>
          <p:cNvPr id="9" name="Rectangle 8">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8BF8DB5-2841-474F-A4C9-6A5EC5851EA9}"/>
              </a:ext>
            </a:extLst>
          </p:cNvPr>
          <p:cNvSpPr>
            <a:spLocks noGrp="1"/>
          </p:cNvSpPr>
          <p:nvPr>
            <p:ph type="ctrTitle"/>
          </p:nvPr>
        </p:nvSpPr>
        <p:spPr>
          <a:xfrm>
            <a:off x="120777" y="5009073"/>
            <a:ext cx="7845162" cy="1800044"/>
          </a:xfrm>
        </p:spPr>
        <p:txBody>
          <a:bodyPr anchor="ctr">
            <a:normAutofit fontScale="90000"/>
          </a:bodyPr>
          <a:lstStyle/>
          <a:p>
            <a:pPr algn="ctr"/>
            <a:r>
              <a:rPr lang="en-GB" sz="4800" dirty="0">
                <a:solidFill>
                  <a:srgbClr val="FFFFFF"/>
                </a:solidFill>
              </a:rPr>
              <a:t>High-Stakes Assessments: Balancing, Spreading and Mitigating their Impact</a:t>
            </a:r>
            <a:endParaRPr lang="en-US" sz="4800" dirty="0">
              <a:solidFill>
                <a:srgbClr val="FFFFFF"/>
              </a:solidFill>
            </a:endParaRPr>
          </a:p>
        </p:txBody>
      </p:sp>
      <p:sp>
        <p:nvSpPr>
          <p:cNvPr id="3" name="Subtitle 2">
            <a:extLst>
              <a:ext uri="{FF2B5EF4-FFF2-40B4-BE49-F238E27FC236}">
                <a16:creationId xmlns:a16="http://schemas.microsoft.com/office/drawing/2014/main" id="{C7C218B1-711D-43DD-A426-E167F72D9D8C}"/>
              </a:ext>
            </a:extLst>
          </p:cNvPr>
          <p:cNvSpPr>
            <a:spLocks noGrp="1"/>
          </p:cNvSpPr>
          <p:nvPr>
            <p:ph type="subTitle" idx="1"/>
          </p:nvPr>
        </p:nvSpPr>
        <p:spPr>
          <a:xfrm>
            <a:off x="8289580" y="5120639"/>
            <a:ext cx="3073745" cy="1280160"/>
          </a:xfrm>
        </p:spPr>
        <p:txBody>
          <a:bodyPr anchor="ctr">
            <a:normAutofit/>
          </a:bodyPr>
          <a:lstStyle/>
          <a:p>
            <a:pPr algn="ctr"/>
            <a:r>
              <a:rPr lang="en-US" sz="1500" dirty="0">
                <a:solidFill>
                  <a:srgbClr val="FFFFFF"/>
                </a:solidFill>
              </a:rPr>
              <a:t>Dr Kimberly Wilder-Davis</a:t>
            </a:r>
          </a:p>
          <a:p>
            <a:pPr algn="ctr"/>
            <a:r>
              <a:rPr lang="en-US" sz="1500" dirty="0">
                <a:solidFill>
                  <a:srgbClr val="FFFFFF"/>
                </a:solidFill>
              </a:rPr>
              <a:t>Academic and Digital Development</a:t>
            </a:r>
          </a:p>
        </p:txBody>
      </p:sp>
      <p:cxnSp>
        <p:nvCxnSpPr>
          <p:cNvPr id="11" name="Straight Connector 10">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20522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duates throw their scrolls into the air after graduating">
            <a:extLst>
              <a:ext uri="{FF2B5EF4-FFF2-40B4-BE49-F238E27FC236}">
                <a16:creationId xmlns:a16="http://schemas.microsoft.com/office/drawing/2014/main" id="{EA013C8A-8BA2-E547-AF9B-3F8665B19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365760" y="1535431"/>
            <a:ext cx="10714245" cy="516806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3616603" y="1508789"/>
            <a:ext cx="4958793" cy="672073"/>
          </a:xfrm>
          <a:prstGeom prst="rect">
            <a:avLst/>
          </a:prstGeom>
        </p:spPr>
        <p:txBody>
          <a:bodyPr>
            <a:noAutofit/>
          </a:bodyPr>
          <a:lstStyle/>
          <a:p>
            <a:pPr algn="l"/>
            <a:r>
              <a:rPr lang="en-GB" sz="3600" b="1" dirty="0">
                <a:solidFill>
                  <a:schemeClr val="accent3">
                    <a:lumMod val="75000"/>
                  </a:schemeClr>
                </a:solidFill>
              </a:rPr>
              <a:t>Assessment Design</a:t>
            </a:r>
            <a:endParaRPr lang="en-US" sz="3600" b="1" dirty="0">
              <a:solidFill>
                <a:schemeClr val="accent3">
                  <a:lumMod val="75000"/>
                </a:schemeClr>
              </a:solidFill>
            </a:endParaRPr>
          </a:p>
        </p:txBody>
      </p:sp>
      <p:sp>
        <p:nvSpPr>
          <p:cNvPr id="7" name="Content Placeholder 2"/>
          <p:cNvSpPr>
            <a:spLocks noGrp="1"/>
          </p:cNvSpPr>
          <p:nvPr>
            <p:ph idx="4294967295"/>
          </p:nvPr>
        </p:nvSpPr>
        <p:spPr>
          <a:xfrm>
            <a:off x="416211" y="2180862"/>
            <a:ext cx="9919662" cy="4232550"/>
          </a:xfrm>
          <a:prstGeom prst="rect">
            <a:avLst/>
          </a:prstGeom>
        </p:spPr>
        <p:txBody>
          <a:bodyPr>
            <a:noAutofit/>
          </a:bodyPr>
          <a:lstStyle/>
          <a:p>
            <a:endParaRPr lang="en-US" sz="2000" dirty="0"/>
          </a:p>
          <a:p>
            <a:pPr marL="457200" lvl="1" indent="0">
              <a:buNone/>
            </a:pPr>
            <a:endParaRPr lang="en-US" kern="0" dirty="0">
              <a:solidFill>
                <a:schemeClr val="tx1"/>
              </a:solidFill>
              <a:latin typeface="Arial" charset="0"/>
              <a:ea typeface="Arial" charset="0"/>
              <a:cs typeface="Arial" charset="0"/>
            </a:endParaRPr>
          </a:p>
        </p:txBody>
      </p:sp>
      <p:sp>
        <p:nvSpPr>
          <p:cNvPr id="2" name="TextBox 1">
            <a:extLst>
              <a:ext uri="{FF2B5EF4-FFF2-40B4-BE49-F238E27FC236}">
                <a16:creationId xmlns:a16="http://schemas.microsoft.com/office/drawing/2014/main" id="{3C04FD9E-7054-4280-8B01-6FA35CAD8BEE}"/>
              </a:ext>
            </a:extLst>
          </p:cNvPr>
          <p:cNvSpPr txBox="1"/>
          <p:nvPr/>
        </p:nvSpPr>
        <p:spPr>
          <a:xfrm>
            <a:off x="441436" y="2180862"/>
            <a:ext cx="10638569" cy="5109091"/>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3">
                    <a:lumMod val="75000"/>
                  </a:schemeClr>
                </a:solidFill>
                <a:latin typeface="Arial" panose="020B0604020202020204" pitchFamily="34" charset="0"/>
                <a:cs typeface="Arial" panose="020B0604020202020204" pitchFamily="34" charset="0"/>
              </a:rPr>
              <a:t>Utilize continuous assessment methods</a:t>
            </a:r>
          </a:p>
          <a:p>
            <a:pPr marL="800100" lvl="1" indent="-342900">
              <a:buFont typeface="Courier New" panose="02070309020205020404" pitchFamily="49" charset="0"/>
              <a:buChar char="o"/>
            </a:pPr>
            <a:r>
              <a:rPr lang="en-GB" sz="2000" dirty="0">
                <a:solidFill>
                  <a:schemeClr val="accent3">
                    <a:lumMod val="75000"/>
                  </a:schemeClr>
                </a:solidFill>
                <a:latin typeface="Arial" panose="020B0604020202020204" pitchFamily="34" charset="0"/>
                <a:cs typeface="Arial" panose="020B0604020202020204" pitchFamily="34" charset="0"/>
              </a:rPr>
              <a:t>Rather than just one assessment at the end of the module, you are assessing your students at several points throughout the semester. This can small summative tasks, or small formative quizzes that help prepare the students for the larger summative task.</a:t>
            </a:r>
          </a:p>
          <a:p>
            <a:pPr marL="800100" lvl="1" indent="-342900">
              <a:buFont typeface="Courier New" panose="02070309020205020404" pitchFamily="49" charset="0"/>
              <a:buChar char="o"/>
            </a:pPr>
            <a:r>
              <a:rPr lang="en-GB" sz="2000" dirty="0">
                <a:solidFill>
                  <a:schemeClr val="accent3">
                    <a:lumMod val="75000"/>
                  </a:schemeClr>
                </a:solidFill>
                <a:latin typeface="Arial" panose="020B0604020202020204" pitchFamily="34" charset="0"/>
                <a:cs typeface="Arial" panose="020B0604020202020204" pitchFamily="34" charset="0"/>
              </a:rPr>
              <a:t>Where more than one assessment is not appropriate, utilize formative assessment tasks to allow your students the chance to practice their skills and get familiar with the assessment methods</a:t>
            </a:r>
          </a:p>
          <a:p>
            <a:pPr lvl="1"/>
            <a:endParaRPr lang="en-GB" sz="2000" dirty="0">
              <a:solidFill>
                <a:schemeClr val="accent3">
                  <a:lumMod val="75000"/>
                </a:schemeClr>
              </a:solidFill>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GB" sz="2400" dirty="0">
                <a:solidFill>
                  <a:schemeClr val="accent3">
                    <a:lumMod val="75000"/>
                  </a:schemeClr>
                </a:solidFill>
                <a:latin typeface="Arial" panose="020B0604020202020204" pitchFamily="34" charset="0"/>
                <a:cs typeface="Arial" panose="020B0604020202020204" pitchFamily="34" charset="0"/>
              </a:rPr>
              <a:t>Help your students become assessment literate </a:t>
            </a:r>
          </a:p>
          <a:p>
            <a:pPr marL="800100" lvl="2" indent="-342900">
              <a:buFont typeface="Courier New" panose="02070309020205020404" pitchFamily="49" charset="0"/>
              <a:buChar char="o"/>
            </a:pPr>
            <a:r>
              <a:rPr lang="en-GB" sz="2000" dirty="0">
                <a:solidFill>
                  <a:schemeClr val="accent3">
                    <a:lumMod val="75000"/>
                  </a:schemeClr>
                </a:solidFill>
                <a:latin typeface="Arial" panose="020B0604020202020204" pitchFamily="34" charset="0"/>
                <a:cs typeface="Arial" panose="020B0604020202020204" pitchFamily="34" charset="0"/>
              </a:rPr>
              <a:t>Explain how the students will be assessed, and why they are being assessed in a certain way. If students can make the connection between the skills they are learning on the module and the way they are being assessed, it is easier to engage with the module content.</a:t>
            </a:r>
          </a:p>
          <a:p>
            <a:pPr marL="342900" lvl="1" indent="-342900">
              <a:buFont typeface="Courier New" panose="02070309020205020404" pitchFamily="49" charset="0"/>
              <a:buChar char="o"/>
            </a:pPr>
            <a:endParaRPr lang="en-GB" sz="2000" dirty="0"/>
          </a:p>
          <a:p>
            <a:endParaRPr lang="en-US" dirty="0"/>
          </a:p>
        </p:txBody>
      </p:sp>
    </p:spTree>
    <p:custDataLst>
      <p:tags r:id="rId1"/>
    </p:custDataLst>
    <p:extLst>
      <p:ext uri="{BB962C8B-B14F-4D97-AF65-F5344CB8AC3E}">
        <p14:creationId xmlns:p14="http://schemas.microsoft.com/office/powerpoint/2010/main" val="350969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students in the Cloisters">
            <a:extLst>
              <a:ext uri="{FF2B5EF4-FFF2-40B4-BE49-F238E27FC236}">
                <a16:creationId xmlns:a16="http://schemas.microsoft.com/office/drawing/2014/main" id="{7C0C6670-7B1B-F842-BF75-3F00F2450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539553" y="1604800"/>
            <a:ext cx="8042176" cy="5091334"/>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3865"/>
              </a:solidFill>
              <a:effectLst/>
              <a:uLnTx/>
              <a:uFillTx/>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0932" y="1604800"/>
            <a:ext cx="6686985" cy="672073"/>
          </a:xfrm>
          <a:prstGeom prst="rect">
            <a:avLst/>
          </a:prstGeom>
        </p:spPr>
        <p:txBody>
          <a:bodyPr>
            <a:normAutofit fontScale="90000"/>
          </a:bodyPr>
          <a:lstStyle/>
          <a:p>
            <a:pPr algn="ctr"/>
            <a:r>
              <a:rPr lang="en-GB" dirty="0">
                <a:solidFill>
                  <a:schemeClr val="tx1"/>
                </a:solidFill>
              </a:rPr>
              <a:t>Quick Tips for Reducing High Stakes Assessment </a:t>
            </a:r>
            <a:endParaRPr lang="en-US" dirty="0">
              <a:solidFill>
                <a:schemeClr val="tx1"/>
              </a:solidFill>
            </a:endParaRPr>
          </a:p>
        </p:txBody>
      </p:sp>
      <p:sp>
        <p:nvSpPr>
          <p:cNvPr id="6" name="Content Placeholder 2"/>
          <p:cNvSpPr>
            <a:spLocks noGrp="1"/>
          </p:cNvSpPr>
          <p:nvPr>
            <p:ph idx="4294967295"/>
          </p:nvPr>
        </p:nvSpPr>
        <p:spPr>
          <a:xfrm>
            <a:off x="607707" y="2431404"/>
            <a:ext cx="7905868" cy="4299448"/>
          </a:xfrm>
          <a:prstGeom prst="rect">
            <a:avLst/>
          </a:prstGeom>
        </p:spPr>
        <p:txBody>
          <a:bodyPr>
            <a:noAutofit/>
          </a:bodyPr>
          <a:lstStyle/>
          <a:p>
            <a:pPr>
              <a:lnSpc>
                <a:spcPct val="100000"/>
              </a:lnSpc>
              <a:buFont typeface="Wingdings" panose="05000000000000000000" pitchFamily="2" charset="2"/>
              <a:buChar char="v"/>
            </a:pPr>
            <a:r>
              <a:rPr lang="en-US" sz="1800" dirty="0">
                <a:solidFill>
                  <a:schemeClr val="tx1"/>
                </a:solidFill>
              </a:rPr>
              <a:t>Where appropriate, add in formative assessment tasks and opportunities for feedback (this could be group feedback, individual feedback or peer feedback)</a:t>
            </a:r>
          </a:p>
          <a:p>
            <a:pPr>
              <a:lnSpc>
                <a:spcPct val="100000"/>
              </a:lnSpc>
              <a:buFont typeface="Wingdings" panose="05000000000000000000" pitchFamily="2" charset="2"/>
              <a:buChar char="v"/>
            </a:pPr>
            <a:r>
              <a:rPr lang="en-US" sz="1800" dirty="0">
                <a:solidFill>
                  <a:schemeClr val="tx1"/>
                </a:solidFill>
              </a:rPr>
              <a:t>For those who utilize exams, break the exam into smaller sections to be done throughout the semester. These mini exams can be smaller credit weighting and cover the concepts that have been covered up to the point of the exam</a:t>
            </a:r>
          </a:p>
          <a:p>
            <a:pPr>
              <a:lnSpc>
                <a:spcPct val="100000"/>
              </a:lnSpc>
              <a:buFont typeface="Wingdings" panose="05000000000000000000" pitchFamily="2" charset="2"/>
              <a:buChar char="v"/>
            </a:pPr>
            <a:r>
              <a:rPr lang="en-GB" sz="1800" dirty="0">
                <a:solidFill>
                  <a:schemeClr val="tx1"/>
                </a:solidFill>
              </a:rPr>
              <a:t>The language of assessment questions should be radically reviewed to focus less on recollection and memorisation of information, and more on its usage within specific contexts: we need to consider the ‘learning outcomes’ required by each exam question to promote more explaining, reasoning, applying and arguing, and less describing and listing (Hendry 2020).</a:t>
            </a:r>
          </a:p>
        </p:txBody>
      </p:sp>
    </p:spTree>
    <p:custDataLst>
      <p:tags r:id="rId1"/>
    </p:custDataLst>
    <p:extLst>
      <p:ext uri="{BB962C8B-B14F-4D97-AF65-F5344CB8AC3E}">
        <p14:creationId xmlns:p14="http://schemas.microsoft.com/office/powerpoint/2010/main" val="151613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students in the Cloisters">
            <a:extLst>
              <a:ext uri="{FF2B5EF4-FFF2-40B4-BE49-F238E27FC236}">
                <a16:creationId xmlns:a16="http://schemas.microsoft.com/office/drawing/2014/main" id="{7C0C6670-7B1B-F842-BF75-3F00F2450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539553" y="1604800"/>
            <a:ext cx="8042176" cy="5091334"/>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3865"/>
              </a:solidFill>
              <a:effectLst/>
              <a:uLnTx/>
              <a:uFillTx/>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0932" y="1604800"/>
            <a:ext cx="6686985" cy="672073"/>
          </a:xfrm>
          <a:prstGeom prst="rect">
            <a:avLst/>
          </a:prstGeom>
        </p:spPr>
        <p:txBody>
          <a:bodyPr>
            <a:normAutofit fontScale="90000"/>
          </a:bodyPr>
          <a:lstStyle/>
          <a:p>
            <a:pPr algn="ctr"/>
            <a:r>
              <a:rPr lang="en-GB" dirty="0">
                <a:solidFill>
                  <a:schemeClr val="tx1"/>
                </a:solidFill>
              </a:rPr>
              <a:t>Quick Tips for Reducing High Stakes Assessment </a:t>
            </a:r>
            <a:endParaRPr lang="en-US" dirty="0">
              <a:solidFill>
                <a:schemeClr val="tx1"/>
              </a:solidFill>
            </a:endParaRPr>
          </a:p>
        </p:txBody>
      </p:sp>
      <p:sp>
        <p:nvSpPr>
          <p:cNvPr id="6" name="Content Placeholder 2"/>
          <p:cNvSpPr>
            <a:spLocks noGrp="1"/>
          </p:cNvSpPr>
          <p:nvPr>
            <p:ph idx="4294967295"/>
          </p:nvPr>
        </p:nvSpPr>
        <p:spPr>
          <a:xfrm>
            <a:off x="607707" y="2431404"/>
            <a:ext cx="7905868" cy="4299448"/>
          </a:xfrm>
          <a:prstGeom prst="rect">
            <a:avLst/>
          </a:prstGeom>
        </p:spPr>
        <p:txBody>
          <a:bodyPr>
            <a:noAutofit/>
          </a:bodyPr>
          <a:lstStyle/>
          <a:p>
            <a:pPr>
              <a:lnSpc>
                <a:spcPct val="100000"/>
              </a:lnSpc>
              <a:buFont typeface="Wingdings" panose="05000000000000000000" pitchFamily="2" charset="2"/>
              <a:buChar char="v"/>
            </a:pPr>
            <a:r>
              <a:rPr lang="en-GB" sz="1800" dirty="0">
                <a:solidFill>
                  <a:schemeClr val="tx1"/>
                </a:solidFill>
              </a:rPr>
              <a:t>There should be a greater reliance on reflection on practice in examinations to ensure that students’ alignment with the work being produced is authenticated.</a:t>
            </a:r>
          </a:p>
          <a:p>
            <a:pPr>
              <a:lnSpc>
                <a:spcPct val="100000"/>
              </a:lnSpc>
              <a:buFont typeface="Wingdings" panose="05000000000000000000" pitchFamily="2" charset="2"/>
              <a:buChar char="v"/>
            </a:pPr>
            <a:r>
              <a:rPr lang="en-GB" sz="1800" dirty="0">
                <a:solidFill>
                  <a:schemeClr val="tx1"/>
                </a:solidFill>
              </a:rPr>
              <a:t>Consider alternative assessment formats. </a:t>
            </a:r>
          </a:p>
          <a:p>
            <a:pPr>
              <a:lnSpc>
                <a:spcPct val="100000"/>
              </a:lnSpc>
              <a:buFont typeface="Wingdings" panose="05000000000000000000" pitchFamily="2" charset="2"/>
              <a:buChar char="v"/>
            </a:pPr>
            <a:r>
              <a:rPr lang="en-GB" sz="1800" dirty="0">
                <a:solidFill>
                  <a:schemeClr val="tx1"/>
                </a:solidFill>
              </a:rPr>
              <a:t>Off-site exam questions should have clear notional workloads (e.g. if 24 hours are allowed, a guidance note could indicate that students are expected to spend no more than three on the task) and prescribed word counts (otherwise the workload for the markers is likely to be unmanageable).</a:t>
            </a:r>
          </a:p>
          <a:p>
            <a:pPr>
              <a:lnSpc>
                <a:spcPct val="100000"/>
              </a:lnSpc>
              <a:buFont typeface="Wingdings" panose="05000000000000000000" pitchFamily="2" charset="2"/>
              <a:buChar char="v"/>
            </a:pPr>
            <a:r>
              <a:rPr lang="en-GB" sz="1800" dirty="0">
                <a:solidFill>
                  <a:schemeClr val="tx1"/>
                </a:solidFill>
              </a:rPr>
              <a:t>Replacements to exams must be inclusive and allow for reasonable adjustments for students with special or additional needs, as indeed do current exams, so has your team thought through some of the benefits, as well as the challenges, or opportunities to adjust assessment formats now?</a:t>
            </a:r>
          </a:p>
        </p:txBody>
      </p:sp>
    </p:spTree>
    <p:custDataLst>
      <p:tags r:id="rId1"/>
    </p:custDataLst>
    <p:extLst>
      <p:ext uri="{BB962C8B-B14F-4D97-AF65-F5344CB8AC3E}">
        <p14:creationId xmlns:p14="http://schemas.microsoft.com/office/powerpoint/2010/main" val="1471375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Cloisters of the Gilbert Scott Building">
            <a:extLst>
              <a:ext uri="{FF2B5EF4-FFF2-40B4-BE49-F238E27FC236}">
                <a16:creationId xmlns:a16="http://schemas.microsoft.com/office/drawing/2014/main" id="{BD804880-A425-204D-AAF3-2F30656B3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637549" y="1604800"/>
            <a:ext cx="8222672" cy="515335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ctr"/>
            <a:r>
              <a:rPr lang="en-US" dirty="0">
                <a:solidFill>
                  <a:schemeClr val="tx1"/>
                </a:solidFill>
              </a:rPr>
              <a:t>Reducing High Stakes Assessment</a:t>
            </a:r>
          </a:p>
        </p:txBody>
      </p:sp>
      <p:graphicFrame>
        <p:nvGraphicFramePr>
          <p:cNvPr id="2" name="Table 2">
            <a:extLst>
              <a:ext uri="{FF2B5EF4-FFF2-40B4-BE49-F238E27FC236}">
                <a16:creationId xmlns:a16="http://schemas.microsoft.com/office/drawing/2014/main" id="{92DA6FBA-174F-44E8-B6D4-8015EE27AE53}"/>
              </a:ext>
            </a:extLst>
          </p:cNvPr>
          <p:cNvGraphicFramePr>
            <a:graphicFrameLocks noGrp="1"/>
          </p:cNvGraphicFramePr>
          <p:nvPr>
            <p:ph idx="4294967295"/>
            <p:extLst>
              <p:ext uri="{D42A27DB-BD31-4B8C-83A1-F6EECF244321}">
                <p14:modId xmlns:p14="http://schemas.microsoft.com/office/powerpoint/2010/main" val="3713126003"/>
              </p:ext>
            </p:extLst>
          </p:nvPr>
        </p:nvGraphicFramePr>
        <p:xfrm>
          <a:off x="672419" y="2130321"/>
          <a:ext cx="8187802" cy="4235083"/>
        </p:xfrm>
        <a:graphic>
          <a:graphicData uri="http://schemas.openxmlformats.org/drawingml/2006/table">
            <a:tbl>
              <a:tblPr firstRow="1" bandRow="1">
                <a:tableStyleId>{5C22544A-7EE6-4342-B048-85BDC9FD1C3A}</a:tableStyleId>
              </a:tblPr>
              <a:tblGrid>
                <a:gridCol w="4093901">
                  <a:extLst>
                    <a:ext uri="{9D8B030D-6E8A-4147-A177-3AD203B41FA5}">
                      <a16:colId xmlns:a16="http://schemas.microsoft.com/office/drawing/2014/main" val="1880163651"/>
                    </a:ext>
                  </a:extLst>
                </a:gridCol>
                <a:gridCol w="4093901">
                  <a:extLst>
                    <a:ext uri="{9D8B030D-6E8A-4147-A177-3AD203B41FA5}">
                      <a16:colId xmlns:a16="http://schemas.microsoft.com/office/drawing/2014/main" val="3858988754"/>
                    </a:ext>
                  </a:extLst>
                </a:gridCol>
              </a:tblGrid>
              <a:tr h="1473429">
                <a:tc>
                  <a:txBody>
                    <a:bodyPr/>
                    <a:lstStyle/>
                    <a:p>
                      <a:pPr marL="0" marR="0">
                        <a:lnSpc>
                          <a:spcPct val="107000"/>
                        </a:lnSpc>
                        <a:spcBef>
                          <a:spcPts val="0"/>
                        </a:spcBef>
                        <a:spcAft>
                          <a:spcPts val="0"/>
                        </a:spcAft>
                      </a:pPr>
                      <a:r>
                        <a:rPr lang="en-GB" sz="1100" b="1" dirty="0">
                          <a:solidFill>
                            <a:srgbClr val="FFFFFF"/>
                          </a:solidFill>
                          <a:effectLst/>
                          <a:latin typeface="Calibri" panose="020F0502020204030204" pitchFamily="34" charset="0"/>
                          <a:ea typeface="DengXian" panose="02010600030101010101" pitchFamily="2" charset="-122"/>
                          <a:cs typeface="Arial" panose="020B0604020202020204" pitchFamily="34" charset="0"/>
                        </a:rPr>
                        <a:t>Dissertation, project report or other extended</a:t>
                      </a:r>
                    </a:p>
                    <a:p>
                      <a:pPr marL="0" marR="0">
                        <a:lnSpc>
                          <a:spcPct val="107000"/>
                        </a:lnSpc>
                        <a:spcBef>
                          <a:spcPts val="0"/>
                        </a:spcBef>
                        <a:spcAft>
                          <a:spcPts val="0"/>
                        </a:spcAft>
                      </a:pPr>
                      <a:r>
                        <a:rPr lang="en-GB" sz="1100" b="1" dirty="0">
                          <a:solidFill>
                            <a:srgbClr val="FFFFFF"/>
                          </a:solidFill>
                          <a:effectLst/>
                          <a:latin typeface="Calibri" panose="020F0502020204030204" pitchFamily="34" charset="0"/>
                          <a:ea typeface="DengXian" panose="02010600030101010101" pitchFamily="2" charset="-122"/>
                          <a:cs typeface="Arial" panose="020B0604020202020204" pitchFamily="34" charset="0"/>
                        </a:rPr>
                        <a:t> piece of (usually written) work</a:t>
                      </a:r>
                    </a:p>
                    <a:p>
                      <a:pPr marL="0" marR="0">
                        <a:lnSpc>
                          <a:spcPct val="107000"/>
                        </a:lnSpc>
                        <a:spcBef>
                          <a:spcPts val="0"/>
                        </a:spcBef>
                        <a:spcAft>
                          <a:spcPts val="0"/>
                        </a:spcAft>
                      </a:pPr>
                      <a:endParaRPr lang="en-GB" sz="1100" b="1" dirty="0">
                        <a:solidFill>
                          <a:srgbClr val="FFFFFF"/>
                        </a:solidFill>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GB" sz="1100" b="1" dirty="0">
                        <a:solidFill>
                          <a:srgbClr val="FFFFFF"/>
                        </a:solidFill>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GB" sz="1100" b="1" dirty="0">
                        <a:solidFill>
                          <a:srgbClr val="FFFFFF"/>
                        </a:solidFill>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GB" sz="1100" b="1" dirty="0">
                        <a:solidFill>
                          <a:srgbClr val="FFFFFF"/>
                        </a:solidFill>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GB" sz="1100" b="1" dirty="0">
                        <a:solidFill>
                          <a:srgbClr val="FFFFFF"/>
                        </a:solidFill>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737908482"/>
                  </a:ext>
                </a:extLst>
              </a:tr>
              <a:tr h="1658631">
                <a:tc>
                  <a:txBody>
                    <a:bodyPr/>
                    <a:lstStyle/>
                    <a:p>
                      <a:pPr marL="0" marR="0">
                        <a:lnSpc>
                          <a:spcPct val="107000"/>
                        </a:lnSpc>
                        <a:spcBef>
                          <a:spcPts val="0"/>
                        </a:spcBef>
                        <a:spcAft>
                          <a:spcPts val="0"/>
                        </a:spcAft>
                      </a:pPr>
                      <a:r>
                        <a:rPr lang="en-GB" sz="1100" b="1"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Presentation, performance, or demonstration</a:t>
                      </a:r>
                    </a:p>
                    <a:p>
                      <a:pPr marL="0" marR="0">
                        <a:lnSpc>
                          <a:spcPct val="107000"/>
                        </a:lnSpc>
                        <a:spcBef>
                          <a:spcPts val="0"/>
                        </a:spcBef>
                        <a:spcAft>
                          <a:spcPts val="0"/>
                        </a:spcAft>
                      </a:pPr>
                      <a:endParaRPr lang="en-GB" sz="1100" b="1"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GB" sz="1100" b="1"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GB" sz="1100" b="1"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GB" sz="1100" b="1"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GB" sz="1100" b="1"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GB" sz="1100" b="1"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GB" sz="1100" b="1"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038874149"/>
                  </a:ext>
                </a:extLst>
              </a:tr>
              <a:tr h="1103023">
                <a:tc>
                  <a:txBody>
                    <a:bodyPr/>
                    <a:lstStyle/>
                    <a:p>
                      <a:pPr marL="0" marR="0">
                        <a:lnSpc>
                          <a:spcPct val="107000"/>
                        </a:lnSpc>
                        <a:spcBef>
                          <a:spcPts val="0"/>
                        </a:spcBef>
                        <a:spcAft>
                          <a:spcPts val="0"/>
                        </a:spcAft>
                      </a:pPr>
                      <a:r>
                        <a:rPr lang="en-GB" sz="1100" b="1" dirty="0">
                          <a:effectLst/>
                          <a:latin typeface="Calibri" panose="020F0502020204030204" pitchFamily="34" charset="0"/>
                          <a:ea typeface="DengXian" panose="02010600030101010101" pitchFamily="2" charset="-122"/>
                          <a:cs typeface="Arial" panose="020B0604020202020204" pitchFamily="34" charset="0"/>
                        </a:rPr>
                        <a:t>Single exam</a:t>
                      </a:r>
                    </a:p>
                    <a:p>
                      <a:pPr marL="0" marR="0">
                        <a:lnSpc>
                          <a:spcPct val="107000"/>
                        </a:lnSpc>
                        <a:spcBef>
                          <a:spcPts val="0"/>
                        </a:spcBef>
                        <a:spcAft>
                          <a:spcPts val="0"/>
                        </a:spcAft>
                      </a:pPr>
                      <a:endParaRPr lang="en-GB" sz="1100" b="1"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GB" sz="1100" b="1"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GB" sz="1100" b="1"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GB" sz="1100" b="1"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0"/>
                        </a:spcAft>
                      </a:pP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902494715"/>
                  </a:ext>
                </a:extLst>
              </a:tr>
            </a:tbl>
          </a:graphicData>
        </a:graphic>
      </p:graphicFrame>
      <p:pic>
        <p:nvPicPr>
          <p:cNvPr id="9" name="Content Placeholder 3">
            <a:extLst>
              <a:ext uri="{FF2B5EF4-FFF2-40B4-BE49-F238E27FC236}">
                <a16:creationId xmlns:a16="http://schemas.microsoft.com/office/drawing/2014/main" id="{422273E3-AAA4-4694-AB04-8A29AFD9EB26}"/>
              </a:ext>
            </a:extLst>
          </p:cNvPr>
          <p:cNvPicPr>
            <a:picLocks noChangeAspect="1"/>
          </p:cNvPicPr>
          <p:nvPr/>
        </p:nvPicPr>
        <p:blipFill>
          <a:blip r:embed="rId5"/>
          <a:stretch>
            <a:fillRect/>
          </a:stretch>
        </p:blipFill>
        <p:spPr>
          <a:xfrm>
            <a:off x="4224813" y="2143815"/>
            <a:ext cx="8533369" cy="4417963"/>
          </a:xfrm>
          <a:prstGeom prst="rect">
            <a:avLst/>
          </a:prstGeom>
        </p:spPr>
      </p:pic>
    </p:spTree>
    <p:custDataLst>
      <p:tags r:id="rId1"/>
    </p:custDataLst>
    <p:extLst>
      <p:ext uri="{BB962C8B-B14F-4D97-AF65-F5344CB8AC3E}">
        <p14:creationId xmlns:p14="http://schemas.microsoft.com/office/powerpoint/2010/main" val="198968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Cloisters of the Gilbert Scott Building">
            <a:extLst>
              <a:ext uri="{FF2B5EF4-FFF2-40B4-BE49-F238E27FC236}">
                <a16:creationId xmlns:a16="http://schemas.microsoft.com/office/drawing/2014/main" id="{BD804880-A425-204D-AAF3-2F30656B3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637549" y="1604800"/>
            <a:ext cx="8222672" cy="515335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ctr"/>
            <a:r>
              <a:rPr lang="en-US" dirty="0">
                <a:solidFill>
                  <a:schemeClr val="tx1"/>
                </a:solidFill>
              </a:rPr>
              <a:t>Reducing High Stakes Assessment</a:t>
            </a:r>
          </a:p>
        </p:txBody>
      </p:sp>
      <p:graphicFrame>
        <p:nvGraphicFramePr>
          <p:cNvPr id="2" name="Table 2">
            <a:extLst>
              <a:ext uri="{FF2B5EF4-FFF2-40B4-BE49-F238E27FC236}">
                <a16:creationId xmlns:a16="http://schemas.microsoft.com/office/drawing/2014/main" id="{92DA6FBA-174F-44E8-B6D4-8015EE27AE53}"/>
              </a:ext>
            </a:extLst>
          </p:cNvPr>
          <p:cNvGraphicFramePr>
            <a:graphicFrameLocks noGrp="1"/>
          </p:cNvGraphicFramePr>
          <p:nvPr>
            <p:ph idx="4294967295"/>
            <p:extLst>
              <p:ext uri="{D42A27DB-BD31-4B8C-83A1-F6EECF244321}">
                <p14:modId xmlns:p14="http://schemas.microsoft.com/office/powerpoint/2010/main" val="274917432"/>
              </p:ext>
            </p:extLst>
          </p:nvPr>
        </p:nvGraphicFramePr>
        <p:xfrm>
          <a:off x="672419" y="2130321"/>
          <a:ext cx="8187802" cy="4627830"/>
        </p:xfrm>
        <a:graphic>
          <a:graphicData uri="http://schemas.openxmlformats.org/drawingml/2006/table">
            <a:tbl>
              <a:tblPr firstRow="1" bandRow="1">
                <a:tableStyleId>{5C22544A-7EE6-4342-B048-85BDC9FD1C3A}</a:tableStyleId>
              </a:tblPr>
              <a:tblGrid>
                <a:gridCol w="4093901">
                  <a:extLst>
                    <a:ext uri="{9D8B030D-6E8A-4147-A177-3AD203B41FA5}">
                      <a16:colId xmlns:a16="http://schemas.microsoft.com/office/drawing/2014/main" val="1880163651"/>
                    </a:ext>
                  </a:extLst>
                </a:gridCol>
                <a:gridCol w="4093901">
                  <a:extLst>
                    <a:ext uri="{9D8B030D-6E8A-4147-A177-3AD203B41FA5}">
                      <a16:colId xmlns:a16="http://schemas.microsoft.com/office/drawing/2014/main" val="3858988754"/>
                    </a:ext>
                  </a:extLst>
                </a:gridCol>
              </a:tblGrid>
              <a:tr h="1147885">
                <a:tc>
                  <a:txBody>
                    <a:bodyPr/>
                    <a:lstStyle/>
                    <a:p>
                      <a:pPr marL="0" marR="0">
                        <a:lnSpc>
                          <a:spcPct val="107000"/>
                        </a:lnSpc>
                        <a:spcBef>
                          <a:spcPts val="0"/>
                        </a:spcBef>
                        <a:spcAft>
                          <a:spcPts val="0"/>
                        </a:spcAft>
                      </a:pPr>
                      <a:r>
                        <a:rPr lang="en-GB" sz="1100" b="1" dirty="0">
                          <a:solidFill>
                            <a:srgbClr val="FFFFFF"/>
                          </a:solidFill>
                          <a:effectLst/>
                          <a:latin typeface="Calibri" panose="020F0502020204030204" pitchFamily="34" charset="0"/>
                          <a:ea typeface="DengXian" panose="02010600030101010101" pitchFamily="2" charset="-122"/>
                          <a:cs typeface="Arial" panose="020B0604020202020204" pitchFamily="34" charset="0"/>
                        </a:rPr>
                        <a:t>End of course</a:t>
                      </a: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737908482"/>
                  </a:ext>
                </a:extLst>
              </a:tr>
              <a:tr h="2181006">
                <a:tc>
                  <a:txBody>
                    <a:bodyPr/>
                    <a:lstStyle/>
                    <a:p>
                      <a:pPr marL="0" marR="0">
                        <a:lnSpc>
                          <a:spcPct val="107000"/>
                        </a:lnSpc>
                        <a:spcBef>
                          <a:spcPts val="0"/>
                        </a:spcBef>
                        <a:spcAft>
                          <a:spcPts val="0"/>
                        </a:spcAft>
                      </a:pPr>
                      <a:r>
                        <a:rPr lang="en-GB" sz="1100" b="1"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Unseen</a:t>
                      </a: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038874149"/>
                  </a:ext>
                </a:extLst>
              </a:tr>
              <a:tr h="1298939">
                <a:tc>
                  <a:txBody>
                    <a:bodyPr/>
                    <a:lstStyle/>
                    <a:p>
                      <a:pPr marL="0" marR="0">
                        <a:lnSpc>
                          <a:spcPct val="107000"/>
                        </a:lnSpc>
                        <a:spcBef>
                          <a:spcPts val="0"/>
                        </a:spcBef>
                        <a:spcAft>
                          <a:spcPts val="0"/>
                        </a:spcAft>
                      </a:pPr>
                      <a:r>
                        <a:rPr lang="en-GB" sz="1100" b="1" dirty="0">
                          <a:effectLst/>
                          <a:latin typeface="Calibri" panose="020F0502020204030204" pitchFamily="34" charset="0"/>
                          <a:ea typeface="DengXian" panose="02010600030101010101" pitchFamily="2" charset="-122"/>
                          <a:cs typeface="Arial" panose="020B0604020202020204" pitchFamily="34" charset="0"/>
                        </a:rPr>
                        <a:t>High stakes assessment expected by accrediting body</a:t>
                      </a: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902494715"/>
                  </a:ext>
                </a:extLst>
              </a:tr>
            </a:tbl>
          </a:graphicData>
        </a:graphic>
      </p:graphicFrame>
      <p:pic>
        <p:nvPicPr>
          <p:cNvPr id="7" name="Content Placeholder 7">
            <a:extLst>
              <a:ext uri="{FF2B5EF4-FFF2-40B4-BE49-F238E27FC236}">
                <a16:creationId xmlns:a16="http://schemas.microsoft.com/office/drawing/2014/main" id="{80123EB1-522F-4C65-8C64-44FDBFE582F1}"/>
              </a:ext>
            </a:extLst>
          </p:cNvPr>
          <p:cNvPicPr>
            <a:picLocks noChangeAspect="1"/>
          </p:cNvPicPr>
          <p:nvPr/>
        </p:nvPicPr>
        <p:blipFill>
          <a:blip r:embed="rId5"/>
          <a:stretch>
            <a:fillRect/>
          </a:stretch>
        </p:blipFill>
        <p:spPr>
          <a:xfrm>
            <a:off x="4229837" y="2133473"/>
            <a:ext cx="8526656" cy="4556394"/>
          </a:xfrm>
          <a:prstGeom prst="rect">
            <a:avLst/>
          </a:prstGeom>
        </p:spPr>
      </p:pic>
    </p:spTree>
    <p:custDataLst>
      <p:tags r:id="rId1"/>
    </p:custDataLst>
    <p:extLst>
      <p:ext uri="{BB962C8B-B14F-4D97-AF65-F5344CB8AC3E}">
        <p14:creationId xmlns:p14="http://schemas.microsoft.com/office/powerpoint/2010/main" val="3776949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Earth with flight-paths highlighted on top">
            <a:extLst>
              <a:ext uri="{FF2B5EF4-FFF2-40B4-BE49-F238E27FC236}">
                <a16:creationId xmlns:a16="http://schemas.microsoft.com/office/drawing/2014/main" id="{FF43C497-ED40-5641-B2B1-20E51449F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458875" y="1619427"/>
            <a:ext cx="7644601" cy="4974676"/>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3865"/>
              </a:solidFill>
              <a:effectLst/>
              <a:uLnTx/>
              <a:uFillTx/>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458875" y="1619427"/>
            <a:ext cx="6653222" cy="672073"/>
          </a:xfrm>
          <a:prstGeom prst="rect">
            <a:avLst/>
          </a:prstGeom>
        </p:spPr>
        <p:txBody>
          <a:bodyPr/>
          <a:lstStyle/>
          <a:p>
            <a:pPr algn="l"/>
            <a:r>
              <a:rPr lang="en-GB" dirty="0">
                <a:solidFill>
                  <a:schemeClr val="tx1"/>
                </a:solidFill>
              </a:rPr>
              <a:t>Activity </a:t>
            </a:r>
            <a:endParaRPr lang="en-US" dirty="0">
              <a:solidFill>
                <a:schemeClr val="tx1"/>
              </a:solidFill>
            </a:endParaRPr>
          </a:p>
        </p:txBody>
      </p:sp>
      <p:sp>
        <p:nvSpPr>
          <p:cNvPr id="6" name="Content Placeholder 2"/>
          <p:cNvSpPr>
            <a:spLocks noGrp="1"/>
          </p:cNvSpPr>
          <p:nvPr>
            <p:ph idx="4294967295"/>
          </p:nvPr>
        </p:nvSpPr>
        <p:spPr>
          <a:xfrm>
            <a:off x="553469" y="2291500"/>
            <a:ext cx="7550007" cy="3851802"/>
          </a:xfrm>
          <a:prstGeom prst="rect">
            <a:avLst/>
          </a:prstGeom>
        </p:spPr>
        <p:txBody>
          <a:bodyPr>
            <a:noAutofit/>
          </a:bodyPr>
          <a:lstStyle/>
          <a:p>
            <a:pPr marL="380990" indent="-380990">
              <a:buFont typeface="Arial" charset="0"/>
              <a:buChar char="•"/>
            </a:pPr>
            <a:r>
              <a:rPr lang="en-GB" sz="2000" dirty="0"/>
              <a:t>Now that you have had some time to think about high stakes assessment, think about the a course you teach</a:t>
            </a:r>
          </a:p>
          <a:p>
            <a:pPr marL="838190" lvl="1" indent="-380990">
              <a:buFont typeface="Arial" charset="0"/>
              <a:buChar char="•"/>
            </a:pPr>
            <a:r>
              <a:rPr lang="en-GB" sz="2000" dirty="0"/>
              <a:t>Does it contain high stakes assessment?</a:t>
            </a:r>
          </a:p>
          <a:p>
            <a:pPr marL="838190" lvl="1" indent="-380990">
              <a:buFont typeface="Arial" charset="0"/>
              <a:buChar char="•"/>
            </a:pPr>
            <a:r>
              <a:rPr lang="en-GB" sz="2000" dirty="0"/>
              <a:t>If yes, is there a way to introduce another assessment?</a:t>
            </a:r>
          </a:p>
          <a:p>
            <a:pPr marL="1295390" lvl="2" indent="-380990">
              <a:buFont typeface="Arial" charset="0"/>
              <a:buChar char="•"/>
            </a:pPr>
            <a:r>
              <a:rPr lang="en-GB" sz="2000" dirty="0"/>
              <a:t>When in the semester would introduce another assessment?</a:t>
            </a:r>
          </a:p>
          <a:p>
            <a:pPr marL="838190" lvl="1" indent="-380990">
              <a:buFont typeface="Arial" charset="0"/>
              <a:buChar char="•"/>
            </a:pPr>
            <a:r>
              <a:rPr lang="en-GB" sz="2000" dirty="0"/>
              <a:t>What type of assessment methods might be best for assessing your students?</a:t>
            </a:r>
          </a:p>
          <a:p>
            <a:pPr marL="838190" lvl="1" indent="-380990">
              <a:buFont typeface="Arial" charset="0"/>
              <a:buChar char="•"/>
            </a:pPr>
            <a:r>
              <a:rPr lang="en-GB" sz="2000" dirty="0"/>
              <a:t>How can you make sure that the assessment is constructively aligned to the ILOs</a:t>
            </a:r>
          </a:p>
        </p:txBody>
      </p:sp>
    </p:spTree>
    <p:custDataLst>
      <p:tags r:id="rId1"/>
    </p:custDataLst>
    <p:extLst>
      <p:ext uri="{BB962C8B-B14F-4D97-AF65-F5344CB8AC3E}">
        <p14:creationId xmlns:p14="http://schemas.microsoft.com/office/powerpoint/2010/main" val="422589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0CB29C-8AE4-45D8-B7A4-B3B640EF3A26}"/>
              </a:ext>
            </a:extLst>
          </p:cNvPr>
          <p:cNvSpPr>
            <a:spLocks noGrp="1"/>
          </p:cNvSpPr>
          <p:nvPr>
            <p:ph idx="1"/>
          </p:nvPr>
        </p:nvSpPr>
        <p:spPr>
          <a:xfrm>
            <a:off x="643467" y="2546224"/>
            <a:ext cx="3448259" cy="3342747"/>
          </a:xfrm>
        </p:spPr>
        <p:txBody>
          <a:bodyPr>
            <a:normAutofit/>
          </a:bodyPr>
          <a:lstStyle/>
          <a:p>
            <a:r>
              <a:rPr lang="en-US" sz="1800" dirty="0">
                <a:solidFill>
                  <a:srgbClr val="FFFFFF"/>
                </a:solidFill>
              </a:rPr>
              <a:t>Questions? Please feel free to get in touch.</a:t>
            </a:r>
          </a:p>
          <a:p>
            <a:r>
              <a:rPr lang="en-US" sz="1800" dirty="0">
                <a:solidFill>
                  <a:srgbClr val="FFFFFF"/>
                </a:solidFill>
              </a:rPr>
              <a:t>Dr Kimberly Wilder-Davis</a:t>
            </a:r>
          </a:p>
          <a:p>
            <a:r>
              <a:rPr lang="en-US" sz="1800" dirty="0">
                <a:solidFill>
                  <a:srgbClr val="FFFFFF"/>
                </a:solidFill>
              </a:rPr>
              <a:t>Kimberly.wilder@glasgow.ac.uk</a:t>
            </a:r>
          </a:p>
        </p:txBody>
      </p:sp>
      <p:pic>
        <p:nvPicPr>
          <p:cNvPr id="4" name="Picture 3">
            <a:extLst>
              <a:ext uri="{FF2B5EF4-FFF2-40B4-BE49-F238E27FC236}">
                <a16:creationId xmlns:a16="http://schemas.microsoft.com/office/drawing/2014/main" id="{B8EE0901-8130-453C-A8BA-900249BECDAF}"/>
              </a:ext>
            </a:extLst>
          </p:cNvPr>
          <p:cNvPicPr>
            <a:picLocks noChangeAspect="1"/>
          </p:cNvPicPr>
          <p:nvPr/>
        </p:nvPicPr>
        <p:blipFill rotWithShape="1">
          <a:blip r:embed="rId3"/>
          <a:srcRect t="15217" r="1" b="16547"/>
          <a:stretch/>
        </p:blipFill>
        <p:spPr>
          <a:xfrm>
            <a:off x="4654296" y="10"/>
            <a:ext cx="7537703" cy="6857990"/>
          </a:xfrm>
          <a:prstGeom prst="rect">
            <a:avLst/>
          </a:prstGeom>
        </p:spPr>
      </p:pic>
    </p:spTree>
    <p:custDataLst>
      <p:tags r:id="rId1"/>
    </p:custDataLst>
    <p:extLst>
      <p:ext uri="{BB962C8B-B14F-4D97-AF65-F5344CB8AC3E}">
        <p14:creationId xmlns:p14="http://schemas.microsoft.com/office/powerpoint/2010/main" val="86986061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Glasgow city skyline">
            <a:extLst>
              <a:ext uri="{FF2B5EF4-FFF2-40B4-BE49-F238E27FC236}">
                <a16:creationId xmlns:a16="http://schemas.microsoft.com/office/drawing/2014/main" id="{F0C71EDA-1501-564B-9E26-D56B7C035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175095" y="1608365"/>
            <a:ext cx="7213677" cy="4498146"/>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3865"/>
              </a:solidFill>
              <a:effectLst/>
              <a:uLnTx/>
              <a:uFillTx/>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290710" y="1629666"/>
            <a:ext cx="9052988" cy="672073"/>
          </a:xfrm>
          <a:prstGeom prst="rect">
            <a:avLst/>
          </a:prstGeom>
        </p:spPr>
        <p:txBody>
          <a:bodyPr>
            <a:normAutofit/>
          </a:bodyPr>
          <a:lstStyle/>
          <a:p>
            <a:pPr algn="l"/>
            <a:r>
              <a:rPr lang="en-US" dirty="0">
                <a:solidFill>
                  <a:schemeClr val="tx1"/>
                </a:solidFill>
              </a:rPr>
              <a:t>High Stakes Assessment</a:t>
            </a:r>
          </a:p>
        </p:txBody>
      </p:sp>
      <p:sp>
        <p:nvSpPr>
          <p:cNvPr id="6" name="Content Placeholder 2"/>
          <p:cNvSpPr>
            <a:spLocks noGrp="1"/>
          </p:cNvSpPr>
          <p:nvPr>
            <p:ph idx="4294967295"/>
          </p:nvPr>
        </p:nvSpPr>
        <p:spPr>
          <a:xfrm>
            <a:off x="175095" y="2301739"/>
            <a:ext cx="7140105" cy="3615287"/>
          </a:xfrm>
          <a:prstGeom prst="rect">
            <a:avLst/>
          </a:prstGeom>
        </p:spPr>
        <p:txBody>
          <a:bodyPr>
            <a:noAutofit/>
          </a:bodyPr>
          <a:lstStyle/>
          <a:p>
            <a:pPr marL="0" indent="0">
              <a:buNone/>
            </a:pPr>
            <a:r>
              <a:rPr lang="en-GB" sz="24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High-stakes assessment is most often described as </a:t>
            </a:r>
          </a:p>
          <a:p>
            <a:r>
              <a:rPr lang="en-GB" sz="2400" b="1" i="1" dirty="0">
                <a:solidFill>
                  <a:schemeClr val="tx1"/>
                </a:solidFill>
                <a:effectLst/>
                <a:latin typeface="Calibri" panose="020F0502020204030204" pitchFamily="34" charset="0"/>
                <a:ea typeface="DengXian" panose="02010600030101010101" pitchFamily="2" charset="-122"/>
                <a:cs typeface="Arial" panose="020B0604020202020204" pitchFamily="34" charset="0"/>
              </a:rPr>
              <a:t>one in which a student can fail a course based on their performance in that one piece of assessment, often at the end of a course, and often in an unseen examination scenario, with the potential for this to adversely affect their degree classification</a:t>
            </a:r>
            <a:r>
              <a:rPr lang="en-GB" sz="24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a:t>
            </a:r>
          </a:p>
          <a:p>
            <a:endParaRPr lang="en-GB" dirty="0">
              <a:solidFill>
                <a:schemeClr val="tx1"/>
              </a:solidFill>
              <a:latin typeface="Calibri" panose="020F0502020204030204" pitchFamily="34" charset="0"/>
              <a:ea typeface="DengXian" panose="02010600030101010101" pitchFamily="2" charset="-122"/>
            </a:endParaRPr>
          </a:p>
          <a:p>
            <a:r>
              <a:rPr lang="en-US" dirty="0"/>
              <a:t>From: </a:t>
            </a:r>
            <a:r>
              <a:rPr lang="en-GB" sz="2400" b="1" i="1" kern="0" dirty="0">
                <a:effectLst/>
                <a:latin typeface="Calibri Light" panose="020F0302020204030204" pitchFamily="34" charset="0"/>
                <a:ea typeface="DengXian Light" panose="02010600030101010101" pitchFamily="2" charset="-122"/>
                <a:cs typeface="Times New Roman" panose="02020603050405020304" pitchFamily="18" charset="0"/>
              </a:rPr>
              <a:t>Reducing and Removing High-Stakes Assessment</a:t>
            </a:r>
            <a:r>
              <a:rPr lang="en-GB" sz="2400" b="1" kern="0" dirty="0">
                <a:effectLst/>
                <a:latin typeface="Calibri Light" panose="020F0302020204030204" pitchFamily="34" charset="0"/>
                <a:ea typeface="DengXian Light" panose="02010600030101010101" pitchFamily="2" charset="-122"/>
                <a:cs typeface="Times New Roman" panose="02020603050405020304" pitchFamily="18" charset="0"/>
              </a:rPr>
              <a:t> </a:t>
            </a:r>
            <a:r>
              <a:rPr lang="en-US" sz="2400" b="1" kern="0" dirty="0">
                <a:effectLst/>
                <a:latin typeface="Calibri Light" panose="020F0302020204030204" pitchFamily="34" charset="0"/>
                <a:ea typeface="DengXian Light" panose="02010600030101010101" pitchFamily="2" charset="-122"/>
                <a:cs typeface="Times New Roman" panose="02020603050405020304" pitchFamily="18" charset="0"/>
              </a:rPr>
              <a:t>circulated to the University of Glasgow </a:t>
            </a:r>
          </a:p>
          <a:p>
            <a:endParaRPr lang="en-GB" sz="24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p:txBody>
      </p:sp>
    </p:spTree>
    <p:custDataLst>
      <p:tags r:id="rId1"/>
    </p:custDataLst>
    <p:extLst>
      <p:ext uri="{BB962C8B-B14F-4D97-AF65-F5344CB8AC3E}">
        <p14:creationId xmlns:p14="http://schemas.microsoft.com/office/powerpoint/2010/main" val="67367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Glasgow city skyline">
            <a:extLst>
              <a:ext uri="{FF2B5EF4-FFF2-40B4-BE49-F238E27FC236}">
                <a16:creationId xmlns:a16="http://schemas.microsoft.com/office/drawing/2014/main" id="{F0C71EDA-1501-564B-9E26-D56B7C035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175095" y="1629666"/>
            <a:ext cx="7213677" cy="4498146"/>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3865"/>
              </a:solidFill>
              <a:effectLst/>
              <a:uLnTx/>
              <a:uFillTx/>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290710" y="1629666"/>
            <a:ext cx="9052988" cy="672073"/>
          </a:xfrm>
          <a:prstGeom prst="rect">
            <a:avLst/>
          </a:prstGeom>
        </p:spPr>
        <p:txBody>
          <a:bodyPr>
            <a:normAutofit/>
          </a:bodyPr>
          <a:lstStyle/>
          <a:p>
            <a:pPr algn="l"/>
            <a:r>
              <a:rPr lang="en-US" dirty="0">
                <a:solidFill>
                  <a:schemeClr val="tx1"/>
                </a:solidFill>
              </a:rPr>
              <a:t>High Stakes Assessment</a:t>
            </a:r>
          </a:p>
        </p:txBody>
      </p:sp>
      <p:sp>
        <p:nvSpPr>
          <p:cNvPr id="6" name="Content Placeholder 2"/>
          <p:cNvSpPr>
            <a:spLocks noGrp="1"/>
          </p:cNvSpPr>
          <p:nvPr>
            <p:ph idx="4294967295"/>
          </p:nvPr>
        </p:nvSpPr>
        <p:spPr>
          <a:xfrm>
            <a:off x="175095" y="2301739"/>
            <a:ext cx="7140105" cy="3758291"/>
          </a:xfrm>
          <a:prstGeom prst="rect">
            <a:avLst/>
          </a:prstGeom>
        </p:spPr>
        <p:txBody>
          <a:bodyPr>
            <a:noAutofit/>
          </a:bodyPr>
          <a:lstStyle/>
          <a:p>
            <a:r>
              <a:rPr lang="en-GB" sz="2000" dirty="0">
                <a:solidFill>
                  <a:schemeClr val="tx1"/>
                </a:solidFill>
              </a:rPr>
              <a:t>It is not necessarily possible to state a percentage value for what constitutes high-stakes assessment as a proportion of assessment for any individual course; it is possible for a course to have only one piece of assessment (i.e. 100% of the course grade) but for it not to be high stakes thanks to the learning opportunities provided during the production of the work</a:t>
            </a:r>
          </a:p>
          <a:p>
            <a:r>
              <a:rPr lang="en-GB" sz="2000" dirty="0">
                <a:solidFill>
                  <a:schemeClr val="tx1"/>
                </a:solidFill>
              </a:rPr>
              <a:t>But a general consideration on campus is that an assessment over 50% of the overall mark for the course is considered high stakes</a:t>
            </a:r>
            <a:endParaRPr lang="en-US" sz="2000" dirty="0">
              <a:solidFill>
                <a:schemeClr val="tx1"/>
              </a:solidFill>
            </a:endParaRPr>
          </a:p>
          <a:p>
            <a:r>
              <a:rPr lang="en-US" sz="1600" dirty="0">
                <a:solidFill>
                  <a:schemeClr val="tx1"/>
                </a:solidFill>
              </a:rPr>
              <a:t>From: </a:t>
            </a:r>
            <a:r>
              <a:rPr lang="en-GB" sz="1600" b="1" i="1" kern="0" dirty="0">
                <a:solidFill>
                  <a:schemeClr val="tx1"/>
                </a:solidFill>
                <a:effectLst/>
                <a:latin typeface="Calibri Light" panose="020F0302020204030204" pitchFamily="34" charset="0"/>
                <a:ea typeface="DengXian Light" panose="02010600030101010101" pitchFamily="2" charset="-122"/>
                <a:cs typeface="Times New Roman" panose="02020603050405020304" pitchFamily="18" charset="0"/>
              </a:rPr>
              <a:t>Reducing and Removing High-Stakes Assessment</a:t>
            </a:r>
            <a:r>
              <a:rPr lang="en-GB" sz="1600" b="1" kern="0" dirty="0">
                <a:solidFill>
                  <a:schemeClr val="tx1"/>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n-US" sz="1800" b="1" kern="0" dirty="0">
                <a:effectLst/>
                <a:latin typeface="Calibri Light" panose="020F0302020204030204" pitchFamily="34" charset="0"/>
                <a:ea typeface="DengXian Light" panose="02010600030101010101" pitchFamily="2" charset="-122"/>
                <a:cs typeface="Times New Roman" panose="02020603050405020304" pitchFamily="18" charset="0"/>
              </a:rPr>
              <a:t>circulated to the University of Glasgow </a:t>
            </a:r>
          </a:p>
          <a:p>
            <a:endParaRPr lang="en-GB" sz="24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p:txBody>
      </p:sp>
    </p:spTree>
    <p:custDataLst>
      <p:tags r:id="rId1"/>
    </p:custDataLst>
    <p:extLst>
      <p:ext uri="{BB962C8B-B14F-4D97-AF65-F5344CB8AC3E}">
        <p14:creationId xmlns:p14="http://schemas.microsoft.com/office/powerpoint/2010/main" val="165167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Gilbert Scott Building">
            <a:extLst>
              <a:ext uri="{FF2B5EF4-FFF2-40B4-BE49-F238E27FC236}">
                <a16:creationId xmlns:a16="http://schemas.microsoft.com/office/drawing/2014/main" id="{62112AFB-0DA5-A24E-B5B7-80942DB99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4" y="1429407"/>
            <a:ext cx="8333685" cy="5271432"/>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508791"/>
            <a:ext cx="7117206" cy="672073"/>
          </a:xfrm>
          <a:prstGeom prst="rect">
            <a:avLst/>
          </a:prstGeom>
        </p:spPr>
        <p:txBody>
          <a:bodyPr>
            <a:normAutofit/>
          </a:bodyPr>
          <a:lstStyle/>
          <a:p>
            <a:pPr algn="l"/>
            <a:r>
              <a:rPr lang="en-GB" dirty="0">
                <a:solidFill>
                  <a:schemeClr val="tx1"/>
                </a:solidFill>
              </a:rPr>
              <a:t>Examples of High Stakes Assessment </a:t>
            </a:r>
            <a:endParaRPr lang="en-US" dirty="0">
              <a:solidFill>
                <a:schemeClr val="tx1"/>
              </a:solidFill>
            </a:endParaRPr>
          </a:p>
        </p:txBody>
      </p:sp>
      <p:pic>
        <p:nvPicPr>
          <p:cNvPr id="8" name="Content Placeholder 4">
            <a:extLst>
              <a:ext uri="{FF2B5EF4-FFF2-40B4-BE49-F238E27FC236}">
                <a16:creationId xmlns:a16="http://schemas.microsoft.com/office/drawing/2014/main" id="{CE1AB8DC-5D37-46A7-9DD5-09A26A3B2D19}"/>
              </a:ext>
            </a:extLst>
          </p:cNvPr>
          <p:cNvPicPr>
            <a:picLocks noGrp="1" noChangeAspect="1"/>
          </p:cNvPicPr>
          <p:nvPr>
            <p:ph idx="4294967295"/>
          </p:nvPr>
        </p:nvPicPr>
        <p:blipFill>
          <a:blip r:embed="rId5"/>
          <a:stretch>
            <a:fillRect/>
          </a:stretch>
        </p:blipFill>
        <p:spPr>
          <a:xfrm>
            <a:off x="1901846" y="2584174"/>
            <a:ext cx="7117205" cy="3862062"/>
          </a:xfrm>
          <a:prstGeom prst="rect">
            <a:avLst/>
          </a:prstGeom>
        </p:spPr>
      </p:pic>
    </p:spTree>
    <p:custDataLst>
      <p:tags r:id="rId1"/>
    </p:custDataLst>
    <p:extLst>
      <p:ext uri="{BB962C8B-B14F-4D97-AF65-F5344CB8AC3E}">
        <p14:creationId xmlns:p14="http://schemas.microsoft.com/office/powerpoint/2010/main" val="4105846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Gilbert Scott Building">
            <a:extLst>
              <a:ext uri="{FF2B5EF4-FFF2-40B4-BE49-F238E27FC236}">
                <a16:creationId xmlns:a16="http://schemas.microsoft.com/office/drawing/2014/main" id="{62112AFB-0DA5-A24E-B5B7-80942DB99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4" y="1429407"/>
            <a:ext cx="8333685" cy="5271432"/>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508791"/>
            <a:ext cx="7117206" cy="672073"/>
          </a:xfrm>
          <a:prstGeom prst="rect">
            <a:avLst/>
          </a:prstGeom>
        </p:spPr>
        <p:txBody>
          <a:bodyPr>
            <a:normAutofit/>
          </a:bodyPr>
          <a:lstStyle/>
          <a:p>
            <a:pPr algn="l"/>
            <a:r>
              <a:rPr lang="en-GB" dirty="0">
                <a:solidFill>
                  <a:schemeClr val="tx1"/>
                </a:solidFill>
              </a:rPr>
              <a:t>Examples of High Stakes Assessment </a:t>
            </a:r>
            <a:endParaRPr lang="en-US" dirty="0">
              <a:solidFill>
                <a:schemeClr val="tx1"/>
              </a:solidFill>
            </a:endParaRPr>
          </a:p>
        </p:txBody>
      </p:sp>
      <p:graphicFrame>
        <p:nvGraphicFramePr>
          <p:cNvPr id="2" name="Table 2">
            <a:extLst>
              <a:ext uri="{FF2B5EF4-FFF2-40B4-BE49-F238E27FC236}">
                <a16:creationId xmlns:a16="http://schemas.microsoft.com/office/drawing/2014/main" id="{72A7D1D4-3244-46E4-88C6-B6361D9A9E8E}"/>
              </a:ext>
            </a:extLst>
          </p:cNvPr>
          <p:cNvGraphicFramePr>
            <a:graphicFrameLocks noGrp="1"/>
          </p:cNvGraphicFramePr>
          <p:nvPr>
            <p:extLst>
              <p:ext uri="{D42A27DB-BD31-4B8C-83A1-F6EECF244321}">
                <p14:modId xmlns:p14="http://schemas.microsoft.com/office/powerpoint/2010/main" val="1989635583"/>
              </p:ext>
            </p:extLst>
          </p:nvPr>
        </p:nvGraphicFramePr>
        <p:xfrm>
          <a:off x="1005272" y="2383761"/>
          <a:ext cx="7978734" cy="3392294"/>
        </p:xfrm>
        <a:graphic>
          <a:graphicData uri="http://schemas.openxmlformats.org/drawingml/2006/table">
            <a:tbl>
              <a:tblPr firstRow="1" bandRow="1">
                <a:tableStyleId>{5C22544A-7EE6-4342-B048-85BDC9FD1C3A}</a:tableStyleId>
              </a:tblPr>
              <a:tblGrid>
                <a:gridCol w="2655365">
                  <a:extLst>
                    <a:ext uri="{9D8B030D-6E8A-4147-A177-3AD203B41FA5}">
                      <a16:colId xmlns:a16="http://schemas.microsoft.com/office/drawing/2014/main" val="2937955465"/>
                    </a:ext>
                  </a:extLst>
                </a:gridCol>
                <a:gridCol w="5323369">
                  <a:extLst>
                    <a:ext uri="{9D8B030D-6E8A-4147-A177-3AD203B41FA5}">
                      <a16:colId xmlns:a16="http://schemas.microsoft.com/office/drawing/2014/main" val="2984602012"/>
                    </a:ext>
                  </a:extLst>
                </a:gridCol>
              </a:tblGrid>
              <a:tr h="636191">
                <a:tc>
                  <a:txBody>
                    <a:bodyPr/>
                    <a:lstStyle/>
                    <a:p>
                      <a:pPr marL="0" marR="0">
                        <a:lnSpc>
                          <a:spcPct val="107000"/>
                        </a:lnSpc>
                        <a:spcBef>
                          <a:spcPts val="0"/>
                        </a:spcBef>
                        <a:spcAft>
                          <a:spcPts val="0"/>
                        </a:spcAft>
                      </a:pPr>
                      <a:r>
                        <a:rPr lang="en-GB" sz="1100" b="1" dirty="0">
                          <a:solidFill>
                            <a:srgbClr val="FFFFFF"/>
                          </a:solidFill>
                          <a:effectLst/>
                          <a:latin typeface="Calibri" panose="020F0502020204030204" pitchFamily="34" charset="0"/>
                          <a:ea typeface="DengXian" panose="02010600030101010101" pitchFamily="2" charset="-122"/>
                          <a:cs typeface="Arial" panose="020B0604020202020204" pitchFamily="34" charset="0"/>
                        </a:rPr>
                        <a:t>Single exam</a:t>
                      </a: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100" b="1" dirty="0">
                          <a:solidFill>
                            <a:srgbClr val="FFFFFF"/>
                          </a:solidFill>
                          <a:effectLst/>
                          <a:latin typeface="Calibri" panose="020F0502020204030204" pitchFamily="34" charset="0"/>
                          <a:ea typeface="DengXian" panose="02010600030101010101" pitchFamily="2" charset="-122"/>
                          <a:cs typeface="Arial" panose="020B0604020202020204" pitchFamily="34" charset="0"/>
                        </a:rPr>
                        <a:t>A single exam is likely to be high-stakes because the student’s grade is based on their performance in one sitting. </a:t>
                      </a: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291635876"/>
                  </a:ext>
                </a:extLst>
              </a:tr>
              <a:tr h="2756103">
                <a:tc>
                  <a:txBody>
                    <a:bodyPr/>
                    <a:lstStyle/>
                    <a:p>
                      <a:pPr marL="0" marR="0">
                        <a:lnSpc>
                          <a:spcPct val="107000"/>
                        </a:lnSpc>
                        <a:spcBef>
                          <a:spcPts val="0"/>
                        </a:spcBef>
                        <a:spcAft>
                          <a:spcPts val="0"/>
                        </a:spcAft>
                      </a:pPr>
                      <a:r>
                        <a:rPr lang="en-GB" sz="1100" b="1"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End of course</a:t>
                      </a: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GB" sz="14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For reasons associated with allowing students to develop insights and benefit from cumulative learning, the end of course is frequently deemed to be the most appropriate point at which to undertake assessment of a range of, if not all, intended learning outcomes. However, if all assessment – or a single piece of assessment – fall at the end of the course, and if there is no formative assessment then there is no feedback</a:t>
                      </a:r>
                      <a:r>
                        <a:rPr lang="en-GB" sz="1400" i="1"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for </a:t>
                      </a:r>
                      <a:r>
                        <a:rPr lang="en-GB" sz="14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learning and students are unable to judge their capabilities or address any shortcomings in their understanding of the course.  </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952084390"/>
                  </a:ext>
                </a:extLst>
              </a:tr>
            </a:tbl>
          </a:graphicData>
        </a:graphic>
      </p:graphicFrame>
    </p:spTree>
    <p:custDataLst>
      <p:tags r:id="rId1"/>
    </p:custDataLst>
    <p:extLst>
      <p:ext uri="{BB962C8B-B14F-4D97-AF65-F5344CB8AC3E}">
        <p14:creationId xmlns:p14="http://schemas.microsoft.com/office/powerpoint/2010/main" val="407860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Gilbert Scott Building">
            <a:extLst>
              <a:ext uri="{FF2B5EF4-FFF2-40B4-BE49-F238E27FC236}">
                <a16:creationId xmlns:a16="http://schemas.microsoft.com/office/drawing/2014/main" id="{62112AFB-0DA5-A24E-B5B7-80942DB99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4" y="1429407"/>
            <a:ext cx="8333685" cy="5271432"/>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508791"/>
            <a:ext cx="7117206" cy="672073"/>
          </a:xfrm>
          <a:prstGeom prst="rect">
            <a:avLst/>
          </a:prstGeom>
        </p:spPr>
        <p:txBody>
          <a:bodyPr>
            <a:normAutofit/>
          </a:bodyPr>
          <a:lstStyle/>
          <a:p>
            <a:pPr algn="l"/>
            <a:r>
              <a:rPr lang="en-GB" dirty="0">
                <a:solidFill>
                  <a:schemeClr val="tx1"/>
                </a:solidFill>
              </a:rPr>
              <a:t>Examples of High Stakes Assessment </a:t>
            </a:r>
            <a:endParaRPr lang="en-US" dirty="0">
              <a:solidFill>
                <a:schemeClr val="tx1"/>
              </a:solidFill>
            </a:endParaRPr>
          </a:p>
        </p:txBody>
      </p:sp>
      <p:pic>
        <p:nvPicPr>
          <p:cNvPr id="6" name="Content Placeholder 3">
            <a:extLst>
              <a:ext uri="{FF2B5EF4-FFF2-40B4-BE49-F238E27FC236}">
                <a16:creationId xmlns:a16="http://schemas.microsoft.com/office/drawing/2014/main" id="{F1CBCFEC-5B91-4D9A-B3DF-0B1B9A2D8000}"/>
              </a:ext>
            </a:extLst>
          </p:cNvPr>
          <p:cNvPicPr>
            <a:picLocks noChangeAspect="1"/>
          </p:cNvPicPr>
          <p:nvPr/>
        </p:nvPicPr>
        <p:blipFill>
          <a:blip r:embed="rId5"/>
          <a:stretch>
            <a:fillRect/>
          </a:stretch>
        </p:blipFill>
        <p:spPr>
          <a:xfrm>
            <a:off x="1697383" y="2374032"/>
            <a:ext cx="7117206" cy="4157396"/>
          </a:xfrm>
          <a:prstGeom prst="rect">
            <a:avLst/>
          </a:prstGeom>
        </p:spPr>
      </p:pic>
    </p:spTree>
    <p:custDataLst>
      <p:tags r:id="rId1"/>
    </p:custDataLst>
    <p:extLst>
      <p:ext uri="{BB962C8B-B14F-4D97-AF65-F5344CB8AC3E}">
        <p14:creationId xmlns:p14="http://schemas.microsoft.com/office/powerpoint/2010/main" val="3240745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Gilbert Scott Building">
            <a:extLst>
              <a:ext uri="{FF2B5EF4-FFF2-40B4-BE49-F238E27FC236}">
                <a16:creationId xmlns:a16="http://schemas.microsoft.com/office/drawing/2014/main" id="{0A9F26CD-2426-514B-885A-BDDCCFCF9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584989" y="1604798"/>
            <a:ext cx="7934266" cy="445523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noAutofit/>
          </a:bodyPr>
          <a:lstStyle/>
          <a:p>
            <a:pPr algn="ctr"/>
            <a:r>
              <a:rPr lang="en-GB" sz="3600" b="1" dirty="0">
                <a:solidFill>
                  <a:schemeClr val="accent3">
                    <a:lumMod val="75000"/>
                  </a:schemeClr>
                </a:solidFill>
              </a:rPr>
              <a:t>Reducing High Stakes Assessment </a:t>
            </a:r>
            <a:endParaRPr lang="en-US" sz="3600" b="1" dirty="0">
              <a:solidFill>
                <a:schemeClr val="accent3">
                  <a:lumMod val="75000"/>
                </a:schemeClr>
              </a:solidFill>
            </a:endParaRPr>
          </a:p>
        </p:txBody>
      </p:sp>
      <p:sp>
        <p:nvSpPr>
          <p:cNvPr id="7" name="Content Placeholder 2"/>
          <p:cNvSpPr>
            <a:spLocks noGrp="1"/>
          </p:cNvSpPr>
          <p:nvPr>
            <p:ph idx="4294967295"/>
          </p:nvPr>
        </p:nvSpPr>
        <p:spPr>
          <a:xfrm>
            <a:off x="675861" y="2276873"/>
            <a:ext cx="7803637" cy="3675245"/>
          </a:xfrm>
          <a:prstGeom prst="rect">
            <a:avLst/>
          </a:prstGeom>
        </p:spPr>
        <p:txBody>
          <a:bodyPr>
            <a:noAutofit/>
          </a:bodyPr>
          <a:lstStyle/>
          <a:p>
            <a:pPr>
              <a:lnSpc>
                <a:spcPct val="100000"/>
              </a:lnSpc>
            </a:pPr>
            <a:r>
              <a:rPr lang="en-GB" b="1" dirty="0">
                <a:solidFill>
                  <a:schemeClr val="accent3">
                    <a:lumMod val="75000"/>
                  </a:schemeClr>
                </a:solidFill>
                <a:latin typeface="Aparajita" panose="020B0502040204020203" pitchFamily="18" charset="0"/>
                <a:cs typeface="Aparajita" panose="020B0502040204020203" pitchFamily="18" charset="0"/>
              </a:rPr>
              <a:t>Reducing the risk of high-stakes assessment is based on the following:</a:t>
            </a:r>
          </a:p>
          <a:p>
            <a:pPr>
              <a:lnSpc>
                <a:spcPct val="100000"/>
              </a:lnSpc>
            </a:pPr>
            <a:r>
              <a:rPr lang="en-GB" b="1" dirty="0">
                <a:solidFill>
                  <a:schemeClr val="accent3">
                    <a:lumMod val="75000"/>
                  </a:schemeClr>
                </a:solidFill>
                <a:latin typeface="Aparajita" panose="020B0502040204020203" pitchFamily="18" charset="0"/>
                <a:cs typeface="Aparajita" panose="020B0502040204020203" pitchFamily="18" charset="0"/>
              </a:rPr>
              <a:t>1. Where a single piece of assessment is proposed, there should be formative  learning opportunities that relate clearly to the final summative  submission, and on which feedback is provided in a timely manner so as to inform the final work.</a:t>
            </a:r>
          </a:p>
          <a:p>
            <a:pPr>
              <a:lnSpc>
                <a:spcPct val="100000"/>
              </a:lnSpc>
            </a:pPr>
            <a:r>
              <a:rPr lang="en-GB" b="1" dirty="0">
                <a:solidFill>
                  <a:schemeClr val="accent3">
                    <a:lumMod val="75000"/>
                  </a:schemeClr>
                </a:solidFill>
                <a:latin typeface="Aparajita" panose="020B0502040204020203" pitchFamily="18" charset="0"/>
                <a:cs typeface="Aparajita" panose="020B0502040204020203" pitchFamily="18" charset="0"/>
              </a:rPr>
              <a:t>2. The high stakes nature of assessment can be reduced by providing multiple opportunities for summative assessment, with rapid return of feedback and grade, spread throughout a course, enabling students to recognise where they need to undertake additional work to improve their understanding.</a:t>
            </a:r>
          </a:p>
          <a:p>
            <a:pPr marL="457200" lvl="1" indent="0">
              <a:buNone/>
            </a:pPr>
            <a:endParaRPr lang="en-US" sz="2000" kern="0" dirty="0">
              <a:solidFill>
                <a:schemeClr val="tx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36318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Gilbert Scott Building">
            <a:extLst>
              <a:ext uri="{FF2B5EF4-FFF2-40B4-BE49-F238E27FC236}">
                <a16:creationId xmlns:a16="http://schemas.microsoft.com/office/drawing/2014/main" id="{0A9F26CD-2426-514B-885A-BDDCCFCF9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normAutofit fontScale="90000"/>
          </a:bodyPr>
          <a:lstStyle/>
          <a:p>
            <a:pPr algn="ctr"/>
            <a:r>
              <a:rPr lang="en-GB" dirty="0">
                <a:solidFill>
                  <a:schemeClr val="accent3">
                    <a:lumMod val="75000"/>
                  </a:schemeClr>
                </a:solidFill>
              </a:rPr>
              <a:t>Assessment Design</a:t>
            </a:r>
            <a:endParaRPr lang="en-US" dirty="0">
              <a:solidFill>
                <a:schemeClr val="accent3">
                  <a:lumMod val="75000"/>
                </a:schemeClr>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dirty="0">
                <a:solidFill>
                  <a:schemeClr val="accent3">
                    <a:lumMod val="75000"/>
                  </a:schemeClr>
                </a:solidFill>
                <a:latin typeface="Arial" charset="0"/>
                <a:ea typeface="Arial" charset="0"/>
                <a:cs typeface="Arial" charset="0"/>
              </a:rPr>
              <a:t>Think of assessment as falling into three categories:</a:t>
            </a:r>
          </a:p>
          <a:p>
            <a:pPr lvl="1">
              <a:buFont typeface="Courier New" panose="02070309020205020404" pitchFamily="49" charset="0"/>
              <a:buChar char="o"/>
            </a:pPr>
            <a:r>
              <a:rPr lang="en-US" sz="2000" kern="0" dirty="0">
                <a:solidFill>
                  <a:schemeClr val="accent3">
                    <a:lumMod val="75000"/>
                  </a:schemeClr>
                </a:solidFill>
                <a:latin typeface="Arial" charset="0"/>
                <a:ea typeface="Arial" charset="0"/>
                <a:cs typeface="Arial" charset="0"/>
              </a:rPr>
              <a:t>Assessment </a:t>
            </a:r>
            <a:r>
              <a:rPr lang="en-US" sz="2000" b="1" u="sng" kern="0" dirty="0">
                <a:solidFill>
                  <a:schemeClr val="accent3">
                    <a:lumMod val="75000"/>
                  </a:schemeClr>
                </a:solidFill>
                <a:latin typeface="Arial" charset="0"/>
                <a:ea typeface="Arial" charset="0"/>
                <a:cs typeface="Arial" charset="0"/>
              </a:rPr>
              <a:t>of</a:t>
            </a:r>
            <a:r>
              <a:rPr lang="en-US" sz="2000" kern="0" dirty="0">
                <a:solidFill>
                  <a:schemeClr val="accent3">
                    <a:lumMod val="75000"/>
                  </a:schemeClr>
                </a:solidFill>
                <a:latin typeface="Arial" charset="0"/>
                <a:ea typeface="Arial" charset="0"/>
                <a:cs typeface="Arial" charset="0"/>
              </a:rPr>
              <a:t> learning</a:t>
            </a:r>
          </a:p>
          <a:p>
            <a:pPr lvl="1">
              <a:buFont typeface="Courier New" panose="02070309020205020404" pitchFamily="49" charset="0"/>
              <a:buChar char="o"/>
            </a:pPr>
            <a:r>
              <a:rPr lang="en-US" sz="2000" kern="0" dirty="0">
                <a:solidFill>
                  <a:schemeClr val="accent3">
                    <a:lumMod val="75000"/>
                  </a:schemeClr>
                </a:solidFill>
                <a:latin typeface="Arial" charset="0"/>
                <a:ea typeface="Arial" charset="0"/>
                <a:cs typeface="Arial" charset="0"/>
              </a:rPr>
              <a:t>Assessment </a:t>
            </a:r>
            <a:r>
              <a:rPr lang="en-US" sz="2000" b="1" u="sng" kern="0" dirty="0">
                <a:solidFill>
                  <a:schemeClr val="accent3">
                    <a:lumMod val="75000"/>
                  </a:schemeClr>
                </a:solidFill>
                <a:latin typeface="Arial" charset="0"/>
                <a:ea typeface="Arial" charset="0"/>
                <a:cs typeface="Arial" charset="0"/>
              </a:rPr>
              <a:t>for</a:t>
            </a:r>
            <a:r>
              <a:rPr lang="en-US" sz="2000" kern="0" dirty="0">
                <a:solidFill>
                  <a:schemeClr val="accent3">
                    <a:lumMod val="75000"/>
                  </a:schemeClr>
                </a:solidFill>
                <a:latin typeface="Arial" charset="0"/>
                <a:ea typeface="Arial" charset="0"/>
                <a:cs typeface="Arial" charset="0"/>
              </a:rPr>
              <a:t> learning</a:t>
            </a:r>
          </a:p>
          <a:p>
            <a:pPr lvl="1">
              <a:buFont typeface="Courier New" panose="02070309020205020404" pitchFamily="49" charset="0"/>
              <a:buChar char="o"/>
            </a:pPr>
            <a:r>
              <a:rPr lang="en-US" sz="2000" kern="0" dirty="0">
                <a:solidFill>
                  <a:schemeClr val="accent3">
                    <a:lumMod val="75000"/>
                  </a:schemeClr>
                </a:solidFill>
                <a:latin typeface="Arial" charset="0"/>
                <a:ea typeface="Arial" charset="0"/>
                <a:cs typeface="Arial" charset="0"/>
              </a:rPr>
              <a:t>Assessment </a:t>
            </a:r>
            <a:r>
              <a:rPr lang="en-US" sz="2000" b="1" u="sng" kern="0" dirty="0">
                <a:solidFill>
                  <a:schemeClr val="accent3">
                    <a:lumMod val="75000"/>
                  </a:schemeClr>
                </a:solidFill>
                <a:latin typeface="Arial" charset="0"/>
                <a:ea typeface="Arial" charset="0"/>
                <a:cs typeface="Arial" charset="0"/>
              </a:rPr>
              <a:t>as</a:t>
            </a:r>
            <a:r>
              <a:rPr lang="en-US" sz="2000" kern="0" dirty="0">
                <a:solidFill>
                  <a:schemeClr val="accent3">
                    <a:lumMod val="75000"/>
                  </a:schemeClr>
                </a:solidFill>
                <a:latin typeface="Arial" charset="0"/>
                <a:ea typeface="Arial" charset="0"/>
                <a:cs typeface="Arial" charset="0"/>
              </a:rPr>
              <a:t> learning</a:t>
            </a:r>
          </a:p>
          <a:p>
            <a:pPr marL="457200" lvl="1" indent="0">
              <a:buNone/>
            </a:pPr>
            <a:endParaRPr lang="en-US" sz="2000" kern="0" dirty="0">
              <a:solidFill>
                <a:schemeClr val="accent3">
                  <a:lumMod val="75000"/>
                </a:schemeClr>
              </a:solidFill>
              <a:latin typeface="Arial" charset="0"/>
              <a:ea typeface="Arial" charset="0"/>
              <a:cs typeface="Arial" charset="0"/>
            </a:endParaRPr>
          </a:p>
          <a:p>
            <a:pPr marL="457200" lvl="1" indent="0">
              <a:buNone/>
            </a:pPr>
            <a:r>
              <a:rPr lang="en-US" sz="2000" kern="0" dirty="0">
                <a:solidFill>
                  <a:schemeClr val="accent3">
                    <a:lumMod val="75000"/>
                  </a:schemeClr>
                </a:solidFill>
                <a:latin typeface="Arial" charset="0"/>
                <a:ea typeface="Arial" charset="0"/>
                <a:cs typeface="Arial" charset="0"/>
              </a:rPr>
              <a:t>The category of assessment is going to help you determine what type of assessment task you will need to design for the students. </a:t>
            </a:r>
          </a:p>
          <a:p>
            <a:pPr marL="457200" lvl="1" indent="0">
              <a:buNone/>
            </a:pPr>
            <a:endParaRPr lang="en-US" sz="2000" kern="0" dirty="0">
              <a:solidFill>
                <a:schemeClr val="tx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80666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duates throw their scrolls into the air after graduating">
            <a:extLst>
              <a:ext uri="{FF2B5EF4-FFF2-40B4-BE49-F238E27FC236}">
                <a16:creationId xmlns:a16="http://schemas.microsoft.com/office/drawing/2014/main" id="{EA013C8A-8BA2-E547-AF9B-3F8665B19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365761" y="1535431"/>
            <a:ext cx="9225980" cy="516806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2499354" y="1554739"/>
            <a:ext cx="4958793" cy="672073"/>
          </a:xfrm>
          <a:prstGeom prst="rect">
            <a:avLst/>
          </a:prstGeom>
        </p:spPr>
        <p:txBody>
          <a:bodyPr>
            <a:noAutofit/>
          </a:bodyPr>
          <a:lstStyle/>
          <a:p>
            <a:pPr algn="ctr"/>
            <a:r>
              <a:rPr lang="en-GB" sz="3600" b="1" dirty="0">
                <a:solidFill>
                  <a:schemeClr val="accent3">
                    <a:lumMod val="75000"/>
                  </a:schemeClr>
                </a:solidFill>
              </a:rPr>
              <a:t>Assessment Design</a:t>
            </a:r>
            <a:endParaRPr lang="en-US" sz="3600" b="1" dirty="0">
              <a:solidFill>
                <a:schemeClr val="accent3">
                  <a:lumMod val="75000"/>
                </a:schemeClr>
              </a:solidFill>
            </a:endParaRPr>
          </a:p>
        </p:txBody>
      </p:sp>
      <p:sp>
        <p:nvSpPr>
          <p:cNvPr id="7" name="Content Placeholder 2"/>
          <p:cNvSpPr>
            <a:spLocks noGrp="1"/>
          </p:cNvSpPr>
          <p:nvPr>
            <p:ph idx="4294967295"/>
          </p:nvPr>
        </p:nvSpPr>
        <p:spPr>
          <a:xfrm>
            <a:off x="416211" y="2180861"/>
            <a:ext cx="9131034" cy="4464157"/>
          </a:xfrm>
          <a:prstGeom prst="rect">
            <a:avLst/>
          </a:prstGeom>
        </p:spPr>
        <p:txBody>
          <a:bodyPr>
            <a:noAutofit/>
          </a:bodyPr>
          <a:lstStyle/>
          <a:p>
            <a:pPr marL="0" indent="0"/>
            <a:r>
              <a:rPr lang="en-US" kern="0" dirty="0">
                <a:solidFill>
                  <a:schemeClr val="accent3">
                    <a:lumMod val="75000"/>
                  </a:schemeClr>
                </a:solidFill>
                <a:latin typeface="Aharoni" panose="02010803020104030203" pitchFamily="2" charset="-79"/>
                <a:ea typeface="Arial" charset="0"/>
                <a:cs typeface="Aharoni" panose="02010803020104030203" pitchFamily="2" charset="-79"/>
              </a:rPr>
              <a:t>When thinking about designing your assessments, consider the following questions:</a:t>
            </a:r>
          </a:p>
          <a:p>
            <a:pPr lvl="1">
              <a:spcBef>
                <a:spcPts val="0"/>
              </a:spcBef>
              <a:buFont typeface="Courier New" panose="02070309020205020404" pitchFamily="49" charset="0"/>
              <a:buChar char="o"/>
            </a:pPr>
            <a:r>
              <a:rPr lang="en-GB" dirty="0">
                <a:solidFill>
                  <a:schemeClr val="accent3">
                    <a:lumMod val="75000"/>
                  </a:schemeClr>
                </a:solidFill>
                <a:effectLst/>
                <a:latin typeface="Aharoni" panose="02010803020104030203" pitchFamily="2" charset="-79"/>
                <a:cs typeface="Aharoni" panose="02010803020104030203" pitchFamily="2" charset="-79"/>
              </a:rPr>
              <a:t>Why are you teaching your students this ‘content’? </a:t>
            </a:r>
          </a:p>
          <a:p>
            <a:pPr marL="201168" lvl="1" indent="0">
              <a:spcBef>
                <a:spcPts val="0"/>
              </a:spcBef>
              <a:buNone/>
            </a:pPr>
            <a:endParaRPr lang="en-GB" dirty="0">
              <a:solidFill>
                <a:schemeClr val="accent3">
                  <a:lumMod val="75000"/>
                </a:schemeClr>
              </a:solidFill>
              <a:effectLst/>
              <a:latin typeface="Aharoni" panose="02010803020104030203" pitchFamily="2" charset="-79"/>
              <a:cs typeface="Aharoni" panose="02010803020104030203" pitchFamily="2" charset="-79"/>
            </a:endParaRPr>
          </a:p>
          <a:p>
            <a:pPr lvl="1">
              <a:lnSpc>
                <a:spcPct val="100000"/>
              </a:lnSpc>
              <a:spcBef>
                <a:spcPts val="0"/>
              </a:spcBef>
              <a:buFont typeface="Courier New" panose="02070309020205020404" pitchFamily="49" charset="0"/>
              <a:buChar char="o"/>
            </a:pPr>
            <a:r>
              <a:rPr lang="en-GB" dirty="0">
                <a:solidFill>
                  <a:schemeClr val="accent3">
                    <a:lumMod val="75000"/>
                  </a:schemeClr>
                </a:solidFill>
                <a:effectLst/>
                <a:latin typeface="Aharoni" panose="02010803020104030203" pitchFamily="2" charset="-79"/>
                <a:cs typeface="Aharoni" panose="02010803020104030203" pitchFamily="2" charset="-79"/>
              </a:rPr>
              <a:t>What is it you want them to know/learn/understand/be able to do? </a:t>
            </a:r>
          </a:p>
          <a:p>
            <a:pPr marL="201168" lvl="1" indent="0">
              <a:lnSpc>
                <a:spcPct val="100000"/>
              </a:lnSpc>
              <a:spcBef>
                <a:spcPts val="0"/>
              </a:spcBef>
              <a:buNone/>
            </a:pPr>
            <a:endParaRPr lang="en-GB" dirty="0">
              <a:solidFill>
                <a:schemeClr val="accent3">
                  <a:lumMod val="75000"/>
                </a:schemeClr>
              </a:solidFill>
              <a:effectLst/>
              <a:latin typeface="Aharoni" panose="02010803020104030203" pitchFamily="2" charset="-79"/>
              <a:cs typeface="Aharoni" panose="02010803020104030203" pitchFamily="2" charset="-79"/>
            </a:endParaRPr>
          </a:p>
          <a:p>
            <a:pPr lvl="1">
              <a:lnSpc>
                <a:spcPct val="100000"/>
              </a:lnSpc>
              <a:spcBef>
                <a:spcPts val="0"/>
              </a:spcBef>
              <a:buFont typeface="Courier New" panose="02070309020205020404" pitchFamily="49" charset="0"/>
              <a:buChar char="o"/>
            </a:pPr>
            <a:r>
              <a:rPr lang="en-GB" dirty="0">
                <a:solidFill>
                  <a:schemeClr val="accent3">
                    <a:lumMod val="75000"/>
                  </a:schemeClr>
                </a:solidFill>
                <a:effectLst/>
                <a:latin typeface="Aharoni" panose="02010803020104030203" pitchFamily="2" charset="-79"/>
                <a:cs typeface="Aharoni" panose="02010803020104030203" pitchFamily="2" charset="-79"/>
              </a:rPr>
              <a:t>How could they prove to you they ‘get it’? </a:t>
            </a:r>
          </a:p>
          <a:p>
            <a:pPr marL="201168" lvl="1" indent="0">
              <a:lnSpc>
                <a:spcPct val="100000"/>
              </a:lnSpc>
              <a:spcBef>
                <a:spcPts val="0"/>
              </a:spcBef>
              <a:buNone/>
            </a:pPr>
            <a:endParaRPr lang="en-GB" dirty="0">
              <a:solidFill>
                <a:schemeClr val="accent3">
                  <a:lumMod val="75000"/>
                </a:schemeClr>
              </a:solidFill>
              <a:effectLst/>
              <a:latin typeface="Aharoni" panose="02010803020104030203" pitchFamily="2" charset="-79"/>
              <a:cs typeface="Aharoni" panose="02010803020104030203" pitchFamily="2" charset="-79"/>
            </a:endParaRPr>
          </a:p>
          <a:p>
            <a:pPr lvl="1">
              <a:lnSpc>
                <a:spcPct val="100000"/>
              </a:lnSpc>
              <a:spcBef>
                <a:spcPts val="0"/>
              </a:spcBef>
              <a:buFont typeface="Courier New" panose="02070309020205020404" pitchFamily="49" charset="0"/>
              <a:buChar char="o"/>
            </a:pPr>
            <a:r>
              <a:rPr lang="en-GB" dirty="0">
                <a:solidFill>
                  <a:schemeClr val="accent3">
                    <a:lumMod val="75000"/>
                  </a:schemeClr>
                </a:solidFill>
                <a:effectLst/>
                <a:latin typeface="Aharoni" panose="02010803020104030203" pitchFamily="2" charset="-79"/>
                <a:cs typeface="Aharoni" panose="02010803020104030203" pitchFamily="2" charset="-79"/>
              </a:rPr>
              <a:t>How would they show you in a work-environment that they are using this knowledge/understanding? </a:t>
            </a:r>
          </a:p>
          <a:p>
            <a:pPr marL="201168" lvl="1" indent="0">
              <a:lnSpc>
                <a:spcPct val="100000"/>
              </a:lnSpc>
              <a:spcBef>
                <a:spcPts val="0"/>
              </a:spcBef>
              <a:buNone/>
            </a:pPr>
            <a:endParaRPr lang="en-GB" dirty="0">
              <a:solidFill>
                <a:schemeClr val="accent3">
                  <a:lumMod val="75000"/>
                </a:schemeClr>
              </a:solidFill>
              <a:effectLst/>
              <a:latin typeface="Aharoni" panose="02010803020104030203" pitchFamily="2" charset="-79"/>
              <a:cs typeface="Aharoni" panose="02010803020104030203" pitchFamily="2" charset="-79"/>
            </a:endParaRPr>
          </a:p>
          <a:p>
            <a:pPr lvl="1">
              <a:lnSpc>
                <a:spcPct val="100000"/>
              </a:lnSpc>
              <a:spcBef>
                <a:spcPts val="0"/>
              </a:spcBef>
              <a:spcAft>
                <a:spcPts val="800"/>
              </a:spcAft>
              <a:buFont typeface="Courier New" panose="02070309020205020404" pitchFamily="49" charset="0"/>
              <a:buChar char="o"/>
            </a:pPr>
            <a:r>
              <a:rPr lang="en-GB" dirty="0">
                <a:solidFill>
                  <a:schemeClr val="accent3">
                    <a:lumMod val="75000"/>
                  </a:schemeClr>
                </a:solidFill>
                <a:effectLst/>
                <a:latin typeface="Aharoni" panose="02010803020104030203" pitchFamily="2" charset="-79"/>
                <a:cs typeface="Aharoni" panose="02010803020104030203" pitchFamily="2" charset="-79"/>
              </a:rPr>
              <a:t>How does this course and this assessment fit into the programme of your students’ learning, build on their current skills, and prepare them for future assessments?</a:t>
            </a:r>
            <a:endParaRPr lang="en-US" dirty="0">
              <a:solidFill>
                <a:schemeClr val="accent3">
                  <a:lumMod val="75000"/>
                </a:schemeClr>
              </a:solidFill>
              <a:effectLst/>
              <a:latin typeface="Aharoni" panose="02010803020104030203" pitchFamily="2" charset="-79"/>
              <a:cs typeface="Aharoni" panose="02010803020104030203" pitchFamily="2" charset="-79"/>
            </a:endParaRPr>
          </a:p>
          <a:p>
            <a:pPr marL="457200" lvl="1" indent="0">
              <a:buNone/>
            </a:pPr>
            <a:endParaRPr lang="en-US" kern="0" dirty="0">
              <a:solidFill>
                <a:schemeClr val="tx1"/>
              </a:solidFill>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2413955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VTI">
  <a:themeElements>
    <a:clrScheme name="AnalogousFromDarkSeedLeftStep">
      <a:dk1>
        <a:srgbClr val="000000"/>
      </a:dk1>
      <a:lt1>
        <a:srgbClr val="FFFFFF"/>
      </a:lt1>
      <a:dk2>
        <a:srgbClr val="231D3A"/>
      </a:dk2>
      <a:lt2>
        <a:srgbClr val="E4E8E2"/>
      </a:lt2>
      <a:accent1>
        <a:srgbClr val="964DC3"/>
      </a:accent1>
      <a:accent2>
        <a:srgbClr val="533BB1"/>
      </a:accent2>
      <a:accent3>
        <a:srgbClr val="4D66C3"/>
      </a:accent3>
      <a:accent4>
        <a:srgbClr val="3B85B1"/>
      </a:accent4>
      <a:accent5>
        <a:srgbClr val="46B2AE"/>
      </a:accent5>
      <a:accent6>
        <a:srgbClr val="3BB17B"/>
      </a:accent6>
      <a:hlink>
        <a:srgbClr val="348F9C"/>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TotalTime>
  <Words>2071</Words>
  <Application>Microsoft Office PowerPoint</Application>
  <PresentationFormat>Widescreen</PresentationFormat>
  <Paragraphs>132</Paragraphs>
  <Slides>16</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Aharoni</vt:lpstr>
      <vt:lpstr>Aparajita</vt:lpstr>
      <vt:lpstr>Arial</vt:lpstr>
      <vt:lpstr>Calibri</vt:lpstr>
      <vt:lpstr>Calibri Light</vt:lpstr>
      <vt:lpstr>Courier New</vt:lpstr>
      <vt:lpstr>Georgia Pro Cond Light</vt:lpstr>
      <vt:lpstr>Lato</vt:lpstr>
      <vt:lpstr>Speak Pro</vt:lpstr>
      <vt:lpstr>Wingdings</vt:lpstr>
      <vt:lpstr>RetrospectVTI</vt:lpstr>
      <vt:lpstr>Office Theme</vt:lpstr>
      <vt:lpstr>High-Stakes Assessments: Balancing, Spreading and Mitigating their Impact</vt:lpstr>
      <vt:lpstr>High Stakes Assessment</vt:lpstr>
      <vt:lpstr>High Stakes Assessment</vt:lpstr>
      <vt:lpstr>Examples of High Stakes Assessment </vt:lpstr>
      <vt:lpstr>Examples of High Stakes Assessment </vt:lpstr>
      <vt:lpstr>Examples of High Stakes Assessment </vt:lpstr>
      <vt:lpstr>Reducing High Stakes Assessment </vt:lpstr>
      <vt:lpstr>Assessment Design</vt:lpstr>
      <vt:lpstr>Assessment Design</vt:lpstr>
      <vt:lpstr>Assessment Design</vt:lpstr>
      <vt:lpstr>Quick Tips for Reducing High Stakes Assessment </vt:lpstr>
      <vt:lpstr>Quick Tips for Reducing High Stakes Assessment </vt:lpstr>
      <vt:lpstr>Reducing High Stakes Assessment</vt:lpstr>
      <vt:lpstr>Reducing High Stakes Assessment</vt:lpstr>
      <vt:lpstr>Activity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High-Stakes Assessments: Balancing, Spreading and Mitigating their Impact</dc:title>
  <dc:creator>K Wilder</dc:creator>
  <cp:lastModifiedBy>K Wilder</cp:lastModifiedBy>
  <cp:revision>8</cp:revision>
  <dcterms:created xsi:type="dcterms:W3CDTF">2021-05-18T11:47:47Z</dcterms:created>
  <dcterms:modified xsi:type="dcterms:W3CDTF">2022-04-20T12:59:38Z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951E8CE3-B564-4EDD-A0D8-2241FF0EF434</vt:lpwstr>
  </property>
  <property fmtid="{D5CDD505-2E9C-101B-9397-08002B2CF9AE}" pid="3" name="ArticulatePath">
    <vt:lpwstr>Presentation1</vt:lpwstr>
  </property>
</Properties>
</file>