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7" r:id="rId2"/>
    <p:sldMasterId id="2147483739" r:id="rId3"/>
    <p:sldMasterId id="2147483753" r:id="rId4"/>
  </p:sldMasterIdLst>
  <p:notesMasterIdLst>
    <p:notesMasterId r:id="rId28"/>
  </p:notesMasterIdLst>
  <p:sldIdLst>
    <p:sldId id="257" r:id="rId5"/>
    <p:sldId id="365" r:id="rId6"/>
    <p:sldId id="261" r:id="rId7"/>
    <p:sldId id="356" r:id="rId8"/>
    <p:sldId id="383" r:id="rId9"/>
    <p:sldId id="384" r:id="rId10"/>
    <p:sldId id="385" r:id="rId11"/>
    <p:sldId id="382" r:id="rId12"/>
    <p:sldId id="386" r:id="rId13"/>
    <p:sldId id="361" r:id="rId14"/>
    <p:sldId id="387" r:id="rId15"/>
    <p:sldId id="388" r:id="rId16"/>
    <p:sldId id="389" r:id="rId17"/>
    <p:sldId id="392" r:id="rId18"/>
    <p:sldId id="393" r:id="rId19"/>
    <p:sldId id="394" r:id="rId20"/>
    <p:sldId id="398" r:id="rId21"/>
    <p:sldId id="334" r:id="rId22"/>
    <p:sldId id="359" r:id="rId23"/>
    <p:sldId id="395" r:id="rId24"/>
    <p:sldId id="396" r:id="rId25"/>
    <p:sldId id="397" r:id="rId26"/>
    <p:sldId id="284" r:id="rId27"/>
  </p:sldIdLst>
  <p:sldSz cx="12192000" cy="6858000"/>
  <p:notesSz cx="6858000" cy="11906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0687BD-436E-2C7A-3B0D-E74C3BAC8235}" name="Nicole Kipar" initials="NK" userId="Nicole Kipar" providerId="None"/>
  <p188:author id="{623633E6-7165-6417-7765-6E70BF9363EF}" name="Nathalie Tasler" initials="NT" userId="S::nathalie.tasler@glasgow.ac.uk::ac378db1-4b59-4222-b397-ccfe229995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0099"/>
    <a:srgbClr val="000000"/>
    <a:srgbClr val="003300"/>
    <a:srgbClr val="F6F6F6"/>
    <a:srgbClr val="AB4C16"/>
    <a:srgbClr val="8F3C13"/>
    <a:srgbClr val="C06023"/>
    <a:srgbClr val="CC333F"/>
    <a:srgbClr val="BB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FDA39-6C62-4A45-B9EA-2A8D8B8C6383}" v="92" dt="2022-05-16T12:02:41.688"/>
    <p1510:client id="{278485E3-FF4F-42A8-A9C5-A1A39BAEEFA1}" v="75" dt="2022-05-16T15:00:58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Tasler" userId="ac378db1-4b59-4222-b397-ccfe229995a5" providerId="ADAL" clId="{235FDA39-6C62-4A45-B9EA-2A8D8B8C6383}"/>
    <pc:docChg chg="undo custSel modSld addMainMaster delMainMaster">
      <pc:chgData name="Nathalie Tasler" userId="ac378db1-4b59-4222-b397-ccfe229995a5" providerId="ADAL" clId="{235FDA39-6C62-4A45-B9EA-2A8D8B8C6383}" dt="2022-05-16T12:02:41.688" v="91" actId="22"/>
      <pc:docMkLst>
        <pc:docMk/>
      </pc:docMkLst>
      <pc:sldChg chg="modCm">
        <pc:chgData name="Nathalie Tasler" userId="ac378db1-4b59-4222-b397-ccfe229995a5" providerId="ADAL" clId="{235FDA39-6C62-4A45-B9EA-2A8D8B8C6383}" dt="2022-05-16T09:46:44.708" v="0"/>
        <pc:sldMkLst>
          <pc:docMk/>
          <pc:sldMk cId="1843599231" sldId="372"/>
        </pc:sldMkLst>
      </pc:sldChg>
      <pc:sldChg chg="modSp modNotesTx">
        <pc:chgData name="Nathalie Tasler" userId="ac378db1-4b59-4222-b397-ccfe229995a5" providerId="ADAL" clId="{235FDA39-6C62-4A45-B9EA-2A8D8B8C6383}" dt="2022-05-16T12:02:41.688" v="91" actId="22"/>
        <pc:sldMkLst>
          <pc:docMk/>
          <pc:sldMk cId="1167603328" sldId="385"/>
        </pc:sldMkLst>
        <pc:picChg chg="mod">
          <ac:chgData name="Nathalie Tasler" userId="ac378db1-4b59-4222-b397-ccfe229995a5" providerId="ADAL" clId="{235FDA39-6C62-4A45-B9EA-2A8D8B8C6383}" dt="2022-05-16T11:24:45.794" v="3" actId="1076"/>
          <ac:picMkLst>
            <pc:docMk/>
            <pc:sldMk cId="1167603328" sldId="385"/>
            <ac:picMk id="2" creationId="{C4A91BCA-C705-2D48-50C2-66597F6B3311}"/>
          </ac:picMkLst>
        </pc:picChg>
      </pc:sldChg>
    </pc:docChg>
  </pc:docChgLst>
  <pc:docChgLst>
    <pc:chgData name="Nicole Kipar" userId="123bd71b-9cd5-42f5-985a-0edf6511e49c" providerId="ADAL" clId="{278485E3-FF4F-42A8-A9C5-A1A39BAEEFA1}"/>
    <pc:docChg chg="undo custSel addSld delSld modSld sldOrd delMainMaster">
      <pc:chgData name="Nicole Kipar" userId="123bd71b-9cd5-42f5-985a-0edf6511e49c" providerId="ADAL" clId="{278485E3-FF4F-42A8-A9C5-A1A39BAEEFA1}" dt="2022-05-16T15:00:58.690" v="1146" actId="1076"/>
      <pc:docMkLst>
        <pc:docMk/>
      </pc:docMkLst>
      <pc:sldChg chg="modSp mod">
        <pc:chgData name="Nicole Kipar" userId="123bd71b-9cd5-42f5-985a-0edf6511e49c" providerId="ADAL" clId="{278485E3-FF4F-42A8-A9C5-A1A39BAEEFA1}" dt="2022-05-14T16:18:23.703" v="133" actId="20577"/>
        <pc:sldMkLst>
          <pc:docMk/>
          <pc:sldMk cId="2201352658" sldId="257"/>
        </pc:sldMkLst>
        <pc:spChg chg="mod">
          <ac:chgData name="Nicole Kipar" userId="123bd71b-9cd5-42f5-985a-0edf6511e49c" providerId="ADAL" clId="{278485E3-FF4F-42A8-A9C5-A1A39BAEEFA1}" dt="2022-05-14T16:18:23.703" v="133" actId="20577"/>
          <ac:spMkLst>
            <pc:docMk/>
            <pc:sldMk cId="2201352658" sldId="257"/>
            <ac:spMk id="2" creationId="{00000000-0000-0000-0000-000000000000}"/>
          </ac:spMkLst>
        </pc:spChg>
      </pc:sldChg>
      <pc:sldChg chg="addSp delSp modSp add del mod setBg setClrOvrMap delDesignElem addCm delCm">
        <pc:chgData name="Nicole Kipar" userId="123bd71b-9cd5-42f5-985a-0edf6511e49c" providerId="ADAL" clId="{278485E3-FF4F-42A8-A9C5-A1A39BAEEFA1}" dt="2022-05-16T10:56:00.370" v="1074"/>
        <pc:sldMkLst>
          <pc:docMk/>
          <pc:sldMk cId="1990910975" sldId="261"/>
        </pc:sldMkLst>
        <pc:spChg chg="mod">
          <ac:chgData name="Nicole Kipar" userId="123bd71b-9cd5-42f5-985a-0edf6511e49c" providerId="ADAL" clId="{278485E3-FF4F-42A8-A9C5-A1A39BAEEFA1}" dt="2022-05-15T10:59:38.650" v="196" actId="113"/>
          <ac:spMkLst>
            <pc:docMk/>
            <pc:sldMk cId="1990910975" sldId="261"/>
            <ac:spMk id="2" creationId="{3EC46723-37FE-7D87-0E8A-E8D1B7F59475}"/>
          </ac:spMkLst>
        </pc:spChg>
        <pc:spChg chg="mod">
          <ac:chgData name="Nicole Kipar" userId="123bd71b-9cd5-42f5-985a-0edf6511e49c" providerId="ADAL" clId="{278485E3-FF4F-42A8-A9C5-A1A39BAEEFA1}" dt="2022-05-15T10:58:59.024" v="186" actId="1076"/>
          <ac:spMkLst>
            <pc:docMk/>
            <pc:sldMk cId="1990910975" sldId="261"/>
            <ac:spMk id="3" creationId="{FF70123C-14BE-5A5E-7FBD-545213C86F18}"/>
          </ac:spMkLst>
        </pc:spChg>
        <pc:spChg chg="mod">
          <ac:chgData name="Nicole Kipar" userId="123bd71b-9cd5-42f5-985a-0edf6511e49c" providerId="ADAL" clId="{278485E3-FF4F-42A8-A9C5-A1A39BAEEFA1}" dt="2022-05-15T10:59:24.856" v="193" actId="1076"/>
          <ac:spMkLst>
            <pc:docMk/>
            <pc:sldMk cId="1990910975" sldId="261"/>
            <ac:spMk id="4" creationId="{00FBD5BE-6918-4AFF-8E35-D8F5818F1F59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6" creationId="{9F7D788E-2C1B-4EF4-8719-12613771FF98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7" creationId="{7C54E824-C0F4-480B-BC88-689F50C45FBD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13" creationId="{58DEA6A1-FC5C-4E6E-BBBF-7E472949B394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15" creationId="{96AAAC3B-1954-46B7-BBAC-27DFF5B5295F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17" creationId="{A5AD6500-BB62-4AAC-9D2F-C10DDC90CBB1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22" creationId="{1DE7243B-5109-444B-8FAF-7437C66BC0E9}"/>
          </ac:spMkLst>
        </pc:spChg>
        <pc:spChg chg="add del">
          <ac:chgData name="Nicole Kipar" userId="123bd71b-9cd5-42f5-985a-0edf6511e49c" providerId="ADAL" clId="{278485E3-FF4F-42A8-A9C5-A1A39BAEEFA1}" dt="2022-05-15T10:58:28.764" v="177" actId="26606"/>
          <ac:spMkLst>
            <pc:docMk/>
            <pc:sldMk cId="1990910975" sldId="261"/>
            <ac:spMk id="24" creationId="{4C5D6221-DA7B-4611-AA26-7D8E349FDE96}"/>
          </ac:spMkLst>
        </pc:spChg>
      </pc:sldChg>
      <pc:sldChg chg="modSp">
        <pc:chgData name="Nicole Kipar" userId="123bd71b-9cd5-42f5-985a-0edf6511e49c" providerId="ADAL" clId="{278485E3-FF4F-42A8-A9C5-A1A39BAEEFA1}" dt="2022-05-16T14:59:35.075" v="1135" actId="962"/>
        <pc:sldMkLst>
          <pc:docMk/>
          <pc:sldMk cId="1932979419" sldId="284"/>
        </pc:sldMkLst>
        <pc:picChg chg="mod">
          <ac:chgData name="Nicole Kipar" userId="123bd71b-9cd5-42f5-985a-0edf6511e49c" providerId="ADAL" clId="{278485E3-FF4F-42A8-A9C5-A1A39BAEEFA1}" dt="2022-05-16T14:59:35.075" v="1135" actId="962"/>
          <ac:picMkLst>
            <pc:docMk/>
            <pc:sldMk cId="1932979419" sldId="284"/>
            <ac:picMk id="8" creationId="{00000000-0000-0000-0000-000000000000}"/>
          </ac:picMkLst>
        </pc:picChg>
      </pc:sldChg>
      <pc:sldChg chg="modSp mod">
        <pc:chgData name="Nicole Kipar" userId="123bd71b-9cd5-42f5-985a-0edf6511e49c" providerId="ADAL" clId="{278485E3-FF4F-42A8-A9C5-A1A39BAEEFA1}" dt="2022-05-16T14:57:37.848" v="1115" actId="33553"/>
        <pc:sldMkLst>
          <pc:docMk/>
          <pc:sldMk cId="2920836291" sldId="334"/>
        </pc:sldMkLst>
        <pc:spChg chg="mod">
          <ac:chgData name="Nicole Kipar" userId="123bd71b-9cd5-42f5-985a-0edf6511e49c" providerId="ADAL" clId="{278485E3-FF4F-42A8-A9C5-A1A39BAEEFA1}" dt="2022-05-16T14:57:37.848" v="1115" actId="33553"/>
          <ac:spMkLst>
            <pc:docMk/>
            <pc:sldMk cId="2920836291" sldId="334"/>
            <ac:spMk id="9" creationId="{00000000-0000-0000-0000-000000000000}"/>
          </ac:spMkLst>
        </pc:spChg>
      </pc:sldChg>
      <pc:sldChg chg="addSp modSp mod modNotesTx">
        <pc:chgData name="Nicole Kipar" userId="123bd71b-9cd5-42f5-985a-0edf6511e49c" providerId="ADAL" clId="{278485E3-FF4F-42A8-A9C5-A1A39BAEEFA1}" dt="2022-05-16T09:25:17.019" v="320" actId="1076"/>
        <pc:sldMkLst>
          <pc:docMk/>
          <pc:sldMk cId="3741856052" sldId="356"/>
        </pc:sldMkLst>
        <pc:spChg chg="mod">
          <ac:chgData name="Nicole Kipar" userId="123bd71b-9cd5-42f5-985a-0edf6511e49c" providerId="ADAL" clId="{278485E3-FF4F-42A8-A9C5-A1A39BAEEFA1}" dt="2022-05-15T11:00:29.543" v="218" actId="207"/>
          <ac:spMkLst>
            <pc:docMk/>
            <pc:sldMk cId="3741856052" sldId="356"/>
            <ac:spMk id="2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09:25:17.019" v="320" actId="1076"/>
          <ac:spMkLst>
            <pc:docMk/>
            <pc:sldMk cId="3741856052" sldId="356"/>
            <ac:spMk id="3" creationId="{00000000-0000-0000-0000-000000000000}"/>
          </ac:spMkLst>
        </pc:spChg>
        <pc:spChg chg="add mod">
          <ac:chgData name="Nicole Kipar" userId="123bd71b-9cd5-42f5-985a-0edf6511e49c" providerId="ADAL" clId="{278485E3-FF4F-42A8-A9C5-A1A39BAEEFA1}" dt="2022-05-16T09:24:15.716" v="298" actId="1076"/>
          <ac:spMkLst>
            <pc:docMk/>
            <pc:sldMk cId="3741856052" sldId="356"/>
            <ac:spMk id="5" creationId="{DBFC3DCB-59BA-774F-81F6-CC7FA6B8643B}"/>
          </ac:spMkLst>
        </pc:spChg>
      </pc:sldChg>
      <pc:sldChg chg="del">
        <pc:chgData name="Nicole Kipar" userId="123bd71b-9cd5-42f5-985a-0edf6511e49c" providerId="ADAL" clId="{278485E3-FF4F-42A8-A9C5-A1A39BAEEFA1}" dt="2022-05-14T16:10:33.472" v="31" actId="47"/>
        <pc:sldMkLst>
          <pc:docMk/>
          <pc:sldMk cId="3078380264" sldId="357"/>
        </pc:sldMkLst>
      </pc:sldChg>
      <pc:sldChg chg="modSp del mod">
        <pc:chgData name="Nicole Kipar" userId="123bd71b-9cd5-42f5-985a-0edf6511e49c" providerId="ADAL" clId="{278485E3-FF4F-42A8-A9C5-A1A39BAEEFA1}" dt="2022-05-15T13:09:43.490" v="231" actId="47"/>
        <pc:sldMkLst>
          <pc:docMk/>
          <pc:sldMk cId="2649584578" sldId="358"/>
        </pc:sldMkLst>
        <pc:spChg chg="mod">
          <ac:chgData name="Nicole Kipar" userId="123bd71b-9cd5-42f5-985a-0edf6511e49c" providerId="ADAL" clId="{278485E3-FF4F-42A8-A9C5-A1A39BAEEFA1}" dt="2022-05-14T16:10:20.798" v="30" actId="20577"/>
          <ac:spMkLst>
            <pc:docMk/>
            <pc:sldMk cId="2649584578" sldId="358"/>
            <ac:spMk id="3" creationId="{00000000-0000-0000-0000-000000000000}"/>
          </ac:spMkLst>
        </pc:spChg>
      </pc:sldChg>
      <pc:sldChg chg="modSp mod">
        <pc:chgData name="Nicole Kipar" userId="123bd71b-9cd5-42f5-985a-0edf6511e49c" providerId="ADAL" clId="{278485E3-FF4F-42A8-A9C5-A1A39BAEEFA1}" dt="2022-05-16T14:59:12.445" v="1131" actId="962"/>
        <pc:sldMkLst>
          <pc:docMk/>
          <pc:sldMk cId="3903557381" sldId="359"/>
        </pc:sldMkLst>
        <pc:spChg chg="mod">
          <ac:chgData name="Nicole Kipar" userId="123bd71b-9cd5-42f5-985a-0edf6511e49c" providerId="ADAL" clId="{278485E3-FF4F-42A8-A9C5-A1A39BAEEFA1}" dt="2022-05-16T14:59:12.445" v="1131" actId="962"/>
          <ac:spMkLst>
            <pc:docMk/>
            <pc:sldMk cId="3903557381" sldId="359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40.038" v="1116" actId="33553"/>
          <ac:spMkLst>
            <pc:docMk/>
            <pc:sldMk cId="3903557381" sldId="359"/>
            <ac:spMk id="9" creationId="{00000000-0000-0000-0000-000000000000}"/>
          </ac:spMkLst>
        </pc:spChg>
      </pc:sldChg>
      <pc:sldChg chg="delSp modSp del mod">
        <pc:chgData name="Nicole Kipar" userId="123bd71b-9cd5-42f5-985a-0edf6511e49c" providerId="ADAL" clId="{278485E3-FF4F-42A8-A9C5-A1A39BAEEFA1}" dt="2022-05-16T10:49:19.322" v="977" actId="47"/>
        <pc:sldMkLst>
          <pc:docMk/>
          <pc:sldMk cId="2550108179" sldId="360"/>
        </pc:sldMkLst>
        <pc:spChg chg="del mod">
          <ac:chgData name="Nicole Kipar" userId="123bd71b-9cd5-42f5-985a-0edf6511e49c" providerId="ADAL" clId="{278485E3-FF4F-42A8-A9C5-A1A39BAEEFA1}" dt="2022-05-16T10:49:10.678" v="972"/>
          <ac:spMkLst>
            <pc:docMk/>
            <pc:sldMk cId="2550108179" sldId="360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0:45:08.916" v="923" actId="20577"/>
          <ac:spMkLst>
            <pc:docMk/>
            <pc:sldMk cId="2550108179" sldId="360"/>
            <ac:spMk id="9" creationId="{00000000-0000-0000-0000-000000000000}"/>
          </ac:spMkLst>
        </pc:spChg>
      </pc:sldChg>
      <pc:sldChg chg="addSp modSp mod setBg">
        <pc:chgData name="Nicole Kipar" userId="123bd71b-9cd5-42f5-985a-0edf6511e49c" providerId="ADAL" clId="{278485E3-FF4F-42A8-A9C5-A1A39BAEEFA1}" dt="2022-05-16T14:57:19.170" v="1107" actId="33553"/>
        <pc:sldMkLst>
          <pc:docMk/>
          <pc:sldMk cId="919844373" sldId="361"/>
        </pc:sldMkLst>
        <pc:spChg chg="mod ord">
          <ac:chgData name="Nicole Kipar" userId="123bd71b-9cd5-42f5-985a-0edf6511e49c" providerId="ADAL" clId="{278485E3-FF4F-42A8-A9C5-A1A39BAEEFA1}" dt="2022-05-16T10:01:21.495" v="443" actId="14100"/>
          <ac:spMkLst>
            <pc:docMk/>
            <pc:sldMk cId="919844373" sldId="361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19.170" v="1107" actId="33553"/>
          <ac:spMkLst>
            <pc:docMk/>
            <pc:sldMk cId="919844373" sldId="361"/>
            <ac:spMk id="9" creationId="{00000000-0000-0000-0000-000000000000}"/>
          </ac:spMkLst>
        </pc:spChg>
        <pc:spChg chg="add">
          <ac:chgData name="Nicole Kipar" userId="123bd71b-9cd5-42f5-985a-0edf6511e49c" providerId="ADAL" clId="{278485E3-FF4F-42A8-A9C5-A1A39BAEEFA1}" dt="2022-05-16T10:00:24.714" v="433" actId="26606"/>
          <ac:spMkLst>
            <pc:docMk/>
            <pc:sldMk cId="919844373" sldId="361"/>
            <ac:spMk id="14" creationId="{743AA782-23D1-4521-8CAD-47662984AA08}"/>
          </ac:spMkLst>
        </pc:spChg>
        <pc:spChg chg="add">
          <ac:chgData name="Nicole Kipar" userId="123bd71b-9cd5-42f5-985a-0edf6511e49c" providerId="ADAL" clId="{278485E3-FF4F-42A8-A9C5-A1A39BAEEFA1}" dt="2022-05-16T10:00:24.714" v="433" actId="26606"/>
          <ac:spMkLst>
            <pc:docMk/>
            <pc:sldMk cId="919844373" sldId="361"/>
            <ac:spMk id="16" creationId="{71877DBC-BB60-40F0-AC93-2ACDBAAE60CE}"/>
          </ac:spMkLst>
        </pc:spChg>
        <pc:picChg chg="add mod ord">
          <ac:chgData name="Nicole Kipar" userId="123bd71b-9cd5-42f5-985a-0edf6511e49c" providerId="ADAL" clId="{278485E3-FF4F-42A8-A9C5-A1A39BAEEFA1}" dt="2022-05-16T14:56:27.249" v="1085" actId="962"/>
          <ac:picMkLst>
            <pc:docMk/>
            <pc:sldMk cId="919844373" sldId="361"/>
            <ac:picMk id="4" creationId="{A8266204-292A-9A20-4E83-048F16FADD88}"/>
          </ac:picMkLst>
        </pc:picChg>
      </pc:sldChg>
      <pc:sldChg chg="del">
        <pc:chgData name="Nicole Kipar" userId="123bd71b-9cd5-42f5-985a-0edf6511e49c" providerId="ADAL" clId="{278485E3-FF4F-42A8-A9C5-A1A39BAEEFA1}" dt="2022-05-16T14:59:44.344" v="1136" actId="47"/>
        <pc:sldMkLst>
          <pc:docMk/>
          <pc:sldMk cId="1230658594" sldId="363"/>
        </pc:sldMkLst>
      </pc:sldChg>
      <pc:sldChg chg="del">
        <pc:chgData name="Nicole Kipar" userId="123bd71b-9cd5-42f5-985a-0edf6511e49c" providerId="ADAL" clId="{278485E3-FF4F-42A8-A9C5-A1A39BAEEFA1}" dt="2022-05-16T09:54:17.456" v="343" actId="2696"/>
        <pc:sldMkLst>
          <pc:docMk/>
          <pc:sldMk cId="1979186246" sldId="363"/>
        </pc:sldMkLst>
      </pc:sldChg>
      <pc:sldChg chg="del">
        <pc:chgData name="Nicole Kipar" userId="123bd71b-9cd5-42f5-985a-0edf6511e49c" providerId="ADAL" clId="{278485E3-FF4F-42A8-A9C5-A1A39BAEEFA1}" dt="2022-05-15T11:02:17.231" v="227" actId="47"/>
        <pc:sldMkLst>
          <pc:docMk/>
          <pc:sldMk cId="2662812307" sldId="364"/>
        </pc:sldMkLst>
      </pc:sldChg>
      <pc:sldChg chg="modSp mod ord">
        <pc:chgData name="Nicole Kipar" userId="123bd71b-9cd5-42f5-985a-0edf6511e49c" providerId="ADAL" clId="{278485E3-FF4F-42A8-A9C5-A1A39BAEEFA1}" dt="2022-05-15T10:54:52.449" v="145" actId="1076"/>
        <pc:sldMkLst>
          <pc:docMk/>
          <pc:sldMk cId="2508223200" sldId="365"/>
        </pc:sldMkLst>
        <pc:spChg chg="mod">
          <ac:chgData name="Nicole Kipar" userId="123bd71b-9cd5-42f5-985a-0edf6511e49c" providerId="ADAL" clId="{278485E3-FF4F-42A8-A9C5-A1A39BAEEFA1}" dt="2022-05-15T10:54:52.449" v="145" actId="1076"/>
          <ac:spMkLst>
            <pc:docMk/>
            <pc:sldMk cId="2508223200" sldId="365"/>
            <ac:spMk id="2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5T10:54:46.479" v="144" actId="122"/>
          <ac:spMkLst>
            <pc:docMk/>
            <pc:sldMk cId="2508223200" sldId="365"/>
            <ac:spMk id="5" creationId="{584CD653-F3CE-D648-92A6-AFD18DD18038}"/>
          </ac:spMkLst>
        </pc:spChg>
      </pc:sldChg>
      <pc:sldChg chg="del">
        <pc:chgData name="Nicole Kipar" userId="123bd71b-9cd5-42f5-985a-0edf6511e49c" providerId="ADAL" clId="{278485E3-FF4F-42A8-A9C5-A1A39BAEEFA1}" dt="2022-05-16T09:54:17.456" v="343" actId="2696"/>
        <pc:sldMkLst>
          <pc:docMk/>
          <pc:sldMk cId="1887673828" sldId="366"/>
        </pc:sldMkLst>
      </pc:sldChg>
      <pc:sldChg chg="del">
        <pc:chgData name="Nicole Kipar" userId="123bd71b-9cd5-42f5-985a-0edf6511e49c" providerId="ADAL" clId="{278485E3-FF4F-42A8-A9C5-A1A39BAEEFA1}" dt="2022-05-16T14:59:44.344" v="1136" actId="47"/>
        <pc:sldMkLst>
          <pc:docMk/>
          <pc:sldMk cId="3242191406" sldId="366"/>
        </pc:sldMkLst>
      </pc:sldChg>
      <pc:sldChg chg="del">
        <pc:chgData name="Nicole Kipar" userId="123bd71b-9cd5-42f5-985a-0edf6511e49c" providerId="ADAL" clId="{278485E3-FF4F-42A8-A9C5-A1A39BAEEFA1}" dt="2022-05-15T11:01:57.958" v="222" actId="47"/>
        <pc:sldMkLst>
          <pc:docMk/>
          <pc:sldMk cId="380695677" sldId="367"/>
        </pc:sldMkLst>
      </pc:sldChg>
      <pc:sldChg chg="del">
        <pc:chgData name="Nicole Kipar" userId="123bd71b-9cd5-42f5-985a-0edf6511e49c" providerId="ADAL" clId="{278485E3-FF4F-42A8-A9C5-A1A39BAEEFA1}" dt="2022-05-14T16:10:42.081" v="32" actId="47"/>
        <pc:sldMkLst>
          <pc:docMk/>
          <pc:sldMk cId="685344074" sldId="368"/>
        </pc:sldMkLst>
      </pc:sldChg>
      <pc:sldChg chg="del">
        <pc:chgData name="Nicole Kipar" userId="123bd71b-9cd5-42f5-985a-0edf6511e49c" providerId="ADAL" clId="{278485E3-FF4F-42A8-A9C5-A1A39BAEEFA1}" dt="2022-05-15T11:02:01.483" v="223" actId="47"/>
        <pc:sldMkLst>
          <pc:docMk/>
          <pc:sldMk cId="2800314255" sldId="369"/>
        </pc:sldMkLst>
      </pc:sldChg>
      <pc:sldChg chg="del">
        <pc:chgData name="Nicole Kipar" userId="123bd71b-9cd5-42f5-985a-0edf6511e49c" providerId="ADAL" clId="{278485E3-FF4F-42A8-A9C5-A1A39BAEEFA1}" dt="2022-05-15T11:02:04.028" v="224" actId="47"/>
        <pc:sldMkLst>
          <pc:docMk/>
          <pc:sldMk cId="3483335546" sldId="370"/>
        </pc:sldMkLst>
      </pc:sldChg>
      <pc:sldChg chg="del addCm delCm">
        <pc:chgData name="Nicole Kipar" userId="123bd71b-9cd5-42f5-985a-0edf6511e49c" providerId="ADAL" clId="{278485E3-FF4F-42A8-A9C5-A1A39BAEEFA1}" dt="2022-05-16T09:54:17.456" v="343" actId="2696"/>
        <pc:sldMkLst>
          <pc:docMk/>
          <pc:sldMk cId="1843599231" sldId="372"/>
        </pc:sldMkLst>
      </pc:sldChg>
      <pc:sldChg chg="modSp del mod">
        <pc:chgData name="Nicole Kipar" userId="123bd71b-9cd5-42f5-985a-0edf6511e49c" providerId="ADAL" clId="{278485E3-FF4F-42A8-A9C5-A1A39BAEEFA1}" dt="2022-05-16T14:59:44.344" v="1136" actId="47"/>
        <pc:sldMkLst>
          <pc:docMk/>
          <pc:sldMk cId="3663503103" sldId="372"/>
        </pc:sldMkLst>
        <pc:spChg chg="mod">
          <ac:chgData name="Nicole Kipar" userId="123bd71b-9cd5-42f5-985a-0edf6511e49c" providerId="ADAL" clId="{278485E3-FF4F-42A8-A9C5-A1A39BAEEFA1}" dt="2022-05-16T14:57:50.182" v="1120" actId="33553"/>
          <ac:spMkLst>
            <pc:docMk/>
            <pc:sldMk cId="3663503103" sldId="372"/>
            <ac:spMk id="4" creationId="{760B319B-6AF3-4C4D-9F7F-1914A1AF19B0}"/>
          </ac:spMkLst>
        </pc:spChg>
      </pc:sldChg>
      <pc:sldChg chg="del">
        <pc:chgData name="Nicole Kipar" userId="123bd71b-9cd5-42f5-985a-0edf6511e49c" providerId="ADAL" clId="{278485E3-FF4F-42A8-A9C5-A1A39BAEEFA1}" dt="2022-05-15T11:02:33.268" v="229" actId="47"/>
        <pc:sldMkLst>
          <pc:docMk/>
          <pc:sldMk cId="2198530310" sldId="373"/>
        </pc:sldMkLst>
      </pc:sldChg>
      <pc:sldChg chg="del">
        <pc:chgData name="Nicole Kipar" userId="123bd71b-9cd5-42f5-985a-0edf6511e49c" providerId="ADAL" clId="{278485E3-FF4F-42A8-A9C5-A1A39BAEEFA1}" dt="2022-05-15T11:02:06.865" v="225" actId="47"/>
        <pc:sldMkLst>
          <pc:docMk/>
          <pc:sldMk cId="2702259834" sldId="374"/>
        </pc:sldMkLst>
      </pc:sldChg>
      <pc:sldChg chg="del">
        <pc:chgData name="Nicole Kipar" userId="123bd71b-9cd5-42f5-985a-0edf6511e49c" providerId="ADAL" clId="{278485E3-FF4F-42A8-A9C5-A1A39BAEEFA1}" dt="2022-05-15T11:02:10.894" v="226" actId="47"/>
        <pc:sldMkLst>
          <pc:docMk/>
          <pc:sldMk cId="2805861155" sldId="375"/>
        </pc:sldMkLst>
      </pc:sldChg>
      <pc:sldChg chg="del">
        <pc:chgData name="Nicole Kipar" userId="123bd71b-9cd5-42f5-985a-0edf6511e49c" providerId="ADAL" clId="{278485E3-FF4F-42A8-A9C5-A1A39BAEEFA1}" dt="2022-05-14T16:17:58.148" v="131" actId="47"/>
        <pc:sldMkLst>
          <pc:docMk/>
          <pc:sldMk cId="2449596427" sldId="376"/>
        </pc:sldMkLst>
      </pc:sldChg>
      <pc:sldChg chg="del">
        <pc:chgData name="Nicole Kipar" userId="123bd71b-9cd5-42f5-985a-0edf6511e49c" providerId="ADAL" clId="{278485E3-FF4F-42A8-A9C5-A1A39BAEEFA1}" dt="2022-05-14T16:17:51.694" v="129" actId="47"/>
        <pc:sldMkLst>
          <pc:docMk/>
          <pc:sldMk cId="2748457846" sldId="377"/>
        </pc:sldMkLst>
      </pc:sldChg>
      <pc:sldChg chg="del">
        <pc:chgData name="Nicole Kipar" userId="123bd71b-9cd5-42f5-985a-0edf6511e49c" providerId="ADAL" clId="{278485E3-FF4F-42A8-A9C5-A1A39BAEEFA1}" dt="2022-05-14T16:17:54.411" v="130" actId="47"/>
        <pc:sldMkLst>
          <pc:docMk/>
          <pc:sldMk cId="3628341500" sldId="378"/>
        </pc:sldMkLst>
      </pc:sldChg>
      <pc:sldChg chg="del">
        <pc:chgData name="Nicole Kipar" userId="123bd71b-9cd5-42f5-985a-0edf6511e49c" providerId="ADAL" clId="{278485E3-FF4F-42A8-A9C5-A1A39BAEEFA1}" dt="2022-05-15T11:02:25.685" v="228" actId="47"/>
        <pc:sldMkLst>
          <pc:docMk/>
          <pc:sldMk cId="2430428287" sldId="379"/>
        </pc:sldMkLst>
      </pc:sldChg>
      <pc:sldChg chg="addSp delSp modSp del mod setBg">
        <pc:chgData name="Nicole Kipar" userId="123bd71b-9cd5-42f5-985a-0edf6511e49c" providerId="ADAL" clId="{278485E3-FF4F-42A8-A9C5-A1A39BAEEFA1}" dt="2022-05-16T10:01:29.392" v="444" actId="47"/>
        <pc:sldMkLst>
          <pc:docMk/>
          <pc:sldMk cId="2524915930" sldId="380"/>
        </pc:sldMkLst>
        <pc:spChg chg="mod ord">
          <ac:chgData name="Nicole Kipar" userId="123bd71b-9cd5-42f5-985a-0edf6511e49c" providerId="ADAL" clId="{278485E3-FF4F-42A8-A9C5-A1A39BAEEFA1}" dt="2022-05-16T09:57:42.410" v="388" actId="113"/>
          <ac:spMkLst>
            <pc:docMk/>
            <pc:sldMk cId="2524915930" sldId="380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09:57:18.727" v="381" actId="14100"/>
          <ac:spMkLst>
            <pc:docMk/>
            <pc:sldMk cId="2524915930" sldId="380"/>
            <ac:spMk id="9" creationId="{00000000-0000-0000-0000-000000000000}"/>
          </ac:spMkLst>
        </pc:spChg>
        <pc:spChg chg="add">
          <ac:chgData name="Nicole Kipar" userId="123bd71b-9cd5-42f5-985a-0edf6511e49c" providerId="ADAL" clId="{278485E3-FF4F-42A8-A9C5-A1A39BAEEFA1}" dt="2022-05-16T09:57:13.528" v="380" actId="26606"/>
          <ac:spMkLst>
            <pc:docMk/>
            <pc:sldMk cId="2524915930" sldId="380"/>
            <ac:spMk id="14" creationId="{F13C74B1-5B17-4795-BED0-7140497B445A}"/>
          </ac:spMkLst>
        </pc:spChg>
        <pc:spChg chg="add">
          <ac:chgData name="Nicole Kipar" userId="123bd71b-9cd5-42f5-985a-0edf6511e49c" providerId="ADAL" clId="{278485E3-FF4F-42A8-A9C5-A1A39BAEEFA1}" dt="2022-05-16T09:57:13.528" v="380" actId="26606"/>
          <ac:spMkLst>
            <pc:docMk/>
            <pc:sldMk cId="2524915930" sldId="380"/>
            <ac:spMk id="16" creationId="{D4974D33-8DC5-464E-8C6D-BE58F0669C17}"/>
          </ac:spMkLst>
        </pc:spChg>
        <pc:grpChg chg="del">
          <ac:chgData name="Nicole Kipar" userId="123bd71b-9cd5-42f5-985a-0edf6511e49c" providerId="ADAL" clId="{278485E3-FF4F-42A8-A9C5-A1A39BAEEFA1}" dt="2022-05-15T13:13:53.306" v="261" actId="478"/>
          <ac:grpSpMkLst>
            <pc:docMk/>
            <pc:sldMk cId="2524915930" sldId="380"/>
            <ac:grpSpMk id="28" creationId="{00000000-0000-0000-0000-000000000000}"/>
          </ac:grpSpMkLst>
        </pc:grpChg>
        <pc:picChg chg="add mod">
          <ac:chgData name="Nicole Kipar" userId="123bd71b-9cd5-42f5-985a-0edf6511e49c" providerId="ADAL" clId="{278485E3-FF4F-42A8-A9C5-A1A39BAEEFA1}" dt="2022-05-16T09:57:13.528" v="380" actId="26606"/>
          <ac:picMkLst>
            <pc:docMk/>
            <pc:sldMk cId="2524915930" sldId="380"/>
            <ac:picMk id="6" creationId="{9EBD0BCB-7776-A122-62AA-0C2D85796429}"/>
          </ac:picMkLst>
        </pc:picChg>
      </pc:sldChg>
      <pc:sldChg chg="add del">
        <pc:chgData name="Nicole Kipar" userId="123bd71b-9cd5-42f5-985a-0edf6511e49c" providerId="ADAL" clId="{278485E3-FF4F-42A8-A9C5-A1A39BAEEFA1}" dt="2022-05-16T09:26:21.666" v="340" actId="47"/>
        <pc:sldMkLst>
          <pc:docMk/>
          <pc:sldMk cId="2085832129" sldId="381"/>
        </pc:sldMkLst>
      </pc:sldChg>
      <pc:sldChg chg="addSp modSp new del mod">
        <pc:chgData name="Nicole Kipar" userId="123bd71b-9cd5-42f5-985a-0edf6511e49c" providerId="ADAL" clId="{278485E3-FF4F-42A8-A9C5-A1A39BAEEFA1}" dt="2022-05-15T10:59:41.837" v="197" actId="47"/>
        <pc:sldMkLst>
          <pc:docMk/>
          <pc:sldMk cId="4084154019" sldId="381"/>
        </pc:sldMkLst>
        <pc:spChg chg="add mod">
          <ac:chgData name="Nicole Kipar" userId="123bd71b-9cd5-42f5-985a-0edf6511e49c" providerId="ADAL" clId="{278485E3-FF4F-42A8-A9C5-A1A39BAEEFA1}" dt="2022-05-15T10:55:38.924" v="150" actId="113"/>
          <ac:spMkLst>
            <pc:docMk/>
            <pc:sldMk cId="4084154019" sldId="381"/>
            <ac:spMk id="2" creationId="{3677C85B-FB18-FEA7-6D78-9E0348E59781}"/>
          </ac:spMkLst>
        </pc:spChg>
        <pc:spChg chg="add mod">
          <ac:chgData name="Nicole Kipar" userId="123bd71b-9cd5-42f5-985a-0edf6511e49c" providerId="ADAL" clId="{278485E3-FF4F-42A8-A9C5-A1A39BAEEFA1}" dt="2022-05-15T10:57:33.120" v="169" actId="1076"/>
          <ac:spMkLst>
            <pc:docMk/>
            <pc:sldMk cId="4084154019" sldId="381"/>
            <ac:spMk id="3" creationId="{C04E0CC8-3ABC-B827-7B76-D39EB3718E4D}"/>
          </ac:spMkLst>
        </pc:spChg>
      </pc:sldChg>
      <pc:sldChg chg="addSp delSp modSp new mod">
        <pc:chgData name="Nicole Kipar" userId="123bd71b-9cd5-42f5-985a-0edf6511e49c" providerId="ADAL" clId="{278485E3-FF4F-42A8-A9C5-A1A39BAEEFA1}" dt="2022-05-16T14:58:29.171" v="1124" actId="20577"/>
        <pc:sldMkLst>
          <pc:docMk/>
          <pc:sldMk cId="1143006993" sldId="382"/>
        </pc:sldMkLst>
        <pc:spChg chg="add del mod">
          <ac:chgData name="Nicole Kipar" userId="123bd71b-9cd5-42f5-985a-0edf6511e49c" providerId="ADAL" clId="{278485E3-FF4F-42A8-A9C5-A1A39BAEEFA1}" dt="2022-05-16T10:05:00.373" v="464" actId="478"/>
          <ac:spMkLst>
            <pc:docMk/>
            <pc:sldMk cId="1143006993" sldId="382"/>
            <ac:spMk id="3" creationId="{A8C52C7B-851C-104D-3717-1FCE06CDC1C5}"/>
          </ac:spMkLst>
        </pc:spChg>
        <pc:spChg chg="add mod">
          <ac:chgData name="Nicole Kipar" userId="123bd71b-9cd5-42f5-985a-0edf6511e49c" providerId="ADAL" clId="{278485E3-FF4F-42A8-A9C5-A1A39BAEEFA1}" dt="2022-05-16T14:58:29.171" v="1124" actId="20577"/>
          <ac:spMkLst>
            <pc:docMk/>
            <pc:sldMk cId="1143006993" sldId="382"/>
            <ac:spMk id="6" creationId="{DE502841-5A85-0527-EC4A-4CABBE4CF1F0}"/>
          </ac:spMkLst>
        </pc:spChg>
        <pc:spChg chg="add del mod">
          <ac:chgData name="Nicole Kipar" userId="123bd71b-9cd5-42f5-985a-0edf6511e49c" providerId="ADAL" clId="{278485E3-FF4F-42A8-A9C5-A1A39BAEEFA1}" dt="2022-05-16T10:05:08.958" v="468" actId="22"/>
          <ac:spMkLst>
            <pc:docMk/>
            <pc:sldMk cId="1143006993" sldId="382"/>
            <ac:spMk id="8" creationId="{1171B870-BE79-C574-DB8C-0413880E1AB7}"/>
          </ac:spMkLst>
        </pc:spChg>
        <pc:spChg chg="add mod">
          <ac:chgData name="Nicole Kipar" userId="123bd71b-9cd5-42f5-985a-0edf6511e49c" providerId="ADAL" clId="{278485E3-FF4F-42A8-A9C5-A1A39BAEEFA1}" dt="2022-05-16T10:07:02.598" v="492" actId="1076"/>
          <ac:spMkLst>
            <pc:docMk/>
            <pc:sldMk cId="1143006993" sldId="382"/>
            <ac:spMk id="10" creationId="{E9180650-79E8-4D83-AC4F-627CC257DF41}"/>
          </ac:spMkLst>
        </pc:spChg>
        <pc:picChg chg="add del mod">
          <ac:chgData name="Nicole Kipar" userId="123bd71b-9cd5-42f5-985a-0edf6511e49c" providerId="ADAL" clId="{278485E3-FF4F-42A8-A9C5-A1A39BAEEFA1}" dt="2022-05-16T10:04:45.333" v="463" actId="478"/>
          <ac:picMkLst>
            <pc:docMk/>
            <pc:sldMk cId="1143006993" sldId="382"/>
            <ac:picMk id="5" creationId="{EDCB08EF-B600-782F-F413-144A14E8F338}"/>
          </ac:picMkLst>
        </pc:picChg>
        <pc:picChg chg="add mod">
          <ac:chgData name="Nicole Kipar" userId="123bd71b-9cd5-42f5-985a-0edf6511e49c" providerId="ADAL" clId="{278485E3-FF4F-42A8-A9C5-A1A39BAEEFA1}" dt="2022-05-16T14:56:22.701" v="1082" actId="962"/>
          <ac:picMkLst>
            <pc:docMk/>
            <pc:sldMk cId="1143006993" sldId="382"/>
            <ac:picMk id="12" creationId="{C49D072C-FE56-32AF-0894-F533C45D032E}"/>
          </ac:picMkLst>
        </pc:picChg>
        <pc:picChg chg="add mod">
          <ac:chgData name="Nicole Kipar" userId="123bd71b-9cd5-42f5-985a-0edf6511e49c" providerId="ADAL" clId="{278485E3-FF4F-42A8-A9C5-A1A39BAEEFA1}" dt="2022-05-16T14:56:24.235" v="1083" actId="962"/>
          <ac:picMkLst>
            <pc:docMk/>
            <pc:sldMk cId="1143006993" sldId="382"/>
            <ac:picMk id="14" creationId="{2B45ECB8-07A1-6CF7-5CE4-46FC013ED870}"/>
          </ac:picMkLst>
        </pc:picChg>
      </pc:sldChg>
      <pc:sldChg chg="del">
        <pc:chgData name="Nicole Kipar" userId="123bd71b-9cd5-42f5-985a-0edf6511e49c" providerId="ADAL" clId="{278485E3-FF4F-42A8-A9C5-A1A39BAEEFA1}" dt="2022-05-15T11:15:46.130" v="230" actId="47"/>
        <pc:sldMkLst>
          <pc:docMk/>
          <pc:sldMk cId="3915715290" sldId="382"/>
        </pc:sldMkLst>
      </pc:sldChg>
      <pc:sldChg chg="modSp add mod">
        <pc:chgData name="Nicole Kipar" userId="123bd71b-9cd5-42f5-985a-0edf6511e49c" providerId="ADAL" clId="{278485E3-FF4F-42A8-A9C5-A1A39BAEEFA1}" dt="2022-05-16T09:26:13.323" v="339" actId="1076"/>
        <pc:sldMkLst>
          <pc:docMk/>
          <pc:sldMk cId="1643407912" sldId="383"/>
        </pc:sldMkLst>
        <pc:spChg chg="mod">
          <ac:chgData name="Nicole Kipar" userId="123bd71b-9cd5-42f5-985a-0edf6511e49c" providerId="ADAL" clId="{278485E3-FF4F-42A8-A9C5-A1A39BAEEFA1}" dt="2022-05-16T09:25:25.567" v="330" actId="20577"/>
          <ac:spMkLst>
            <pc:docMk/>
            <pc:sldMk cId="1643407912" sldId="383"/>
            <ac:spMk id="2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09:26:13.323" v="339" actId="1076"/>
          <ac:spMkLst>
            <pc:docMk/>
            <pc:sldMk cId="1643407912" sldId="383"/>
            <ac:spMk id="3" creationId="{00000000-0000-0000-0000-000000000000}"/>
          </ac:spMkLst>
        </pc:spChg>
      </pc:sldChg>
      <pc:sldChg chg="addSp delSp modSp add mod ord">
        <pc:chgData name="Nicole Kipar" userId="123bd71b-9cd5-42f5-985a-0edf6511e49c" providerId="ADAL" clId="{278485E3-FF4F-42A8-A9C5-A1A39BAEEFA1}" dt="2022-05-16T14:58:40.252" v="1125" actId="962"/>
        <pc:sldMkLst>
          <pc:docMk/>
          <pc:sldMk cId="2570246463" sldId="384"/>
        </pc:sldMkLst>
        <pc:spChg chg="mod">
          <ac:chgData name="Nicole Kipar" userId="123bd71b-9cd5-42f5-985a-0edf6511e49c" providerId="ADAL" clId="{278485E3-FF4F-42A8-A9C5-A1A39BAEEFA1}" dt="2022-05-16T14:58:40.252" v="1125" actId="962"/>
          <ac:spMkLst>
            <pc:docMk/>
            <pc:sldMk cId="2570246463" sldId="384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6:47.303" v="1094" actId="33553"/>
          <ac:spMkLst>
            <pc:docMk/>
            <pc:sldMk cId="2570246463" sldId="384"/>
            <ac:spMk id="9" creationId="{00000000-0000-0000-0000-000000000000}"/>
          </ac:spMkLst>
        </pc:spChg>
        <pc:picChg chg="del">
          <ac:chgData name="Nicole Kipar" userId="123bd71b-9cd5-42f5-985a-0edf6511e49c" providerId="ADAL" clId="{278485E3-FF4F-42A8-A9C5-A1A39BAEEFA1}" dt="2022-05-16T09:55:19.965" v="347" actId="478"/>
          <ac:picMkLst>
            <pc:docMk/>
            <pc:sldMk cId="2570246463" sldId="384"/>
            <ac:picMk id="6" creationId="{9EBD0BCB-7776-A122-62AA-0C2D85796429}"/>
          </ac:picMkLst>
        </pc:picChg>
        <pc:picChg chg="add mod">
          <ac:chgData name="Nicole Kipar" userId="123bd71b-9cd5-42f5-985a-0edf6511e49c" providerId="ADAL" clId="{278485E3-FF4F-42A8-A9C5-A1A39BAEEFA1}" dt="2022-05-16T14:56:13.935" v="1080" actId="962"/>
          <ac:picMkLst>
            <pc:docMk/>
            <pc:sldMk cId="2570246463" sldId="384"/>
            <ac:picMk id="7" creationId="{7C7AC616-1CE6-E888-F418-D963E2572B4B}"/>
          </ac:picMkLst>
        </pc:picChg>
      </pc:sldChg>
      <pc:sldChg chg="addSp delSp modSp new mod setBg">
        <pc:chgData name="Nicole Kipar" userId="123bd71b-9cd5-42f5-985a-0edf6511e49c" providerId="ADAL" clId="{278485E3-FF4F-42A8-A9C5-A1A39BAEEFA1}" dt="2022-05-16T15:00:58.690" v="1146" actId="1076"/>
        <pc:sldMkLst>
          <pc:docMk/>
          <pc:sldMk cId="1167603328" sldId="385"/>
        </pc:sldMkLst>
        <pc:spChg chg="add mod">
          <ac:chgData name="Nicole Kipar" userId="123bd71b-9cd5-42f5-985a-0edf6511e49c" providerId="ADAL" clId="{278485E3-FF4F-42A8-A9C5-A1A39BAEEFA1}" dt="2022-05-16T14:57:05.103" v="1104" actId="20577"/>
          <ac:spMkLst>
            <pc:docMk/>
            <pc:sldMk cId="1167603328" sldId="385"/>
            <ac:spMk id="3" creationId="{F05B41A0-0C5B-0777-08FA-0601B33A0575}"/>
          </ac:spMkLst>
        </pc:spChg>
        <pc:spChg chg="add mod">
          <ac:chgData name="Nicole Kipar" userId="123bd71b-9cd5-42f5-985a-0edf6511e49c" providerId="ADAL" clId="{278485E3-FF4F-42A8-A9C5-A1A39BAEEFA1}" dt="2022-05-16T15:00:58.690" v="1146" actId="1076"/>
          <ac:spMkLst>
            <pc:docMk/>
            <pc:sldMk cId="1167603328" sldId="385"/>
            <ac:spMk id="5" creationId="{6B0F7160-80B6-B437-BF95-123841B66C7F}"/>
          </ac:spMkLst>
        </pc:spChg>
        <pc:spChg chg="add del">
          <ac:chgData name="Nicole Kipar" userId="123bd71b-9cd5-42f5-985a-0edf6511e49c" providerId="ADAL" clId="{278485E3-FF4F-42A8-A9C5-A1A39BAEEFA1}" dt="2022-05-16T10:03:23.170" v="453" actId="26606"/>
          <ac:spMkLst>
            <pc:docMk/>
            <pc:sldMk cId="1167603328" sldId="385"/>
            <ac:spMk id="7" creationId="{6EE0B6E2-7CE8-4D86-87FC-4B58A7D8E759}"/>
          </ac:spMkLst>
        </pc:spChg>
        <pc:spChg chg="add del">
          <ac:chgData name="Nicole Kipar" userId="123bd71b-9cd5-42f5-985a-0edf6511e49c" providerId="ADAL" clId="{278485E3-FF4F-42A8-A9C5-A1A39BAEEFA1}" dt="2022-05-16T10:03:31.155" v="455" actId="26606"/>
          <ac:spMkLst>
            <pc:docMk/>
            <pc:sldMk cId="1167603328" sldId="385"/>
            <ac:spMk id="9" creationId="{42A4FC2C-047E-45A5-965D-8E1E3BF09BC6}"/>
          </ac:spMkLst>
        </pc:spChg>
        <pc:picChg chg="add mod">
          <ac:chgData name="Nicole Kipar" userId="123bd71b-9cd5-42f5-985a-0edf6511e49c" providerId="ADAL" clId="{278485E3-FF4F-42A8-A9C5-A1A39BAEEFA1}" dt="2022-05-16T15:00:39.997" v="1140" actId="1076"/>
          <ac:picMkLst>
            <pc:docMk/>
            <pc:sldMk cId="1167603328" sldId="385"/>
            <ac:picMk id="2" creationId="{C4A91BCA-C705-2D48-50C2-66597F6B3311}"/>
          </ac:picMkLst>
        </pc:picChg>
      </pc:sldChg>
      <pc:sldChg chg="modSp add mod">
        <pc:chgData name="Nicole Kipar" userId="123bd71b-9cd5-42f5-985a-0edf6511e49c" providerId="ADAL" clId="{278485E3-FF4F-42A8-A9C5-A1A39BAEEFA1}" dt="2022-05-16T14:58:46.315" v="1126" actId="962"/>
        <pc:sldMkLst>
          <pc:docMk/>
          <pc:sldMk cId="180700824" sldId="386"/>
        </pc:sldMkLst>
        <pc:spChg chg="mod">
          <ac:chgData name="Nicole Kipar" userId="123bd71b-9cd5-42f5-985a-0edf6511e49c" providerId="ADAL" clId="{278485E3-FF4F-42A8-A9C5-A1A39BAEEFA1}" dt="2022-05-16T14:58:46.315" v="1126" actId="962"/>
          <ac:spMkLst>
            <pc:docMk/>
            <pc:sldMk cId="180700824" sldId="386"/>
            <ac:spMk id="3" creationId="{A8C52C7B-851C-104D-3717-1FCE06CDC1C5}"/>
          </ac:spMkLst>
        </pc:spChg>
        <pc:spChg chg="mod">
          <ac:chgData name="Nicole Kipar" userId="123bd71b-9cd5-42f5-985a-0edf6511e49c" providerId="ADAL" clId="{278485E3-FF4F-42A8-A9C5-A1A39BAEEFA1}" dt="2022-05-16T14:58:01.480" v="1123" actId="20577"/>
          <ac:spMkLst>
            <pc:docMk/>
            <pc:sldMk cId="180700824" sldId="386"/>
            <ac:spMk id="6" creationId="{DE502841-5A85-0527-EC4A-4CABBE4CF1F0}"/>
          </ac:spMkLst>
        </pc:spChg>
        <pc:picChg chg="mod">
          <ac:chgData name="Nicole Kipar" userId="123bd71b-9cd5-42f5-985a-0edf6511e49c" providerId="ADAL" clId="{278485E3-FF4F-42A8-A9C5-A1A39BAEEFA1}" dt="2022-05-16T14:56:25.859" v="1084" actId="962"/>
          <ac:picMkLst>
            <pc:docMk/>
            <pc:sldMk cId="180700824" sldId="386"/>
            <ac:picMk id="5" creationId="{EDCB08EF-B600-782F-F413-144A14E8F338}"/>
          </ac:picMkLst>
        </pc:picChg>
      </pc:sldChg>
      <pc:sldChg chg="addSp delSp modSp add mod ord setBg">
        <pc:chgData name="Nicole Kipar" userId="123bd71b-9cd5-42f5-985a-0edf6511e49c" providerId="ADAL" clId="{278485E3-FF4F-42A8-A9C5-A1A39BAEEFA1}" dt="2022-05-16T14:57:21.484" v="1108" actId="33553"/>
        <pc:sldMkLst>
          <pc:docMk/>
          <pc:sldMk cId="1233247937" sldId="387"/>
        </pc:sldMkLst>
        <pc:spChg chg="del">
          <ac:chgData name="Nicole Kipar" userId="123bd71b-9cd5-42f5-985a-0edf6511e49c" providerId="ADAL" clId="{278485E3-FF4F-42A8-A9C5-A1A39BAEEFA1}" dt="2022-05-16T10:08:54.005" v="506" actId="478"/>
          <ac:spMkLst>
            <pc:docMk/>
            <pc:sldMk cId="1233247937" sldId="387"/>
            <ac:spMk id="5" creationId="{00000000-0000-0000-0000-000000000000}"/>
          </ac:spMkLst>
        </pc:spChg>
        <pc:spChg chg="add mod">
          <ac:chgData name="Nicole Kipar" userId="123bd71b-9cd5-42f5-985a-0edf6511e49c" providerId="ADAL" clId="{278485E3-FF4F-42A8-A9C5-A1A39BAEEFA1}" dt="2022-05-16T13:00:09.115" v="1079" actId="121"/>
          <ac:spMkLst>
            <pc:docMk/>
            <pc:sldMk cId="1233247937" sldId="387"/>
            <ac:spMk id="8" creationId="{1EFE153C-600F-29B1-F899-E75C3D99F744}"/>
          </ac:spMkLst>
        </pc:spChg>
        <pc:spChg chg="mod">
          <ac:chgData name="Nicole Kipar" userId="123bd71b-9cd5-42f5-985a-0edf6511e49c" providerId="ADAL" clId="{278485E3-FF4F-42A8-A9C5-A1A39BAEEFA1}" dt="2022-05-16T14:57:21.484" v="1108" actId="33553"/>
          <ac:spMkLst>
            <pc:docMk/>
            <pc:sldMk cId="1233247937" sldId="387"/>
            <ac:spMk id="9" creationId="{00000000-0000-0000-0000-000000000000}"/>
          </ac:spMkLst>
        </pc:spChg>
        <pc:picChg chg="add mod">
          <ac:chgData name="Nicole Kipar" userId="123bd71b-9cd5-42f5-985a-0edf6511e49c" providerId="ADAL" clId="{278485E3-FF4F-42A8-A9C5-A1A39BAEEFA1}" dt="2022-05-16T14:56:28.876" v="1086" actId="962"/>
          <ac:picMkLst>
            <pc:docMk/>
            <pc:sldMk cId="1233247937" sldId="387"/>
            <ac:picMk id="6" creationId="{47FBB036-3B46-3306-3856-821F1AA32205}"/>
          </ac:picMkLst>
        </pc:picChg>
        <pc:picChg chg="del">
          <ac:chgData name="Nicole Kipar" userId="123bd71b-9cd5-42f5-985a-0edf6511e49c" providerId="ADAL" clId="{278485E3-FF4F-42A8-A9C5-A1A39BAEEFA1}" dt="2022-05-16T10:08:41.770" v="496" actId="478"/>
          <ac:picMkLst>
            <pc:docMk/>
            <pc:sldMk cId="1233247937" sldId="387"/>
            <ac:picMk id="7" creationId="{7C7AC616-1CE6-E888-F418-D963E2572B4B}"/>
          </ac:picMkLst>
        </pc:picChg>
      </pc:sldChg>
      <pc:sldChg chg="addSp delSp modSp add mod">
        <pc:chgData name="Nicole Kipar" userId="123bd71b-9cd5-42f5-985a-0edf6511e49c" providerId="ADAL" clId="{278485E3-FF4F-42A8-A9C5-A1A39BAEEFA1}" dt="2022-05-16T14:57:23.455" v="1109" actId="33553"/>
        <pc:sldMkLst>
          <pc:docMk/>
          <pc:sldMk cId="349754883" sldId="388"/>
        </pc:sldMkLst>
        <pc:spChg chg="add mod">
          <ac:chgData name="Nicole Kipar" userId="123bd71b-9cd5-42f5-985a-0edf6511e49c" providerId="ADAL" clId="{278485E3-FF4F-42A8-A9C5-A1A39BAEEFA1}" dt="2022-05-16T10:11:45.470" v="578" actId="1076"/>
          <ac:spMkLst>
            <pc:docMk/>
            <pc:sldMk cId="349754883" sldId="388"/>
            <ac:spMk id="4" creationId="{3511DAD8-DCFF-549B-5135-E2DE12DF46E9}"/>
          </ac:spMkLst>
        </pc:spChg>
        <pc:spChg chg="mod">
          <ac:chgData name="Nicole Kipar" userId="123bd71b-9cd5-42f5-985a-0edf6511e49c" providerId="ADAL" clId="{278485E3-FF4F-42A8-A9C5-A1A39BAEEFA1}" dt="2022-05-16T14:57:23.455" v="1109" actId="33553"/>
          <ac:spMkLst>
            <pc:docMk/>
            <pc:sldMk cId="349754883" sldId="388"/>
            <ac:spMk id="9" creationId="{00000000-0000-0000-0000-000000000000}"/>
          </ac:spMkLst>
        </pc:spChg>
        <pc:picChg chg="del">
          <ac:chgData name="Nicole Kipar" userId="123bd71b-9cd5-42f5-985a-0edf6511e49c" providerId="ADAL" clId="{278485E3-FF4F-42A8-A9C5-A1A39BAEEFA1}" dt="2022-05-16T10:10:08.865" v="558" actId="478"/>
          <ac:picMkLst>
            <pc:docMk/>
            <pc:sldMk cId="349754883" sldId="388"/>
            <ac:picMk id="6" creationId="{47FBB036-3B46-3306-3856-821F1AA32205}"/>
          </ac:picMkLst>
        </pc:picChg>
      </pc:sldChg>
      <pc:sldChg chg="addSp delSp modSp add mod ord">
        <pc:chgData name="Nicole Kipar" userId="123bd71b-9cd5-42f5-985a-0edf6511e49c" providerId="ADAL" clId="{278485E3-FF4F-42A8-A9C5-A1A39BAEEFA1}" dt="2022-05-16T14:58:52.206" v="1127" actId="962"/>
        <pc:sldMkLst>
          <pc:docMk/>
          <pc:sldMk cId="1541463732" sldId="389"/>
        </pc:sldMkLst>
        <pc:spChg chg="mod">
          <ac:chgData name="Nicole Kipar" userId="123bd71b-9cd5-42f5-985a-0edf6511e49c" providerId="ADAL" clId="{278485E3-FF4F-42A8-A9C5-A1A39BAEEFA1}" dt="2022-05-16T14:58:52.206" v="1127" actId="962"/>
          <ac:spMkLst>
            <pc:docMk/>
            <pc:sldMk cId="1541463732" sldId="389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25.877" v="1110" actId="33553"/>
          <ac:spMkLst>
            <pc:docMk/>
            <pc:sldMk cId="1541463732" sldId="389"/>
            <ac:spMk id="9" creationId="{00000000-0000-0000-0000-000000000000}"/>
          </ac:spMkLst>
        </pc:spChg>
        <pc:picChg chg="add mod modCrop">
          <ac:chgData name="Nicole Kipar" userId="123bd71b-9cd5-42f5-985a-0edf6511e49c" providerId="ADAL" clId="{278485E3-FF4F-42A8-A9C5-A1A39BAEEFA1}" dt="2022-05-16T14:56:30.501" v="1087" actId="962"/>
          <ac:picMkLst>
            <pc:docMk/>
            <pc:sldMk cId="1541463732" sldId="389"/>
            <ac:picMk id="3" creationId="{20B64D06-C524-A4A8-1367-85E425F3DDCB}"/>
          </ac:picMkLst>
        </pc:picChg>
        <pc:picChg chg="del">
          <ac:chgData name="Nicole Kipar" userId="123bd71b-9cd5-42f5-985a-0edf6511e49c" providerId="ADAL" clId="{278485E3-FF4F-42A8-A9C5-A1A39BAEEFA1}" dt="2022-05-16T10:28:25.464" v="613" actId="478"/>
          <ac:picMkLst>
            <pc:docMk/>
            <pc:sldMk cId="1541463732" sldId="389"/>
            <ac:picMk id="7" creationId="{7C7AC616-1CE6-E888-F418-D963E2572B4B}"/>
          </ac:picMkLst>
        </pc:picChg>
      </pc:sldChg>
      <pc:sldChg chg="modSp add del mod">
        <pc:chgData name="Nicole Kipar" userId="123bd71b-9cd5-42f5-985a-0edf6511e49c" providerId="ADAL" clId="{278485E3-FF4F-42A8-A9C5-A1A39BAEEFA1}" dt="2022-05-16T10:31:37.532" v="663" actId="47"/>
        <pc:sldMkLst>
          <pc:docMk/>
          <pc:sldMk cId="3239640689" sldId="390"/>
        </pc:sldMkLst>
        <pc:spChg chg="mod">
          <ac:chgData name="Nicole Kipar" userId="123bd71b-9cd5-42f5-985a-0edf6511e49c" providerId="ADAL" clId="{278485E3-FF4F-42A8-A9C5-A1A39BAEEFA1}" dt="2022-05-16T10:28:37.692" v="623" actId="20577"/>
          <ac:spMkLst>
            <pc:docMk/>
            <pc:sldMk cId="3239640689" sldId="390"/>
            <ac:spMk id="9" creationId="{00000000-0000-0000-0000-000000000000}"/>
          </ac:spMkLst>
        </pc:spChg>
      </pc:sldChg>
      <pc:sldChg chg="modSp add del mod">
        <pc:chgData name="Nicole Kipar" userId="123bd71b-9cd5-42f5-985a-0edf6511e49c" providerId="ADAL" clId="{278485E3-FF4F-42A8-A9C5-A1A39BAEEFA1}" dt="2022-05-16T10:38:57.843" v="777" actId="47"/>
        <pc:sldMkLst>
          <pc:docMk/>
          <pc:sldMk cId="3009758040" sldId="391"/>
        </pc:sldMkLst>
        <pc:spChg chg="mod">
          <ac:chgData name="Nicole Kipar" userId="123bd71b-9cd5-42f5-985a-0edf6511e49c" providerId="ADAL" clId="{278485E3-FF4F-42A8-A9C5-A1A39BAEEFA1}" dt="2022-05-16T10:28:44.663" v="632" actId="20577"/>
          <ac:spMkLst>
            <pc:docMk/>
            <pc:sldMk cId="3009758040" sldId="391"/>
            <ac:spMk id="9" creationId="{00000000-0000-0000-0000-000000000000}"/>
          </ac:spMkLst>
        </pc:spChg>
      </pc:sldChg>
      <pc:sldChg chg="modSp add mod">
        <pc:chgData name="Nicole Kipar" userId="123bd71b-9cd5-42f5-985a-0edf6511e49c" providerId="ADAL" clId="{278485E3-FF4F-42A8-A9C5-A1A39BAEEFA1}" dt="2022-05-16T14:58:56.848" v="1128" actId="962"/>
        <pc:sldMkLst>
          <pc:docMk/>
          <pc:sldMk cId="2408777081" sldId="392"/>
        </pc:sldMkLst>
        <pc:spChg chg="mod">
          <ac:chgData name="Nicole Kipar" userId="123bd71b-9cd5-42f5-985a-0edf6511e49c" providerId="ADAL" clId="{278485E3-FF4F-42A8-A9C5-A1A39BAEEFA1}" dt="2022-05-16T14:58:56.848" v="1128" actId="962"/>
          <ac:spMkLst>
            <pc:docMk/>
            <pc:sldMk cId="2408777081" sldId="392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28.676" v="1111" actId="33553"/>
          <ac:spMkLst>
            <pc:docMk/>
            <pc:sldMk cId="2408777081" sldId="392"/>
            <ac:spMk id="9" creationId="{00000000-0000-0000-0000-000000000000}"/>
          </ac:spMkLst>
        </pc:spChg>
        <pc:picChg chg="mod">
          <ac:chgData name="Nicole Kipar" userId="123bd71b-9cd5-42f5-985a-0edf6511e49c" providerId="ADAL" clId="{278485E3-FF4F-42A8-A9C5-A1A39BAEEFA1}" dt="2022-05-16T14:56:31.938" v="1088" actId="962"/>
          <ac:picMkLst>
            <pc:docMk/>
            <pc:sldMk cId="2408777081" sldId="392"/>
            <ac:picMk id="3" creationId="{20B64D06-C524-A4A8-1367-85E425F3DDCB}"/>
          </ac:picMkLst>
        </pc:picChg>
      </pc:sldChg>
      <pc:sldChg chg="addSp delSp modSp add mod">
        <pc:chgData name="Nicole Kipar" userId="123bd71b-9cd5-42f5-985a-0edf6511e49c" providerId="ADAL" clId="{278485E3-FF4F-42A8-A9C5-A1A39BAEEFA1}" dt="2022-05-16T14:59:02.289" v="1129" actId="962"/>
        <pc:sldMkLst>
          <pc:docMk/>
          <pc:sldMk cId="4283273255" sldId="393"/>
        </pc:sldMkLst>
        <pc:spChg chg="mod">
          <ac:chgData name="Nicole Kipar" userId="123bd71b-9cd5-42f5-985a-0edf6511e49c" providerId="ADAL" clId="{278485E3-FF4F-42A8-A9C5-A1A39BAEEFA1}" dt="2022-05-16T14:59:02.289" v="1129" actId="962"/>
          <ac:spMkLst>
            <pc:docMk/>
            <pc:sldMk cId="4283273255" sldId="393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30.675" v="1112" actId="33553"/>
          <ac:spMkLst>
            <pc:docMk/>
            <pc:sldMk cId="4283273255" sldId="393"/>
            <ac:spMk id="9" creationId="{00000000-0000-0000-0000-000000000000}"/>
          </ac:spMkLst>
        </pc:spChg>
        <pc:picChg chg="del">
          <ac:chgData name="Nicole Kipar" userId="123bd71b-9cd5-42f5-985a-0edf6511e49c" providerId="ADAL" clId="{278485E3-FF4F-42A8-A9C5-A1A39BAEEFA1}" dt="2022-05-16T10:39:16.128" v="786" actId="478"/>
          <ac:picMkLst>
            <pc:docMk/>
            <pc:sldMk cId="4283273255" sldId="393"/>
            <ac:picMk id="3" creationId="{20B64D06-C524-A4A8-1367-85E425F3DDCB}"/>
          </ac:picMkLst>
        </pc:picChg>
        <pc:picChg chg="add mod modCrop">
          <ac:chgData name="Nicole Kipar" userId="123bd71b-9cd5-42f5-985a-0edf6511e49c" providerId="ADAL" clId="{278485E3-FF4F-42A8-A9C5-A1A39BAEEFA1}" dt="2022-05-16T14:56:33.815" v="1089" actId="962"/>
          <ac:picMkLst>
            <pc:docMk/>
            <pc:sldMk cId="4283273255" sldId="393"/>
            <ac:picMk id="4" creationId="{6F5D17BE-37EF-3F2A-49A5-B38C116D4E9E}"/>
          </ac:picMkLst>
        </pc:picChg>
      </pc:sldChg>
      <pc:sldChg chg="modSp add mod">
        <pc:chgData name="Nicole Kipar" userId="123bd71b-9cd5-42f5-985a-0edf6511e49c" providerId="ADAL" clId="{278485E3-FF4F-42A8-A9C5-A1A39BAEEFA1}" dt="2022-05-16T14:59:07.038" v="1130" actId="962"/>
        <pc:sldMkLst>
          <pc:docMk/>
          <pc:sldMk cId="2344131056" sldId="394"/>
        </pc:sldMkLst>
        <pc:spChg chg="mod">
          <ac:chgData name="Nicole Kipar" userId="123bd71b-9cd5-42f5-985a-0edf6511e49c" providerId="ADAL" clId="{278485E3-FF4F-42A8-A9C5-A1A39BAEEFA1}" dt="2022-05-16T14:59:07.038" v="1130" actId="962"/>
          <ac:spMkLst>
            <pc:docMk/>
            <pc:sldMk cId="2344131056" sldId="394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32.818" v="1113" actId="33553"/>
          <ac:spMkLst>
            <pc:docMk/>
            <pc:sldMk cId="2344131056" sldId="394"/>
            <ac:spMk id="9" creationId="{00000000-0000-0000-0000-000000000000}"/>
          </ac:spMkLst>
        </pc:spChg>
        <pc:picChg chg="mod">
          <ac:chgData name="Nicole Kipar" userId="123bd71b-9cd5-42f5-985a-0edf6511e49c" providerId="ADAL" clId="{278485E3-FF4F-42A8-A9C5-A1A39BAEEFA1}" dt="2022-05-16T14:56:35.330" v="1090" actId="962"/>
          <ac:picMkLst>
            <pc:docMk/>
            <pc:sldMk cId="2344131056" sldId="394"/>
            <ac:picMk id="4" creationId="{6F5D17BE-37EF-3F2A-49A5-B38C116D4E9E}"/>
          </ac:picMkLst>
        </pc:picChg>
      </pc:sldChg>
      <pc:sldChg chg="modSp add mod">
        <pc:chgData name="Nicole Kipar" userId="123bd71b-9cd5-42f5-985a-0edf6511e49c" providerId="ADAL" clId="{278485E3-FF4F-42A8-A9C5-A1A39BAEEFA1}" dt="2022-05-16T14:59:18.479" v="1132" actId="962"/>
        <pc:sldMkLst>
          <pc:docMk/>
          <pc:sldMk cId="4156972764" sldId="395"/>
        </pc:sldMkLst>
        <pc:spChg chg="mod">
          <ac:chgData name="Nicole Kipar" userId="123bd71b-9cd5-42f5-985a-0edf6511e49c" providerId="ADAL" clId="{278485E3-FF4F-42A8-A9C5-A1A39BAEEFA1}" dt="2022-05-16T14:59:18.479" v="1132" actId="962"/>
          <ac:spMkLst>
            <pc:docMk/>
            <pc:sldMk cId="4156972764" sldId="395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42.162" v="1117" actId="33553"/>
          <ac:spMkLst>
            <pc:docMk/>
            <pc:sldMk cId="4156972764" sldId="395"/>
            <ac:spMk id="9" creationId="{00000000-0000-0000-0000-000000000000}"/>
          </ac:spMkLst>
        </pc:spChg>
      </pc:sldChg>
      <pc:sldChg chg="modSp add mod">
        <pc:chgData name="Nicole Kipar" userId="123bd71b-9cd5-42f5-985a-0edf6511e49c" providerId="ADAL" clId="{278485E3-FF4F-42A8-A9C5-A1A39BAEEFA1}" dt="2022-05-16T14:59:23.246" v="1133" actId="962"/>
        <pc:sldMkLst>
          <pc:docMk/>
          <pc:sldMk cId="2817216639" sldId="396"/>
        </pc:sldMkLst>
        <pc:spChg chg="mod">
          <ac:chgData name="Nicole Kipar" userId="123bd71b-9cd5-42f5-985a-0edf6511e49c" providerId="ADAL" clId="{278485E3-FF4F-42A8-A9C5-A1A39BAEEFA1}" dt="2022-05-16T14:59:23.246" v="1133" actId="962"/>
          <ac:spMkLst>
            <pc:docMk/>
            <pc:sldMk cId="2817216639" sldId="396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44.461" v="1118" actId="33553"/>
          <ac:spMkLst>
            <pc:docMk/>
            <pc:sldMk cId="2817216639" sldId="396"/>
            <ac:spMk id="9" creationId="{00000000-0000-0000-0000-000000000000}"/>
          </ac:spMkLst>
        </pc:spChg>
      </pc:sldChg>
      <pc:sldChg chg="modSp add mod">
        <pc:chgData name="Nicole Kipar" userId="123bd71b-9cd5-42f5-985a-0edf6511e49c" providerId="ADAL" clId="{278485E3-FF4F-42A8-A9C5-A1A39BAEEFA1}" dt="2022-05-16T14:59:28.151" v="1134" actId="962"/>
        <pc:sldMkLst>
          <pc:docMk/>
          <pc:sldMk cId="3044901140" sldId="397"/>
        </pc:sldMkLst>
        <pc:spChg chg="mod">
          <ac:chgData name="Nicole Kipar" userId="123bd71b-9cd5-42f5-985a-0edf6511e49c" providerId="ADAL" clId="{278485E3-FF4F-42A8-A9C5-A1A39BAEEFA1}" dt="2022-05-16T14:59:28.151" v="1134" actId="962"/>
          <ac:spMkLst>
            <pc:docMk/>
            <pc:sldMk cId="3044901140" sldId="397"/>
            <ac:spMk id="5" creationId="{00000000-0000-0000-0000-000000000000}"/>
          </ac:spMkLst>
        </pc:spChg>
        <pc:spChg chg="mod">
          <ac:chgData name="Nicole Kipar" userId="123bd71b-9cd5-42f5-985a-0edf6511e49c" providerId="ADAL" clId="{278485E3-FF4F-42A8-A9C5-A1A39BAEEFA1}" dt="2022-05-16T14:57:46.461" v="1119" actId="33553"/>
          <ac:spMkLst>
            <pc:docMk/>
            <pc:sldMk cId="3044901140" sldId="397"/>
            <ac:spMk id="9" creationId="{00000000-0000-0000-0000-000000000000}"/>
          </ac:spMkLst>
        </pc:spChg>
      </pc:sldChg>
      <pc:sldChg chg="addSp delSp modSp add mod ord modNotesTx">
        <pc:chgData name="Nicole Kipar" userId="123bd71b-9cd5-42f5-985a-0edf6511e49c" providerId="ADAL" clId="{278485E3-FF4F-42A8-A9C5-A1A39BAEEFA1}" dt="2022-05-16T14:57:35.162" v="1114" actId="33553"/>
        <pc:sldMkLst>
          <pc:docMk/>
          <pc:sldMk cId="4054737021" sldId="398"/>
        </pc:sldMkLst>
        <pc:spChg chg="mod">
          <ac:chgData name="Nicole Kipar" userId="123bd71b-9cd5-42f5-985a-0edf6511e49c" providerId="ADAL" clId="{278485E3-FF4F-42A8-A9C5-A1A39BAEEFA1}" dt="2022-05-16T14:57:35.162" v="1114" actId="33553"/>
          <ac:spMkLst>
            <pc:docMk/>
            <pc:sldMk cId="4054737021" sldId="398"/>
            <ac:spMk id="6" creationId="{DE502841-5A85-0527-EC4A-4CABBE4CF1F0}"/>
          </ac:spMkLst>
        </pc:spChg>
        <pc:spChg chg="mod">
          <ac:chgData name="Nicole Kipar" userId="123bd71b-9cd5-42f5-985a-0edf6511e49c" providerId="ADAL" clId="{278485E3-FF4F-42A8-A9C5-A1A39BAEEFA1}" dt="2022-05-16T10:54:35.604" v="1066" actId="20577"/>
          <ac:spMkLst>
            <pc:docMk/>
            <pc:sldMk cId="4054737021" sldId="398"/>
            <ac:spMk id="10" creationId="{E9180650-79E8-4D83-AC4F-627CC257DF41}"/>
          </ac:spMkLst>
        </pc:spChg>
        <pc:picChg chg="add mod ord">
          <ac:chgData name="Nicole Kipar" userId="123bd71b-9cd5-42f5-985a-0edf6511e49c" providerId="ADAL" clId="{278485E3-FF4F-42A8-A9C5-A1A39BAEEFA1}" dt="2022-05-16T14:56:36.877" v="1091" actId="962"/>
          <ac:picMkLst>
            <pc:docMk/>
            <pc:sldMk cId="4054737021" sldId="398"/>
            <ac:picMk id="3" creationId="{379A8060-96C7-27B7-B96B-161F7DBE87B2}"/>
          </ac:picMkLst>
        </pc:picChg>
        <pc:picChg chg="del">
          <ac:chgData name="Nicole Kipar" userId="123bd71b-9cd5-42f5-985a-0edf6511e49c" providerId="ADAL" clId="{278485E3-FF4F-42A8-A9C5-A1A39BAEEFA1}" dt="2022-05-16T10:50:43.844" v="1006" actId="478"/>
          <ac:picMkLst>
            <pc:docMk/>
            <pc:sldMk cId="4054737021" sldId="398"/>
            <ac:picMk id="12" creationId="{C49D072C-FE56-32AF-0894-F533C45D032E}"/>
          </ac:picMkLst>
        </pc:picChg>
        <pc:picChg chg="del">
          <ac:chgData name="Nicole Kipar" userId="123bd71b-9cd5-42f5-985a-0edf6511e49c" providerId="ADAL" clId="{278485E3-FF4F-42A8-A9C5-A1A39BAEEFA1}" dt="2022-05-16T10:50:44.831" v="1007" actId="478"/>
          <ac:picMkLst>
            <pc:docMk/>
            <pc:sldMk cId="4054737021" sldId="398"/>
            <ac:picMk id="14" creationId="{2B45ECB8-07A1-6CF7-5CE4-46FC013ED870}"/>
          </ac:picMkLst>
        </pc:picChg>
        <pc:cxnChg chg="add mod">
          <ac:chgData name="Nicole Kipar" userId="123bd71b-9cd5-42f5-985a-0edf6511e49c" providerId="ADAL" clId="{278485E3-FF4F-42A8-A9C5-A1A39BAEEFA1}" dt="2022-05-16T14:56:39.128" v="1092" actId="962"/>
          <ac:cxnSpMkLst>
            <pc:docMk/>
            <pc:sldMk cId="4054737021" sldId="398"/>
            <ac:cxnSpMk id="5" creationId="{EB28C8B9-2203-4DA2-5FEA-D52ACFB18B20}"/>
          </ac:cxnSpMkLst>
        </pc:cxnChg>
        <pc:cxnChg chg="add mod">
          <ac:chgData name="Nicole Kipar" userId="123bd71b-9cd5-42f5-985a-0edf6511e49c" providerId="ADAL" clId="{278485E3-FF4F-42A8-A9C5-A1A39BAEEFA1}" dt="2022-05-16T14:56:40.987" v="1093" actId="962"/>
          <ac:cxnSpMkLst>
            <pc:docMk/>
            <pc:sldMk cId="4054737021" sldId="398"/>
            <ac:cxnSpMk id="11" creationId="{2CCEA439-A46D-3FC1-5FDE-C68A20D3AD16}"/>
          </ac:cxnSpMkLst>
        </pc:cxnChg>
      </pc:sldChg>
      <pc:sldMasterChg chg="del delSldLayout">
        <pc:chgData name="Nicole Kipar" userId="123bd71b-9cd5-42f5-985a-0edf6511e49c" providerId="ADAL" clId="{278485E3-FF4F-42A8-A9C5-A1A39BAEEFA1}" dt="2022-05-15T11:15:46.130" v="230" actId="47"/>
        <pc:sldMasterMkLst>
          <pc:docMk/>
          <pc:sldMasterMk cId="1456261350" sldId="2147483765"/>
        </pc:sldMasterMkLst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2402871836" sldId="2147483766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3049311867" sldId="2147483767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851448114" sldId="2147483768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797000690" sldId="2147483769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59180190" sldId="2147483770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3566985014" sldId="2147483771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334347666" sldId="2147483772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1573846238" sldId="2147483773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2664309311" sldId="2147483774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1936894523" sldId="2147483775"/>
          </pc:sldLayoutMkLst>
        </pc:sldLayoutChg>
        <pc:sldLayoutChg chg="del">
          <pc:chgData name="Nicole Kipar" userId="123bd71b-9cd5-42f5-985a-0edf6511e49c" providerId="ADAL" clId="{278485E3-FF4F-42A8-A9C5-A1A39BAEEFA1}" dt="2022-05-15T11:15:46.130" v="230" actId="47"/>
          <pc:sldLayoutMkLst>
            <pc:docMk/>
            <pc:sldMasterMk cId="1456261350" sldId="2147483765"/>
            <pc:sldLayoutMk cId="1563863956" sldId="21474837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09DA1-0799-4784-8E47-A27911AF6325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AD0D5-B522-4523-A195-B0E539A45B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61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56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2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69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2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question of ethics in autoethnography is complex and has been discussed in the literature but without a definitive solution.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974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4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6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0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1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Tony Adams Webinar on YouTube:</a:t>
            </a:r>
          </a:p>
          <a:p>
            <a:r>
              <a:rPr lang="en-GB"/>
              <a:t>https://youtu.be/2-CyUBLhk6Q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The graphic written up as a blogpost: </a:t>
            </a:r>
          </a:p>
          <a:p>
            <a:r>
              <a:rPr lang="en-US"/>
              <a:t>https://acdevadventures.blog/2021/10/01/notes-on-autoethnography/</a:t>
            </a:r>
            <a:endParaRPr lang="en-GB"/>
          </a:p>
          <a:p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4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52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571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0D5-B522-4523-A195-B0E539A45BE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27029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2503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181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2543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08FF9-6AFA-4760-8701-47C74CFC5A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76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0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9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00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72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95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68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702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4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2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16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143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597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042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8724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1134" y="1341438"/>
            <a:ext cx="43984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2768" y="1341438"/>
            <a:ext cx="43984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4338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8296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51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93994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7192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25861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0517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955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181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85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07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71134" y="1341438"/>
            <a:ext cx="439843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2768" y="1341438"/>
            <a:ext cx="439843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261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98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87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1134" y="1341438"/>
            <a:ext cx="43984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2768" y="1341438"/>
            <a:ext cx="43984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9471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1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8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59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02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96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7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686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31197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9233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3771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3194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133" y="1341438"/>
            <a:ext cx="90000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1341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pitchFamily="2" charset="2"/>
        <a:buChar char="l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F45B-4D07-4DEF-96ED-E258796F791A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39EF-182C-47F7-8040-5D851DCED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133" y="1341438"/>
            <a:ext cx="90000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7106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pitchFamily="2" charset="2"/>
        <a:buChar char="l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5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devadventures.blog/2021/10/01/notes-on-autoethnography" TargetMode="External"/><Relationship Id="rId2" Type="http://schemas.openxmlformats.org/officeDocument/2006/relationships/hyperlink" Target="http://ebookcentral.proquest.com/lib/gla/detail.action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acdevadventures.blog/2021/10/01/notes-on-autoethnography/" TargetMode="External"/><Relationship Id="rId4" Type="http://schemas.openxmlformats.org/officeDocument/2006/relationships/hyperlink" Target="https://youtu.be/2-CyUBLhk6Q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B00F5-064A-98F6-C93E-C3C4D06D8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r="14394" b="1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1122363"/>
            <a:ext cx="6410108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Reflective and Reflexive Practices</a:t>
            </a:r>
            <a:br>
              <a:rPr lang="en-US"/>
            </a:br>
            <a:r>
              <a:rPr lang="en-US"/>
              <a:t>+ Autoethnography</a:t>
            </a:r>
            <a:endParaRPr lang="en-US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0" descr="UoG_keyline_regular_locku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18383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5D6D8C-F33B-3666-57AB-23C74C2EF4D4}"/>
              </a:ext>
            </a:extLst>
          </p:cNvPr>
          <p:cNvSpPr txBox="1">
            <a:spLocks/>
          </p:cNvSpPr>
          <p:nvPr/>
        </p:nvSpPr>
        <p:spPr>
          <a:xfrm>
            <a:off x="598203" y="4785631"/>
            <a:ext cx="4489685" cy="1559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Dr Nathalie Tasler</a:t>
            </a:r>
            <a:br>
              <a:rPr lang="en-US"/>
            </a:br>
            <a:r>
              <a:rPr lang="en-US"/>
              <a:t>Nic Kipar</a:t>
            </a:r>
          </a:p>
        </p:txBody>
      </p:sp>
    </p:spTree>
    <p:extLst>
      <p:ext uri="{BB962C8B-B14F-4D97-AF65-F5344CB8AC3E}">
        <p14:creationId xmlns:p14="http://schemas.microsoft.com/office/powerpoint/2010/main" val="2201352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630936" y="640080"/>
            <a:ext cx="5105024" cy="14813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Autoethnography and Culture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0936" y="2660904"/>
            <a:ext cx="545896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effectLst/>
              </a:rPr>
              <a:t>When researchers do autoethnography, they retrospectively and selectively write about epiphanies that stem from, or are made possible by, </a:t>
            </a:r>
            <a:r>
              <a:rPr lang="en-US" sz="2800" b="1">
                <a:effectLst/>
              </a:rPr>
              <a:t>being part of a culture </a:t>
            </a:r>
            <a:r>
              <a:rPr lang="en-US" sz="2800">
                <a:effectLst/>
              </a:rPr>
              <a:t>and/or by possessing a particular cultural identity. </a:t>
            </a:r>
          </a:p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2200">
                <a:effectLst/>
              </a:rPr>
              <a:t>(Ellis et al., 2011, p.276)</a:t>
            </a:r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66204-292A-9A20-4E83-048F16FAD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r="2437"/>
          <a:stretch/>
        </p:blipFill>
        <p:spPr>
          <a:xfrm>
            <a:off x="6099048" y="707758"/>
            <a:ext cx="5458968" cy="5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4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76923" y="615219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Autoethnography and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BB036-3B46-3306-3856-821F1AA3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90" y="1538549"/>
            <a:ext cx="10129215" cy="4535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E153C-600F-29B1-F899-E75C3D99F744}"/>
              </a:ext>
            </a:extLst>
          </p:cNvPr>
          <p:cNvSpPr txBox="1"/>
          <p:nvPr/>
        </p:nvSpPr>
        <p:spPr>
          <a:xfrm>
            <a:off x="2783632" y="6073572"/>
            <a:ext cx="813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Data generation versus data collection. After Birks &amp; Mills, 2011, p.74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24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76922" y="386655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generation: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1DAD8-DCFF-549B-5135-E2DE12DF46E9}"/>
              </a:ext>
            </a:extLst>
          </p:cNvPr>
          <p:cNvSpPr txBox="1"/>
          <p:nvPr/>
        </p:nvSpPr>
        <p:spPr>
          <a:xfrm>
            <a:off x="1387302" y="1628800"/>
            <a:ext cx="979308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7625 words from the reflections on key words [xxx] using OneNote (23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rd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July 2018 - 11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March 2019)</a:t>
            </a:r>
          </a:p>
          <a:p>
            <a:pPr lvl="0">
              <a:spcAft>
                <a:spcPts val="1200"/>
              </a:spcAft>
            </a:pP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2820 words of analytic memos during the first coding cycle using OneNote (23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rd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July 2018 - 3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rd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May 2019 and ongoing)</a:t>
            </a:r>
          </a:p>
          <a:p>
            <a:pPr lvl="0">
              <a:spcAft>
                <a:spcPts val="1200"/>
              </a:spcAft>
            </a:pP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4495 words of spontaneous journaling during artefact creation and engagement with the literature using handwriting on paper and OneNote (22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nd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May 2018 - 9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May 2019)</a:t>
            </a:r>
          </a:p>
          <a:p>
            <a:pPr lvl="0">
              <a:spcAft>
                <a:spcPts val="1200"/>
              </a:spcAft>
            </a:pP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1190 words of retrospective autoethnographic writing using OneNote (4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September 2018 - 4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December 2018)</a:t>
            </a:r>
          </a:p>
          <a:p>
            <a:pPr lvl="0">
              <a:spcAft>
                <a:spcPts val="1200"/>
              </a:spcAft>
            </a:pP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3370 of autoethnographic fieldnotes during the practical artefact making using </a:t>
            </a:r>
            <a:r>
              <a:rPr lang="en-GB" sz="24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iPages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(19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September 2017 – 11</a:t>
            </a:r>
            <a:r>
              <a:rPr lang="en-GB" sz="2400" baseline="300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GB" sz="24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August 2018)</a:t>
            </a:r>
          </a:p>
        </p:txBody>
      </p:sp>
    </p:spTree>
    <p:extLst>
      <p:ext uri="{BB962C8B-B14F-4D97-AF65-F5344CB8AC3E}">
        <p14:creationId xmlns:p14="http://schemas.microsoft.com/office/powerpoint/2010/main" val="34975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7408" y="3068960"/>
            <a:ext cx="11017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Evocative autoethnography aims to evoke emotional responses in the reader and does not necessarily consider analysis to be essential, instead leaving the text to stand on its own.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See: Ellis, Adams and Bochner, 2011; Ellis and Adams, 2014; Bochner and Ellis, 2016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556944" y="501919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Evocative Autoethnography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64D06-C524-A4A8-1367-85E425F3D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628" y="1425249"/>
            <a:ext cx="6696744" cy="13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3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7407" y="2782561"/>
            <a:ext cx="110172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Analytic autoethnography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emphasises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 the researcher-self within the process of ethnography. “The researcher is (1) a full member in the research group or setting, (2) visible as such a member in the researcher's published texts, and (3) committed to an analytic research agenda focused on improving theoretical understandings of broader social phenomena.”</a:t>
            </a:r>
          </a:p>
          <a:p>
            <a:pPr algn="r"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Anderson, 2006, p.375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556944" y="501919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Analytic Autoethnography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64D06-C524-A4A8-1367-85E425F3D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747628" y="1425249"/>
            <a:ext cx="6696744" cy="13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7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7407" y="3212976"/>
            <a:ext cx="11017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Moderate Autoethnography is not a “dichotomy of evocative versus analytic autoethnography”,  but a continuum. </a:t>
            </a:r>
          </a:p>
          <a:p>
            <a:pPr algn="r">
              <a:spcAft>
                <a:spcPts val="1200"/>
              </a:spcAft>
            </a:pP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Stahlke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 Wall (2016), p.13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556944" y="501919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Moderate Autoethnography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D17BE-37EF-3F2A-49A5-B38C116D4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632" y="1425249"/>
            <a:ext cx="6624736" cy="11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310" y="3140968"/>
            <a:ext cx="11017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I adopted a researcher-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centred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 approach which is at the core of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</a:rPr>
              <a:t>evocative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 autoethnography, while putting as much importance on the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</a:rPr>
              <a:t>analysis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 of the self-generated data, and on the situatedness of the researcher within the social context as a member of one’s group. 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335360" y="501919"/>
            <a:ext cx="11377264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Moderate Autoethnography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D17BE-37EF-3F2A-49A5-B38C116D4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632" y="1425249"/>
            <a:ext cx="6624736" cy="11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502841-5A85-0527-EC4A-4CABBE4CF1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7796" y="500286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Ethics in Autoethnography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80650-79E8-4D83-AC4F-627CC257DF41}"/>
              </a:ext>
            </a:extLst>
          </p:cNvPr>
          <p:cNvSpPr txBox="1"/>
          <p:nvPr/>
        </p:nvSpPr>
        <p:spPr>
          <a:xfrm>
            <a:off x="479376" y="1628800"/>
            <a:ext cx="1123324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 have been developed towards “</a:t>
            </a:r>
            <a:r>
              <a:rPr lang="en-US" sz="32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</a:t>
            </a: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ethics” (Ellis, 2007), which apply to the people that are indicated in the autoethnographic writing.</a:t>
            </a:r>
          </a:p>
          <a:p>
            <a:pPr>
              <a:spcAft>
                <a:spcPts val="1200"/>
              </a:spcAft>
            </a:pP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researcher should gain consent from the people </a:t>
            </a:r>
            <a:b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mentioned in the autoethnographic writing. This</a:t>
            </a:r>
            <a:b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mostly applies to evocative autoethnography </a:t>
            </a:r>
            <a:b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narrative form of writing is likely </a:t>
            </a:r>
            <a:b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implicate people.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A8060-96C7-27B7-B96B-161F7DBE8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284984"/>
            <a:ext cx="3604215" cy="328498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28C8B9-2203-4DA2-5FEA-D52ACFB18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 bwMode="auto">
          <a:xfrm flipH="1">
            <a:off x="8976320" y="3721680"/>
            <a:ext cx="720080" cy="571416"/>
          </a:xfrm>
          <a:prstGeom prst="straightConnector1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CEA439-A46D-3FC1-5FDE-C68A20D3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10416480" y="3721680"/>
            <a:ext cx="720080" cy="571416"/>
          </a:xfrm>
          <a:prstGeom prst="straightConnector1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473702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936" y="1628800"/>
            <a:ext cx="110172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Bleakley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, A. (1999) 'From reflective practice to holistic reflexivity', </a:t>
            </a:r>
            <a:r>
              <a:rPr lang="en-GB" sz="3200" i="1">
                <a:solidFill>
                  <a:schemeClr val="tx1">
                    <a:lumMod val="95000"/>
                    <a:lumOff val="5000"/>
                  </a:schemeClr>
                </a:solidFill>
              </a:rPr>
              <a:t>Studies in Higher Education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, 24(3), pp. 315-330.</a:t>
            </a: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Hébert, C. (2015) 'Knowing and/or experiencing: a critical examination of the reflective models of John Dewey and Donald Schön', </a:t>
            </a:r>
            <a:r>
              <a:rPr lang="en-GB" sz="3200" i="1">
                <a:solidFill>
                  <a:schemeClr val="tx1">
                    <a:lumMod val="95000"/>
                    <a:lumOff val="5000"/>
                  </a:schemeClr>
                </a:solidFill>
              </a:rPr>
              <a:t>Reflective Practice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, 16(3), pp. 361-371.</a:t>
            </a: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Moon, J. A. (1999) </a:t>
            </a:r>
            <a:r>
              <a:rPr lang="en-GB" sz="3200" i="1">
                <a:solidFill>
                  <a:schemeClr val="tx1">
                    <a:lumMod val="95000"/>
                    <a:lumOff val="5000"/>
                  </a:schemeClr>
                </a:solidFill>
              </a:rPr>
              <a:t>Reflection in learning &amp; professional development: theory &amp; practice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. London: </a:t>
            </a:r>
            <a:r>
              <a:rPr lang="en-GB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Kogan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 Page.</a:t>
            </a: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Schön, D. A. (1983) </a:t>
            </a:r>
            <a:r>
              <a:rPr lang="en-GB" sz="3200" i="1">
                <a:solidFill>
                  <a:schemeClr val="tx1">
                    <a:lumMod val="95000"/>
                    <a:lumOff val="5000"/>
                  </a:schemeClr>
                </a:solidFill>
              </a:rPr>
              <a:t>The reflective practitioner: how professionals think in action</a:t>
            </a:r>
            <a:r>
              <a:rPr lang="en-GB" sz="3200">
                <a:solidFill>
                  <a:schemeClr val="tx1">
                    <a:lumMod val="95000"/>
                    <a:lumOff val="5000"/>
                  </a:schemeClr>
                </a:solidFill>
              </a:rPr>
              <a:t>. New York: Basic Books.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69899" y="-6364"/>
            <a:ext cx="9438151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Recommended Reading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Reflective Practice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3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7388" y="1039962"/>
            <a:ext cx="110172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err="1">
                <a:solidFill>
                  <a:schemeClr val="tx1">
                    <a:lumMod val="95000"/>
                    <a:lumOff val="5000"/>
                  </a:schemeClr>
                </a:solidFill>
              </a:rPr>
              <a:t>Ortlipp</a:t>
            </a:r>
            <a:r>
              <a:rPr lang="en-GB" sz="2800">
                <a:solidFill>
                  <a:schemeClr val="tx1">
                    <a:lumMod val="95000"/>
                    <a:lumOff val="5000"/>
                  </a:schemeClr>
                </a:solidFill>
              </a:rPr>
              <a:t>, M. (2008) 'Keeping and Using Reflective Journals in the Qualitative Research Process', </a:t>
            </a:r>
            <a:r>
              <a:rPr lang="en-GB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The Qualitative Report</a:t>
            </a:r>
            <a:r>
              <a:rPr lang="en-GB" sz="2800">
                <a:solidFill>
                  <a:schemeClr val="tx1">
                    <a:lumMod val="95000"/>
                    <a:lumOff val="5000"/>
                  </a:schemeClr>
                </a:solidFill>
              </a:rPr>
              <a:t>, 13(4), pp. 695-705.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Kipar, Nicole (2020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) Reflection in Practice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</a:rPr>
              <a:t>figshare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. Online resource. https://doi.org/10.6084/m9.figshare.12818336.v2 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Kipar, Nicole (2020) 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Reflection as Product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</a:rPr>
              <a:t>figshare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. Online resource. https://doi.org/10.6084/m9.figshare.12818348.v2 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Moon, Jennifer (2004) 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A Handbook of Reflective and Experiential Learning: Theory and Practice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, Taylor &amp; Francis. ProQuest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</a:rPr>
              <a:t>Ebook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 Central,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http://ebookcentral.proquest.com/lib/gla/detail.action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Tasler, Nathalie (2021)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</a:rPr>
              <a:t>AutoEthnography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. Part One. Online resource.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https://acdevadventures.blog/2021/10/01/notes-on-autoethnography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69899" y="116632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</a:t>
            </a:r>
          </a:p>
        </p:txBody>
      </p:sp>
    </p:spTree>
    <p:extLst>
      <p:ext uri="{BB962C8B-B14F-4D97-AF65-F5344CB8AC3E}">
        <p14:creationId xmlns:p14="http://schemas.microsoft.com/office/powerpoint/2010/main" val="390355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6" y="1052736"/>
            <a:ext cx="11928648" cy="1015663"/>
          </a:xfrm>
        </p:spPr>
        <p:txBody>
          <a:bodyPr wrap="square">
            <a:spAutoFit/>
          </a:bodyPr>
          <a:lstStyle/>
          <a:p>
            <a:pPr algn="ctr"/>
            <a:r>
              <a:rPr lang="en-GB" sz="6000">
                <a:solidFill>
                  <a:schemeClr val="accent6">
                    <a:lumMod val="50000"/>
                  </a:schemeClr>
                </a:solidFill>
              </a:rPr>
              <a:t>Why does anyone reflect?</a:t>
            </a:r>
            <a:endParaRPr lang="en-GB" sz="6000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CD653-F3CE-D648-92A6-AFD18DD18038}"/>
              </a:ext>
            </a:extLst>
          </p:cNvPr>
          <p:cNvSpPr txBox="1"/>
          <p:nvPr/>
        </p:nvSpPr>
        <p:spPr>
          <a:xfrm>
            <a:off x="1004661" y="2852936"/>
            <a:ext cx="101826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000">
                <a:solidFill>
                  <a:schemeClr val="bg2"/>
                </a:solidFill>
              </a:rPr>
              <a:t>Making the tacit explicit </a:t>
            </a:r>
            <a:br>
              <a:rPr lang="en-GB" sz="7000">
                <a:solidFill>
                  <a:schemeClr val="bg2"/>
                </a:solidFill>
              </a:rPr>
            </a:br>
            <a:r>
              <a:rPr lang="en-GB" sz="4000">
                <a:solidFill>
                  <a:schemeClr val="bg2"/>
                </a:solidFill>
              </a:rPr>
              <a:t>(</a:t>
            </a:r>
            <a:r>
              <a:rPr lang="en-GB" sz="4000" err="1">
                <a:solidFill>
                  <a:schemeClr val="bg2"/>
                </a:solidFill>
              </a:rPr>
              <a:t>Polanyi</a:t>
            </a:r>
            <a:r>
              <a:rPr lang="en-GB" sz="4000">
                <a:solidFill>
                  <a:schemeClr val="bg2"/>
                </a:solidFill>
              </a:rPr>
              <a:t>, 1962, 1967; </a:t>
            </a:r>
            <a:r>
              <a:rPr lang="en-GB" sz="4000" err="1">
                <a:solidFill>
                  <a:schemeClr val="bg2"/>
                </a:solidFill>
              </a:rPr>
              <a:t>Csikszentmihalyi</a:t>
            </a:r>
            <a:r>
              <a:rPr lang="en-GB" sz="4000">
                <a:solidFill>
                  <a:schemeClr val="bg2"/>
                </a:solidFill>
              </a:rPr>
              <a:t>, 1997)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223200"/>
      </p:ext>
    </p:extLst>
  </p:cSld>
  <p:clrMapOvr>
    <a:masterClrMapping/>
  </p:clrMapOvr>
  <p:transition advTm="34443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8344" y="947629"/>
            <a:ext cx="113412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Anderson, L. (2006a) 'Analytic Autoethnography', Journal of Contemporary Ethnography, 35(4), pp. 373-395.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Anderson, L. (2006b) 'On Apples, Oranges, and Autopsies: A Response to Commentators', Journal of Contemporary Ethnography, 35(4), pp. 450-465.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Atkinson, P. (2006) 'Rescuing Autoethnography', Journal of Contemporary Ethnography, 35(4), pp. 400-404.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Bochner, A. P. and Ellis, C. (2016) Evocative autoethnography: Writing lives and telling stories. London: Routledge.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Cohen, L., Manion, L. and Morrison, K. (2017) 'Qualitative, naturalistic and ethnographic research',  Research Methods in Education. 8th ed. London: Routledge, pp. 287-299.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Denzin, N. K. (2006) 'Analytic Autoethnography, or Déjà Vu all Over Again', Journal of Contemporary Ethnography, 35(4), pp. 419-428.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69899" y="116632"/>
            <a:ext cx="9438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II</a:t>
            </a:r>
          </a:p>
        </p:txBody>
      </p:sp>
    </p:spTree>
    <p:extLst>
      <p:ext uri="{BB962C8B-B14F-4D97-AF65-F5344CB8AC3E}">
        <p14:creationId xmlns:p14="http://schemas.microsoft.com/office/powerpoint/2010/main" val="415697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8344" y="947629"/>
            <a:ext cx="113412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Duarte, F. (2007) ‘Using Autoethnography in the Scholarship of Teaching and Learning: Reflective Practice from “the Other Side of the Mirror.”’ </a:t>
            </a: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</a:rPr>
              <a:t>International Journal for the Scholarship of Teaching and Learning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</a:rPr>
              <a:t>ijsotl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, 1(2).</a:t>
            </a:r>
            <a:endParaRPr lang="en-GB" sz="240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Ellis, C. (2007) 'Telling Secrets, Revealing Lives: Relational Ethics in Research With Intimate Others', Qualitative Inquiry, 13(1), pp. 3-29.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Ellis, C. and Adams, T. E. (2014) 'The purposes, practices, and principles of autoethnographic research', in Leavy, P. (ed.) Oxford handbook of qualitative research. Oxford: Oxford University Press, pp. 254-276.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Ellis, C., Adams, T. E. and Bochner, A. P. (2011) 'Autoethnography: An Overview', Historical Social Research / </a:t>
            </a:r>
            <a:r>
              <a:rPr lang="en-GB" sz="240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Historische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Sozialforschung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36(4 (138)), pp. 273-290.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Harwood, S. and Eaves, S. 'In search for an autoethnographic method', 16th European Conference on Research Methodology for Business and Management Studies, 22.06.2017, 145-153.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69899" y="116632"/>
            <a:ext cx="9438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III</a:t>
            </a:r>
          </a:p>
        </p:txBody>
      </p:sp>
    </p:spTree>
    <p:extLst>
      <p:ext uri="{BB962C8B-B14F-4D97-AF65-F5344CB8AC3E}">
        <p14:creationId xmlns:p14="http://schemas.microsoft.com/office/powerpoint/2010/main" val="281721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8344" y="947629"/>
            <a:ext cx="113412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Ingold, T. (2014) 'That's enough about ethnography', HAU: Journal of Ethnographic Theory, 4(1), pp. 383.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Le Roux, C. S. (2017) 'Exploring rigour in autoethnographic research', International Journal of Social Research Methodology, 20(2), pp. 195-207.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Polanyi, M. (1967) The tacit dimension. London: Routledge &amp; Kegan Paul.</a:t>
            </a:r>
          </a:p>
          <a:p>
            <a:pPr>
              <a:spcAft>
                <a:spcPts val="1200"/>
              </a:spcAft>
            </a:pP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Sparkes, A. C. (2000) 'Autoethnography and narratives of self: reflections on criteria in action', Sociology of Sport Journal, 17(1), pp. 21.</a:t>
            </a:r>
          </a:p>
          <a:p>
            <a:pPr>
              <a:spcAft>
                <a:spcPts val="1200"/>
              </a:spcAft>
            </a:pPr>
            <a:r>
              <a:rPr lang="en-GB" sz="240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Stahlke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Wall, S. (2016) 'Toward a Moderate Autoethnography', International Journal of Qualitative Methods, 15(1), pp. 1-9.</a:t>
            </a:r>
          </a:p>
          <a:p>
            <a:pPr>
              <a:spcAft>
                <a:spcPts val="1200"/>
              </a:spcAft>
            </a:pPr>
            <a:r>
              <a:rPr lang="en-GB" sz="240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Vryan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K. D. (2006) 'Expanding Analytic Autoethnography and Enhancing Its Potential', Journal of Contemporary Ethnography, 35(4), pp. 405-409.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Wall, S. (2008) ‘Easier Said than Done: Writing an Autoethnography’, </a:t>
            </a: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</a:rPr>
              <a:t>International Journal of Qualitative Methods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 (Vol. 7, Issue 1).</a:t>
            </a:r>
            <a:endParaRPr lang="en-GB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369899" y="116632"/>
            <a:ext cx="9438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IV</a:t>
            </a:r>
          </a:p>
        </p:txBody>
      </p:sp>
    </p:spTree>
    <p:extLst>
      <p:ext uri="{BB962C8B-B14F-4D97-AF65-F5344CB8AC3E}">
        <p14:creationId xmlns:p14="http://schemas.microsoft.com/office/powerpoint/2010/main" val="3044901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D0C8E-5986-5BA2-A111-EC926AC3B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480"/>
            <a:ext cx="12192000" cy="5284520"/>
          </a:xfrm>
          <a:prstGeom prst="rect">
            <a:avLst/>
          </a:prstGeom>
        </p:spPr>
      </p:pic>
      <p:pic>
        <p:nvPicPr>
          <p:cNvPr id="8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18383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840" y="1038990"/>
            <a:ext cx="4608512" cy="1200329"/>
          </a:xfrm>
        </p:spPr>
        <p:txBody>
          <a:bodyPr wrap="square">
            <a:spAutoFit/>
          </a:bodyPr>
          <a:lstStyle/>
          <a:p>
            <a:r>
              <a:rPr lang="en-GB" sz="8000">
                <a:latin typeface="+mn-lt"/>
              </a:rPr>
              <a:t>Thank you</a:t>
            </a:r>
            <a:endParaRPr lang="en-GB" sz="4400" b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297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46723-37FE-7D87-0E8A-E8D1B7F5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rgbClr val="FFFFFF"/>
                </a:solidFill>
              </a:rPr>
              <a:t>Reflective</a:t>
            </a:r>
            <a:r>
              <a:rPr lang="en-GB" sz="4800">
                <a:solidFill>
                  <a:srgbClr val="FFFFFF"/>
                </a:solidFill>
              </a:rPr>
              <a:t> Writing </a:t>
            </a:r>
            <a:br>
              <a:rPr lang="en-GB" sz="4800">
                <a:solidFill>
                  <a:srgbClr val="FFFFFF"/>
                </a:solidFill>
              </a:rPr>
            </a:br>
            <a:r>
              <a:rPr lang="en-GB" sz="4800">
                <a:solidFill>
                  <a:srgbClr val="FFFFFF"/>
                </a:solidFill>
              </a:rPr>
              <a:t>Versus </a:t>
            </a:r>
            <a:br>
              <a:rPr lang="en-GB" sz="4800">
                <a:solidFill>
                  <a:srgbClr val="FFFFFF"/>
                </a:solidFill>
              </a:rPr>
            </a:br>
            <a:r>
              <a:rPr lang="en-GB" sz="4800" b="1">
                <a:solidFill>
                  <a:srgbClr val="FFFFFF"/>
                </a:solidFill>
              </a:rPr>
              <a:t>Reflexive</a:t>
            </a:r>
            <a:r>
              <a:rPr lang="en-GB" sz="4800">
                <a:solidFill>
                  <a:srgbClr val="FFFFFF"/>
                </a:solidFill>
              </a:rPr>
              <a:t> Writing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123C-14BE-5A5E-7FBD-545213C86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4072" y="154398"/>
            <a:ext cx="3737120" cy="199269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2400"/>
              <a:t>Becoming aware of one’s experiences and actions</a:t>
            </a:r>
          </a:p>
          <a:p>
            <a:pPr marL="0" indent="0">
              <a:buNone/>
            </a:pPr>
            <a:r>
              <a:rPr lang="en-GB" sz="2400"/>
              <a:t>Relating it to existing literature and discussing critically </a:t>
            </a:r>
            <a:endParaRPr lang="en-US" sz="2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BD5BE-6918-4AFF-8E35-D8F5818F1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7650" y="3143437"/>
            <a:ext cx="380586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/>
              <a:t>Contextualising these and setting them into historic personal context</a:t>
            </a:r>
          </a:p>
          <a:p>
            <a:pPr marL="0" indent="0">
              <a:buNone/>
            </a:pPr>
            <a:r>
              <a:rPr lang="en-GB" sz="2400"/>
              <a:t>Implement learning from this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091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6" y="188640"/>
            <a:ext cx="11928648" cy="1015663"/>
          </a:xfrm>
        </p:spPr>
        <p:txBody>
          <a:bodyPr wrap="square">
            <a:spAutoFit/>
          </a:bodyPr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432" y="1536174"/>
            <a:ext cx="107291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inadequacy of the reflective practice model and the importance of </a:t>
            </a:r>
            <a:r>
              <a:rPr lang="en-US" sz="4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criticality</a:t>
            </a:r>
            <a:r>
              <a:rPr lang="en-US" sz="4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professional situations: ‘The primary focus of reflection is on process issues . . . Its focus on knowledge is primarily confined to the application of 'theory to practice’.’</a:t>
            </a:r>
            <a:endParaRPr lang="en-GB" sz="32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C3DCB-59BA-774F-81F6-CC7FA6B8643B}"/>
              </a:ext>
            </a:extLst>
          </p:cNvPr>
          <p:cNvSpPr txBox="1"/>
          <p:nvPr/>
        </p:nvSpPr>
        <p:spPr>
          <a:xfrm>
            <a:off x="5447928" y="587727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Taylor and White (2000) in Moon (2004), p.198) </a:t>
            </a:r>
            <a:endParaRPr lang="en-GB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856052"/>
      </p:ext>
    </p:extLst>
  </p:cSld>
  <p:clrMapOvr>
    <a:masterClrMapping/>
  </p:clrMapOvr>
  <p:transition advTm="3444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6" y="188640"/>
            <a:ext cx="11928648" cy="1015663"/>
          </a:xfrm>
        </p:spPr>
        <p:txBody>
          <a:bodyPr wrap="square">
            <a:spAutoFit/>
          </a:bodyPr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Reflexion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432" y="1229846"/>
            <a:ext cx="107291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Reflexivity takes things further. It problematizes issues that reflection takes for granted . . . For example, it assumes that through reflection the worker can become more adept at applying child development and attachment theories more effectively. </a:t>
            </a:r>
            <a:r>
              <a:rPr lang="en-US" sz="4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Reflexivity suggests that we interrogate these previously taken-for-granted assumptions. </a:t>
            </a:r>
            <a:endParaRPr lang="en-GB" sz="3200" b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C3DCB-59BA-774F-81F6-CC7FA6B8643B}"/>
              </a:ext>
            </a:extLst>
          </p:cNvPr>
          <p:cNvSpPr txBox="1"/>
          <p:nvPr/>
        </p:nvSpPr>
        <p:spPr>
          <a:xfrm>
            <a:off x="5447928" y="587727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Taylor and White (2000) in Moon (2004), p.198) </a:t>
            </a:r>
            <a:endParaRPr lang="en-GB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407912"/>
      </p:ext>
    </p:extLst>
  </p:cSld>
  <p:clrMapOvr>
    <a:masterClrMapping/>
  </p:clrMapOvr>
  <p:transition advTm="3444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416" y="1777383"/>
            <a:ext cx="110172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Autoethnography is an ‘autobiographical genre of writing and research that displays multiple layers of consciousness, connecting the personal to the cultural’ (Ellis &amp; Bochner, 2000, p. 739). It is part of a more recent style of anthropological practice known as ‘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</a:rPr>
              <a:t>reflexive ethnography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’ in which the researcher’s personal experience becomes the focus of inquiry, illuminating the culture under study. (Ellis &amp; Bochner, 2000, p. 740).</a:t>
            </a:r>
          </a:p>
          <a:p>
            <a:pPr algn="r">
              <a:spcAft>
                <a:spcPts val="1200"/>
              </a:spcAft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(Duarte, 2007, p.2)</a:t>
            </a:r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1247796" y="500286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Autoethnography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AC616-1CE6-E888-F418-D963E2572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254152"/>
            <a:ext cx="816761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4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4A91BCA-C705-2D48-50C2-66597F6B3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3968" b="9176"/>
          <a:stretch/>
        </p:blipFill>
        <p:spPr>
          <a:xfrm>
            <a:off x="3993054" y="782406"/>
            <a:ext cx="7545904" cy="496630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B41A0-0C5B-0777-08FA-0601B33A0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Mind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F7160-80B6-B437-BF95-123841B66C7F}"/>
              </a:ext>
            </a:extLst>
          </p:cNvPr>
          <p:cNvSpPr txBox="1"/>
          <p:nvPr/>
        </p:nvSpPr>
        <p:spPr>
          <a:xfrm>
            <a:off x="714103" y="860783"/>
            <a:ext cx="29892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Tony Adams Webinar on YouTube:</a:t>
            </a:r>
          </a:p>
          <a:p>
            <a:r>
              <a:rPr lang="en-GB">
                <a:hlinkClick r:id="rId4"/>
              </a:rPr>
              <a:t>https://youtu.be/2-CyUBLhk6Q</a:t>
            </a:r>
            <a:r>
              <a:rPr lang="en-GB"/>
              <a:t> 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The graphic written up as a blogpost: </a:t>
            </a:r>
          </a:p>
          <a:p>
            <a:r>
              <a:rPr lang="en-US">
                <a:hlinkClick r:id="rId5"/>
              </a:rPr>
              <a:t>https://acdevadventures.blog/2021/10/01/notes-on-autoethnography/</a:t>
            </a:r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0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502841-5A85-0527-EC4A-4CABBE4CF1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7796" y="500286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Auto-Ethnography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80650-79E8-4D83-AC4F-627CC257DF41}"/>
              </a:ext>
            </a:extLst>
          </p:cNvPr>
          <p:cNvSpPr txBox="1"/>
          <p:nvPr/>
        </p:nvSpPr>
        <p:spPr>
          <a:xfrm>
            <a:off x="3359696" y="1792412"/>
            <a:ext cx="74904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through the I for the other </a:t>
            </a:r>
          </a:p>
          <a:p>
            <a:pPr>
              <a:spcAft>
                <a:spcPts val="2400"/>
              </a:spcAft>
            </a:pPr>
            <a:r>
              <a:rPr lang="en-US" sz="3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Autoethnography begins with a personal story. (Wall, 2008, p.39)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D072C-FE56-32AF-0894-F533C45D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17"/>
            <a:ext cx="321505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5ECB8-07A1-6CF7-5CE4-46FC013E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06" y="3854515"/>
            <a:ext cx="312848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069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52C7B-851C-104D-3717-1FCE06CDC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432" y="1847310"/>
            <a:ext cx="10225136" cy="428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</a:pP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Autoethnography, a derivative of ethnography, is a process, method and product that 'seeks to describe and systematically analyze (</a:t>
            </a:r>
            <a:r>
              <a:rPr lang="en-GB" sz="3200" i="1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graphy</a:t>
            </a: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GB" sz="3200" b="1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 experience </a:t>
            </a: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GB" sz="3200" i="1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</a:t>
            </a: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in order to </a:t>
            </a:r>
            <a:r>
              <a:rPr lang="en-GB" sz="3200" b="1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understand cultural experience </a:t>
            </a: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GB" sz="3200" i="1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ethno</a:t>
            </a:r>
            <a:r>
              <a:rPr lang="en-GB" sz="32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)' […] by looking at oneself in a wider context </a:t>
            </a:r>
          </a:p>
          <a:p>
            <a:pPr marL="457200" algn="r">
              <a:lnSpc>
                <a:spcPct val="150000"/>
              </a:lnSpc>
            </a:pPr>
            <a:r>
              <a:rPr lang="en-GB" sz="2400">
                <a:solidFill>
                  <a:schemeClr val="bg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(Cohen, Manion and Morrison, 2017, p. 297)</a:t>
            </a:r>
            <a:endParaRPr lang="en-GB" sz="2400">
              <a:solidFill>
                <a:schemeClr val="bg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B08EF-B600-782F-F413-144A14E8F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5" y="1423616"/>
            <a:ext cx="816761" cy="69269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502841-5A85-0527-EC4A-4CABBE4CF1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7796" y="500286"/>
            <a:ext cx="943815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Autoethnography II</a:t>
            </a:r>
          </a:p>
        </p:txBody>
      </p:sp>
    </p:spTree>
    <p:extLst>
      <p:ext uri="{BB962C8B-B14F-4D97-AF65-F5344CB8AC3E}">
        <p14:creationId xmlns:p14="http://schemas.microsoft.com/office/powerpoint/2010/main" val="18070082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55"/>
</p:tagLst>
</file>

<file path=ppt/theme/theme1.xml><?xml version="1.0" encoding="utf-8"?>
<a:theme xmlns:a="http://schemas.openxmlformats.org/drawingml/2006/main" name="Theme1">
  <a:themeElements>
    <a:clrScheme name="Goldfish">
      <a:dk1>
        <a:srgbClr val="000000"/>
      </a:dk1>
      <a:lt1>
        <a:srgbClr val="FFFFFF"/>
      </a:lt1>
      <a:dk2>
        <a:srgbClr val="ED1C24"/>
      </a:dk2>
      <a:lt2>
        <a:srgbClr val="E0E4CC"/>
      </a:lt2>
      <a:accent1>
        <a:srgbClr val="F38630"/>
      </a:accent1>
      <a:accent2>
        <a:srgbClr val="F8E777"/>
      </a:accent2>
      <a:accent3>
        <a:srgbClr val="FA6900"/>
      </a:accent3>
      <a:accent4>
        <a:srgbClr val="A7DBD8"/>
      </a:accent4>
      <a:accent5>
        <a:srgbClr val="69D2E7"/>
      </a:accent5>
      <a:accent6>
        <a:srgbClr val="30C4C9"/>
      </a:accent6>
      <a:hlink>
        <a:srgbClr val="E2351B"/>
      </a:hlink>
      <a:folHlink>
        <a:srgbClr val="FFFA9E"/>
      </a:folHlink>
    </a:clrScheme>
    <a:fontScheme name="6_uni powerpoint.tmp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0" cmpd="sng">
          <a:solidFill>
            <a:schemeClr val="bg1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4000" b="0" dirty="0">
            <a:latin typeface="Corbel" pitchFamily="34" charset="0"/>
          </a:defRPr>
        </a:defPPr>
      </a:lstStyle>
    </a:txDef>
  </a:objectDefaults>
  <a:extraClrSchemeLst>
    <a:extraClrScheme>
      <a:clrScheme name="6_uni powerpoint.tmp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uni powerpoint.tmp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uni powerpoint.tmp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uni powerpoint.tmp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uni powerpoint.tmp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uni powerpoint.tmp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98586F0C-6443-4B08-B6B5-35F1A710BF9C}" vid="{E0EB0C28-9D1E-4B06-8D42-7962AB8D976C}"/>
    </a:ext>
  </a:extLst>
</a:theme>
</file>

<file path=ppt/theme/theme2.xml><?xml version="1.0" encoding="utf-8"?>
<a:theme xmlns:a="http://schemas.openxmlformats.org/drawingml/2006/main" name="Office Theme">
  <a:themeElements>
    <a:clrScheme name="PPT17">
      <a:dk1>
        <a:sysClr val="windowText" lastClr="000000"/>
      </a:dk1>
      <a:lt1>
        <a:sysClr val="window" lastClr="FFFFFF"/>
      </a:lt1>
      <a:dk2>
        <a:srgbClr val="490A3D"/>
      </a:dk2>
      <a:lt2>
        <a:srgbClr val="F4EAD5"/>
      </a:lt2>
      <a:accent1>
        <a:srgbClr val="00A0B0"/>
      </a:accent1>
      <a:accent2>
        <a:srgbClr val="6A4A3C"/>
      </a:accent2>
      <a:accent3>
        <a:srgbClr val="CC333F"/>
      </a:accent3>
      <a:accent4>
        <a:srgbClr val="FD6841"/>
      </a:accent4>
      <a:accent5>
        <a:srgbClr val="EDC951"/>
      </a:accent5>
      <a:accent6>
        <a:srgbClr val="8A9B0F"/>
      </a:accent6>
      <a:hlink>
        <a:srgbClr val="490A3D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latin typeface="Corbel" panose="020B05030202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ni powerpoint.tmp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ni powerpoint.tmp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 powerpoint.tmp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 powerpoint.tmp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 powerpoint.tmp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 powerpoint.tmp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 powerpoint.tmp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23</Slides>
  <Notes>14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Theme1</vt:lpstr>
      <vt:lpstr>Office Theme</vt:lpstr>
      <vt:lpstr>uni powerpoint.tmp</vt:lpstr>
      <vt:lpstr>1_Office Theme</vt:lpstr>
      <vt:lpstr>Reflective and Reflexive Practices + Autoethnography</vt:lpstr>
      <vt:lpstr>Why does anyone reflect?</vt:lpstr>
      <vt:lpstr>Reflective Writing  Versus  Reflexive Writing</vt:lpstr>
      <vt:lpstr>Reflection</vt:lpstr>
      <vt:lpstr>Reflexion</vt:lpstr>
      <vt:lpstr>Autoethnography</vt:lpstr>
      <vt:lpstr>Mind map</vt:lpstr>
      <vt:lpstr>Auto-Ethnography</vt:lpstr>
      <vt:lpstr>Autoethnography II</vt:lpstr>
      <vt:lpstr>Autoethnography and Culture</vt:lpstr>
      <vt:lpstr>Autoethnography and Data</vt:lpstr>
      <vt:lpstr>Data generation: example</vt:lpstr>
      <vt:lpstr>Evocative Autoethnography</vt:lpstr>
      <vt:lpstr>Analytic Autoethnography</vt:lpstr>
      <vt:lpstr>Moderate Autoethnography</vt:lpstr>
      <vt:lpstr>Moderate Autoethnography Example</vt:lpstr>
      <vt:lpstr>Ethics in Autoethnography</vt:lpstr>
      <vt:lpstr>Recommended Reading Reflective Practice</vt:lpstr>
      <vt:lpstr>References I</vt:lpstr>
      <vt:lpstr>References II</vt:lpstr>
      <vt:lpstr>References III</vt:lpstr>
      <vt:lpstr>References IV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reflection</dc:title>
  <dc:creator>Nicole Kipar</dc:creator>
  <cp:revision>1</cp:revision>
  <dcterms:created xsi:type="dcterms:W3CDTF">2013-10-27T18:41:54Z</dcterms:created>
  <dcterms:modified xsi:type="dcterms:W3CDTF">2022-05-16T15:01:04Z</dcterms:modified>
</cp:coreProperties>
</file>