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algn="l" defTabSz="208597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2085975" indent="-1438275" algn="l" defTabSz="208597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4173538" indent="-2879725" algn="l" defTabSz="208597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6262688" indent="-4321175" algn="l" defTabSz="208597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8350250" indent="-5764213" algn="l" defTabSz="208597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 snapToObjects="1">
      <p:cViewPr varScale="1">
        <p:scale>
          <a:sx n="16" d="100"/>
          <a:sy n="16" d="100"/>
        </p:scale>
        <p:origin x="3384" y="376"/>
      </p:cViewPr>
      <p:guideLst>
        <p:guide orient="horz" pos="13481"/>
        <p:guide pos="9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50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CA41F-CBBE-AF19-A1BF-92460971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1359-570B-5A45-AB09-FB2E38353D6A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BE1CE-9772-4009-ED45-FA284539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06318-FAD4-EC32-A552-C63E52FF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E4D2B-D838-B449-9BE3-3DB10ED73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4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7B2E9-04F1-7778-0A64-805DC197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C879-826C-4E4A-A141-6C847C1591A9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3F68F-D56A-17D1-7220-FB32B6EC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4D491-288C-C34A-F294-7098D9C5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5D77C-C03E-F14B-BB26-995DF991A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3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41716" y="7569924"/>
            <a:ext cx="15931282" cy="16122750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2621" y="7569924"/>
            <a:ext cx="47294508" cy="16122750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81DFD-77C0-570C-104B-062ABF0D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2790-E351-0A40-B8E4-6903A3DACF91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CC254-9E06-83D3-0DD8-71615316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FC1D-C0C4-2372-D7DA-E21E2A71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A74DF-9B80-464F-A85A-C4AC4E297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72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12A5-5006-DDC2-58E7-04AA607F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977B-BDFB-0046-B9F9-0E7A5EFF6161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16723-8954-642F-019E-BAE9717C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6A826-05E0-D4B6-CC3E-280AE91B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70ECE-F0F1-F14E-8FC9-E183F11DF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9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385"/>
            <a:ext cx="25733931" cy="8501303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790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0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370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6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50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40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F8A1A-DA7B-DD7E-0398-6E25728E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3BC1-30A6-EB4C-A979-400ACAECA1C4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2DCD0-20A3-D03B-B1D4-E1BEA5C6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D92F-454C-D4E7-E04E-EAF044FA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4A143-3AB3-784B-B4D2-C378B4F47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0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2623" y="44091843"/>
            <a:ext cx="31610265" cy="124705592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7475" y="44091843"/>
            <a:ext cx="31615524" cy="124705592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55356F-3D01-B85B-E439-36E59B8F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6FE2-1978-7648-89FC-0A97DDC9F2B4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4A307E-4B2C-55B7-C967-7D4F255B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513E1-8426-110E-0E77-D76D9D12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61374-9439-B045-9A81-E4E2F8106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5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14135"/>
            <a:ext cx="27247691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7901" indent="0">
              <a:buNone/>
              <a:defRPr sz="9200" b="1"/>
            </a:lvl2pPr>
            <a:lvl3pPr marL="4175802" indent="0">
              <a:buNone/>
              <a:defRPr sz="8200" b="1"/>
            </a:lvl3pPr>
            <a:lvl4pPr marL="6263704" indent="0">
              <a:buNone/>
              <a:defRPr sz="7400" b="1"/>
            </a:lvl4pPr>
            <a:lvl5pPr marL="8351605" indent="0">
              <a:buNone/>
              <a:defRPr sz="7400" b="1"/>
            </a:lvl5pPr>
            <a:lvl6pPr marL="10439506" indent="0">
              <a:buNone/>
              <a:defRPr sz="7400" b="1"/>
            </a:lvl6pPr>
            <a:lvl7pPr marL="12527408" indent="0">
              <a:buNone/>
              <a:defRPr sz="7400" b="1"/>
            </a:lvl7pPr>
            <a:lvl8pPr marL="14615309" indent="0">
              <a:buNone/>
              <a:defRPr sz="7400" b="1"/>
            </a:lvl8pPr>
            <a:lvl9pPr marL="16703211" indent="0">
              <a:buNone/>
              <a:defRPr sz="7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4341"/>
            <a:ext cx="13376810" cy="24661708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0" y="9581308"/>
            <a:ext cx="13382065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7901" indent="0">
              <a:buNone/>
              <a:defRPr sz="9200" b="1"/>
            </a:lvl2pPr>
            <a:lvl3pPr marL="4175802" indent="0">
              <a:buNone/>
              <a:defRPr sz="8200" b="1"/>
            </a:lvl3pPr>
            <a:lvl4pPr marL="6263704" indent="0">
              <a:buNone/>
              <a:defRPr sz="7400" b="1"/>
            </a:lvl4pPr>
            <a:lvl5pPr marL="8351605" indent="0">
              <a:buNone/>
              <a:defRPr sz="7400" b="1"/>
            </a:lvl5pPr>
            <a:lvl6pPr marL="10439506" indent="0">
              <a:buNone/>
              <a:defRPr sz="7400" b="1"/>
            </a:lvl6pPr>
            <a:lvl7pPr marL="12527408" indent="0">
              <a:buNone/>
              <a:defRPr sz="7400" b="1"/>
            </a:lvl7pPr>
            <a:lvl8pPr marL="14615309" indent="0">
              <a:buNone/>
              <a:defRPr sz="7400" b="1"/>
            </a:lvl8pPr>
            <a:lvl9pPr marL="16703211" indent="0">
              <a:buNone/>
              <a:defRPr sz="7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3574341"/>
            <a:ext cx="13382065" cy="24661708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CDF19A-987F-6EDB-1148-0F89F916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60AD-3FFF-1449-9E91-748ED122EF98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6A8962-0BE5-DEC4-FAE0-A4171EFC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04ADA5-0DA4-973B-BCD3-279D5504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88182-A49F-B64C-A5BF-EDE8D6EF7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01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9171CC-3465-0B8F-9B02-341946C2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8468-2129-0141-B61E-57FFC1D0C10B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6952C8-2090-6175-0048-BA6F6B6E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2C26F3-D919-51C3-D779-6E142665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616F2-19E2-BD41-A467-0622DF9A2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29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FDA4DC-6462-719B-80F1-DFDF4FE5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E11E-2159-3648-827E-A23BE2113D47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4F3244-E8B5-456E-B0D4-8A25D3FB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3ECC4D-FFAC-58D9-42DA-73C31159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4499-0190-5F49-AA5A-AC0A1DA92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89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5"/>
            <a:ext cx="9960336" cy="7252860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9" y="1704226"/>
            <a:ext cx="16924685" cy="36531827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88"/>
            <a:ext cx="9960336" cy="29278966"/>
          </a:xfrm>
        </p:spPr>
        <p:txBody>
          <a:bodyPr/>
          <a:lstStyle>
            <a:lvl1pPr marL="0" indent="0">
              <a:buNone/>
              <a:defRPr sz="6400"/>
            </a:lvl1pPr>
            <a:lvl2pPr marL="2087901" indent="0">
              <a:buNone/>
              <a:defRPr sz="5500"/>
            </a:lvl2pPr>
            <a:lvl3pPr marL="4175802" indent="0">
              <a:buNone/>
              <a:defRPr sz="4500"/>
            </a:lvl3pPr>
            <a:lvl4pPr marL="6263704" indent="0">
              <a:buNone/>
              <a:defRPr sz="4100"/>
            </a:lvl4pPr>
            <a:lvl5pPr marL="8351605" indent="0">
              <a:buNone/>
              <a:defRPr sz="4100"/>
            </a:lvl5pPr>
            <a:lvl6pPr marL="10439506" indent="0">
              <a:buNone/>
              <a:defRPr sz="4100"/>
            </a:lvl6pPr>
            <a:lvl7pPr marL="12527408" indent="0">
              <a:buNone/>
              <a:defRPr sz="4100"/>
            </a:lvl7pPr>
            <a:lvl8pPr marL="14615309" indent="0">
              <a:buNone/>
              <a:defRPr sz="4100"/>
            </a:lvl8pPr>
            <a:lvl9pPr marL="16703211" indent="0">
              <a:buNone/>
              <a:defRPr sz="4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005712-46EC-1669-9CF3-15A63763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2EB2-5F79-F342-B9F7-DA6E746A82C6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7C4252-E3D9-078B-BA90-FFBE89F0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1A935D-F3EB-C4FA-D80F-C558579E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D08D4-CA4E-D349-95D5-2E749A771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1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5" y="29962634"/>
            <a:ext cx="18165128" cy="3537258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5" y="3824595"/>
            <a:ext cx="18165128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7901" indent="0">
              <a:buNone/>
              <a:defRPr sz="12700"/>
            </a:lvl2pPr>
            <a:lvl3pPr marL="4175802" indent="0">
              <a:buNone/>
              <a:defRPr sz="10900"/>
            </a:lvl3pPr>
            <a:lvl4pPr marL="6263704" indent="0">
              <a:buNone/>
              <a:defRPr sz="9200"/>
            </a:lvl4pPr>
            <a:lvl5pPr marL="8351605" indent="0">
              <a:buNone/>
              <a:defRPr sz="9200"/>
            </a:lvl5pPr>
            <a:lvl6pPr marL="10439506" indent="0">
              <a:buNone/>
              <a:defRPr sz="9200"/>
            </a:lvl6pPr>
            <a:lvl7pPr marL="12527408" indent="0">
              <a:buNone/>
              <a:defRPr sz="9200"/>
            </a:lvl7pPr>
            <a:lvl8pPr marL="14615309" indent="0">
              <a:buNone/>
              <a:defRPr sz="9200"/>
            </a:lvl8pPr>
            <a:lvl9pPr marL="16703211" indent="0">
              <a:buNone/>
              <a:defRPr sz="9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5" y="33499892"/>
            <a:ext cx="18165128" cy="5023493"/>
          </a:xfrm>
        </p:spPr>
        <p:txBody>
          <a:bodyPr/>
          <a:lstStyle>
            <a:lvl1pPr marL="0" indent="0">
              <a:buNone/>
              <a:defRPr sz="6400"/>
            </a:lvl1pPr>
            <a:lvl2pPr marL="2087901" indent="0">
              <a:buNone/>
              <a:defRPr sz="5500"/>
            </a:lvl2pPr>
            <a:lvl3pPr marL="4175802" indent="0">
              <a:buNone/>
              <a:defRPr sz="4500"/>
            </a:lvl3pPr>
            <a:lvl4pPr marL="6263704" indent="0">
              <a:buNone/>
              <a:defRPr sz="4100"/>
            </a:lvl4pPr>
            <a:lvl5pPr marL="8351605" indent="0">
              <a:buNone/>
              <a:defRPr sz="4100"/>
            </a:lvl5pPr>
            <a:lvl6pPr marL="10439506" indent="0">
              <a:buNone/>
              <a:defRPr sz="4100"/>
            </a:lvl6pPr>
            <a:lvl7pPr marL="12527408" indent="0">
              <a:buNone/>
              <a:defRPr sz="4100"/>
            </a:lvl7pPr>
            <a:lvl8pPr marL="14615309" indent="0">
              <a:buNone/>
              <a:defRPr sz="4100"/>
            </a:lvl8pPr>
            <a:lvl9pPr marL="16703211" indent="0">
              <a:buNone/>
              <a:defRPr sz="4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9308C7-9227-C1E0-F97B-375EB46C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7C36-BF8F-4E4D-8194-3DFEA61B1D7F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C2BAD5-B00F-3D45-7EA2-2B454106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5F617A-09BB-C358-C768-825890D7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9F76-2122-CB4C-AC7D-9CB62D581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94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8FDA84-5540-4AAA-E081-FE408DDFC4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4626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AEAD9CB-8D0B-0259-23AB-3C6BB0AD09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46263" cy="282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84976-E765-9044-B369-3EAFBDE98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4475" y="39673213"/>
            <a:ext cx="7062788" cy="2278062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5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60EFC44-B286-0147-A97C-012CB6FCE56D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B16D2-10E5-AD4C-A95C-E8898B8D7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44150" y="39673213"/>
            <a:ext cx="9586913" cy="2278062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55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C06F3-6C20-5044-BD16-98CDCA9B5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97950" y="39673213"/>
            <a:ext cx="7062788" cy="2278062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1723689-3C3F-EE47-BEE1-EB3D94887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597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208597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208597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208597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208597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646709" algn="ctr" defTabSz="2086088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1293419" algn="ctr" defTabSz="2086088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940128" algn="ctr" defTabSz="2086088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2586838" algn="ctr" defTabSz="2086088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563688" indent="-1563688" algn="l" defTabSz="208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389313" indent="-1303338" algn="l" defTabSz="208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5218113" indent="-1041400" algn="l" defTabSz="208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7305675" indent="-1041400" algn="l" defTabSz="208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9394825" indent="-1041400" algn="l" defTabSz="208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11483457" indent="-1043951" algn="l" defTabSz="208790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358" indent="-1043951" algn="l" defTabSz="208790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260" indent="-1043951" algn="l" defTabSz="208790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161" indent="-1043951" algn="l" defTabSz="208790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01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02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704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605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506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408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309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211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8">
            <a:extLst>
              <a:ext uri="{FF2B5EF4-FFF2-40B4-BE49-F238E27FC236}">
                <a16:creationId xmlns:a16="http://schemas.microsoft.com/office/drawing/2014/main" id="{B92EF8A7-FA13-0E5F-B63E-57C2E1E48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11374438"/>
            <a:ext cx="2610802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342" tIns="64671" rIns="129342" bIns="6467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200" b="1" dirty="0">
                <a:solidFill>
                  <a:srgbClr val="002D4B"/>
                </a:solidFill>
                <a:latin typeface="Arial" panose="020B0604020202020204" pitchFamily="34" charset="0"/>
              </a:rPr>
              <a:t>A0 poster Title – 82pt arial bold</a:t>
            </a:r>
          </a:p>
        </p:txBody>
      </p:sp>
      <p:sp>
        <p:nvSpPr>
          <p:cNvPr id="13314" name="TextBox 9">
            <a:extLst>
              <a:ext uri="{FF2B5EF4-FFF2-40B4-BE49-F238E27FC236}">
                <a16:creationId xmlns:a16="http://schemas.microsoft.com/office/drawing/2014/main" id="{0D372010-1F2C-9A42-881F-132D44E3A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13536613"/>
            <a:ext cx="261080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342" tIns="64671" rIns="129342" bIns="6467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>
                <a:solidFill>
                  <a:srgbClr val="00213B"/>
                </a:solidFill>
                <a:latin typeface="Arial" panose="020B0604020202020204" pitchFamily="34" charset="0"/>
              </a:rPr>
              <a:t>Subhead – 45pt arial bold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paragraph – 34pt arial</a:t>
            </a:r>
          </a:p>
        </p:txBody>
      </p:sp>
      <p:sp>
        <p:nvSpPr>
          <p:cNvPr id="13315" name="TextBox 10">
            <a:extLst>
              <a:ext uri="{FF2B5EF4-FFF2-40B4-BE49-F238E27FC236}">
                <a16:creationId xmlns:a16="http://schemas.microsoft.com/office/drawing/2014/main" id="{06D3DCDF-33F7-42DD-B187-8C9316A53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16363950"/>
            <a:ext cx="12671425" cy="132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342" tIns="64671" rIns="129342" bIns="6467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Column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This research poster template can be edited to suit many purposes: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You can resize the poster by selecting ‘page setup’ from the ‘File’ menu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Set the size of the document to suit – this version is defaulted at A0 size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The sized marque is set to fit the paper size (see above), you may also wish to adjust the font sizes (the current ones just serve as a guide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Box 11">
            <a:extLst>
              <a:ext uri="{FF2B5EF4-FFF2-40B4-BE49-F238E27FC236}">
                <a16:creationId xmlns:a16="http://schemas.microsoft.com/office/drawing/2014/main" id="{AA9C1F5D-FA9D-1467-3EF5-1AEADDC6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825" y="16579850"/>
            <a:ext cx="12671425" cy="2262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342" tIns="64671" rIns="129342" bIns="6467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Column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Box 12">
            <a:extLst>
              <a:ext uri="{FF2B5EF4-FFF2-40B4-BE49-F238E27FC236}">
                <a16:creationId xmlns:a16="http://schemas.microsoft.com/office/drawing/2014/main" id="{0ABE9762-D785-6A06-FDDA-2F7B848E9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41416288"/>
            <a:ext cx="101647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342" tIns="64671" rIns="129342" bIns="6467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13B"/>
                </a:solidFill>
                <a:latin typeface="Arial" panose="020B0604020202020204" pitchFamily="34" charset="0"/>
              </a:rPr>
              <a:t>University of Glasgow, charity number SC004401</a:t>
            </a:r>
          </a:p>
        </p:txBody>
      </p:sp>
      <p:pic>
        <p:nvPicPr>
          <p:cNvPr id="13318" name="Picture 2">
            <a:extLst>
              <a:ext uri="{FF2B5EF4-FFF2-40B4-BE49-F238E27FC236}">
                <a16:creationId xmlns:a16="http://schemas.microsoft.com/office/drawing/2014/main" id="{78A79382-D142-4AA1-CAE4-45457AD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1209674"/>
            <a:ext cx="9772843" cy="815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104</Words>
  <Application>Microsoft Macintosh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Siobhan Petrie</cp:lastModifiedBy>
  <cp:revision>4</cp:revision>
  <cp:lastPrinted>2011-01-27T10:57:38Z</cp:lastPrinted>
  <dcterms:created xsi:type="dcterms:W3CDTF">2016-04-29T08:24:00Z</dcterms:created>
  <dcterms:modified xsi:type="dcterms:W3CDTF">2022-09-15T10:41:40Z</dcterms:modified>
</cp:coreProperties>
</file>