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4"/>
  </p:sldMasterIdLst>
  <p:notesMasterIdLst>
    <p:notesMasterId r:id="rId18"/>
  </p:notesMasterIdLst>
  <p:sldIdLst>
    <p:sldId id="259" r:id="rId5"/>
    <p:sldId id="265" r:id="rId6"/>
    <p:sldId id="261" r:id="rId7"/>
    <p:sldId id="263" r:id="rId8"/>
    <p:sldId id="280" r:id="rId9"/>
    <p:sldId id="281" r:id="rId10"/>
    <p:sldId id="262" r:id="rId11"/>
    <p:sldId id="267" r:id="rId12"/>
    <p:sldId id="266" r:id="rId13"/>
    <p:sldId id="276" r:id="rId14"/>
    <p:sldId id="282" r:id="rId15"/>
    <p:sldId id="28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144236EA-CD4B-4AF5-AE59-EB41469B7EFD}">
          <p14:sldIdLst/>
        </p14:section>
        <p14:section name="SoTL Workshop: Transforming Teaching by Taking Stock " id="{162DCEA6-A9AB-4316-91CA-B371F202F247}">
          <p14:sldIdLst>
            <p14:sldId id="259"/>
            <p14:sldId id="265"/>
            <p14:sldId id="261"/>
            <p14:sldId id="263"/>
            <p14:sldId id="280"/>
            <p14:sldId id="281"/>
            <p14:sldId id="262"/>
            <p14:sldId id="267"/>
            <p14:sldId id="266"/>
            <p14:sldId id="276"/>
            <p14:sldId id="282"/>
            <p14:sldId id="28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h Dickson" initials="BD" lastIdx="1" clrIdx="0">
    <p:extLst>
      <p:ext uri="{19B8F6BF-5375-455C-9EA6-DF929625EA0E}">
        <p15:presenceInfo xmlns:p15="http://schemas.microsoft.com/office/powerpoint/2012/main" userId="S::beth.dickson@glasgow.ac.uk::b960ea64-f230-4523-b238-6e156ac671f7" providerId="AD"/>
      </p:ext>
    </p:extLst>
  </p:cmAuthor>
  <p:cmAuthor id="2" name="Nathalie Tasler" initials="NT" lastIdx="4" clrIdx="1">
    <p:extLst>
      <p:ext uri="{19B8F6BF-5375-455C-9EA6-DF929625EA0E}">
        <p15:presenceInfo xmlns:p15="http://schemas.microsoft.com/office/powerpoint/2012/main" userId="Nathalie Tas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73CD84-B4D7-4B42-9EB4-91D7234ED113}" v="40" dt="2022-03-28T08:52:23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3F2B9D-0B50-4CB1-A935-8FB1096F1073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CF3E922-A66A-4BED-888F-40C353DF8634}">
      <dgm:prSet phldrT="[Text]" custT="1"/>
      <dgm:spPr/>
      <dgm:t>
        <a:bodyPr/>
        <a:lstStyle/>
        <a:p>
          <a:r>
            <a:rPr lang="en-GB" sz="1400"/>
            <a:t>Dr Nathalie Tasler</a:t>
          </a:r>
        </a:p>
      </dgm:t>
    </dgm:pt>
    <dgm:pt modelId="{A2ED937E-467E-4112-8598-376E8EDF455C}" type="parTrans" cxnId="{075B8BF0-EEE1-4D42-B0F1-F4EF40041EAE}">
      <dgm:prSet/>
      <dgm:spPr/>
      <dgm:t>
        <a:bodyPr/>
        <a:lstStyle/>
        <a:p>
          <a:endParaRPr lang="en-GB"/>
        </a:p>
      </dgm:t>
    </dgm:pt>
    <dgm:pt modelId="{FB2B768C-D493-4D8E-9B6D-6AD42E6CD87B}" type="sibTrans" cxnId="{075B8BF0-EEE1-4D42-B0F1-F4EF40041EAE}">
      <dgm:prSet/>
      <dgm:spPr/>
      <dgm:t>
        <a:bodyPr/>
        <a:lstStyle/>
        <a:p>
          <a:endParaRPr lang="en-GB"/>
        </a:p>
      </dgm:t>
    </dgm:pt>
    <dgm:pt modelId="{B6CC5426-9DF1-4728-AC04-502FF996B2F1}">
      <dgm:prSet phldrT="[Text]" custT="1"/>
      <dgm:spPr/>
      <dgm:t>
        <a:bodyPr/>
        <a:lstStyle/>
        <a:p>
          <a:r>
            <a:rPr lang="en-US" sz="900" b="0" i="0"/>
            <a:t>Lecturer in Academic and Digital Development</a:t>
          </a:r>
          <a:endParaRPr lang="en-GB" sz="900"/>
        </a:p>
      </dgm:t>
    </dgm:pt>
    <dgm:pt modelId="{E3CEA34F-C7B6-4EDB-A723-867804A4F044}" type="parTrans" cxnId="{26C648CE-BF76-411C-A7CF-04AA306AB9D9}">
      <dgm:prSet/>
      <dgm:spPr/>
      <dgm:t>
        <a:bodyPr/>
        <a:lstStyle/>
        <a:p>
          <a:endParaRPr lang="en-GB"/>
        </a:p>
      </dgm:t>
    </dgm:pt>
    <dgm:pt modelId="{2D2FB1BA-6DA7-4921-B1A6-4C4FF95698C7}" type="sibTrans" cxnId="{26C648CE-BF76-411C-A7CF-04AA306AB9D9}">
      <dgm:prSet/>
      <dgm:spPr/>
      <dgm:t>
        <a:bodyPr/>
        <a:lstStyle/>
        <a:p>
          <a:endParaRPr lang="en-GB"/>
        </a:p>
      </dgm:t>
    </dgm:pt>
    <dgm:pt modelId="{35AF5125-9441-410F-83FB-456C695698A4}">
      <dgm:prSet phldrT="[Text]" custT="1"/>
      <dgm:spPr/>
      <dgm:t>
        <a:bodyPr/>
        <a:lstStyle/>
        <a:p>
          <a:r>
            <a:rPr lang="en-GB" sz="1400"/>
            <a:t>Dr Linnea Soler</a:t>
          </a:r>
        </a:p>
      </dgm:t>
    </dgm:pt>
    <dgm:pt modelId="{ED4A7317-239C-4EE1-9318-5B4FEAF0AA12}" type="parTrans" cxnId="{255C5860-F6A4-4D66-85A1-5DA478447EF5}">
      <dgm:prSet/>
      <dgm:spPr/>
      <dgm:t>
        <a:bodyPr/>
        <a:lstStyle/>
        <a:p>
          <a:endParaRPr lang="en-GB"/>
        </a:p>
      </dgm:t>
    </dgm:pt>
    <dgm:pt modelId="{C39812F8-B105-4F4E-95D5-9D0DDC5BF628}" type="sibTrans" cxnId="{255C5860-F6A4-4D66-85A1-5DA478447EF5}">
      <dgm:prSet/>
      <dgm:spPr/>
      <dgm:t>
        <a:bodyPr/>
        <a:lstStyle/>
        <a:p>
          <a:endParaRPr lang="en-GB"/>
        </a:p>
      </dgm:t>
    </dgm:pt>
    <dgm:pt modelId="{3D5A9280-0EBA-4968-B838-5264206D7318}">
      <dgm:prSet phldrT="[Text]" custT="1"/>
      <dgm:spPr/>
      <dgm:t>
        <a:bodyPr/>
        <a:lstStyle/>
        <a:p>
          <a:r>
            <a:rPr lang="en-US" sz="900" b="0" i="0"/>
            <a:t>Senior Lecturer</a:t>
          </a:r>
          <a:endParaRPr lang="en-GB" sz="900"/>
        </a:p>
      </dgm:t>
    </dgm:pt>
    <dgm:pt modelId="{4413425F-DCAD-4DEA-BA59-CE7A3737AF2E}" type="parTrans" cxnId="{6443873C-68A9-48C3-80E4-014983D0BEA1}">
      <dgm:prSet/>
      <dgm:spPr/>
      <dgm:t>
        <a:bodyPr/>
        <a:lstStyle/>
        <a:p>
          <a:endParaRPr lang="en-GB"/>
        </a:p>
      </dgm:t>
    </dgm:pt>
    <dgm:pt modelId="{4B87C5DE-9246-472E-B077-FFC087ABD48E}" type="sibTrans" cxnId="{6443873C-68A9-48C3-80E4-014983D0BEA1}">
      <dgm:prSet/>
      <dgm:spPr/>
      <dgm:t>
        <a:bodyPr/>
        <a:lstStyle/>
        <a:p>
          <a:endParaRPr lang="en-GB"/>
        </a:p>
      </dgm:t>
    </dgm:pt>
    <dgm:pt modelId="{502E53DB-ECB4-45B7-AAC4-0801ACFBEA84}">
      <dgm:prSet phldrT="[Text]" custT="1"/>
      <dgm:spPr/>
      <dgm:t>
        <a:bodyPr/>
        <a:lstStyle/>
        <a:p>
          <a:r>
            <a:rPr lang="en-GB" sz="1400"/>
            <a:t>Prof. Lindsey Pope</a:t>
          </a:r>
        </a:p>
      </dgm:t>
    </dgm:pt>
    <dgm:pt modelId="{430118B7-A868-45BC-979E-448D2CDA9A35}" type="parTrans" cxnId="{71180E57-31D3-4027-B9EF-30C6F57AFCF3}">
      <dgm:prSet/>
      <dgm:spPr/>
      <dgm:t>
        <a:bodyPr/>
        <a:lstStyle/>
        <a:p>
          <a:endParaRPr lang="en-GB"/>
        </a:p>
      </dgm:t>
    </dgm:pt>
    <dgm:pt modelId="{C332F456-9CE8-4BAA-BAFC-42DCA7A0030A}" type="sibTrans" cxnId="{71180E57-31D3-4027-B9EF-30C6F57AFCF3}">
      <dgm:prSet/>
      <dgm:spPr/>
      <dgm:t>
        <a:bodyPr/>
        <a:lstStyle/>
        <a:p>
          <a:endParaRPr lang="en-GB"/>
        </a:p>
      </dgm:t>
    </dgm:pt>
    <dgm:pt modelId="{99FBF0FF-94C7-4FD4-A78E-F0467F6A852E}">
      <dgm:prSet phldrT="[Text]" custT="1"/>
      <dgm:spPr/>
      <dgm:t>
        <a:bodyPr/>
        <a:lstStyle/>
        <a:p>
          <a:r>
            <a:rPr lang="en-GB" sz="900"/>
            <a:t>Professor of medical education</a:t>
          </a:r>
        </a:p>
      </dgm:t>
    </dgm:pt>
    <dgm:pt modelId="{D35B387F-1B2F-4301-8C11-D49E64AAB996}" type="parTrans" cxnId="{EEF6E1D8-41F9-4F97-9D9B-D4D1EBB3B05D}">
      <dgm:prSet/>
      <dgm:spPr/>
      <dgm:t>
        <a:bodyPr/>
        <a:lstStyle/>
        <a:p>
          <a:endParaRPr lang="en-GB"/>
        </a:p>
      </dgm:t>
    </dgm:pt>
    <dgm:pt modelId="{2FEDD453-C480-459F-81B6-24732F673339}" type="sibTrans" cxnId="{EEF6E1D8-41F9-4F97-9D9B-D4D1EBB3B05D}">
      <dgm:prSet/>
      <dgm:spPr/>
      <dgm:t>
        <a:bodyPr/>
        <a:lstStyle/>
        <a:p>
          <a:endParaRPr lang="en-GB"/>
        </a:p>
      </dgm:t>
    </dgm:pt>
    <dgm:pt modelId="{6C6EF92D-6917-477F-A368-547DEFEDBD40}">
      <dgm:prSet phldrT="[Text]" custT="1"/>
      <dgm:spPr/>
      <dgm:t>
        <a:bodyPr/>
        <a:lstStyle/>
        <a:p>
          <a:r>
            <a:rPr lang="en-GB" sz="900"/>
            <a:t>Senior Lecturer</a:t>
          </a:r>
        </a:p>
      </dgm:t>
    </dgm:pt>
    <dgm:pt modelId="{F182546A-69FC-4FD0-A4CA-65DA9F9212E3}" type="parTrans" cxnId="{30491B40-7E67-4EA8-8B72-0E338BCBB408}">
      <dgm:prSet/>
      <dgm:spPr/>
      <dgm:t>
        <a:bodyPr/>
        <a:lstStyle/>
        <a:p>
          <a:endParaRPr lang="en-GB"/>
        </a:p>
      </dgm:t>
    </dgm:pt>
    <dgm:pt modelId="{95DCDE5E-B4C6-47A9-8B99-0EECCEB9F71F}" type="sibTrans" cxnId="{30491B40-7E67-4EA8-8B72-0E338BCBB408}">
      <dgm:prSet/>
      <dgm:spPr/>
      <dgm:t>
        <a:bodyPr/>
        <a:lstStyle/>
        <a:p>
          <a:endParaRPr lang="en-GB"/>
        </a:p>
      </dgm:t>
    </dgm:pt>
    <dgm:pt modelId="{C760BCEC-5CD8-4886-981C-B26BBC784F6F}">
      <dgm:prSet phldrT="[Text]" custT="1"/>
      <dgm:spPr/>
      <dgm:t>
        <a:bodyPr/>
        <a:lstStyle/>
        <a:p>
          <a:r>
            <a:rPr lang="en-GB" sz="1400"/>
            <a:t>Dr Frances Docherty</a:t>
          </a:r>
        </a:p>
      </dgm:t>
    </dgm:pt>
    <dgm:pt modelId="{868BEDC1-22EB-44BF-88CA-66DA4F320B75}" type="parTrans" cxnId="{5CAD1528-669D-4C27-AF20-1454CD5F02F2}">
      <dgm:prSet/>
      <dgm:spPr/>
      <dgm:t>
        <a:bodyPr/>
        <a:lstStyle/>
        <a:p>
          <a:endParaRPr lang="en-GB"/>
        </a:p>
      </dgm:t>
    </dgm:pt>
    <dgm:pt modelId="{B3AA18C1-D13F-401A-9D4C-6269BB61991D}" type="sibTrans" cxnId="{5CAD1528-669D-4C27-AF20-1454CD5F02F2}">
      <dgm:prSet/>
      <dgm:spPr/>
      <dgm:t>
        <a:bodyPr/>
        <a:lstStyle/>
        <a:p>
          <a:endParaRPr lang="en-GB"/>
        </a:p>
      </dgm:t>
    </dgm:pt>
    <dgm:pt modelId="{E171CABF-53B6-4608-B943-9532C977FBBD}">
      <dgm:prSet phldrT="[Text]" custT="1"/>
      <dgm:spPr/>
      <dgm:t>
        <a:bodyPr/>
        <a:lstStyle/>
        <a:p>
          <a:r>
            <a:rPr lang="en-GB" sz="900"/>
            <a:t>Senior Lecturer in </a:t>
          </a:r>
          <a:r>
            <a:rPr lang="en-GB" sz="900">
              <a:latin typeface="Calibri Light" panose="020F0302020204030204"/>
            </a:rPr>
            <a:t>Theatre</a:t>
          </a:r>
          <a:r>
            <a:rPr lang="en-GB" sz="900"/>
            <a:t> </a:t>
          </a:r>
          <a:r>
            <a:rPr lang="en-GB" sz="900">
              <a:latin typeface="Calibri Light" panose="020F0302020204030204"/>
            </a:rPr>
            <a:t>Studies</a:t>
          </a:r>
          <a:endParaRPr lang="en-GB" sz="900"/>
        </a:p>
      </dgm:t>
    </dgm:pt>
    <dgm:pt modelId="{DB7E4B51-099F-47C0-8DDF-8BDDF72CB8B3}" type="parTrans" cxnId="{23EEF2A1-3CA7-44A8-ABAB-3C5BC4695205}">
      <dgm:prSet/>
      <dgm:spPr/>
      <dgm:t>
        <a:bodyPr/>
        <a:lstStyle/>
        <a:p>
          <a:endParaRPr lang="en-GB"/>
        </a:p>
      </dgm:t>
    </dgm:pt>
    <dgm:pt modelId="{397632F5-456D-4789-9F6F-451FF282A4D9}" type="sibTrans" cxnId="{23EEF2A1-3CA7-44A8-ABAB-3C5BC4695205}">
      <dgm:prSet/>
      <dgm:spPr/>
      <dgm:t>
        <a:bodyPr/>
        <a:lstStyle/>
        <a:p>
          <a:endParaRPr lang="en-GB"/>
        </a:p>
      </dgm:t>
    </dgm:pt>
    <dgm:pt modelId="{6B3DBB4B-0728-4F57-97F8-0E722BEDF501}">
      <dgm:prSet phldrT="[Text]" custT="1"/>
      <dgm:spPr/>
      <dgm:t>
        <a:bodyPr/>
        <a:lstStyle/>
        <a:p>
          <a:r>
            <a:rPr lang="en-GB" sz="1400"/>
            <a:t>Dr Victoria </a:t>
          </a:r>
          <a:r>
            <a:rPr lang="en-GB" sz="1400">
              <a:latin typeface="Calibri Light" panose="020F0302020204030204"/>
            </a:rPr>
            <a:t>Price</a:t>
          </a:r>
          <a:endParaRPr lang="en-GB" sz="1400"/>
        </a:p>
      </dgm:t>
    </dgm:pt>
    <dgm:pt modelId="{BBB7DDC8-ED9F-4A2A-8A46-4BE3D3BC3B5A}" type="parTrans" cxnId="{68824B04-E8DD-49F4-888C-36FA0552B0CE}">
      <dgm:prSet/>
      <dgm:spPr/>
      <dgm:t>
        <a:bodyPr/>
        <a:lstStyle/>
        <a:p>
          <a:endParaRPr lang="en-GB"/>
        </a:p>
      </dgm:t>
    </dgm:pt>
    <dgm:pt modelId="{B8812F7E-A97C-4321-952A-0AFDB61F975B}" type="sibTrans" cxnId="{68824B04-E8DD-49F4-888C-36FA0552B0CE}">
      <dgm:prSet/>
      <dgm:spPr/>
      <dgm:t>
        <a:bodyPr/>
        <a:lstStyle/>
        <a:p>
          <a:endParaRPr lang="en-GB"/>
        </a:p>
      </dgm:t>
    </dgm:pt>
    <dgm:pt modelId="{32976FEF-35EC-40A3-B796-D11C6C521156}">
      <dgm:prSet phldrT="[Text]" custT="1"/>
      <dgm:spPr/>
      <dgm:t>
        <a:bodyPr/>
        <a:lstStyle/>
        <a:p>
          <a:r>
            <a:rPr lang="en-GB" sz="1400"/>
            <a:t>Dr Carolyn Loveridge</a:t>
          </a:r>
        </a:p>
      </dgm:t>
    </dgm:pt>
    <dgm:pt modelId="{C02D3065-DDFA-4052-B99F-3FD40D8BCF97}" type="parTrans" cxnId="{F97A7C1A-496C-4187-9168-1C686ED22B29}">
      <dgm:prSet/>
      <dgm:spPr/>
      <dgm:t>
        <a:bodyPr/>
        <a:lstStyle/>
        <a:p>
          <a:endParaRPr lang="en-GB"/>
        </a:p>
      </dgm:t>
    </dgm:pt>
    <dgm:pt modelId="{05C402A5-5816-4EBB-B966-AD199C57A98A}" type="sibTrans" cxnId="{F97A7C1A-496C-4187-9168-1C686ED22B29}">
      <dgm:prSet/>
      <dgm:spPr/>
      <dgm:t>
        <a:bodyPr/>
        <a:lstStyle/>
        <a:p>
          <a:endParaRPr lang="en-GB"/>
        </a:p>
      </dgm:t>
    </dgm:pt>
    <dgm:pt modelId="{638C67C5-2047-4DA1-8FB9-8ADC16324E9D}">
      <dgm:prSet phldrT="[Text]" custT="1"/>
      <dgm:spPr/>
      <dgm:t>
        <a:bodyPr/>
        <a:lstStyle/>
        <a:p>
          <a:r>
            <a:rPr lang="en-GB" sz="1400"/>
            <a:t>Dr Sarah Honeychurch</a:t>
          </a:r>
        </a:p>
      </dgm:t>
    </dgm:pt>
    <dgm:pt modelId="{302A043A-08A2-4DF9-8778-EE63AF03FC27}" type="parTrans" cxnId="{744452EC-5DE4-41BC-A9BD-911B475B388C}">
      <dgm:prSet/>
      <dgm:spPr/>
      <dgm:t>
        <a:bodyPr/>
        <a:lstStyle/>
        <a:p>
          <a:endParaRPr lang="en-GB"/>
        </a:p>
      </dgm:t>
    </dgm:pt>
    <dgm:pt modelId="{BD6446E0-35D1-48B1-9785-4308D334AF90}" type="sibTrans" cxnId="{744452EC-5DE4-41BC-A9BD-911B475B388C}">
      <dgm:prSet/>
      <dgm:spPr/>
      <dgm:t>
        <a:bodyPr/>
        <a:lstStyle/>
        <a:p>
          <a:endParaRPr lang="en-GB"/>
        </a:p>
      </dgm:t>
    </dgm:pt>
    <dgm:pt modelId="{9BB1FBF1-9F73-4D81-9DF9-6CB17D9935E4}">
      <dgm:prSet phldrT="[Text]" custT="1"/>
      <dgm:spPr/>
      <dgm:t>
        <a:bodyPr/>
        <a:lstStyle/>
        <a:p>
          <a:r>
            <a:rPr lang="en-GB" sz="1400"/>
            <a:t>Dr Beth Dickson</a:t>
          </a:r>
        </a:p>
      </dgm:t>
    </dgm:pt>
    <dgm:pt modelId="{43713218-A1EF-46F1-B9A4-7AC77AB2D6E0}" type="parTrans" cxnId="{90E334DD-E60F-4423-A9B0-CE5216F4A1A3}">
      <dgm:prSet/>
      <dgm:spPr/>
      <dgm:t>
        <a:bodyPr/>
        <a:lstStyle/>
        <a:p>
          <a:endParaRPr lang="en-GB"/>
        </a:p>
      </dgm:t>
    </dgm:pt>
    <dgm:pt modelId="{03DFBBB3-53F3-4414-ACE3-FF82ABFE9882}" type="sibTrans" cxnId="{90E334DD-E60F-4423-A9B0-CE5216F4A1A3}">
      <dgm:prSet/>
      <dgm:spPr/>
      <dgm:t>
        <a:bodyPr/>
        <a:lstStyle/>
        <a:p>
          <a:endParaRPr lang="en-GB"/>
        </a:p>
      </dgm:t>
    </dgm:pt>
    <dgm:pt modelId="{3CE0F27B-E763-489F-848B-1C72A41C7A7F}">
      <dgm:prSet custT="1"/>
      <dgm:spPr/>
      <dgm:t>
        <a:bodyPr/>
        <a:lstStyle/>
        <a:p>
          <a:r>
            <a:rPr lang="en-US" sz="900" b="0" i="0"/>
            <a:t>Academic and Digital Development</a:t>
          </a:r>
        </a:p>
      </dgm:t>
    </dgm:pt>
    <dgm:pt modelId="{7272BF4F-A707-4A45-9B7D-8CDFB8085393}" type="parTrans" cxnId="{4012D5BC-9CE1-4FAC-BC6A-AAAF1A41B9C1}">
      <dgm:prSet/>
      <dgm:spPr/>
      <dgm:t>
        <a:bodyPr/>
        <a:lstStyle/>
        <a:p>
          <a:endParaRPr lang="en-GB"/>
        </a:p>
      </dgm:t>
    </dgm:pt>
    <dgm:pt modelId="{F5093018-B70C-4B82-B43E-D037BD1763B8}" type="sibTrans" cxnId="{4012D5BC-9CE1-4FAC-BC6A-AAAF1A41B9C1}">
      <dgm:prSet/>
      <dgm:spPr/>
      <dgm:t>
        <a:bodyPr/>
        <a:lstStyle/>
        <a:p>
          <a:endParaRPr lang="en-GB"/>
        </a:p>
      </dgm:t>
    </dgm:pt>
    <dgm:pt modelId="{D4E3840E-A705-413D-9D35-B911928A0F27}">
      <dgm:prSet custT="1"/>
      <dgm:spPr/>
      <dgm:t>
        <a:bodyPr/>
        <a:lstStyle/>
        <a:p>
          <a:r>
            <a:rPr lang="en-US" sz="900" b="0" i="0"/>
            <a:t>Academic Services</a:t>
          </a:r>
        </a:p>
      </dgm:t>
    </dgm:pt>
    <dgm:pt modelId="{7FB7611C-A67A-46DB-9F7B-961174695779}" type="parTrans" cxnId="{298DB387-DC41-45A1-A0A9-808950A8126A}">
      <dgm:prSet/>
      <dgm:spPr/>
      <dgm:t>
        <a:bodyPr/>
        <a:lstStyle/>
        <a:p>
          <a:endParaRPr lang="en-GB"/>
        </a:p>
      </dgm:t>
    </dgm:pt>
    <dgm:pt modelId="{F89103D1-9FB4-4C40-8AC4-F88627A19CA6}" type="sibTrans" cxnId="{298DB387-DC41-45A1-A0A9-808950A8126A}">
      <dgm:prSet/>
      <dgm:spPr/>
      <dgm:t>
        <a:bodyPr/>
        <a:lstStyle/>
        <a:p>
          <a:endParaRPr lang="en-GB"/>
        </a:p>
      </dgm:t>
    </dgm:pt>
    <dgm:pt modelId="{38F9527C-232E-49F3-B6BF-B56B0E46EE17}">
      <dgm:prSet custT="1"/>
      <dgm:spPr/>
      <dgm:t>
        <a:bodyPr/>
        <a:lstStyle/>
        <a:p>
          <a:r>
            <a:rPr lang="en-US" sz="900" b="0" i="0"/>
            <a:t>School of Chemistry</a:t>
          </a:r>
        </a:p>
      </dgm:t>
    </dgm:pt>
    <dgm:pt modelId="{0C7D892A-241A-4E76-8EBB-D1E8A564E8A0}" type="parTrans" cxnId="{467A2F95-8ED0-41F0-A26C-BA2B00A354FE}">
      <dgm:prSet/>
      <dgm:spPr/>
      <dgm:t>
        <a:bodyPr/>
        <a:lstStyle/>
        <a:p>
          <a:endParaRPr lang="en-GB"/>
        </a:p>
      </dgm:t>
    </dgm:pt>
    <dgm:pt modelId="{CE8BD984-A8CE-4A2F-B9C8-E4B824B9C41B}" type="sibTrans" cxnId="{467A2F95-8ED0-41F0-A26C-BA2B00A354FE}">
      <dgm:prSet/>
      <dgm:spPr/>
      <dgm:t>
        <a:bodyPr/>
        <a:lstStyle/>
        <a:p>
          <a:endParaRPr lang="en-GB"/>
        </a:p>
      </dgm:t>
    </dgm:pt>
    <dgm:pt modelId="{9B148DDE-4CD3-4192-B62A-E0899C71BF6A}">
      <dgm:prSet custT="1"/>
      <dgm:spPr/>
      <dgm:t>
        <a:bodyPr/>
        <a:lstStyle/>
        <a:p>
          <a:r>
            <a:rPr lang="en-US" sz="900" b="0" i="0" err="1"/>
            <a:t>CoSE</a:t>
          </a:r>
          <a:endParaRPr lang="en-US" sz="900" b="0" i="0"/>
        </a:p>
      </dgm:t>
    </dgm:pt>
    <dgm:pt modelId="{FF863E94-DD44-4045-9F07-BC1065BC3163}" type="parTrans" cxnId="{38BBEC92-3BCA-4884-B538-F7D42306773B}">
      <dgm:prSet/>
      <dgm:spPr/>
      <dgm:t>
        <a:bodyPr/>
        <a:lstStyle/>
        <a:p>
          <a:endParaRPr lang="en-GB"/>
        </a:p>
      </dgm:t>
    </dgm:pt>
    <dgm:pt modelId="{1A6FC5C8-82D3-4B0F-B173-99A2F63B2A64}" type="sibTrans" cxnId="{38BBEC92-3BCA-4884-B538-F7D42306773B}">
      <dgm:prSet/>
      <dgm:spPr/>
      <dgm:t>
        <a:bodyPr/>
        <a:lstStyle/>
        <a:p>
          <a:endParaRPr lang="en-GB"/>
        </a:p>
      </dgm:t>
    </dgm:pt>
    <dgm:pt modelId="{5D310C45-7866-444F-8E68-A15386D28F54}">
      <dgm:prSet custT="1"/>
      <dgm:spPr/>
      <dgm:t>
        <a:bodyPr/>
        <a:lstStyle/>
        <a:p>
          <a:r>
            <a:rPr lang="en-US" sz="900" b="0" i="0"/>
            <a:t>Lecturer</a:t>
          </a:r>
          <a:endParaRPr lang="en-GB" sz="900"/>
        </a:p>
      </dgm:t>
    </dgm:pt>
    <dgm:pt modelId="{BCE868B0-B85B-42C3-A5EC-2F86D6D957DE}" type="parTrans" cxnId="{F998350F-F89C-4F81-9F9B-BFF2B0D3FBAB}">
      <dgm:prSet/>
      <dgm:spPr/>
      <dgm:t>
        <a:bodyPr/>
        <a:lstStyle/>
        <a:p>
          <a:endParaRPr lang="en-GB"/>
        </a:p>
      </dgm:t>
    </dgm:pt>
    <dgm:pt modelId="{2D664A29-B7A4-478F-9F47-861B54B72758}" type="sibTrans" cxnId="{F998350F-F89C-4F81-9F9B-BFF2B0D3FBAB}">
      <dgm:prSet/>
      <dgm:spPr/>
      <dgm:t>
        <a:bodyPr/>
        <a:lstStyle/>
        <a:p>
          <a:endParaRPr lang="en-GB"/>
        </a:p>
      </dgm:t>
    </dgm:pt>
    <dgm:pt modelId="{6B64794C-22D8-434C-928C-BE90558B29B0}">
      <dgm:prSet custT="1"/>
      <dgm:spPr/>
      <dgm:t>
        <a:bodyPr/>
        <a:lstStyle/>
        <a:p>
          <a:r>
            <a:rPr lang="en-US" sz="900" b="0" i="0"/>
            <a:t>MVLS Graduate School</a:t>
          </a:r>
        </a:p>
      </dgm:t>
    </dgm:pt>
    <dgm:pt modelId="{D07F6E90-A2EA-4AE7-B81C-D3EE332A2541}" type="parTrans" cxnId="{EB1530B0-18D4-4FE5-8AEF-1D2E1E7874F3}">
      <dgm:prSet/>
      <dgm:spPr/>
      <dgm:t>
        <a:bodyPr/>
        <a:lstStyle/>
        <a:p>
          <a:endParaRPr lang="en-GB"/>
        </a:p>
      </dgm:t>
    </dgm:pt>
    <dgm:pt modelId="{3873ADC2-DFB0-49F2-9A57-666505FD62B8}" type="sibTrans" cxnId="{EB1530B0-18D4-4FE5-8AEF-1D2E1E7874F3}">
      <dgm:prSet/>
      <dgm:spPr/>
      <dgm:t>
        <a:bodyPr/>
        <a:lstStyle/>
        <a:p>
          <a:endParaRPr lang="en-GB"/>
        </a:p>
      </dgm:t>
    </dgm:pt>
    <dgm:pt modelId="{05F32F90-FA46-447F-A2E1-D83B0619C15F}">
      <dgm:prSet custT="1"/>
      <dgm:spPr/>
      <dgm:t>
        <a:bodyPr/>
        <a:lstStyle/>
        <a:p>
          <a:r>
            <a:rPr lang="en-US" sz="900" b="0" i="0"/>
            <a:t>MVLS</a:t>
          </a:r>
        </a:p>
      </dgm:t>
    </dgm:pt>
    <dgm:pt modelId="{A8A6803B-1EE2-4C8D-9A32-B4967B8FB33D}" type="parTrans" cxnId="{183CF2C0-BAC0-46A9-BB84-3A5AF5A13230}">
      <dgm:prSet/>
      <dgm:spPr/>
      <dgm:t>
        <a:bodyPr/>
        <a:lstStyle/>
        <a:p>
          <a:endParaRPr lang="en-GB"/>
        </a:p>
      </dgm:t>
    </dgm:pt>
    <dgm:pt modelId="{F8FB4F4F-8497-4BA9-B287-DF7A355EB7D0}" type="sibTrans" cxnId="{183CF2C0-BAC0-46A9-BB84-3A5AF5A13230}">
      <dgm:prSet/>
      <dgm:spPr/>
      <dgm:t>
        <a:bodyPr/>
        <a:lstStyle/>
        <a:p>
          <a:endParaRPr lang="en-GB"/>
        </a:p>
      </dgm:t>
    </dgm:pt>
    <dgm:pt modelId="{57C22346-F57D-4B90-A05E-9390B2EE7988}">
      <dgm:prSet phldrT="[Text]" custT="1"/>
      <dgm:spPr/>
      <dgm:t>
        <a:bodyPr/>
        <a:lstStyle/>
        <a:p>
          <a:r>
            <a:rPr lang="en-GB" sz="900"/>
            <a:t>School of Education</a:t>
          </a:r>
        </a:p>
      </dgm:t>
    </dgm:pt>
    <dgm:pt modelId="{26BA6DAE-8BA5-4EE6-8D57-4F0697C443E5}" type="parTrans" cxnId="{D5F774EE-B752-4A5F-9CB0-64CAF83760BA}">
      <dgm:prSet/>
      <dgm:spPr/>
      <dgm:t>
        <a:bodyPr/>
        <a:lstStyle/>
        <a:p>
          <a:endParaRPr lang="en-GB"/>
        </a:p>
      </dgm:t>
    </dgm:pt>
    <dgm:pt modelId="{172967EB-D017-4B04-8554-628AE87089A3}" type="sibTrans" cxnId="{D5F774EE-B752-4A5F-9CB0-64CAF83760BA}">
      <dgm:prSet/>
      <dgm:spPr/>
      <dgm:t>
        <a:bodyPr/>
        <a:lstStyle/>
        <a:p>
          <a:endParaRPr lang="en-GB"/>
        </a:p>
      </dgm:t>
    </dgm:pt>
    <dgm:pt modelId="{652977E8-2674-48E6-8D86-C63B170E0CFA}">
      <dgm:prSet phldrT="[Text]" custT="1"/>
      <dgm:spPr/>
      <dgm:t>
        <a:bodyPr/>
        <a:lstStyle/>
        <a:p>
          <a:r>
            <a:rPr lang="en-GB" sz="900" err="1"/>
            <a:t>CoSS</a:t>
          </a:r>
          <a:endParaRPr lang="en-GB" sz="900"/>
        </a:p>
      </dgm:t>
    </dgm:pt>
    <dgm:pt modelId="{E0B03CB8-148E-46AF-9CE7-1E78D0A913C4}" type="parTrans" cxnId="{678D5227-D51E-4FBD-970A-AB57F58B2FFF}">
      <dgm:prSet/>
      <dgm:spPr/>
      <dgm:t>
        <a:bodyPr/>
        <a:lstStyle/>
        <a:p>
          <a:endParaRPr lang="en-GB"/>
        </a:p>
      </dgm:t>
    </dgm:pt>
    <dgm:pt modelId="{403F5619-393E-46FB-BCED-D54ED3DA6FBA}" type="sibTrans" cxnId="{678D5227-D51E-4FBD-970A-AB57F58B2FFF}">
      <dgm:prSet/>
      <dgm:spPr/>
      <dgm:t>
        <a:bodyPr/>
        <a:lstStyle/>
        <a:p>
          <a:endParaRPr lang="en-GB"/>
        </a:p>
      </dgm:t>
    </dgm:pt>
    <dgm:pt modelId="{19BCAB99-CBEC-43E5-9FB2-7DCA8DB07F9D}">
      <dgm:prSet phldrT="[Text]" custT="1"/>
      <dgm:spPr/>
      <dgm:t>
        <a:bodyPr/>
        <a:lstStyle/>
        <a:p>
          <a:r>
            <a:rPr lang="en-GB" sz="900"/>
            <a:t>Lecturer in physical chemistry</a:t>
          </a:r>
        </a:p>
      </dgm:t>
    </dgm:pt>
    <dgm:pt modelId="{2C0B659C-55F3-48E0-8813-4A0498471658}" type="parTrans" cxnId="{4E32214F-7205-4B01-A482-7747D07B3F8B}">
      <dgm:prSet/>
      <dgm:spPr/>
      <dgm:t>
        <a:bodyPr/>
        <a:lstStyle/>
        <a:p>
          <a:endParaRPr lang="en-GB"/>
        </a:p>
      </dgm:t>
    </dgm:pt>
    <dgm:pt modelId="{0ECE7B60-C0B6-4E29-97B5-757B1E9C788A}" type="sibTrans" cxnId="{4E32214F-7205-4B01-A482-7747D07B3F8B}">
      <dgm:prSet/>
      <dgm:spPr/>
      <dgm:t>
        <a:bodyPr/>
        <a:lstStyle/>
        <a:p>
          <a:endParaRPr lang="en-GB"/>
        </a:p>
      </dgm:t>
    </dgm:pt>
    <dgm:pt modelId="{F52909A8-3463-4389-9256-1C6B4CA2B434}">
      <dgm:prSet phldrT="[Text]" custT="1"/>
      <dgm:spPr/>
      <dgm:t>
        <a:bodyPr/>
        <a:lstStyle/>
        <a:p>
          <a:r>
            <a:rPr lang="en-GB" sz="900"/>
            <a:t>School of Chemistry</a:t>
          </a:r>
        </a:p>
      </dgm:t>
    </dgm:pt>
    <dgm:pt modelId="{46CEB637-F916-4AAC-8956-21F1DD09FF80}" type="parTrans" cxnId="{B043D4C0-B99C-48B4-9FC6-F0FE1C49A7BF}">
      <dgm:prSet/>
      <dgm:spPr/>
      <dgm:t>
        <a:bodyPr/>
        <a:lstStyle/>
        <a:p>
          <a:endParaRPr lang="en-GB"/>
        </a:p>
      </dgm:t>
    </dgm:pt>
    <dgm:pt modelId="{ECF8D454-0E05-4F95-B984-71D34CC35283}" type="sibTrans" cxnId="{B043D4C0-B99C-48B4-9FC6-F0FE1C49A7BF}">
      <dgm:prSet/>
      <dgm:spPr/>
      <dgm:t>
        <a:bodyPr/>
        <a:lstStyle/>
        <a:p>
          <a:endParaRPr lang="en-GB"/>
        </a:p>
      </dgm:t>
    </dgm:pt>
    <dgm:pt modelId="{5675699E-14D5-4B98-A9CD-0FB18EB95982}">
      <dgm:prSet phldrT="[Text]" custT="1"/>
      <dgm:spPr/>
      <dgm:t>
        <a:bodyPr/>
        <a:lstStyle/>
        <a:p>
          <a:r>
            <a:rPr lang="en-GB" sz="900" err="1"/>
            <a:t>CoSE</a:t>
          </a:r>
          <a:endParaRPr lang="en-GB" sz="900"/>
        </a:p>
      </dgm:t>
    </dgm:pt>
    <dgm:pt modelId="{2B1FC18D-B646-44C1-9145-6F67EF707125}" type="parTrans" cxnId="{22545861-5E5F-4F84-AF6E-B27CBCD107DA}">
      <dgm:prSet/>
      <dgm:spPr/>
      <dgm:t>
        <a:bodyPr/>
        <a:lstStyle/>
        <a:p>
          <a:endParaRPr lang="en-GB"/>
        </a:p>
      </dgm:t>
    </dgm:pt>
    <dgm:pt modelId="{09FD734D-BE05-43F1-BAAD-D95B7DF2B31D}" type="sibTrans" cxnId="{22545861-5E5F-4F84-AF6E-B27CBCD107DA}">
      <dgm:prSet/>
      <dgm:spPr/>
      <dgm:t>
        <a:bodyPr/>
        <a:lstStyle/>
        <a:p>
          <a:endParaRPr lang="en-GB"/>
        </a:p>
      </dgm:t>
    </dgm:pt>
    <dgm:pt modelId="{E56D40AA-4480-4D96-B9E8-62263AE2ADFB}">
      <dgm:prSet custT="1"/>
      <dgm:spPr/>
      <dgm:t>
        <a:bodyPr/>
        <a:lstStyle/>
        <a:p>
          <a:r>
            <a:rPr lang="en-GB" sz="900"/>
            <a:t>School of Culture and Creative Arts</a:t>
          </a:r>
        </a:p>
      </dgm:t>
    </dgm:pt>
    <dgm:pt modelId="{F5C90E57-071E-4691-B34C-96A3A67D68A7}" type="parTrans" cxnId="{0D40687C-2A7D-4E8F-AFF3-8CCF33B7948E}">
      <dgm:prSet/>
      <dgm:spPr/>
      <dgm:t>
        <a:bodyPr/>
        <a:lstStyle/>
        <a:p>
          <a:endParaRPr lang="en-GB"/>
        </a:p>
      </dgm:t>
    </dgm:pt>
    <dgm:pt modelId="{4B48CDDE-692B-452D-8174-4D3FD6E202A2}" type="sibTrans" cxnId="{0D40687C-2A7D-4E8F-AFF3-8CCF33B7948E}">
      <dgm:prSet/>
      <dgm:spPr/>
      <dgm:t>
        <a:bodyPr/>
        <a:lstStyle/>
        <a:p>
          <a:endParaRPr lang="en-GB"/>
        </a:p>
      </dgm:t>
    </dgm:pt>
    <dgm:pt modelId="{0E6A69FE-8EB5-4240-BB29-A4A4CEE8A718}">
      <dgm:prSet custT="1"/>
      <dgm:spPr/>
      <dgm:t>
        <a:bodyPr/>
        <a:lstStyle/>
        <a:p>
          <a:r>
            <a:rPr lang="en-GB" sz="900"/>
            <a:t>College of Arts</a:t>
          </a:r>
        </a:p>
      </dgm:t>
    </dgm:pt>
    <dgm:pt modelId="{395C7CC5-C244-497B-B070-D9CD2474499A}" type="parTrans" cxnId="{38912CA4-FB12-4286-9C17-91300DFA1482}">
      <dgm:prSet/>
      <dgm:spPr/>
      <dgm:t>
        <a:bodyPr/>
        <a:lstStyle/>
        <a:p>
          <a:endParaRPr lang="en-GB"/>
        </a:p>
      </dgm:t>
    </dgm:pt>
    <dgm:pt modelId="{C499E1CC-9289-4588-90AB-56C415A8494A}" type="sibTrans" cxnId="{38912CA4-FB12-4286-9C17-91300DFA1482}">
      <dgm:prSet/>
      <dgm:spPr/>
      <dgm:t>
        <a:bodyPr/>
        <a:lstStyle/>
        <a:p>
          <a:endParaRPr lang="en-GB"/>
        </a:p>
      </dgm:t>
    </dgm:pt>
    <dgm:pt modelId="{C83EF071-C6F8-4D32-B2E6-D48E1E1EB891}">
      <dgm:prSet custT="1"/>
      <dgm:spPr/>
      <dgm:t>
        <a:bodyPr/>
        <a:lstStyle/>
        <a:p>
          <a:r>
            <a:rPr lang="en-GB" sz="900"/>
            <a:t>Good Practice Adviser</a:t>
          </a:r>
        </a:p>
      </dgm:t>
    </dgm:pt>
    <dgm:pt modelId="{0BA35E58-5D5F-4482-BBF8-606DE53F514F}" type="parTrans" cxnId="{0652ACA6-01B3-4028-995C-6FD181561989}">
      <dgm:prSet/>
      <dgm:spPr/>
      <dgm:t>
        <a:bodyPr/>
        <a:lstStyle/>
        <a:p>
          <a:endParaRPr lang="en-GB"/>
        </a:p>
      </dgm:t>
    </dgm:pt>
    <dgm:pt modelId="{9F4A91D3-382A-424F-876A-55E4CD0EB8D5}" type="sibTrans" cxnId="{0652ACA6-01B3-4028-995C-6FD181561989}">
      <dgm:prSet/>
      <dgm:spPr/>
      <dgm:t>
        <a:bodyPr/>
        <a:lstStyle/>
        <a:p>
          <a:endParaRPr lang="en-GB"/>
        </a:p>
      </dgm:t>
    </dgm:pt>
    <dgm:pt modelId="{DA57C1C4-12F6-4602-A375-334C0B356B9F}">
      <dgm:prSet custT="1"/>
      <dgm:spPr/>
      <dgm:t>
        <a:bodyPr/>
        <a:lstStyle/>
        <a:p>
          <a:r>
            <a:rPr lang="en-US" sz="900" b="0" i="0"/>
            <a:t>Academic and Digital Development</a:t>
          </a:r>
        </a:p>
      </dgm:t>
    </dgm:pt>
    <dgm:pt modelId="{4D05D5BE-1FD1-44F8-B5C3-2B34C73BB297}" type="parTrans" cxnId="{7607B941-D71D-495F-BBD8-1810BE84FE47}">
      <dgm:prSet/>
      <dgm:spPr/>
      <dgm:t>
        <a:bodyPr/>
        <a:lstStyle/>
        <a:p>
          <a:endParaRPr lang="en-GB"/>
        </a:p>
      </dgm:t>
    </dgm:pt>
    <dgm:pt modelId="{BF6CC386-11B3-4651-8DD0-2ECBEE411853}" type="sibTrans" cxnId="{7607B941-D71D-495F-BBD8-1810BE84FE47}">
      <dgm:prSet/>
      <dgm:spPr/>
      <dgm:t>
        <a:bodyPr/>
        <a:lstStyle/>
        <a:p>
          <a:endParaRPr lang="en-GB"/>
        </a:p>
      </dgm:t>
    </dgm:pt>
    <dgm:pt modelId="{2C5EC50A-547A-4CCF-91AC-3216BCD31AD7}">
      <dgm:prSet phldrT="[Text]" custT="1"/>
      <dgm:spPr/>
      <dgm:t>
        <a:bodyPr/>
        <a:lstStyle/>
        <a:p>
          <a:r>
            <a:rPr lang="en-GB" sz="900"/>
            <a:t>School of medicine, dentistry and nursing</a:t>
          </a:r>
        </a:p>
      </dgm:t>
    </dgm:pt>
    <dgm:pt modelId="{F475708B-6BCF-4A21-8BE5-12F818C2BD90}" type="parTrans" cxnId="{A7858375-E836-47E8-9222-CB01D9E55A1F}">
      <dgm:prSet/>
      <dgm:spPr/>
      <dgm:t>
        <a:bodyPr/>
        <a:lstStyle/>
        <a:p>
          <a:endParaRPr lang="en-GB"/>
        </a:p>
      </dgm:t>
    </dgm:pt>
    <dgm:pt modelId="{0395C381-9C04-49A5-B47F-735D328368C6}" type="sibTrans" cxnId="{A7858375-E836-47E8-9222-CB01D9E55A1F}">
      <dgm:prSet/>
      <dgm:spPr/>
      <dgm:t>
        <a:bodyPr/>
        <a:lstStyle/>
        <a:p>
          <a:endParaRPr lang="en-GB"/>
        </a:p>
      </dgm:t>
    </dgm:pt>
    <dgm:pt modelId="{675148D9-E378-4E8D-B8D8-13DC550A616B}">
      <dgm:prSet phldrT="[Text]" custT="1"/>
      <dgm:spPr/>
      <dgm:t>
        <a:bodyPr/>
        <a:lstStyle/>
        <a:p>
          <a:r>
            <a:rPr lang="en-GB" sz="900"/>
            <a:t>MVLS</a:t>
          </a:r>
        </a:p>
      </dgm:t>
    </dgm:pt>
    <dgm:pt modelId="{4F8397DE-A490-4CBD-B0BC-43AF321E7960}" type="parTrans" cxnId="{0FE91568-DCBC-4217-B936-F6BA0496E9E8}">
      <dgm:prSet/>
      <dgm:spPr/>
      <dgm:t>
        <a:bodyPr/>
        <a:lstStyle/>
        <a:p>
          <a:endParaRPr lang="en-GB"/>
        </a:p>
      </dgm:t>
    </dgm:pt>
    <dgm:pt modelId="{53012930-7567-4ECF-9023-7569424AB859}" type="sibTrans" cxnId="{0FE91568-DCBC-4217-B936-F6BA0496E9E8}">
      <dgm:prSet/>
      <dgm:spPr/>
      <dgm:t>
        <a:bodyPr/>
        <a:lstStyle/>
        <a:p>
          <a:endParaRPr lang="en-GB"/>
        </a:p>
      </dgm:t>
    </dgm:pt>
    <dgm:pt modelId="{5B0C5719-6217-4C10-9EA2-D72B378BEAF9}">
      <dgm:prSet custT="1"/>
      <dgm:spPr/>
      <dgm:t>
        <a:bodyPr/>
        <a:lstStyle/>
        <a:p>
          <a:r>
            <a:rPr lang="en-US" sz="900" b="0" i="0"/>
            <a:t>Academic Services</a:t>
          </a:r>
        </a:p>
      </dgm:t>
    </dgm:pt>
    <dgm:pt modelId="{A7FEF0BE-DD7E-497F-BB99-4639D40DE8DB}" type="parTrans" cxnId="{26DB222A-0A0F-4AE0-85EC-C5C80624F089}">
      <dgm:prSet/>
      <dgm:spPr/>
    </dgm:pt>
    <dgm:pt modelId="{046CAC7E-373D-4488-9B02-0273F9DA8EE5}" type="sibTrans" cxnId="{26DB222A-0A0F-4AE0-85EC-C5C80624F089}">
      <dgm:prSet/>
      <dgm:spPr/>
    </dgm:pt>
    <dgm:pt modelId="{DA412FC6-04D0-433D-8FE9-3BA22E86C66C}" type="pres">
      <dgm:prSet presAssocID="{883F2B9D-0B50-4CB1-A935-8FB1096F1073}" presName="rootNode" presStyleCnt="0">
        <dgm:presLayoutVars>
          <dgm:chMax/>
          <dgm:chPref/>
          <dgm:dir/>
          <dgm:animLvl val="lvl"/>
        </dgm:presLayoutVars>
      </dgm:prSet>
      <dgm:spPr/>
    </dgm:pt>
    <dgm:pt modelId="{0F2BE7A6-A205-45F9-AAA6-DF9468D614CC}" type="pres">
      <dgm:prSet presAssocID="{5CF3E922-A66A-4BED-888F-40C353DF8634}" presName="composite" presStyleCnt="0"/>
      <dgm:spPr/>
    </dgm:pt>
    <dgm:pt modelId="{D10D949D-6BAF-4CC8-9D94-472CF32C7E43}" type="pres">
      <dgm:prSet presAssocID="{5CF3E922-A66A-4BED-888F-40C353DF8634}" presName="ParentText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169F2982-B24C-4D3B-A8AA-C3D8DC030AF9}" type="pres">
      <dgm:prSet presAssocID="{5CF3E922-A66A-4BED-888F-40C353DF8634}" presName="Image" presStyleLbl="b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BF9A2142-63A3-4828-9FE3-2F1390F9D132}" type="pres">
      <dgm:prSet presAssocID="{5CF3E922-A66A-4BED-888F-40C353DF8634}" presName="ChildText" presStyleLbl="fgAcc1" presStyleIdx="0" presStyleCnt="8" custScaleY="170919" custLinFactNeighborY="10715">
        <dgm:presLayoutVars>
          <dgm:chMax val="0"/>
          <dgm:chPref val="0"/>
          <dgm:bulletEnabled val="1"/>
        </dgm:presLayoutVars>
      </dgm:prSet>
      <dgm:spPr/>
    </dgm:pt>
    <dgm:pt modelId="{A2148366-7E67-4E3A-AD56-A54D5DEFD1C6}" type="pres">
      <dgm:prSet presAssocID="{FB2B768C-D493-4D8E-9B6D-6AD42E6CD87B}" presName="sibTrans" presStyleCnt="0"/>
      <dgm:spPr/>
    </dgm:pt>
    <dgm:pt modelId="{A539738D-25CB-4D18-9E8E-D4657258E629}" type="pres">
      <dgm:prSet presAssocID="{35AF5125-9441-410F-83FB-456C695698A4}" presName="composite" presStyleCnt="0"/>
      <dgm:spPr/>
    </dgm:pt>
    <dgm:pt modelId="{23C7E566-D04C-4C8E-9455-5AE39E4DCFAB}" type="pres">
      <dgm:prSet presAssocID="{35AF5125-9441-410F-83FB-456C695698A4}" presName="ParentText" presStyleLbl="node1" presStyleIdx="1" presStyleCnt="8">
        <dgm:presLayoutVars>
          <dgm:chMax val="1"/>
          <dgm:chPref val="1"/>
          <dgm:bulletEnabled val="1"/>
        </dgm:presLayoutVars>
      </dgm:prSet>
      <dgm:spPr/>
    </dgm:pt>
    <dgm:pt modelId="{73BD071B-6AFE-4464-BF95-1350E586D3D2}" type="pres">
      <dgm:prSet presAssocID="{35AF5125-9441-410F-83FB-456C695698A4}" presName="Image" presStyleLbl="bgImgPlace1" presStyleIdx="1" presStyleCnt="8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763" t="-23744" r="-1763" b="-54256"/>
          </a:stretch>
        </a:blipFill>
      </dgm:spPr>
    </dgm:pt>
    <dgm:pt modelId="{C46D61DC-69D6-4A1C-B528-289ACB4CE643}" type="pres">
      <dgm:prSet presAssocID="{35AF5125-9441-410F-83FB-456C695698A4}" presName="ChildText" presStyleLbl="fgAcc1" presStyleIdx="1" presStyleCnt="8">
        <dgm:presLayoutVars>
          <dgm:chMax val="0"/>
          <dgm:chPref val="0"/>
          <dgm:bulletEnabled val="1"/>
        </dgm:presLayoutVars>
      </dgm:prSet>
      <dgm:spPr/>
    </dgm:pt>
    <dgm:pt modelId="{51A4F19D-E7F0-4ED6-A737-F9AE580AC067}" type="pres">
      <dgm:prSet presAssocID="{C39812F8-B105-4F4E-95D5-9D0DDC5BF628}" presName="sibTrans" presStyleCnt="0"/>
      <dgm:spPr/>
    </dgm:pt>
    <dgm:pt modelId="{2158D567-57B0-4EF1-858E-0A65AAAE1E61}" type="pres">
      <dgm:prSet presAssocID="{502E53DB-ECB4-45B7-AAC4-0801ACFBEA84}" presName="composite" presStyleCnt="0"/>
      <dgm:spPr/>
    </dgm:pt>
    <dgm:pt modelId="{5C351D31-D385-4BB5-B5BE-07D7BAAA86B0}" type="pres">
      <dgm:prSet presAssocID="{502E53DB-ECB4-45B7-AAC4-0801ACFBEA84}" presName="ParentText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C2F4837C-B02D-467B-B1B5-F2F16EC909AB}" type="pres">
      <dgm:prSet presAssocID="{502E53DB-ECB4-45B7-AAC4-0801ACFBEA84}" presName="Image" presStyleLbl="bgImgPlace1" presStyleIdx="2" presStyleCnt="8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60" b="-54640"/>
          </a:stretch>
        </a:blipFill>
      </dgm:spPr>
    </dgm:pt>
    <dgm:pt modelId="{922338FF-52BA-489B-AEE9-A2B6E8AB5BB6}" type="pres">
      <dgm:prSet presAssocID="{502E53DB-ECB4-45B7-AAC4-0801ACFBEA84}" presName="ChildText" presStyleLbl="fgAcc1" presStyleIdx="2" presStyleCnt="8" custScaleY="141843" custLinFactNeighborX="-1328" custLinFactNeighborY="10965">
        <dgm:presLayoutVars>
          <dgm:chMax val="0"/>
          <dgm:chPref val="0"/>
          <dgm:bulletEnabled val="1"/>
        </dgm:presLayoutVars>
      </dgm:prSet>
      <dgm:spPr/>
    </dgm:pt>
    <dgm:pt modelId="{64BE6E9A-BC8A-4A07-90E5-1BCDF371ECD3}" type="pres">
      <dgm:prSet presAssocID="{C332F456-9CE8-4BAA-BAFC-42DCA7A0030A}" presName="sibTrans" presStyleCnt="0"/>
      <dgm:spPr/>
    </dgm:pt>
    <dgm:pt modelId="{B5D63CAB-C8A2-4C8E-BB90-CF2439E73D6D}" type="pres">
      <dgm:prSet presAssocID="{6B3DBB4B-0728-4F57-97F8-0E722BEDF501}" presName="composite" presStyleCnt="0"/>
      <dgm:spPr/>
    </dgm:pt>
    <dgm:pt modelId="{F6DDB0D1-ADA4-4FEE-B638-2A279053595B}" type="pres">
      <dgm:prSet presAssocID="{6B3DBB4B-0728-4F57-97F8-0E722BEDF501}" presName="ParentText" presStyleLbl="node1" presStyleIdx="3" presStyleCnt="8">
        <dgm:presLayoutVars>
          <dgm:chMax val="1"/>
          <dgm:chPref val="1"/>
          <dgm:bulletEnabled val="1"/>
        </dgm:presLayoutVars>
      </dgm:prSet>
      <dgm:spPr/>
    </dgm:pt>
    <dgm:pt modelId="{3723CBD0-3F0C-4804-96E8-E00FAB1F7661}" type="pres">
      <dgm:prSet presAssocID="{6B3DBB4B-0728-4F57-97F8-0E722BEDF501}" presName="Image" presStyleLbl="bgImgPlace1" presStyleIdx="3" presStyleCnt="8"/>
      <dgm:spPr>
        <a:blipFill>
          <a:blip xmlns:r="http://schemas.openxmlformats.org/officeDocument/2006/relationships" r:embed="rId4"/>
          <a:srcRect/>
          <a:stretch>
            <a:fillRect l="-6000" r="-6000"/>
          </a:stretch>
        </a:blipFill>
      </dgm:spPr>
    </dgm:pt>
    <dgm:pt modelId="{C399D193-A83C-4EFB-A091-C88C54620D2A}" type="pres">
      <dgm:prSet presAssocID="{6B3DBB4B-0728-4F57-97F8-0E722BEDF501}" presName="ChildText" presStyleLbl="fgAcc1" presStyleIdx="3" presStyleCnt="8" custScaleY="160024" custLinFactNeighborX="1382" custLinFactNeighborY="12920">
        <dgm:presLayoutVars>
          <dgm:chMax val="0"/>
          <dgm:chPref val="0"/>
          <dgm:bulletEnabled val="1"/>
        </dgm:presLayoutVars>
      </dgm:prSet>
      <dgm:spPr/>
    </dgm:pt>
    <dgm:pt modelId="{5E3DE696-AF2B-47ED-9E5F-A499D6E99143}" type="pres">
      <dgm:prSet presAssocID="{B8812F7E-A97C-4321-952A-0AFDB61F975B}" presName="sibTrans" presStyleCnt="0"/>
      <dgm:spPr/>
    </dgm:pt>
    <dgm:pt modelId="{43398820-BE46-474A-8338-C01744E17A59}" type="pres">
      <dgm:prSet presAssocID="{32976FEF-35EC-40A3-B796-D11C6C521156}" presName="composite" presStyleCnt="0"/>
      <dgm:spPr/>
    </dgm:pt>
    <dgm:pt modelId="{684571F1-758E-4871-8476-23987EBECC3D}" type="pres">
      <dgm:prSet presAssocID="{32976FEF-35EC-40A3-B796-D11C6C521156}" presName="ParentText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5A8BA51F-674D-4BC6-A88C-4ED1DF2B14C5}" type="pres">
      <dgm:prSet presAssocID="{32976FEF-35EC-40A3-B796-D11C6C521156}" presName="Image" presStyleLbl="b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0717F6B6-D0A5-40D6-86DD-C41583952735}" type="pres">
      <dgm:prSet presAssocID="{32976FEF-35EC-40A3-B796-D11C6C521156}" presName="ChildText" presStyleLbl="fgAcc1" presStyleIdx="4" presStyleCnt="8">
        <dgm:presLayoutVars>
          <dgm:chMax val="0"/>
          <dgm:chPref val="0"/>
          <dgm:bulletEnabled val="1"/>
        </dgm:presLayoutVars>
      </dgm:prSet>
      <dgm:spPr/>
    </dgm:pt>
    <dgm:pt modelId="{0810A500-19D6-49E5-9F12-4DABC210AC52}" type="pres">
      <dgm:prSet presAssocID="{05C402A5-5816-4EBB-B966-AD199C57A98A}" presName="sibTrans" presStyleCnt="0"/>
      <dgm:spPr/>
    </dgm:pt>
    <dgm:pt modelId="{27FF982F-BAA3-4D61-A864-A4D74D6EBBA8}" type="pres">
      <dgm:prSet presAssocID="{638C67C5-2047-4DA1-8FB9-8ADC16324E9D}" presName="composite" presStyleCnt="0"/>
      <dgm:spPr/>
    </dgm:pt>
    <dgm:pt modelId="{D0158FA7-6A11-4109-A6EA-49CFEC0C119F}" type="pres">
      <dgm:prSet presAssocID="{638C67C5-2047-4DA1-8FB9-8ADC16324E9D}" presName="ParentText" presStyleLbl="node1" presStyleIdx="5" presStyleCnt="8">
        <dgm:presLayoutVars>
          <dgm:chMax val="1"/>
          <dgm:chPref val="1"/>
          <dgm:bulletEnabled val="1"/>
        </dgm:presLayoutVars>
      </dgm:prSet>
      <dgm:spPr/>
    </dgm:pt>
    <dgm:pt modelId="{7A91FD7E-35DA-4762-B190-CEA6B7038281}" type="pres">
      <dgm:prSet presAssocID="{638C67C5-2047-4DA1-8FB9-8ADC16324E9D}" presName="Image" presStyleLbl="b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1466E606-EE4A-4606-BE67-FF74A60B38D7}" type="pres">
      <dgm:prSet presAssocID="{638C67C5-2047-4DA1-8FB9-8ADC16324E9D}" presName="ChildText" presStyleLbl="fgAcc1" presStyleIdx="5" presStyleCnt="8" custScaleY="151208">
        <dgm:presLayoutVars>
          <dgm:chMax val="0"/>
          <dgm:chPref val="0"/>
          <dgm:bulletEnabled val="1"/>
        </dgm:presLayoutVars>
      </dgm:prSet>
      <dgm:spPr/>
    </dgm:pt>
    <dgm:pt modelId="{E2E1159F-CEDF-4D71-9691-D1D83D67D4B0}" type="pres">
      <dgm:prSet presAssocID="{BD6446E0-35D1-48B1-9785-4308D334AF90}" presName="sibTrans" presStyleCnt="0"/>
      <dgm:spPr/>
    </dgm:pt>
    <dgm:pt modelId="{2BE458E6-B4F2-4898-BA3D-A9DA49DFB2C8}" type="pres">
      <dgm:prSet presAssocID="{C760BCEC-5CD8-4886-981C-B26BBC784F6F}" presName="composite" presStyleCnt="0"/>
      <dgm:spPr/>
    </dgm:pt>
    <dgm:pt modelId="{E71F13C8-D529-4224-B04F-433BB328A22B}" type="pres">
      <dgm:prSet presAssocID="{C760BCEC-5CD8-4886-981C-B26BBC784F6F}" presName="ParentText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1D280D96-3BE5-488D-95DA-0BA9C9399EDC}" type="pres">
      <dgm:prSet presAssocID="{C760BCEC-5CD8-4886-981C-B26BBC784F6F}" presName="Image" presStyleLbl="bgImgPlace1" presStyleIdx="6" presStyleCnt="8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49" t="-9116" r="-749" b="-54884"/>
          </a:stretch>
        </a:blipFill>
      </dgm:spPr>
    </dgm:pt>
    <dgm:pt modelId="{FD1BABFE-FF81-4337-9DF9-180D79006254}" type="pres">
      <dgm:prSet presAssocID="{C760BCEC-5CD8-4886-981C-B26BBC784F6F}" presName="ChildText" presStyleLbl="fgAcc1" presStyleIdx="6" presStyleCnt="8" custScaleY="125569">
        <dgm:presLayoutVars>
          <dgm:chMax val="0"/>
          <dgm:chPref val="0"/>
          <dgm:bulletEnabled val="1"/>
        </dgm:presLayoutVars>
      </dgm:prSet>
      <dgm:spPr/>
    </dgm:pt>
    <dgm:pt modelId="{CEC13FBA-C6A0-4FDB-829A-0957133949CC}" type="pres">
      <dgm:prSet presAssocID="{B3AA18C1-D13F-401A-9D4C-6269BB61991D}" presName="sibTrans" presStyleCnt="0"/>
      <dgm:spPr/>
    </dgm:pt>
    <dgm:pt modelId="{670E3BF9-B14D-488E-873D-14B0DA408F9A}" type="pres">
      <dgm:prSet presAssocID="{9BB1FBF1-9F73-4D81-9DF9-6CB17D9935E4}" presName="composite" presStyleCnt="0"/>
      <dgm:spPr/>
    </dgm:pt>
    <dgm:pt modelId="{A715677A-E192-4E74-9C93-05B333B6F792}" type="pres">
      <dgm:prSet presAssocID="{9BB1FBF1-9F73-4D81-9DF9-6CB17D9935E4}" presName="ParentText" presStyleLbl="node1" presStyleIdx="7" presStyleCnt="8">
        <dgm:presLayoutVars>
          <dgm:chMax val="1"/>
          <dgm:chPref val="1"/>
          <dgm:bulletEnabled val="1"/>
        </dgm:presLayoutVars>
      </dgm:prSet>
      <dgm:spPr/>
    </dgm:pt>
    <dgm:pt modelId="{AC4A97F8-7EA0-44B7-AD38-14FBE73F3B16}" type="pres">
      <dgm:prSet presAssocID="{9BB1FBF1-9F73-4D81-9DF9-6CB17D9935E4}" presName="Image" presStyleLbl="bgImgPlace1" presStyleIdx="7" presStyleCnt="8"/>
      <dgm:spPr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75" t="-10277" r="-1175" b="-47723"/>
          </a:stretch>
        </a:blipFill>
      </dgm:spPr>
    </dgm:pt>
    <dgm:pt modelId="{06918B23-5170-4754-91BF-A445A179347B}" type="pres">
      <dgm:prSet presAssocID="{9BB1FBF1-9F73-4D81-9DF9-6CB17D9935E4}" presName="ChildText" presStyleLbl="fgAcc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A7BB3802-86EA-4EEE-9F00-B82C94CDADF0}" type="presOf" srcId="{19BCAB99-CBEC-43E5-9FB2-7DCA8DB07F9D}" destId="{FD1BABFE-FF81-4337-9DF9-180D79006254}" srcOrd="0" destOrd="0" presId="urn:microsoft.com/office/officeart/2008/layout/TitledPictureBlocks"/>
    <dgm:cxn modelId="{68824B04-E8DD-49F4-888C-36FA0552B0CE}" srcId="{883F2B9D-0B50-4CB1-A935-8FB1096F1073}" destId="{6B3DBB4B-0728-4F57-97F8-0E722BEDF501}" srcOrd="3" destOrd="0" parTransId="{BBB7DDC8-ED9F-4A2A-8A46-4BE3D3BC3B5A}" sibTransId="{B8812F7E-A97C-4321-952A-0AFDB61F975B}"/>
    <dgm:cxn modelId="{46B5070A-6925-4762-AF20-2EF58D984F7B}" type="presOf" srcId="{DA57C1C4-12F6-4602-A375-334C0B356B9F}" destId="{1466E606-EE4A-4606-BE67-FF74A60B38D7}" srcOrd="0" destOrd="1" presId="urn:microsoft.com/office/officeart/2008/layout/TitledPictureBlocks"/>
    <dgm:cxn modelId="{A154C90A-5218-4B0B-B66D-F8082C9BDBB0}" type="presOf" srcId="{2C5EC50A-547A-4CCF-91AC-3216BCD31AD7}" destId="{922338FF-52BA-489B-AEE9-A2B6E8AB5BB6}" srcOrd="0" destOrd="1" presId="urn:microsoft.com/office/officeart/2008/layout/TitledPictureBlocks"/>
    <dgm:cxn modelId="{D22D2F0C-E4D2-4222-B235-F48AE78F8293}" type="presOf" srcId="{638C67C5-2047-4DA1-8FB9-8ADC16324E9D}" destId="{D0158FA7-6A11-4109-A6EA-49CFEC0C119F}" srcOrd="0" destOrd="0" presId="urn:microsoft.com/office/officeart/2008/layout/TitledPictureBlocks"/>
    <dgm:cxn modelId="{F998350F-F89C-4F81-9F9B-BFF2B0D3FBAB}" srcId="{32976FEF-35EC-40A3-B796-D11C6C521156}" destId="{5D310C45-7866-444F-8E68-A15386D28F54}" srcOrd="0" destOrd="0" parTransId="{BCE868B0-B85B-42C3-A5EC-2F86D6D957DE}" sibTransId="{2D664A29-B7A4-478F-9F47-861B54B72758}"/>
    <dgm:cxn modelId="{085B0311-8854-4C09-B8AE-CBB87A2CE0C1}" type="presOf" srcId="{57C22346-F57D-4B90-A05E-9390B2EE7988}" destId="{06918B23-5170-4754-91BF-A445A179347B}" srcOrd="0" destOrd="1" presId="urn:microsoft.com/office/officeart/2008/layout/TitledPictureBlocks"/>
    <dgm:cxn modelId="{263DE213-5F16-4D43-8552-ADCC66C3DF04}" type="presOf" srcId="{652977E8-2674-48E6-8D86-C63B170E0CFA}" destId="{06918B23-5170-4754-91BF-A445A179347B}" srcOrd="0" destOrd="2" presId="urn:microsoft.com/office/officeart/2008/layout/TitledPictureBlocks"/>
    <dgm:cxn modelId="{827F7517-3267-4321-AC81-FE6F639BE971}" type="presOf" srcId="{675148D9-E378-4E8D-B8D8-13DC550A616B}" destId="{922338FF-52BA-489B-AEE9-A2B6E8AB5BB6}" srcOrd="0" destOrd="2" presId="urn:microsoft.com/office/officeart/2008/layout/TitledPictureBlocks"/>
    <dgm:cxn modelId="{F97A7C1A-496C-4187-9168-1C686ED22B29}" srcId="{883F2B9D-0B50-4CB1-A935-8FB1096F1073}" destId="{32976FEF-35EC-40A3-B796-D11C6C521156}" srcOrd="4" destOrd="0" parTransId="{C02D3065-DDFA-4052-B99F-3FD40D8BCF97}" sibTransId="{05C402A5-5816-4EBB-B966-AD199C57A98A}"/>
    <dgm:cxn modelId="{678D5227-D51E-4FBD-970A-AB57F58B2FFF}" srcId="{9BB1FBF1-9F73-4D81-9DF9-6CB17D9935E4}" destId="{652977E8-2674-48E6-8D86-C63B170E0CFA}" srcOrd="2" destOrd="0" parTransId="{E0B03CB8-148E-46AF-9CE7-1E78D0A913C4}" sibTransId="{403F5619-393E-46FB-BCED-D54ED3DA6FBA}"/>
    <dgm:cxn modelId="{5CAD1528-669D-4C27-AF20-1454CD5F02F2}" srcId="{883F2B9D-0B50-4CB1-A935-8FB1096F1073}" destId="{C760BCEC-5CD8-4886-981C-B26BBC784F6F}" srcOrd="6" destOrd="0" parTransId="{868BEDC1-22EB-44BF-88CA-66DA4F320B75}" sibTransId="{B3AA18C1-D13F-401A-9D4C-6269BB61991D}"/>
    <dgm:cxn modelId="{26DB222A-0A0F-4AE0-85EC-C5C80624F089}" srcId="{638C67C5-2047-4DA1-8FB9-8ADC16324E9D}" destId="{5B0C5719-6217-4C10-9EA2-D72B378BEAF9}" srcOrd="2" destOrd="0" parTransId="{A7FEF0BE-DD7E-497F-BB99-4639D40DE8DB}" sibTransId="{046CAC7E-373D-4488-9B02-0273F9DA8EE5}"/>
    <dgm:cxn modelId="{AE51082B-AA2F-47B3-978D-736B90422A38}" type="presOf" srcId="{35AF5125-9441-410F-83FB-456C695698A4}" destId="{23C7E566-D04C-4C8E-9455-5AE39E4DCFAB}" srcOrd="0" destOrd="0" presId="urn:microsoft.com/office/officeart/2008/layout/TitledPictureBlocks"/>
    <dgm:cxn modelId="{78DDB232-04BC-499C-941B-74EEEDEF5FC1}" type="presOf" srcId="{502E53DB-ECB4-45B7-AAC4-0801ACFBEA84}" destId="{5C351D31-D385-4BB5-B5BE-07D7BAAA86B0}" srcOrd="0" destOrd="0" presId="urn:microsoft.com/office/officeart/2008/layout/TitledPictureBlocks"/>
    <dgm:cxn modelId="{6443873C-68A9-48C3-80E4-014983D0BEA1}" srcId="{35AF5125-9441-410F-83FB-456C695698A4}" destId="{3D5A9280-0EBA-4968-B838-5264206D7318}" srcOrd="0" destOrd="0" parTransId="{4413425F-DCAD-4DEA-BA59-CE7A3737AF2E}" sibTransId="{4B87C5DE-9246-472E-B077-FFC087ABD48E}"/>
    <dgm:cxn modelId="{30491B40-7E67-4EA8-8B72-0E338BCBB408}" srcId="{9BB1FBF1-9F73-4D81-9DF9-6CB17D9935E4}" destId="{6C6EF92D-6917-477F-A368-547DEFEDBD40}" srcOrd="0" destOrd="0" parTransId="{F182546A-69FC-4FD0-A4CA-65DA9F9212E3}" sibTransId="{95DCDE5E-B4C6-47A9-8B99-0EECCEB9F71F}"/>
    <dgm:cxn modelId="{255C5860-F6A4-4D66-85A1-5DA478447EF5}" srcId="{883F2B9D-0B50-4CB1-A935-8FB1096F1073}" destId="{35AF5125-9441-410F-83FB-456C695698A4}" srcOrd="1" destOrd="0" parTransId="{ED4A7317-239C-4EE1-9318-5B4FEAF0AA12}" sibTransId="{C39812F8-B105-4F4E-95D5-9D0DDC5BF628}"/>
    <dgm:cxn modelId="{FCC9BF60-213D-4B1B-935F-2A87A2EFBDBA}" type="presOf" srcId="{5675699E-14D5-4B98-A9CD-0FB18EB95982}" destId="{FD1BABFE-FF81-4337-9DF9-180D79006254}" srcOrd="0" destOrd="2" presId="urn:microsoft.com/office/officeart/2008/layout/TitledPictureBlocks"/>
    <dgm:cxn modelId="{712D5861-70AC-4D27-8F31-C12204100D40}" type="presOf" srcId="{9BB1FBF1-9F73-4D81-9DF9-6CB17D9935E4}" destId="{A715677A-E192-4E74-9C93-05B333B6F792}" srcOrd="0" destOrd="0" presId="urn:microsoft.com/office/officeart/2008/layout/TitledPictureBlocks"/>
    <dgm:cxn modelId="{22545861-5E5F-4F84-AF6E-B27CBCD107DA}" srcId="{C760BCEC-5CD8-4886-981C-B26BBC784F6F}" destId="{5675699E-14D5-4B98-A9CD-0FB18EB95982}" srcOrd="2" destOrd="0" parTransId="{2B1FC18D-B646-44C1-9145-6F67EF707125}" sibTransId="{09FD734D-BE05-43F1-BAAD-D95B7DF2B31D}"/>
    <dgm:cxn modelId="{7607B941-D71D-495F-BBD8-1810BE84FE47}" srcId="{638C67C5-2047-4DA1-8FB9-8ADC16324E9D}" destId="{DA57C1C4-12F6-4602-A375-334C0B356B9F}" srcOrd="1" destOrd="0" parTransId="{4D05D5BE-1FD1-44F8-B5C3-2B34C73BB297}" sibTransId="{BF6CC386-11B3-4651-8DD0-2ECBEE411853}"/>
    <dgm:cxn modelId="{36625764-2C8B-4111-AC0F-8259255D913E}" type="presOf" srcId="{5D310C45-7866-444F-8E68-A15386D28F54}" destId="{0717F6B6-D0A5-40D6-86DD-C41583952735}" srcOrd="0" destOrd="0" presId="urn:microsoft.com/office/officeart/2008/layout/TitledPictureBlocks"/>
    <dgm:cxn modelId="{1750AB66-D1F7-447B-A707-9AF05B2AD274}" type="presOf" srcId="{99FBF0FF-94C7-4FD4-A78E-F0467F6A852E}" destId="{922338FF-52BA-489B-AEE9-A2B6E8AB5BB6}" srcOrd="0" destOrd="0" presId="urn:microsoft.com/office/officeart/2008/layout/TitledPictureBlocks"/>
    <dgm:cxn modelId="{0FE91568-DCBC-4217-B936-F6BA0496E9E8}" srcId="{502E53DB-ECB4-45B7-AAC4-0801ACFBEA84}" destId="{675148D9-E378-4E8D-B8D8-13DC550A616B}" srcOrd="2" destOrd="0" parTransId="{4F8397DE-A490-4CBD-B0BC-43AF321E7960}" sibTransId="{53012930-7567-4ECF-9023-7569424AB859}"/>
    <dgm:cxn modelId="{68992D6E-D7CA-4A4A-8FE2-7D2AEFEEEF59}" type="presOf" srcId="{3D5A9280-0EBA-4968-B838-5264206D7318}" destId="{C46D61DC-69D6-4A1C-B528-289ACB4CE643}" srcOrd="0" destOrd="0" presId="urn:microsoft.com/office/officeart/2008/layout/TitledPictureBlocks"/>
    <dgm:cxn modelId="{4E32214F-7205-4B01-A482-7747D07B3F8B}" srcId="{C760BCEC-5CD8-4886-981C-B26BBC784F6F}" destId="{19BCAB99-CBEC-43E5-9FB2-7DCA8DB07F9D}" srcOrd="0" destOrd="0" parTransId="{2C0B659C-55F3-48E0-8813-4A0498471658}" sibTransId="{0ECE7B60-C0B6-4E29-97B5-757B1E9C788A}"/>
    <dgm:cxn modelId="{A7858375-E836-47E8-9222-CB01D9E55A1F}" srcId="{502E53DB-ECB4-45B7-AAC4-0801ACFBEA84}" destId="{2C5EC50A-547A-4CCF-91AC-3216BCD31AD7}" srcOrd="1" destOrd="0" parTransId="{F475708B-6BCF-4A21-8BE5-12F818C2BD90}" sibTransId="{0395C381-9C04-49A5-B47F-735D328368C6}"/>
    <dgm:cxn modelId="{71180E57-31D3-4027-B9EF-30C6F57AFCF3}" srcId="{883F2B9D-0B50-4CB1-A935-8FB1096F1073}" destId="{502E53DB-ECB4-45B7-AAC4-0801ACFBEA84}" srcOrd="2" destOrd="0" parTransId="{430118B7-A868-45BC-979E-448D2CDA9A35}" sibTransId="{C332F456-9CE8-4BAA-BAFC-42DCA7A0030A}"/>
    <dgm:cxn modelId="{0D40687C-2A7D-4E8F-AFF3-8CCF33B7948E}" srcId="{6B3DBB4B-0728-4F57-97F8-0E722BEDF501}" destId="{E56D40AA-4480-4D96-B9E8-62263AE2ADFB}" srcOrd="1" destOrd="0" parTransId="{F5C90E57-071E-4691-B34C-96A3A67D68A7}" sibTransId="{4B48CDDE-692B-452D-8174-4D3FD6E202A2}"/>
    <dgm:cxn modelId="{EF240C82-7AD8-4BB1-BC7F-00078B75987F}" type="presOf" srcId="{6B64794C-22D8-434C-928C-BE90558B29B0}" destId="{0717F6B6-D0A5-40D6-86DD-C41583952735}" srcOrd="0" destOrd="1" presId="urn:microsoft.com/office/officeart/2008/layout/TitledPictureBlocks"/>
    <dgm:cxn modelId="{45B96384-5BFB-4064-9961-4C6B6128677C}" type="presOf" srcId="{B6CC5426-9DF1-4728-AC04-502FF996B2F1}" destId="{BF9A2142-63A3-4828-9FE3-2F1390F9D132}" srcOrd="0" destOrd="0" presId="urn:microsoft.com/office/officeart/2008/layout/TitledPictureBlocks"/>
    <dgm:cxn modelId="{143F5284-EA0D-40F6-B541-1835D626B817}" type="presOf" srcId="{D4E3840E-A705-413D-9D35-B911928A0F27}" destId="{BF9A2142-63A3-4828-9FE3-2F1390F9D132}" srcOrd="0" destOrd="2" presId="urn:microsoft.com/office/officeart/2008/layout/TitledPictureBlocks"/>
    <dgm:cxn modelId="{298DB387-DC41-45A1-A0A9-808950A8126A}" srcId="{5CF3E922-A66A-4BED-888F-40C353DF8634}" destId="{D4E3840E-A705-413D-9D35-B911928A0F27}" srcOrd="2" destOrd="0" parTransId="{7FB7611C-A67A-46DB-9F7B-961174695779}" sibTransId="{F89103D1-9FB4-4C40-8AC4-F88627A19CA6}"/>
    <dgm:cxn modelId="{91425F89-5133-418B-991E-40C42C881066}" type="presOf" srcId="{38F9527C-232E-49F3-B6BF-B56B0E46EE17}" destId="{C46D61DC-69D6-4A1C-B528-289ACB4CE643}" srcOrd="0" destOrd="1" presId="urn:microsoft.com/office/officeart/2008/layout/TitledPictureBlocks"/>
    <dgm:cxn modelId="{7943568D-6A38-4226-9DA8-8FED4A5C3160}" type="presOf" srcId="{E56D40AA-4480-4D96-B9E8-62263AE2ADFB}" destId="{C399D193-A83C-4EFB-A091-C88C54620D2A}" srcOrd="0" destOrd="1" presId="urn:microsoft.com/office/officeart/2008/layout/TitledPictureBlocks"/>
    <dgm:cxn modelId="{38BBEC92-3BCA-4884-B538-F7D42306773B}" srcId="{35AF5125-9441-410F-83FB-456C695698A4}" destId="{9B148DDE-4CD3-4192-B62A-E0899C71BF6A}" srcOrd="2" destOrd="0" parTransId="{FF863E94-DD44-4045-9F07-BC1065BC3163}" sibTransId="{1A6FC5C8-82D3-4B0F-B173-99A2F63B2A64}"/>
    <dgm:cxn modelId="{467A2F95-8ED0-41F0-A26C-BA2B00A354FE}" srcId="{35AF5125-9441-410F-83FB-456C695698A4}" destId="{38F9527C-232E-49F3-B6BF-B56B0E46EE17}" srcOrd="1" destOrd="0" parTransId="{0C7D892A-241A-4E76-8EBB-D1E8A564E8A0}" sibTransId="{CE8BD984-A8CE-4A2F-B9C8-E4B824B9C41B}"/>
    <dgm:cxn modelId="{23EEF2A1-3CA7-44A8-ABAB-3C5BC4695205}" srcId="{6B3DBB4B-0728-4F57-97F8-0E722BEDF501}" destId="{E171CABF-53B6-4608-B943-9532C977FBBD}" srcOrd="0" destOrd="0" parTransId="{DB7E4B51-099F-47C0-8DDF-8BDDF72CB8B3}" sibTransId="{397632F5-456D-4789-9F6F-451FF282A4D9}"/>
    <dgm:cxn modelId="{38912CA4-FB12-4286-9C17-91300DFA1482}" srcId="{6B3DBB4B-0728-4F57-97F8-0E722BEDF501}" destId="{0E6A69FE-8EB5-4240-BB29-A4A4CEE8A718}" srcOrd="2" destOrd="0" parTransId="{395C7CC5-C244-497B-B070-D9CD2474499A}" sibTransId="{C499E1CC-9289-4588-90AB-56C415A8494A}"/>
    <dgm:cxn modelId="{C83990A4-27F5-49D6-BF7B-41183B8E37F0}" type="presOf" srcId="{E171CABF-53B6-4608-B943-9532C977FBBD}" destId="{C399D193-A83C-4EFB-A091-C88C54620D2A}" srcOrd="0" destOrd="0" presId="urn:microsoft.com/office/officeart/2008/layout/TitledPictureBlocks"/>
    <dgm:cxn modelId="{0652ACA6-01B3-4028-995C-6FD181561989}" srcId="{638C67C5-2047-4DA1-8FB9-8ADC16324E9D}" destId="{C83EF071-C6F8-4D32-B2E6-D48E1E1EB891}" srcOrd="0" destOrd="0" parTransId="{0BA35E58-5D5F-4482-BBF8-606DE53F514F}" sibTransId="{9F4A91D3-382A-424F-876A-55E4CD0EB8D5}"/>
    <dgm:cxn modelId="{51535BA9-4444-4951-94C8-E6B0A8735B77}" type="presOf" srcId="{5B0C5719-6217-4C10-9EA2-D72B378BEAF9}" destId="{1466E606-EE4A-4606-BE67-FF74A60B38D7}" srcOrd="0" destOrd="2" presId="urn:microsoft.com/office/officeart/2008/layout/TitledPictureBlocks"/>
    <dgm:cxn modelId="{3E14BEA9-D57B-407F-AF4F-615C5A84E6EF}" type="presOf" srcId="{6B3DBB4B-0728-4F57-97F8-0E722BEDF501}" destId="{F6DDB0D1-ADA4-4FEE-B638-2A279053595B}" srcOrd="0" destOrd="0" presId="urn:microsoft.com/office/officeart/2008/layout/TitledPictureBlocks"/>
    <dgm:cxn modelId="{B34738AA-1C27-42BE-BDFB-03E5E3AC6C4C}" type="presOf" srcId="{05F32F90-FA46-447F-A2E1-D83B0619C15F}" destId="{0717F6B6-D0A5-40D6-86DD-C41583952735}" srcOrd="0" destOrd="2" presId="urn:microsoft.com/office/officeart/2008/layout/TitledPictureBlocks"/>
    <dgm:cxn modelId="{88EB28AD-C951-488D-835A-92F23608D706}" type="presOf" srcId="{6C6EF92D-6917-477F-A368-547DEFEDBD40}" destId="{06918B23-5170-4754-91BF-A445A179347B}" srcOrd="0" destOrd="0" presId="urn:microsoft.com/office/officeart/2008/layout/TitledPictureBlocks"/>
    <dgm:cxn modelId="{EB1530B0-18D4-4FE5-8AEF-1D2E1E7874F3}" srcId="{32976FEF-35EC-40A3-B796-D11C6C521156}" destId="{6B64794C-22D8-434C-928C-BE90558B29B0}" srcOrd="1" destOrd="0" parTransId="{D07F6E90-A2EA-4AE7-B81C-D3EE332A2541}" sibTransId="{3873ADC2-DFB0-49F2-9A57-666505FD62B8}"/>
    <dgm:cxn modelId="{17AF5DB1-914F-4D6F-A9E2-BD81C8C09389}" type="presOf" srcId="{5CF3E922-A66A-4BED-888F-40C353DF8634}" destId="{D10D949D-6BAF-4CC8-9D94-472CF32C7E43}" srcOrd="0" destOrd="0" presId="urn:microsoft.com/office/officeart/2008/layout/TitledPictureBlocks"/>
    <dgm:cxn modelId="{4012D5BC-9CE1-4FAC-BC6A-AAAF1A41B9C1}" srcId="{5CF3E922-A66A-4BED-888F-40C353DF8634}" destId="{3CE0F27B-E763-489F-848B-1C72A41C7A7F}" srcOrd="1" destOrd="0" parTransId="{7272BF4F-A707-4A45-9B7D-8CDFB8085393}" sibTransId="{F5093018-B70C-4B82-B43E-D037BD1763B8}"/>
    <dgm:cxn modelId="{B043D4C0-B99C-48B4-9FC6-F0FE1C49A7BF}" srcId="{C760BCEC-5CD8-4886-981C-B26BBC784F6F}" destId="{F52909A8-3463-4389-9256-1C6B4CA2B434}" srcOrd="1" destOrd="0" parTransId="{46CEB637-F916-4AAC-8956-21F1DD09FF80}" sibTransId="{ECF8D454-0E05-4F95-B984-71D34CC35283}"/>
    <dgm:cxn modelId="{183CF2C0-BAC0-46A9-BB84-3A5AF5A13230}" srcId="{32976FEF-35EC-40A3-B796-D11C6C521156}" destId="{05F32F90-FA46-447F-A2E1-D83B0619C15F}" srcOrd="2" destOrd="0" parTransId="{A8A6803B-1EE2-4C8D-9A32-B4967B8FB33D}" sibTransId="{F8FB4F4F-8497-4BA9-B287-DF7A355EB7D0}"/>
    <dgm:cxn modelId="{176CC6C3-8445-40EF-9A15-9A362FC252E7}" type="presOf" srcId="{9B148DDE-4CD3-4192-B62A-E0899C71BF6A}" destId="{C46D61DC-69D6-4A1C-B528-289ACB4CE643}" srcOrd="0" destOrd="2" presId="urn:microsoft.com/office/officeart/2008/layout/TitledPictureBlocks"/>
    <dgm:cxn modelId="{D6DF27C4-EB2C-4DFE-88BE-D6C6E59AD377}" type="presOf" srcId="{883F2B9D-0B50-4CB1-A935-8FB1096F1073}" destId="{DA412FC6-04D0-433D-8FE9-3BA22E86C66C}" srcOrd="0" destOrd="0" presId="urn:microsoft.com/office/officeart/2008/layout/TitledPictureBlocks"/>
    <dgm:cxn modelId="{2AFA2BC6-4541-435B-A87C-B2B0ECB7D4EF}" type="presOf" srcId="{3CE0F27B-E763-489F-848B-1C72A41C7A7F}" destId="{BF9A2142-63A3-4828-9FE3-2F1390F9D132}" srcOrd="0" destOrd="1" presId="urn:microsoft.com/office/officeart/2008/layout/TitledPictureBlocks"/>
    <dgm:cxn modelId="{26C648CE-BF76-411C-A7CF-04AA306AB9D9}" srcId="{5CF3E922-A66A-4BED-888F-40C353DF8634}" destId="{B6CC5426-9DF1-4728-AC04-502FF996B2F1}" srcOrd="0" destOrd="0" parTransId="{E3CEA34F-C7B6-4EDB-A723-867804A4F044}" sibTransId="{2D2FB1BA-6DA7-4921-B1A6-4C4FF95698C7}"/>
    <dgm:cxn modelId="{F4C825D7-9E0C-4974-BB43-7D739216E3D8}" type="presOf" srcId="{F52909A8-3463-4389-9256-1C6B4CA2B434}" destId="{FD1BABFE-FF81-4337-9DF9-180D79006254}" srcOrd="0" destOrd="1" presId="urn:microsoft.com/office/officeart/2008/layout/TitledPictureBlocks"/>
    <dgm:cxn modelId="{BD0D9AD7-F346-40C5-A45D-FD98E2570845}" type="presOf" srcId="{C760BCEC-5CD8-4886-981C-B26BBC784F6F}" destId="{E71F13C8-D529-4224-B04F-433BB328A22B}" srcOrd="0" destOrd="0" presId="urn:microsoft.com/office/officeart/2008/layout/TitledPictureBlocks"/>
    <dgm:cxn modelId="{EEF6E1D8-41F9-4F97-9D9B-D4D1EBB3B05D}" srcId="{502E53DB-ECB4-45B7-AAC4-0801ACFBEA84}" destId="{99FBF0FF-94C7-4FD4-A78E-F0467F6A852E}" srcOrd="0" destOrd="0" parTransId="{D35B387F-1B2F-4301-8C11-D49E64AAB996}" sibTransId="{2FEDD453-C480-459F-81B6-24732F673339}"/>
    <dgm:cxn modelId="{6D14B5DB-D82D-4B78-B3CA-9AC24BB612EF}" type="presOf" srcId="{0E6A69FE-8EB5-4240-BB29-A4A4CEE8A718}" destId="{C399D193-A83C-4EFB-A091-C88C54620D2A}" srcOrd="0" destOrd="2" presId="urn:microsoft.com/office/officeart/2008/layout/TitledPictureBlocks"/>
    <dgm:cxn modelId="{3278E9DB-F1DA-4EE6-BF9B-9F4A7C3202A8}" type="presOf" srcId="{32976FEF-35EC-40A3-B796-D11C6C521156}" destId="{684571F1-758E-4871-8476-23987EBECC3D}" srcOrd="0" destOrd="0" presId="urn:microsoft.com/office/officeart/2008/layout/TitledPictureBlocks"/>
    <dgm:cxn modelId="{90E334DD-E60F-4423-A9B0-CE5216F4A1A3}" srcId="{883F2B9D-0B50-4CB1-A935-8FB1096F1073}" destId="{9BB1FBF1-9F73-4D81-9DF9-6CB17D9935E4}" srcOrd="7" destOrd="0" parTransId="{43713218-A1EF-46F1-B9A4-7AC77AB2D6E0}" sibTransId="{03DFBBB3-53F3-4414-ACE3-FF82ABFE9882}"/>
    <dgm:cxn modelId="{744452EC-5DE4-41BC-A9BD-911B475B388C}" srcId="{883F2B9D-0B50-4CB1-A935-8FB1096F1073}" destId="{638C67C5-2047-4DA1-8FB9-8ADC16324E9D}" srcOrd="5" destOrd="0" parTransId="{302A043A-08A2-4DF9-8778-EE63AF03FC27}" sibTransId="{BD6446E0-35D1-48B1-9785-4308D334AF90}"/>
    <dgm:cxn modelId="{D5F774EE-B752-4A5F-9CB0-64CAF83760BA}" srcId="{9BB1FBF1-9F73-4D81-9DF9-6CB17D9935E4}" destId="{57C22346-F57D-4B90-A05E-9390B2EE7988}" srcOrd="1" destOrd="0" parTransId="{26BA6DAE-8BA5-4EE6-8D57-4F0697C443E5}" sibTransId="{172967EB-D017-4B04-8554-628AE87089A3}"/>
    <dgm:cxn modelId="{075B8BF0-EEE1-4D42-B0F1-F4EF40041EAE}" srcId="{883F2B9D-0B50-4CB1-A935-8FB1096F1073}" destId="{5CF3E922-A66A-4BED-888F-40C353DF8634}" srcOrd="0" destOrd="0" parTransId="{A2ED937E-467E-4112-8598-376E8EDF455C}" sibTransId="{FB2B768C-D493-4D8E-9B6D-6AD42E6CD87B}"/>
    <dgm:cxn modelId="{F91C74F2-14D5-46B6-BCBC-98C0C368A77E}" type="presOf" srcId="{C83EF071-C6F8-4D32-B2E6-D48E1E1EB891}" destId="{1466E606-EE4A-4606-BE67-FF74A60B38D7}" srcOrd="0" destOrd="0" presId="urn:microsoft.com/office/officeart/2008/layout/TitledPictureBlocks"/>
    <dgm:cxn modelId="{B8928421-74E6-4C37-88A1-98F5607DA352}" type="presParOf" srcId="{DA412FC6-04D0-433D-8FE9-3BA22E86C66C}" destId="{0F2BE7A6-A205-45F9-AAA6-DF9468D614CC}" srcOrd="0" destOrd="0" presId="urn:microsoft.com/office/officeart/2008/layout/TitledPictureBlocks"/>
    <dgm:cxn modelId="{A3972DBD-C5C2-4045-92CD-A4F40BD019D5}" type="presParOf" srcId="{0F2BE7A6-A205-45F9-AAA6-DF9468D614CC}" destId="{D10D949D-6BAF-4CC8-9D94-472CF32C7E43}" srcOrd="0" destOrd="0" presId="urn:microsoft.com/office/officeart/2008/layout/TitledPictureBlocks"/>
    <dgm:cxn modelId="{D506AAF3-ECA5-4CAD-ADEE-3687A36C1D13}" type="presParOf" srcId="{0F2BE7A6-A205-45F9-AAA6-DF9468D614CC}" destId="{169F2982-B24C-4D3B-A8AA-C3D8DC030AF9}" srcOrd="1" destOrd="0" presId="urn:microsoft.com/office/officeart/2008/layout/TitledPictureBlocks"/>
    <dgm:cxn modelId="{FA81AC92-27AB-4CD5-BCC4-6C0C769C1E7A}" type="presParOf" srcId="{0F2BE7A6-A205-45F9-AAA6-DF9468D614CC}" destId="{BF9A2142-63A3-4828-9FE3-2F1390F9D132}" srcOrd="2" destOrd="0" presId="urn:microsoft.com/office/officeart/2008/layout/TitledPictureBlocks"/>
    <dgm:cxn modelId="{FDFA00DA-877C-4A6A-AFFE-A4AA8D93BC01}" type="presParOf" srcId="{DA412FC6-04D0-433D-8FE9-3BA22E86C66C}" destId="{A2148366-7E67-4E3A-AD56-A54D5DEFD1C6}" srcOrd="1" destOrd="0" presId="urn:microsoft.com/office/officeart/2008/layout/TitledPictureBlocks"/>
    <dgm:cxn modelId="{BC789143-39E6-41FD-846C-81EAFD3CDE43}" type="presParOf" srcId="{DA412FC6-04D0-433D-8FE9-3BA22E86C66C}" destId="{A539738D-25CB-4D18-9E8E-D4657258E629}" srcOrd="2" destOrd="0" presId="urn:microsoft.com/office/officeart/2008/layout/TitledPictureBlocks"/>
    <dgm:cxn modelId="{53514ABF-4B11-4664-9216-3A7A38A591A3}" type="presParOf" srcId="{A539738D-25CB-4D18-9E8E-D4657258E629}" destId="{23C7E566-D04C-4C8E-9455-5AE39E4DCFAB}" srcOrd="0" destOrd="0" presId="urn:microsoft.com/office/officeart/2008/layout/TitledPictureBlocks"/>
    <dgm:cxn modelId="{0B77F148-4CEC-4A36-B3F8-4928D1C2CE21}" type="presParOf" srcId="{A539738D-25CB-4D18-9E8E-D4657258E629}" destId="{73BD071B-6AFE-4464-BF95-1350E586D3D2}" srcOrd="1" destOrd="0" presId="urn:microsoft.com/office/officeart/2008/layout/TitledPictureBlocks"/>
    <dgm:cxn modelId="{3B63FF2C-B728-4D50-B2C2-F62E844A7EE3}" type="presParOf" srcId="{A539738D-25CB-4D18-9E8E-D4657258E629}" destId="{C46D61DC-69D6-4A1C-B528-289ACB4CE643}" srcOrd="2" destOrd="0" presId="urn:microsoft.com/office/officeart/2008/layout/TitledPictureBlocks"/>
    <dgm:cxn modelId="{A726A513-EFCA-4975-8303-302D5E2D85A1}" type="presParOf" srcId="{DA412FC6-04D0-433D-8FE9-3BA22E86C66C}" destId="{51A4F19D-E7F0-4ED6-A737-F9AE580AC067}" srcOrd="3" destOrd="0" presId="urn:microsoft.com/office/officeart/2008/layout/TitledPictureBlocks"/>
    <dgm:cxn modelId="{4BF2AD5E-2DC9-4FA5-9832-7229673B7C70}" type="presParOf" srcId="{DA412FC6-04D0-433D-8FE9-3BA22E86C66C}" destId="{2158D567-57B0-4EF1-858E-0A65AAAE1E61}" srcOrd="4" destOrd="0" presId="urn:microsoft.com/office/officeart/2008/layout/TitledPictureBlocks"/>
    <dgm:cxn modelId="{1C38F111-023B-4A5F-BC43-0645FAED804F}" type="presParOf" srcId="{2158D567-57B0-4EF1-858E-0A65AAAE1E61}" destId="{5C351D31-D385-4BB5-B5BE-07D7BAAA86B0}" srcOrd="0" destOrd="0" presId="urn:microsoft.com/office/officeart/2008/layout/TitledPictureBlocks"/>
    <dgm:cxn modelId="{7DEF686A-2492-4BFB-9ACB-314FF4363A2D}" type="presParOf" srcId="{2158D567-57B0-4EF1-858E-0A65AAAE1E61}" destId="{C2F4837C-B02D-467B-B1B5-F2F16EC909AB}" srcOrd="1" destOrd="0" presId="urn:microsoft.com/office/officeart/2008/layout/TitledPictureBlocks"/>
    <dgm:cxn modelId="{04A49E3C-12EE-4A00-8998-B6EEE2784591}" type="presParOf" srcId="{2158D567-57B0-4EF1-858E-0A65AAAE1E61}" destId="{922338FF-52BA-489B-AEE9-A2B6E8AB5BB6}" srcOrd="2" destOrd="0" presId="urn:microsoft.com/office/officeart/2008/layout/TitledPictureBlocks"/>
    <dgm:cxn modelId="{F8C093DD-4C17-401B-B6F6-9AF828BB58D3}" type="presParOf" srcId="{DA412FC6-04D0-433D-8FE9-3BA22E86C66C}" destId="{64BE6E9A-BC8A-4A07-90E5-1BCDF371ECD3}" srcOrd="5" destOrd="0" presId="urn:microsoft.com/office/officeart/2008/layout/TitledPictureBlocks"/>
    <dgm:cxn modelId="{1ECE4CAC-B88D-4786-85AE-9DD14D67D2FB}" type="presParOf" srcId="{DA412FC6-04D0-433D-8FE9-3BA22E86C66C}" destId="{B5D63CAB-C8A2-4C8E-BB90-CF2439E73D6D}" srcOrd="6" destOrd="0" presId="urn:microsoft.com/office/officeart/2008/layout/TitledPictureBlocks"/>
    <dgm:cxn modelId="{29208957-03D6-477D-AD7E-A642AA8134B2}" type="presParOf" srcId="{B5D63CAB-C8A2-4C8E-BB90-CF2439E73D6D}" destId="{F6DDB0D1-ADA4-4FEE-B638-2A279053595B}" srcOrd="0" destOrd="0" presId="urn:microsoft.com/office/officeart/2008/layout/TitledPictureBlocks"/>
    <dgm:cxn modelId="{0E34FA73-7B2A-49B6-820B-1DF789F948C3}" type="presParOf" srcId="{B5D63CAB-C8A2-4C8E-BB90-CF2439E73D6D}" destId="{3723CBD0-3F0C-4804-96E8-E00FAB1F7661}" srcOrd="1" destOrd="0" presId="urn:microsoft.com/office/officeart/2008/layout/TitledPictureBlocks"/>
    <dgm:cxn modelId="{B9A276BA-BE46-4EB5-B8AE-F3C09F332606}" type="presParOf" srcId="{B5D63CAB-C8A2-4C8E-BB90-CF2439E73D6D}" destId="{C399D193-A83C-4EFB-A091-C88C54620D2A}" srcOrd="2" destOrd="0" presId="urn:microsoft.com/office/officeart/2008/layout/TitledPictureBlocks"/>
    <dgm:cxn modelId="{C9EAA3E8-CF7C-4EBF-934F-2ED40884898C}" type="presParOf" srcId="{DA412FC6-04D0-433D-8FE9-3BA22E86C66C}" destId="{5E3DE696-AF2B-47ED-9E5F-A499D6E99143}" srcOrd="7" destOrd="0" presId="urn:microsoft.com/office/officeart/2008/layout/TitledPictureBlocks"/>
    <dgm:cxn modelId="{D6767C5C-D8A4-462B-A06D-F19B9B3D9395}" type="presParOf" srcId="{DA412FC6-04D0-433D-8FE9-3BA22E86C66C}" destId="{43398820-BE46-474A-8338-C01744E17A59}" srcOrd="8" destOrd="0" presId="urn:microsoft.com/office/officeart/2008/layout/TitledPictureBlocks"/>
    <dgm:cxn modelId="{F12D981B-1B8B-42C8-AA8E-332BC61EB77B}" type="presParOf" srcId="{43398820-BE46-474A-8338-C01744E17A59}" destId="{684571F1-758E-4871-8476-23987EBECC3D}" srcOrd="0" destOrd="0" presId="urn:microsoft.com/office/officeart/2008/layout/TitledPictureBlocks"/>
    <dgm:cxn modelId="{3303093A-F35F-44EA-9FF3-56D6B2F91529}" type="presParOf" srcId="{43398820-BE46-474A-8338-C01744E17A59}" destId="{5A8BA51F-674D-4BC6-A88C-4ED1DF2B14C5}" srcOrd="1" destOrd="0" presId="urn:microsoft.com/office/officeart/2008/layout/TitledPictureBlocks"/>
    <dgm:cxn modelId="{15065794-3B5B-4AE8-9B74-D5AFDEA2F6C7}" type="presParOf" srcId="{43398820-BE46-474A-8338-C01744E17A59}" destId="{0717F6B6-D0A5-40D6-86DD-C41583952735}" srcOrd="2" destOrd="0" presId="urn:microsoft.com/office/officeart/2008/layout/TitledPictureBlocks"/>
    <dgm:cxn modelId="{29958851-D18E-449C-B10C-75DA5186EE85}" type="presParOf" srcId="{DA412FC6-04D0-433D-8FE9-3BA22E86C66C}" destId="{0810A500-19D6-49E5-9F12-4DABC210AC52}" srcOrd="9" destOrd="0" presId="urn:microsoft.com/office/officeart/2008/layout/TitledPictureBlocks"/>
    <dgm:cxn modelId="{9EB4251E-3C27-4767-BC74-743DE8B8CB8C}" type="presParOf" srcId="{DA412FC6-04D0-433D-8FE9-3BA22E86C66C}" destId="{27FF982F-BAA3-4D61-A864-A4D74D6EBBA8}" srcOrd="10" destOrd="0" presId="urn:microsoft.com/office/officeart/2008/layout/TitledPictureBlocks"/>
    <dgm:cxn modelId="{464DB703-74C8-44D6-AA9D-D7EDBA4C6BA5}" type="presParOf" srcId="{27FF982F-BAA3-4D61-A864-A4D74D6EBBA8}" destId="{D0158FA7-6A11-4109-A6EA-49CFEC0C119F}" srcOrd="0" destOrd="0" presId="urn:microsoft.com/office/officeart/2008/layout/TitledPictureBlocks"/>
    <dgm:cxn modelId="{FFF489AE-E659-4784-AAEE-D30ED60DA0D5}" type="presParOf" srcId="{27FF982F-BAA3-4D61-A864-A4D74D6EBBA8}" destId="{7A91FD7E-35DA-4762-B190-CEA6B7038281}" srcOrd="1" destOrd="0" presId="urn:microsoft.com/office/officeart/2008/layout/TitledPictureBlocks"/>
    <dgm:cxn modelId="{D5EB1A04-A279-4895-A54F-0ADEADDE7C27}" type="presParOf" srcId="{27FF982F-BAA3-4D61-A864-A4D74D6EBBA8}" destId="{1466E606-EE4A-4606-BE67-FF74A60B38D7}" srcOrd="2" destOrd="0" presId="urn:microsoft.com/office/officeart/2008/layout/TitledPictureBlocks"/>
    <dgm:cxn modelId="{0745D231-7CAB-42DA-BF78-AB741073A5AE}" type="presParOf" srcId="{DA412FC6-04D0-433D-8FE9-3BA22E86C66C}" destId="{E2E1159F-CEDF-4D71-9691-D1D83D67D4B0}" srcOrd="11" destOrd="0" presId="urn:microsoft.com/office/officeart/2008/layout/TitledPictureBlocks"/>
    <dgm:cxn modelId="{E330FAFA-C91D-433F-9904-44428186021D}" type="presParOf" srcId="{DA412FC6-04D0-433D-8FE9-3BA22E86C66C}" destId="{2BE458E6-B4F2-4898-BA3D-A9DA49DFB2C8}" srcOrd="12" destOrd="0" presId="urn:microsoft.com/office/officeart/2008/layout/TitledPictureBlocks"/>
    <dgm:cxn modelId="{FE95CE79-8627-4384-977E-7CFC53F61F2C}" type="presParOf" srcId="{2BE458E6-B4F2-4898-BA3D-A9DA49DFB2C8}" destId="{E71F13C8-D529-4224-B04F-433BB328A22B}" srcOrd="0" destOrd="0" presId="urn:microsoft.com/office/officeart/2008/layout/TitledPictureBlocks"/>
    <dgm:cxn modelId="{7218A2B0-D4F4-408B-9177-D71CC0775B11}" type="presParOf" srcId="{2BE458E6-B4F2-4898-BA3D-A9DA49DFB2C8}" destId="{1D280D96-3BE5-488D-95DA-0BA9C9399EDC}" srcOrd="1" destOrd="0" presId="urn:microsoft.com/office/officeart/2008/layout/TitledPictureBlocks"/>
    <dgm:cxn modelId="{C0EBC4D7-7B78-4752-A9CE-F9E0CED53B5A}" type="presParOf" srcId="{2BE458E6-B4F2-4898-BA3D-A9DA49DFB2C8}" destId="{FD1BABFE-FF81-4337-9DF9-180D79006254}" srcOrd="2" destOrd="0" presId="urn:microsoft.com/office/officeart/2008/layout/TitledPictureBlocks"/>
    <dgm:cxn modelId="{DC8C6D8E-4598-485B-AC94-5DC8D755D005}" type="presParOf" srcId="{DA412FC6-04D0-433D-8FE9-3BA22E86C66C}" destId="{CEC13FBA-C6A0-4FDB-829A-0957133949CC}" srcOrd="13" destOrd="0" presId="urn:microsoft.com/office/officeart/2008/layout/TitledPictureBlocks"/>
    <dgm:cxn modelId="{B90FAE65-98AB-4490-8F9B-077D52B4C1F1}" type="presParOf" srcId="{DA412FC6-04D0-433D-8FE9-3BA22E86C66C}" destId="{670E3BF9-B14D-488E-873D-14B0DA408F9A}" srcOrd="14" destOrd="0" presId="urn:microsoft.com/office/officeart/2008/layout/TitledPictureBlocks"/>
    <dgm:cxn modelId="{B006A8A6-0AA0-4786-99F7-A79D767D6EF0}" type="presParOf" srcId="{670E3BF9-B14D-488E-873D-14B0DA408F9A}" destId="{A715677A-E192-4E74-9C93-05B333B6F792}" srcOrd="0" destOrd="0" presId="urn:microsoft.com/office/officeart/2008/layout/TitledPictureBlocks"/>
    <dgm:cxn modelId="{5A343406-23BD-4A14-90AD-6F0C10D91B33}" type="presParOf" srcId="{670E3BF9-B14D-488E-873D-14B0DA408F9A}" destId="{AC4A97F8-7EA0-44B7-AD38-14FBE73F3B16}" srcOrd="1" destOrd="0" presId="urn:microsoft.com/office/officeart/2008/layout/TitledPictureBlocks"/>
    <dgm:cxn modelId="{A5A8301D-D946-4425-A394-BF6281D9260D}" type="presParOf" srcId="{670E3BF9-B14D-488E-873D-14B0DA408F9A}" destId="{06918B23-5170-4754-91BF-A445A179347B}" srcOrd="2" destOrd="0" presId="urn:microsoft.com/office/officeart/2008/layout/TitledPictureBlock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F2982-B24C-4D3B-A8AA-C3D8DC030AF9}">
      <dsp:nvSpPr>
        <dsp:cNvPr id="0" name=""/>
        <dsp:cNvSpPr/>
      </dsp:nvSpPr>
      <dsp:spPr>
        <a:xfrm>
          <a:off x="1017825" y="337379"/>
          <a:ext cx="1729160" cy="14651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A2142-63A3-4828-9FE3-2F1390F9D132}">
      <dsp:nvSpPr>
        <dsp:cNvPr id="0" name=""/>
        <dsp:cNvSpPr/>
      </dsp:nvSpPr>
      <dsp:spPr>
        <a:xfrm>
          <a:off x="2516725" y="331234"/>
          <a:ext cx="819942" cy="14586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Lecturer in Academic and Digital Development</a:t>
          </a:r>
          <a:endParaRPr lang="en-GB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Academic and Digital Development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Academic Services</a:t>
          </a:r>
        </a:p>
      </dsp:txBody>
      <dsp:txXfrm>
        <a:off x="2540740" y="355249"/>
        <a:ext cx="771912" cy="1410590"/>
      </dsp:txXfrm>
    </dsp:sp>
    <dsp:sp modelId="{D10D949D-6BAF-4CC8-9D94-472CF32C7E43}">
      <dsp:nvSpPr>
        <dsp:cNvPr id="0" name=""/>
        <dsp:cNvSpPr/>
      </dsp:nvSpPr>
      <dsp:spPr>
        <a:xfrm>
          <a:off x="1017825" y="58015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Dr Nathalie Tasler</a:t>
          </a:r>
        </a:p>
      </dsp:txBody>
      <dsp:txXfrm>
        <a:off x="1017825" y="58015"/>
        <a:ext cx="1729160" cy="252285"/>
      </dsp:txXfrm>
    </dsp:sp>
    <dsp:sp modelId="{73BD071B-6AFE-4464-BF95-1350E586D3D2}">
      <dsp:nvSpPr>
        <dsp:cNvPr id="0" name=""/>
        <dsp:cNvSpPr/>
      </dsp:nvSpPr>
      <dsp:spPr>
        <a:xfrm>
          <a:off x="3625938" y="337379"/>
          <a:ext cx="1729160" cy="1465107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763" t="-23744" r="-1763" b="-5425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D61DC-69D6-4A1C-B528-289ACB4CE643}">
      <dsp:nvSpPr>
        <dsp:cNvPr id="0" name=""/>
        <dsp:cNvSpPr/>
      </dsp:nvSpPr>
      <dsp:spPr>
        <a:xfrm>
          <a:off x="5124838" y="542403"/>
          <a:ext cx="819942" cy="853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Senior Lecturer</a:t>
          </a:r>
          <a:endParaRPr lang="en-GB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School of Chemistry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 err="1"/>
            <a:t>CoSE</a:t>
          </a:r>
          <a:endParaRPr lang="en-US" sz="900" b="0" i="0" kern="1200"/>
        </a:p>
      </dsp:txBody>
      <dsp:txXfrm>
        <a:off x="5148853" y="566418"/>
        <a:ext cx="771912" cy="805368"/>
      </dsp:txXfrm>
    </dsp:sp>
    <dsp:sp modelId="{23C7E566-D04C-4C8E-9455-5AE39E4DCFAB}">
      <dsp:nvSpPr>
        <dsp:cNvPr id="0" name=""/>
        <dsp:cNvSpPr/>
      </dsp:nvSpPr>
      <dsp:spPr>
        <a:xfrm>
          <a:off x="3625938" y="58015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Dr Linnea Soler</a:t>
          </a:r>
        </a:p>
      </dsp:txBody>
      <dsp:txXfrm>
        <a:off x="3625938" y="58015"/>
        <a:ext cx="1729160" cy="252285"/>
      </dsp:txXfrm>
    </dsp:sp>
    <dsp:sp modelId="{C2F4837C-B02D-467B-B1B5-F2F16EC909AB}">
      <dsp:nvSpPr>
        <dsp:cNvPr id="0" name=""/>
        <dsp:cNvSpPr/>
      </dsp:nvSpPr>
      <dsp:spPr>
        <a:xfrm>
          <a:off x="6234052" y="337379"/>
          <a:ext cx="1729160" cy="1465107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60" b="-5464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338FF-52BA-489B-AEE9-A2B6E8AB5BB6}">
      <dsp:nvSpPr>
        <dsp:cNvPr id="0" name=""/>
        <dsp:cNvSpPr/>
      </dsp:nvSpPr>
      <dsp:spPr>
        <a:xfrm>
          <a:off x="7722063" y="457435"/>
          <a:ext cx="819942" cy="12104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Professor of medical education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School of medicine, dentistry and nursing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MVLS</a:t>
          </a:r>
        </a:p>
      </dsp:txBody>
      <dsp:txXfrm>
        <a:off x="7746078" y="481450"/>
        <a:ext cx="771912" cy="1162456"/>
      </dsp:txXfrm>
    </dsp:sp>
    <dsp:sp modelId="{5C351D31-D385-4BB5-B5BE-07D7BAAA86B0}">
      <dsp:nvSpPr>
        <dsp:cNvPr id="0" name=""/>
        <dsp:cNvSpPr/>
      </dsp:nvSpPr>
      <dsp:spPr>
        <a:xfrm>
          <a:off x="6234052" y="58015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Prof. Lindsey Pope</a:t>
          </a:r>
        </a:p>
      </dsp:txBody>
      <dsp:txXfrm>
        <a:off x="6234052" y="58015"/>
        <a:ext cx="1729160" cy="252285"/>
      </dsp:txXfrm>
    </dsp:sp>
    <dsp:sp modelId="{3723CBD0-3F0C-4804-96E8-E00FAB1F7661}">
      <dsp:nvSpPr>
        <dsp:cNvPr id="0" name=""/>
        <dsp:cNvSpPr/>
      </dsp:nvSpPr>
      <dsp:spPr>
        <a:xfrm>
          <a:off x="1017825" y="2313735"/>
          <a:ext cx="1729160" cy="1465107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9D193-A83C-4EFB-A091-C88C54620D2A}">
      <dsp:nvSpPr>
        <dsp:cNvPr id="0" name=""/>
        <dsp:cNvSpPr/>
      </dsp:nvSpPr>
      <dsp:spPr>
        <a:xfrm>
          <a:off x="2528056" y="2372896"/>
          <a:ext cx="819942" cy="1365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Senior Lecturer in </a:t>
          </a:r>
          <a:r>
            <a:rPr lang="en-GB" sz="900" kern="1200">
              <a:latin typeface="Calibri Light" panose="020F0302020204030204"/>
            </a:rPr>
            <a:t>Theatre</a:t>
          </a:r>
          <a:r>
            <a:rPr lang="en-GB" sz="900" kern="1200"/>
            <a:t> </a:t>
          </a:r>
          <a:r>
            <a:rPr lang="en-GB" sz="900" kern="1200">
              <a:latin typeface="Calibri Light" panose="020F0302020204030204"/>
            </a:rPr>
            <a:t>Studies</a:t>
          </a:r>
          <a:endParaRPr lang="en-GB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School of Culture and Creative Arts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College of Arts</a:t>
          </a:r>
        </a:p>
      </dsp:txBody>
      <dsp:txXfrm>
        <a:off x="2552071" y="2396911"/>
        <a:ext cx="771912" cy="1317612"/>
      </dsp:txXfrm>
    </dsp:sp>
    <dsp:sp modelId="{F6DDB0D1-ADA4-4FEE-B638-2A279053595B}">
      <dsp:nvSpPr>
        <dsp:cNvPr id="0" name=""/>
        <dsp:cNvSpPr/>
      </dsp:nvSpPr>
      <dsp:spPr>
        <a:xfrm>
          <a:off x="1017825" y="2034371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Dr Victoria </a:t>
          </a:r>
          <a:r>
            <a:rPr lang="en-GB" sz="1400" kern="1200">
              <a:latin typeface="Calibri Light" panose="020F0302020204030204"/>
            </a:rPr>
            <a:t>Price</a:t>
          </a:r>
          <a:endParaRPr lang="en-GB" sz="1400" kern="1200"/>
        </a:p>
      </dsp:txBody>
      <dsp:txXfrm>
        <a:off x="1017825" y="2034371"/>
        <a:ext cx="1729160" cy="252285"/>
      </dsp:txXfrm>
    </dsp:sp>
    <dsp:sp modelId="{5A8BA51F-674D-4BC6-A88C-4ED1DF2B14C5}">
      <dsp:nvSpPr>
        <dsp:cNvPr id="0" name=""/>
        <dsp:cNvSpPr/>
      </dsp:nvSpPr>
      <dsp:spPr>
        <a:xfrm>
          <a:off x="3625938" y="2313735"/>
          <a:ext cx="1729160" cy="14651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17F6B6-D0A5-40D6-86DD-C41583952735}">
      <dsp:nvSpPr>
        <dsp:cNvPr id="0" name=""/>
        <dsp:cNvSpPr/>
      </dsp:nvSpPr>
      <dsp:spPr>
        <a:xfrm>
          <a:off x="5124838" y="2518759"/>
          <a:ext cx="819942" cy="853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Lecturer</a:t>
          </a:r>
          <a:endParaRPr lang="en-GB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MVLS Graduate School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MVLS</a:t>
          </a:r>
        </a:p>
      </dsp:txBody>
      <dsp:txXfrm>
        <a:off x="5148853" y="2542774"/>
        <a:ext cx="771912" cy="805368"/>
      </dsp:txXfrm>
    </dsp:sp>
    <dsp:sp modelId="{684571F1-758E-4871-8476-23987EBECC3D}">
      <dsp:nvSpPr>
        <dsp:cNvPr id="0" name=""/>
        <dsp:cNvSpPr/>
      </dsp:nvSpPr>
      <dsp:spPr>
        <a:xfrm>
          <a:off x="3625938" y="2034371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Dr Carolyn Loveridge</a:t>
          </a:r>
        </a:p>
      </dsp:txBody>
      <dsp:txXfrm>
        <a:off x="3625938" y="2034371"/>
        <a:ext cx="1729160" cy="252285"/>
      </dsp:txXfrm>
    </dsp:sp>
    <dsp:sp modelId="{7A91FD7E-35DA-4762-B190-CEA6B7038281}">
      <dsp:nvSpPr>
        <dsp:cNvPr id="0" name=""/>
        <dsp:cNvSpPr/>
      </dsp:nvSpPr>
      <dsp:spPr>
        <a:xfrm>
          <a:off x="6234052" y="2313735"/>
          <a:ext cx="1729160" cy="146510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6E606-EE4A-4606-BE67-FF74A60B38D7}">
      <dsp:nvSpPr>
        <dsp:cNvPr id="0" name=""/>
        <dsp:cNvSpPr/>
      </dsp:nvSpPr>
      <dsp:spPr>
        <a:xfrm>
          <a:off x="7732951" y="2300255"/>
          <a:ext cx="819942" cy="129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Good Practice Adviser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Academic and Digital Development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/>
            <a:t>Academic Services</a:t>
          </a:r>
        </a:p>
      </dsp:txBody>
      <dsp:txXfrm>
        <a:off x="7756966" y="2324270"/>
        <a:ext cx="771912" cy="1242376"/>
      </dsp:txXfrm>
    </dsp:sp>
    <dsp:sp modelId="{D0158FA7-6A11-4109-A6EA-49CFEC0C119F}">
      <dsp:nvSpPr>
        <dsp:cNvPr id="0" name=""/>
        <dsp:cNvSpPr/>
      </dsp:nvSpPr>
      <dsp:spPr>
        <a:xfrm>
          <a:off x="6234052" y="2034371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Dr Sarah Honeychurch</a:t>
          </a:r>
        </a:p>
      </dsp:txBody>
      <dsp:txXfrm>
        <a:off x="6234052" y="2034371"/>
        <a:ext cx="1729160" cy="252285"/>
      </dsp:txXfrm>
    </dsp:sp>
    <dsp:sp modelId="{1D280D96-3BE5-488D-95DA-0BA9C9399EDC}">
      <dsp:nvSpPr>
        <dsp:cNvPr id="0" name=""/>
        <dsp:cNvSpPr/>
      </dsp:nvSpPr>
      <dsp:spPr>
        <a:xfrm>
          <a:off x="2321882" y="4290091"/>
          <a:ext cx="1729160" cy="1465107"/>
        </a:xfrm>
        <a:prstGeom prst="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49" t="-9116" r="-749" b="-5488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BABFE-FF81-4337-9DF9-180D79006254}">
      <dsp:nvSpPr>
        <dsp:cNvPr id="0" name=""/>
        <dsp:cNvSpPr/>
      </dsp:nvSpPr>
      <dsp:spPr>
        <a:xfrm>
          <a:off x="3820781" y="4386012"/>
          <a:ext cx="819942" cy="10716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Lecturer in physical chemistry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School of Chemistry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err="1"/>
            <a:t>CoSE</a:t>
          </a:r>
          <a:endParaRPr lang="en-GB" sz="900" kern="1200"/>
        </a:p>
      </dsp:txBody>
      <dsp:txXfrm>
        <a:off x="3844796" y="4410027"/>
        <a:ext cx="771912" cy="1023573"/>
      </dsp:txXfrm>
    </dsp:sp>
    <dsp:sp modelId="{E71F13C8-D529-4224-B04F-433BB328A22B}">
      <dsp:nvSpPr>
        <dsp:cNvPr id="0" name=""/>
        <dsp:cNvSpPr/>
      </dsp:nvSpPr>
      <dsp:spPr>
        <a:xfrm>
          <a:off x="2321882" y="4010727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Dr Frances Docherty</a:t>
          </a:r>
        </a:p>
      </dsp:txBody>
      <dsp:txXfrm>
        <a:off x="2321882" y="4010727"/>
        <a:ext cx="1729160" cy="252285"/>
      </dsp:txXfrm>
    </dsp:sp>
    <dsp:sp modelId="{AC4A97F8-7EA0-44B7-AD38-14FBE73F3B16}">
      <dsp:nvSpPr>
        <dsp:cNvPr id="0" name=""/>
        <dsp:cNvSpPr/>
      </dsp:nvSpPr>
      <dsp:spPr>
        <a:xfrm>
          <a:off x="4929995" y="4290091"/>
          <a:ext cx="1729160" cy="1465107"/>
        </a:xfrm>
        <a:prstGeom prst="rect">
          <a:avLst/>
        </a:prstGeom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75" t="-10277" r="-1175" b="-4772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918B23-5170-4754-91BF-A445A179347B}">
      <dsp:nvSpPr>
        <dsp:cNvPr id="0" name=""/>
        <dsp:cNvSpPr/>
      </dsp:nvSpPr>
      <dsp:spPr>
        <a:xfrm>
          <a:off x="6428895" y="4495115"/>
          <a:ext cx="819942" cy="853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Senior Lecturer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School of Education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err="1"/>
            <a:t>CoSS</a:t>
          </a:r>
          <a:endParaRPr lang="en-GB" sz="900" kern="1200"/>
        </a:p>
      </dsp:txBody>
      <dsp:txXfrm>
        <a:off x="6452910" y="4519130"/>
        <a:ext cx="771912" cy="805368"/>
      </dsp:txXfrm>
    </dsp:sp>
    <dsp:sp modelId="{A715677A-E192-4E74-9C93-05B333B6F792}">
      <dsp:nvSpPr>
        <dsp:cNvPr id="0" name=""/>
        <dsp:cNvSpPr/>
      </dsp:nvSpPr>
      <dsp:spPr>
        <a:xfrm>
          <a:off x="4929995" y="4010727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Dr Beth Dickson</a:t>
          </a:r>
        </a:p>
      </dsp:txBody>
      <dsp:txXfrm>
        <a:off x="4929995" y="4010727"/>
        <a:ext cx="1729160" cy="252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35CE9-0307-42D1-B94E-7D4F1676D680}" type="datetimeFigureOut">
              <a:rPr lang="de-DE" smtClean="0"/>
              <a:t>22.08.2022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FFEDA-EE8F-424F-B9C2-0262D17B16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18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FEDA-EE8F-424F-B9C2-0262D17B165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321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FEDA-EE8F-424F-B9C2-0262D17B165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63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NT/BD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FEDA-EE8F-424F-B9C2-0262D17B165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0739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FEDA-EE8F-424F-B9C2-0262D17B165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185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FEDA-EE8F-424F-B9C2-0262D17B165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829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FEDA-EE8F-424F-B9C2-0262D17B165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27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FEDA-EE8F-424F-B9C2-0262D17B165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497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FEDA-EE8F-424F-B9C2-0262D17B165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947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FEDA-EE8F-424F-B9C2-0262D17B165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7034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4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39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6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1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6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7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8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8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9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1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a.ac.uk/myglasgow/leads/events/cpd/#sotlnetworkmeetings" TargetMode="External"/><Relationship Id="rId7" Type="http://schemas.openxmlformats.org/officeDocument/2006/relationships/hyperlink" Target="https://twitter.com/UofGADD" TargetMode="External"/><Relationship Id="rId2" Type="http://schemas.openxmlformats.org/officeDocument/2006/relationships/hyperlink" Target="https://teams.microsoft.com/l/team/19%3a34706628dab34db2b73b028244d987f6%40thread.skype/conversations?groupId=0bfcf7ff-4ee5-4066-a56b-daa01a25cc52&amp;tenantId=6e725c29-763a-4f50-81f2-2e254f0133c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UofGSoTL/" TargetMode="External"/><Relationship Id="rId5" Type="http://schemas.openxmlformats.org/officeDocument/2006/relationships/hyperlink" Target="https://www.gla.ac.uk/myglasgow/leads/events/cpd/" TargetMode="External"/><Relationship Id="rId4" Type="http://schemas.openxmlformats.org/officeDocument/2006/relationships/hyperlink" Target="https://uofgsotl.blo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ofgsotl.blog/home/about-sotl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terforengagedlearning.org/studying-engaged-learning/what-is-sotl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cup, coffee, food, beverage&#10;&#10;Description automatically generated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r="25305" b="596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5372313" cy="3204134"/>
          </a:xfrm>
        </p:spPr>
        <p:txBody>
          <a:bodyPr anchor="b">
            <a:normAutofit/>
          </a:bodyPr>
          <a:lstStyle/>
          <a:p>
            <a:pPr algn="l"/>
            <a:r>
              <a:rPr lang="en-GB" err="1"/>
              <a:t>SoTL</a:t>
            </a:r>
            <a:r>
              <a:rPr lang="en-GB"/>
              <a:t> Workshop: Getting started with </a:t>
            </a:r>
            <a:r>
              <a:rPr lang="en-GB" err="1"/>
              <a:t>SoTL</a:t>
            </a:r>
            <a:endParaRPr lang="en-US" sz="4800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FA345D-FB05-46FC-875A-4E837A83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 to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97E2B9-A54C-4A09-AEEA-F3E4B86A2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4473360"/>
            <a:ext cx="9469211" cy="8656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0E267F-6AD5-4CF3-BB94-077C239A96B7}"/>
              </a:ext>
            </a:extLst>
          </p:cNvPr>
          <p:cNvSpPr txBox="1"/>
          <p:nvPr/>
        </p:nvSpPr>
        <p:spPr>
          <a:xfrm>
            <a:off x="11217897" y="282804"/>
            <a:ext cx="72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56E9C-A73A-4799-A3F9-C0B0CC7ECDC2}"/>
              </a:ext>
            </a:extLst>
          </p:cNvPr>
          <p:cNvSpPr txBox="1"/>
          <p:nvPr/>
        </p:nvSpPr>
        <p:spPr>
          <a:xfrm>
            <a:off x="11415859" y="6119567"/>
            <a:ext cx="72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NT</a:t>
            </a:r>
          </a:p>
        </p:txBody>
      </p:sp>
    </p:spTree>
    <p:extLst>
      <p:ext uri="{BB962C8B-B14F-4D97-AF65-F5344CB8AC3E}">
        <p14:creationId xmlns:p14="http://schemas.microsoft.com/office/powerpoint/2010/main" val="318671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D5C0D-CE3C-4CEA-B274-CE6658576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59479"/>
            <a:ext cx="10515600" cy="373017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</a:rPr>
              <a:t>10:15-10:45: networking and focussed discussions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Finding a Topic &amp; Defining Research Questions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Ethics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Methods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Writing up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Dissemination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</a:rPr>
              <a:t>10:45: Final Thoughts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</a:rPr>
              <a:t>10:50-11:00: Comfort Break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</a:rPr>
              <a:t>11:00 – 12:00 </a:t>
            </a:r>
            <a:r>
              <a:rPr lang="en-GB" err="1">
                <a:solidFill>
                  <a:srgbClr val="000000"/>
                </a:solidFill>
              </a:rPr>
              <a:t>SoTL</a:t>
            </a:r>
            <a:r>
              <a:rPr lang="en-GB">
                <a:solidFill>
                  <a:srgbClr val="000000"/>
                </a:solidFill>
              </a:rPr>
              <a:t> Workshop 2</a:t>
            </a:r>
          </a:p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83F833-796F-4D43-A4D3-F80715E66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558799"/>
          </a:xfrm>
        </p:spPr>
        <p:txBody>
          <a:bodyPr>
            <a:noAutofit/>
          </a:bodyPr>
          <a:lstStyle/>
          <a:p>
            <a:r>
              <a:rPr lang="en-GB" sz="4800"/>
              <a:t>Networking and Focussed Discussions </a:t>
            </a:r>
          </a:p>
        </p:txBody>
      </p:sp>
    </p:spTree>
    <p:extLst>
      <p:ext uri="{BB962C8B-B14F-4D97-AF65-F5344CB8AC3E}">
        <p14:creationId xmlns:p14="http://schemas.microsoft.com/office/powerpoint/2010/main" val="3474533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FA345D-FB05-46FC-875A-4E837A83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Signposting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97E2B9-A54C-4A09-AEEA-F3E4B86A2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4473360"/>
            <a:ext cx="9469211" cy="8656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304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38EEE-5038-4726-97C6-33492437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Come and find us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B658A-9184-4A03-94BA-19F0655FC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cs typeface="Calibri"/>
              </a:rPr>
              <a:t>SoTL</a:t>
            </a:r>
            <a:r>
              <a:rPr lang="en-US">
                <a:cs typeface="Calibri"/>
              </a:rPr>
              <a:t> Network </a:t>
            </a:r>
            <a:r>
              <a:rPr lang="en-US">
                <a:cs typeface="Calibri"/>
                <a:hlinkClick r:id="rId2"/>
              </a:rPr>
              <a:t>Teams</a:t>
            </a:r>
            <a:r>
              <a:rPr lang="en-US">
                <a:cs typeface="Calibri"/>
              </a:rPr>
              <a:t> (open to all staff)</a:t>
            </a:r>
          </a:p>
          <a:p>
            <a:r>
              <a:rPr lang="en-US">
                <a:cs typeface="Calibri"/>
              </a:rPr>
              <a:t>Write and Shine: sessions every Friday 9-12 hosted by members of </a:t>
            </a:r>
            <a:r>
              <a:rPr lang="en-US" err="1">
                <a:cs typeface="Calibri"/>
              </a:rPr>
              <a:t>SoTL</a:t>
            </a:r>
            <a:r>
              <a:rPr lang="en-US">
                <a:cs typeface="Calibri"/>
              </a:rPr>
              <a:t> network in the </a:t>
            </a:r>
            <a:r>
              <a:rPr lang="en-US" err="1">
                <a:cs typeface="Calibri"/>
              </a:rPr>
              <a:t>SoTL</a:t>
            </a:r>
            <a:r>
              <a:rPr lang="en-US">
                <a:cs typeface="Calibri"/>
              </a:rPr>
              <a:t> Network Teams</a:t>
            </a:r>
          </a:p>
          <a:p>
            <a:r>
              <a:rPr lang="en-US">
                <a:cs typeface="Calibri"/>
                <a:hlinkClick r:id="rId3"/>
              </a:rPr>
              <a:t>Monthly Network Meetings</a:t>
            </a:r>
            <a:r>
              <a:rPr lang="en-US">
                <a:cs typeface="Calibri"/>
              </a:rPr>
              <a:t> in Remo</a:t>
            </a:r>
          </a:p>
          <a:p>
            <a:r>
              <a:rPr lang="en-US">
                <a:cs typeface="Calibri"/>
              </a:rPr>
              <a:t>UofG </a:t>
            </a:r>
            <a:r>
              <a:rPr lang="en-US" err="1">
                <a:cs typeface="Calibri"/>
              </a:rPr>
              <a:t>SoTL</a:t>
            </a:r>
            <a:r>
              <a:rPr lang="en-US">
                <a:cs typeface="Calibri"/>
              </a:rPr>
              <a:t> </a:t>
            </a:r>
            <a:r>
              <a:rPr lang="en-US">
                <a:cs typeface="Calibri"/>
                <a:hlinkClick r:id="rId4"/>
              </a:rPr>
              <a:t>Blog</a:t>
            </a:r>
            <a:endParaRPr lang="en-US">
              <a:cs typeface="Calibri"/>
            </a:endParaRPr>
          </a:p>
          <a:p>
            <a:r>
              <a:rPr lang="en-US">
                <a:cs typeface="Calibri"/>
                <a:hlinkClick r:id="rId5"/>
              </a:rPr>
              <a:t>CPD </a:t>
            </a:r>
            <a:r>
              <a:rPr lang="en-US" err="1">
                <a:cs typeface="Calibri"/>
                <a:hlinkClick r:id="rId5"/>
              </a:rPr>
              <a:t>SoTL</a:t>
            </a:r>
            <a:r>
              <a:rPr lang="en-US">
                <a:cs typeface="Calibri"/>
                <a:hlinkClick r:id="rId5"/>
              </a:rPr>
              <a:t> Events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Twitter</a:t>
            </a:r>
          </a:p>
          <a:p>
            <a:pPr lvl="1"/>
            <a:r>
              <a:rPr lang="en-US" err="1">
                <a:cs typeface="Calibri"/>
                <a:hlinkClick r:id="rId6"/>
              </a:rPr>
              <a:t>SoTL</a:t>
            </a:r>
            <a:r>
              <a:rPr lang="en-US">
                <a:cs typeface="Calibri"/>
                <a:hlinkClick r:id="rId6"/>
              </a:rPr>
              <a:t> Network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  <a:hlinkClick r:id="rId7"/>
              </a:rPr>
              <a:t>Good Practice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006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A4BD5-64C3-492C-870B-F5F2DFA4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rgbClr val="FFFFFF"/>
                </a:solidFill>
              </a:rPr>
              <a:t>Today’s Sessions</a:t>
            </a:r>
            <a:endParaRPr lang="de-DE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FE668-E9DE-453A-9373-080F4D1D4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rgbClr val="000000"/>
                </a:solidFill>
              </a:rPr>
              <a:t>Welcome</a:t>
            </a:r>
          </a:p>
          <a:p>
            <a:r>
              <a:rPr lang="en-GB" sz="3600">
                <a:solidFill>
                  <a:srgbClr val="000000"/>
                </a:solidFill>
              </a:rPr>
              <a:t>Networking and focussed discussions</a:t>
            </a:r>
          </a:p>
          <a:p>
            <a:r>
              <a:rPr lang="en-GB" sz="3600">
                <a:solidFill>
                  <a:srgbClr val="000000"/>
                </a:solidFill>
              </a:rPr>
              <a:t>Break</a:t>
            </a:r>
          </a:p>
          <a:p>
            <a:r>
              <a:rPr lang="en-GB" sz="3600" err="1">
                <a:solidFill>
                  <a:srgbClr val="000000"/>
                </a:solidFill>
              </a:rPr>
              <a:t>SoTL</a:t>
            </a:r>
            <a:r>
              <a:rPr lang="en-GB" sz="3600">
                <a:solidFill>
                  <a:srgbClr val="000000"/>
                </a:solidFill>
              </a:rPr>
              <a:t> writing goals workshop</a:t>
            </a:r>
          </a:p>
          <a:p>
            <a:endParaRPr lang="de-DE" sz="360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263DB-A715-4194-94DE-4313460683A7}"/>
              </a:ext>
            </a:extLst>
          </p:cNvPr>
          <p:cNvSpPr txBox="1"/>
          <p:nvPr/>
        </p:nvSpPr>
        <p:spPr>
          <a:xfrm>
            <a:off x="11560628" y="155121"/>
            <a:ext cx="43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E9FC7B-70E9-4CA2-BC05-0D94426C7B26}"/>
              </a:ext>
            </a:extLst>
          </p:cNvPr>
          <p:cNvSpPr txBox="1"/>
          <p:nvPr/>
        </p:nvSpPr>
        <p:spPr>
          <a:xfrm>
            <a:off x="11554427" y="6151602"/>
            <a:ext cx="56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BD</a:t>
            </a:r>
          </a:p>
        </p:txBody>
      </p:sp>
    </p:spTree>
    <p:extLst>
      <p:ext uri="{BB962C8B-B14F-4D97-AF65-F5344CB8AC3E}">
        <p14:creationId xmlns:p14="http://schemas.microsoft.com/office/powerpoint/2010/main" val="3467378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70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72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74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DF214-448E-401E-B3A0-C39C5D713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SoTL?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E3D8B-60B0-4BEE-AA13-179EDED19F02}"/>
              </a:ext>
            </a:extLst>
          </p:cNvPr>
          <p:cNvSpPr txBox="1"/>
          <p:nvPr/>
        </p:nvSpPr>
        <p:spPr>
          <a:xfrm>
            <a:off x="11503479" y="220436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17C05D-BB65-4CF7-AFEC-8895DC25E31B}"/>
              </a:ext>
            </a:extLst>
          </p:cNvPr>
          <p:cNvSpPr txBox="1"/>
          <p:nvPr/>
        </p:nvSpPr>
        <p:spPr>
          <a:xfrm>
            <a:off x="11628663" y="6089947"/>
            <a:ext cx="56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BD</a:t>
            </a:r>
          </a:p>
        </p:txBody>
      </p:sp>
    </p:spTree>
    <p:extLst>
      <p:ext uri="{BB962C8B-B14F-4D97-AF65-F5344CB8AC3E}">
        <p14:creationId xmlns:p14="http://schemas.microsoft.com/office/powerpoint/2010/main" val="1194852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5483-6B8D-45A6-9365-3C5137FE6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UofG Definition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2F297-0473-49B2-82FD-0AAF17CD5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374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“…output is increasingly characterised by scholarship, i.e. </a:t>
            </a:r>
            <a:r>
              <a:rPr lang="en-GB" b="0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" panose="02000000000000000000" pitchFamily="2" charset="0"/>
              </a:rPr>
              <a:t>work that relates to the </a:t>
            </a:r>
            <a:r>
              <a:rPr lang="en-GB" b="0" i="0">
                <a:effectLst/>
                <a:latin typeface="Roboto" panose="02000000000000000000" pitchFamily="2" charset="0"/>
              </a:rPr>
              <a:t>study and practice of learning and teaching within an HE setting</a:t>
            </a:r>
            <a:r>
              <a:rPr lang="en-GB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.” </a:t>
            </a:r>
          </a:p>
          <a:p>
            <a:r>
              <a:rPr lang="en-GB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“Scholarship of learning and teaching [that] can include disciplinary research where the </a:t>
            </a:r>
            <a:r>
              <a:rPr lang="en-GB" b="0" i="0">
                <a:effectLst/>
                <a:latin typeface="Roboto" panose="02000000000000000000" pitchFamily="2" charset="0"/>
              </a:rPr>
              <a:t>research demonstrably influences pedagogy and assessment design</a:t>
            </a:r>
            <a:r>
              <a:rPr lang="en-GB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.”</a:t>
            </a:r>
          </a:p>
          <a:p>
            <a:r>
              <a:rPr lang="en-GB"/>
              <a:t>More here: </a:t>
            </a:r>
            <a:r>
              <a:rPr lang="en-GB">
                <a:hlinkClick r:id="rId3"/>
              </a:rPr>
              <a:t>https://uofgsotl.blog/home/about-sotl/</a:t>
            </a:r>
            <a:r>
              <a:rPr lang="en-GB"/>
              <a:t> </a:t>
            </a:r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0074A-8DF3-482B-A093-E747E8F22986}"/>
              </a:ext>
            </a:extLst>
          </p:cNvPr>
          <p:cNvSpPr txBox="1"/>
          <p:nvPr/>
        </p:nvSpPr>
        <p:spPr>
          <a:xfrm>
            <a:off x="11353800" y="206734"/>
            <a:ext cx="626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BD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26497-8583-468A-8A32-7A0D6A6912E1}"/>
              </a:ext>
            </a:extLst>
          </p:cNvPr>
          <p:cNvSpPr txBox="1"/>
          <p:nvPr/>
        </p:nvSpPr>
        <p:spPr>
          <a:xfrm>
            <a:off x="11423878" y="5894614"/>
            <a:ext cx="62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BD</a:t>
            </a:r>
          </a:p>
        </p:txBody>
      </p:sp>
    </p:spTree>
    <p:extLst>
      <p:ext uri="{BB962C8B-B14F-4D97-AF65-F5344CB8AC3E}">
        <p14:creationId xmlns:p14="http://schemas.microsoft.com/office/powerpoint/2010/main" val="3237731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5483-6B8D-45A6-9365-3C5137FE6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Three aspects: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2F297-0473-49B2-82FD-0AAF17CD5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85714" cy="46374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0" i="0"/>
              <a:t>concerned with matters of teaching and learning in higher education context</a:t>
            </a:r>
          </a:p>
          <a:p>
            <a:r>
              <a:rPr lang="en-GB" b="0" i="0"/>
              <a:t>Public</a:t>
            </a:r>
          </a:p>
          <a:p>
            <a:r>
              <a:rPr lang="en-GB" b="0" i="0"/>
              <a:t>subject to peer feedback (or peer-review)</a:t>
            </a:r>
            <a:endParaRPr lang="de-DE"/>
          </a:p>
          <a:p>
            <a:endParaRPr lang="de-DE"/>
          </a:p>
          <a:p>
            <a:pPr marL="0" indent="0">
              <a:buNone/>
            </a:pPr>
            <a:endParaRPr lang="en-GB">
              <a:solidFill>
                <a:schemeClr val="accent1">
                  <a:lumMod val="50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</a:t>
            </a:r>
            <a:r>
              <a:rPr lang="en-GB" err="1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SoTL</a:t>
            </a:r>
            <a:r>
              <a:rPr lang="en-GB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 - Center for Engaged Learning</a:t>
            </a:r>
            <a:endParaRPr lang="de-DE">
              <a:solidFill>
                <a:schemeClr val="accent1">
                  <a:lumMod val="50000"/>
                </a:schemeClr>
              </a:solidFill>
            </a:endParaRPr>
          </a:p>
          <a:p>
            <a:endParaRPr lang="de-DE"/>
          </a:p>
          <a:p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11BDF-1220-4B7F-ACFE-6243FE71C69F}"/>
              </a:ext>
            </a:extLst>
          </p:cNvPr>
          <p:cNvSpPr txBox="1"/>
          <p:nvPr/>
        </p:nvSpPr>
        <p:spPr>
          <a:xfrm>
            <a:off x="11495314" y="244929"/>
            <a:ext cx="52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NT/BD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58A14-E88F-4132-81C7-3C0C8F5886C1}"/>
              </a:ext>
            </a:extLst>
          </p:cNvPr>
          <p:cNvSpPr txBox="1"/>
          <p:nvPr/>
        </p:nvSpPr>
        <p:spPr>
          <a:xfrm>
            <a:off x="11381014" y="5788479"/>
            <a:ext cx="52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CL</a:t>
            </a:r>
          </a:p>
        </p:txBody>
      </p:sp>
    </p:spTree>
    <p:extLst>
      <p:ext uri="{BB962C8B-B14F-4D97-AF65-F5344CB8AC3E}">
        <p14:creationId xmlns:p14="http://schemas.microsoft.com/office/powerpoint/2010/main" val="346514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70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72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74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DF214-448E-401E-B3A0-C39C5D713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Who we 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DE7AB3-4558-46F4-8AE3-E9616C7E3121}"/>
              </a:ext>
            </a:extLst>
          </p:cNvPr>
          <p:cNvSpPr txBox="1"/>
          <p:nvPr/>
        </p:nvSpPr>
        <p:spPr>
          <a:xfrm>
            <a:off x="11438076" y="326571"/>
            <a:ext cx="66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2BD3B-86DE-4D72-B91D-9279B3BB2EDC}"/>
              </a:ext>
            </a:extLst>
          </p:cNvPr>
          <p:cNvSpPr txBox="1"/>
          <p:nvPr/>
        </p:nvSpPr>
        <p:spPr>
          <a:xfrm>
            <a:off x="11438075" y="6090557"/>
            <a:ext cx="48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CL</a:t>
            </a:r>
          </a:p>
        </p:txBody>
      </p:sp>
    </p:spTree>
    <p:extLst>
      <p:ext uri="{BB962C8B-B14F-4D97-AF65-F5344CB8AC3E}">
        <p14:creationId xmlns:p14="http://schemas.microsoft.com/office/powerpoint/2010/main" val="1394435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C7C407D-D11E-4687-83C0-93B680B3D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2615457"/>
              </p:ext>
            </p:extLst>
          </p:nvPr>
        </p:nvGraphicFramePr>
        <p:xfrm>
          <a:off x="2864136" y="507515"/>
          <a:ext cx="9570720" cy="5813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02AEC13-D1A4-4B40-B427-690F520B5B3E}"/>
              </a:ext>
            </a:extLst>
          </p:cNvPr>
          <p:cNvSpPr/>
          <p:nvPr/>
        </p:nvSpPr>
        <p:spPr>
          <a:xfrm>
            <a:off x="3687096" y="522393"/>
            <a:ext cx="7924800" cy="581321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6509E-7102-4B64-9AFE-0E1685ADA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132" y="128919"/>
            <a:ext cx="3491971" cy="1591734"/>
          </a:xfrm>
        </p:spPr>
        <p:txBody>
          <a:bodyPr anchor="ctr"/>
          <a:lstStyle/>
          <a:p>
            <a:pPr algn="ctr"/>
            <a:r>
              <a:rPr lang="en-GB"/>
              <a:t>Who Are We?</a:t>
            </a:r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2D944A-DA05-4DC0-BD81-7CA5469B8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289" y="1729119"/>
            <a:ext cx="2709657" cy="3811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u="sng" err="1"/>
              <a:t>SenSEI</a:t>
            </a:r>
            <a:r>
              <a:rPr lang="en-GB" sz="1800" b="1" u="sng"/>
              <a:t> Group</a:t>
            </a:r>
          </a:p>
          <a:p>
            <a:r>
              <a:rPr lang="en-GB" sz="1800"/>
              <a:t>Interdisciplinary group of academics (all colleges)</a:t>
            </a:r>
          </a:p>
          <a:p>
            <a:r>
              <a:rPr lang="en-GB" sz="1800"/>
              <a:t>All </a:t>
            </a:r>
            <a:r>
              <a:rPr lang="en-GB" sz="1800" err="1"/>
              <a:t>SoTL</a:t>
            </a:r>
            <a:r>
              <a:rPr lang="en-GB" sz="1800"/>
              <a:t> focussed</a:t>
            </a:r>
          </a:p>
          <a:p>
            <a:r>
              <a:rPr lang="en-GB" sz="1800"/>
              <a:t>Various career stages</a:t>
            </a:r>
          </a:p>
          <a:p>
            <a:endParaRPr lang="de-DE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E3B134-57F3-469D-873E-3B6DF400F398}"/>
              </a:ext>
            </a:extLst>
          </p:cNvPr>
          <p:cNvSpPr txBox="1"/>
          <p:nvPr/>
        </p:nvSpPr>
        <p:spPr>
          <a:xfrm>
            <a:off x="11611896" y="195943"/>
            <a:ext cx="43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CC8FF-5CD2-4F62-86BB-C1010036BF46}"/>
              </a:ext>
            </a:extLst>
          </p:cNvPr>
          <p:cNvSpPr txBox="1"/>
          <p:nvPr/>
        </p:nvSpPr>
        <p:spPr>
          <a:xfrm>
            <a:off x="11611896" y="6335607"/>
            <a:ext cx="495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FD</a:t>
            </a:r>
          </a:p>
        </p:txBody>
      </p:sp>
    </p:spTree>
    <p:extLst>
      <p:ext uri="{BB962C8B-B14F-4D97-AF65-F5344CB8AC3E}">
        <p14:creationId xmlns:p14="http://schemas.microsoft.com/office/powerpoint/2010/main" val="2694198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EE0CAC-BDF3-4FCF-BB93-28D645CF0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cs typeface="Calibri Light"/>
              </a:rPr>
              <a:t>How it all began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034B3-01C4-40AC-915F-B0C0CE710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356" y="3081494"/>
            <a:ext cx="10181417" cy="3476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solidFill>
                  <a:srgbClr val="000000"/>
                </a:solidFill>
                <a:cs typeface="Calibri"/>
              </a:rPr>
              <a:t>Coming together with a shared problem</a:t>
            </a:r>
          </a:p>
          <a:p>
            <a:pPr lvl="1"/>
            <a:r>
              <a:rPr lang="en-US" sz="2000">
                <a:solidFill>
                  <a:srgbClr val="000000"/>
                </a:solidFill>
                <a:cs typeface="Calibri"/>
              </a:rPr>
              <a:t>The first discussion—problems with getting ethical permission for SoTL studies</a:t>
            </a:r>
          </a:p>
          <a:p>
            <a:r>
              <a:rPr lang="en-US" sz="2400">
                <a:solidFill>
                  <a:srgbClr val="000000"/>
                </a:solidFill>
                <a:cs typeface="Calibri"/>
              </a:rPr>
              <a:t>Moved into regular discussions 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where we </a:t>
            </a: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reflect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 on our practice and from that have begun to </a:t>
            </a: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enquire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 in a scholarly way </a:t>
            </a:r>
            <a:r>
              <a:rPr lang="en-US" sz="2400">
                <a:solidFill>
                  <a:srgbClr val="000000"/>
                </a:solidFill>
                <a:cs typeface="Calibri"/>
              </a:rPr>
              <a:t>about our identity as academics on a teaching track  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5E1A57E-D126-477B-BD53-B22A01C938E7}"/>
              </a:ext>
            </a:extLst>
          </p:cNvPr>
          <p:cNvSpPr/>
          <p:nvPr/>
        </p:nvSpPr>
        <p:spPr>
          <a:xfrm>
            <a:off x="7853247" y="4971047"/>
            <a:ext cx="2991646" cy="1405260"/>
          </a:xfrm>
          <a:prstGeom prst="wedgeRoundRectCallout">
            <a:avLst>
              <a:gd name="adj1" fmla="val -59949"/>
              <a:gd name="adj2" fmla="val 16588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>
                <a:cs typeface="Calibri"/>
              </a:rPr>
              <a:t>"reflect" and "enquire" are two key scholarly activities</a:t>
            </a:r>
          </a:p>
          <a:p>
            <a:pPr algn="ctr">
              <a:spcAft>
                <a:spcPts val="600"/>
              </a:spcAft>
            </a:pPr>
            <a:r>
              <a:rPr lang="en-US" sz="1100">
                <a:cs typeface="Calibri"/>
              </a:rPr>
              <a:t>(Stenhouse, L. 1975)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33EEE-1998-4713-9C88-8CE4F3DD0894}"/>
              </a:ext>
            </a:extLst>
          </p:cNvPr>
          <p:cNvSpPr txBox="1"/>
          <p:nvPr/>
        </p:nvSpPr>
        <p:spPr>
          <a:xfrm>
            <a:off x="11478986" y="195943"/>
            <a:ext cx="56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B5C45-7638-4044-B1E3-EF405A7B1851}"/>
              </a:ext>
            </a:extLst>
          </p:cNvPr>
          <p:cNvSpPr txBox="1"/>
          <p:nvPr/>
        </p:nvSpPr>
        <p:spPr>
          <a:xfrm>
            <a:off x="11329307" y="5959929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LS</a:t>
            </a:r>
          </a:p>
        </p:txBody>
      </p:sp>
    </p:spTree>
    <p:extLst>
      <p:ext uri="{BB962C8B-B14F-4D97-AF65-F5344CB8AC3E}">
        <p14:creationId xmlns:p14="http://schemas.microsoft.com/office/powerpoint/2010/main" val="440712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EA3EE-1B5D-4808-AA65-C3C4C640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cs typeface="Calibri Light"/>
              </a:rPr>
              <a:t>What we have done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BB0E3-7D0F-40DF-B63D-58E66FC13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261" y="2934269"/>
            <a:ext cx="8223546" cy="269397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400">
                <a:solidFill>
                  <a:srgbClr val="000000"/>
                </a:solidFill>
                <a:cs typeface="Calibri"/>
              </a:rPr>
              <a:t>‘Unconference’ 2021</a:t>
            </a:r>
          </a:p>
          <a:p>
            <a:r>
              <a:rPr lang="en-US" sz="2400">
                <a:solidFill>
                  <a:srgbClr val="000000"/>
                </a:solidFill>
                <a:cs typeface="Calibri"/>
              </a:rPr>
              <a:t>12 days of Christmas 2021 blog and Twitter campaign</a:t>
            </a:r>
          </a:p>
          <a:p>
            <a:r>
              <a:rPr lang="en-US" sz="2400">
                <a:solidFill>
                  <a:srgbClr val="000000"/>
                </a:solidFill>
                <a:cs typeface="Calibri"/>
              </a:rPr>
              <a:t>Blog post</a:t>
            </a:r>
          </a:p>
          <a:p>
            <a:r>
              <a:rPr lang="en-US" sz="2400">
                <a:solidFill>
                  <a:srgbClr val="000000"/>
                </a:solidFill>
                <a:cs typeface="Calibri"/>
              </a:rPr>
              <a:t>#LoveSoTL</a:t>
            </a:r>
          </a:p>
          <a:p>
            <a:r>
              <a:rPr lang="en-US" sz="2400">
                <a:solidFill>
                  <a:srgbClr val="000000"/>
                </a:solidFill>
                <a:cs typeface="Calibri"/>
              </a:rPr>
              <a:t>Currently seeking to publish our work as autoethnography</a:t>
            </a:r>
          </a:p>
          <a:p>
            <a:pPr lvl="1"/>
            <a:r>
              <a:rPr lang="en-US">
                <a:solidFill>
                  <a:srgbClr val="000000"/>
                </a:solidFill>
                <a:cs typeface="Calibri"/>
              </a:rPr>
              <a:t>Identified 9 themes</a:t>
            </a:r>
          </a:p>
          <a:p>
            <a:pPr lvl="1"/>
            <a:r>
              <a:rPr lang="en-US">
                <a:solidFill>
                  <a:srgbClr val="000000"/>
                </a:solidFill>
                <a:cs typeface="Calibri"/>
              </a:rPr>
              <a:t>Sub-</a:t>
            </a:r>
            <a:r>
              <a:rPr lang="en-US" err="1">
                <a:solidFill>
                  <a:srgbClr val="000000"/>
                </a:solidFill>
                <a:cs typeface="Calibri"/>
              </a:rPr>
              <a:t>categorised</a:t>
            </a:r>
            <a:r>
              <a:rPr lang="en-US">
                <a:solidFill>
                  <a:srgbClr val="000000"/>
                </a:solidFill>
                <a:cs typeface="Calibri"/>
              </a:rPr>
              <a:t> into 3 papers</a:t>
            </a:r>
          </a:p>
          <a:p>
            <a:pPr lvl="1"/>
            <a:r>
              <a:rPr lang="en-US">
                <a:solidFill>
                  <a:srgbClr val="000000"/>
                </a:solidFill>
                <a:cs typeface="Calibri"/>
              </a:rPr>
              <a:t>Working on first subtheme</a:t>
            </a:r>
          </a:p>
          <a:p>
            <a:pPr lvl="1"/>
            <a:endParaRPr lang="en-US">
              <a:solidFill>
                <a:srgbClr val="000000"/>
              </a:solidFill>
              <a:cs typeface="Calibri"/>
            </a:endParaRPr>
          </a:p>
          <a:p>
            <a:pPr lvl="1"/>
            <a:endParaRPr lang="en-US">
              <a:solidFill>
                <a:srgbClr val="000000"/>
              </a:solidFill>
              <a:cs typeface="Calibri"/>
            </a:endParaRPr>
          </a:p>
          <a:p>
            <a:pPr lvl="1"/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E480F7-A6D7-43C6-8CF1-03CB3A6E21B8}"/>
              </a:ext>
            </a:extLst>
          </p:cNvPr>
          <p:cNvSpPr txBox="1"/>
          <p:nvPr/>
        </p:nvSpPr>
        <p:spPr>
          <a:xfrm>
            <a:off x="11470821" y="212271"/>
            <a:ext cx="52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C0D84-1E24-4304-8A77-EB741D5C33F7}"/>
              </a:ext>
            </a:extLst>
          </p:cNvPr>
          <p:cNvSpPr txBox="1"/>
          <p:nvPr/>
        </p:nvSpPr>
        <p:spPr>
          <a:xfrm>
            <a:off x="11470821" y="5992586"/>
            <a:ext cx="52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NT</a:t>
            </a:r>
          </a:p>
        </p:txBody>
      </p:sp>
    </p:spTree>
    <p:extLst>
      <p:ext uri="{BB962C8B-B14F-4D97-AF65-F5344CB8AC3E}">
        <p14:creationId xmlns:p14="http://schemas.microsoft.com/office/powerpoint/2010/main" val="2293758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26AA832FA8AA4B8FE1C9CD327201B1" ma:contentTypeVersion="9" ma:contentTypeDescription="Create a new document." ma:contentTypeScope="" ma:versionID="8be1a7fb94ef19f7509b1c16195e761d">
  <xsd:schema xmlns:xsd="http://www.w3.org/2001/XMLSchema" xmlns:xs="http://www.w3.org/2001/XMLSchema" xmlns:p="http://schemas.microsoft.com/office/2006/metadata/properties" xmlns:ns2="9120e742-0cf5-4944-a7e3-22b0d022844f" targetNamespace="http://schemas.microsoft.com/office/2006/metadata/properties" ma:root="true" ma:fieldsID="82c747b4df9ddd1078bd51214ea67abb" ns2:_="">
    <xsd:import namespace="9120e742-0cf5-4944-a7e3-22b0d02284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0e742-0cf5-4944-a7e3-22b0d02284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D185C3-3162-4D40-8EB4-EE8A83E051FA}">
  <ds:schemaRefs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9120e742-0cf5-4944-a7e3-22b0d022844f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E698B0F-10CE-48AC-889B-DA31EACF52D9}">
  <ds:schemaRefs>
    <ds:schemaRef ds:uri="9120e742-0cf5-4944-a7e3-22b0d02284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4B1FC77-8B7A-490C-BFFC-C9934DF749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481</Words>
  <Application>Microsoft Office PowerPoint</Application>
  <PresentationFormat>Widescreen</PresentationFormat>
  <Paragraphs>129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Roboto</vt:lpstr>
      <vt:lpstr>Office Theme</vt:lpstr>
      <vt:lpstr>SoTL Workshop: Getting started with SoTL</vt:lpstr>
      <vt:lpstr>Today’s Sessions</vt:lpstr>
      <vt:lpstr>What is SoTL?</vt:lpstr>
      <vt:lpstr>UofG Definition</vt:lpstr>
      <vt:lpstr>Three aspects:</vt:lpstr>
      <vt:lpstr>Who we are</vt:lpstr>
      <vt:lpstr>Who Are We?</vt:lpstr>
      <vt:lpstr>How it all began</vt:lpstr>
      <vt:lpstr>What we have done</vt:lpstr>
      <vt:lpstr>Over to You</vt:lpstr>
      <vt:lpstr>Networking and Focussed Discussions </vt:lpstr>
      <vt:lpstr>Signposting</vt:lpstr>
      <vt:lpstr>Come and find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SoTL Workshop: Transforming Teaching by Taking Stock </dc:title>
  <dc:creator>Nathalie S</dc:creator>
  <cp:lastModifiedBy>Sarah Honeychurch</cp:lastModifiedBy>
  <cp:revision>2</cp:revision>
  <dcterms:created xsi:type="dcterms:W3CDTF">2021-06-08T14:39:51Z</dcterms:created>
  <dcterms:modified xsi:type="dcterms:W3CDTF">2022-08-22T08:50:33Z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0x0101009526AA832FA8AA4B8FE1C9CD327201B1</vt:lpwstr>
  </property>
</Properties>
</file>