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7" r:id="rId7"/>
    <p:sldId id="268" r:id="rId8"/>
    <p:sldId id="274" r:id="rId9"/>
    <p:sldId id="269" r:id="rId10"/>
    <p:sldId id="272" r:id="rId11"/>
    <p:sldId id="271" r:id="rId12"/>
  </p:sldIdLst>
  <p:sldSz cx="9144000" cy="6858000" type="screen4x3"/>
  <p:notesSz cx="6889750" cy="100187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13DF3-659A-4F93-8B0E-DAAA852EB8C9}" v="89" dt="2022-10-26T13:47:21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>
      <p:cViewPr varScale="1">
        <p:scale>
          <a:sx n="124" d="100"/>
          <a:sy n="124" d="100"/>
        </p:scale>
        <p:origin x="10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oneychurch" userId="27699185-b0e2-4d36-afb9-e80f2c94aab7" providerId="ADAL" clId="{82813DF3-659A-4F93-8B0E-DAAA852EB8C9}"/>
    <pc:docChg chg="undo custSel addSld delSld modSld sldOrd">
      <pc:chgData name="Sarah Honeychurch" userId="27699185-b0e2-4d36-afb9-e80f2c94aab7" providerId="ADAL" clId="{82813DF3-659A-4F93-8B0E-DAAA852EB8C9}" dt="2022-10-26T14:06:05.682" v="2508" actId="255"/>
      <pc:docMkLst>
        <pc:docMk/>
      </pc:docMkLst>
      <pc:sldChg chg="addSp delSp modSp mod">
        <pc:chgData name="Sarah Honeychurch" userId="27699185-b0e2-4d36-afb9-e80f2c94aab7" providerId="ADAL" clId="{82813DF3-659A-4F93-8B0E-DAAA852EB8C9}" dt="2022-10-26T10:53:15.748" v="2365" actId="14100"/>
        <pc:sldMkLst>
          <pc:docMk/>
          <pc:sldMk cId="0" sldId="256"/>
        </pc:sldMkLst>
        <pc:spChg chg="add del">
          <ac:chgData name="Sarah Honeychurch" userId="27699185-b0e2-4d36-afb9-e80f2c94aab7" providerId="ADAL" clId="{82813DF3-659A-4F93-8B0E-DAAA852EB8C9}" dt="2022-10-26T10:52:48.996" v="2359" actId="21"/>
          <ac:spMkLst>
            <pc:docMk/>
            <pc:sldMk cId="0" sldId="256"/>
            <ac:spMk id="11266" creationId="{B9D8AE9F-9E6B-50E8-1A06-D0FE027E8A17}"/>
          </ac:spMkLst>
        </pc:spChg>
        <pc:spChg chg="del mod">
          <ac:chgData name="Sarah Honeychurch" userId="27699185-b0e2-4d36-afb9-e80f2c94aab7" providerId="ADAL" clId="{82813DF3-659A-4F93-8B0E-DAAA852EB8C9}" dt="2022-10-26T10:52:55.491" v="2360" actId="21"/>
          <ac:spMkLst>
            <pc:docMk/>
            <pc:sldMk cId="0" sldId="256"/>
            <ac:spMk id="11267" creationId="{BC3B2BA7-DF47-90E7-42C8-C551758459D6}"/>
          </ac:spMkLst>
        </pc:spChg>
        <pc:spChg chg="mod">
          <ac:chgData name="Sarah Honeychurch" userId="27699185-b0e2-4d36-afb9-e80f2c94aab7" providerId="ADAL" clId="{82813DF3-659A-4F93-8B0E-DAAA852EB8C9}" dt="2022-10-26T10:53:15.748" v="2365" actId="14100"/>
          <ac:spMkLst>
            <pc:docMk/>
            <pc:sldMk cId="0" sldId="256"/>
            <ac:spMk id="11268" creationId="{701BFD03-EA28-8D1E-E6F2-5DC132D39FA3}"/>
          </ac:spMkLst>
        </pc:spChg>
        <pc:picChg chg="add del mod">
          <ac:chgData name="Sarah Honeychurch" userId="27699185-b0e2-4d36-afb9-e80f2c94aab7" providerId="ADAL" clId="{82813DF3-659A-4F93-8B0E-DAAA852EB8C9}" dt="2022-10-21T10:32:58.277" v="155" actId="21"/>
          <ac:picMkLst>
            <pc:docMk/>
            <pc:sldMk cId="0" sldId="256"/>
            <ac:picMk id="3" creationId="{408571AF-32DD-FE1D-B52D-9D27DA767A33}"/>
          </ac:picMkLst>
        </pc:picChg>
      </pc:sldChg>
      <pc:sldChg chg="modSp mod">
        <pc:chgData name="Sarah Honeychurch" userId="27699185-b0e2-4d36-afb9-e80f2c94aab7" providerId="ADAL" clId="{82813DF3-659A-4F93-8B0E-DAAA852EB8C9}" dt="2022-10-21T10:35:17.547" v="349" actId="20577"/>
        <pc:sldMkLst>
          <pc:docMk/>
          <pc:sldMk cId="1921414692" sldId="257"/>
        </pc:sldMkLst>
        <pc:spChg chg="mod">
          <ac:chgData name="Sarah Honeychurch" userId="27699185-b0e2-4d36-afb9-e80f2c94aab7" providerId="ADAL" clId="{82813DF3-659A-4F93-8B0E-DAAA852EB8C9}" dt="2022-10-21T10:35:17.547" v="349" actId="20577"/>
          <ac:spMkLst>
            <pc:docMk/>
            <pc:sldMk cId="1921414692" sldId="257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1T10:35:05.283" v="330" actId="20577"/>
          <ac:spMkLst>
            <pc:docMk/>
            <pc:sldMk cId="1921414692" sldId="257"/>
            <ac:spMk id="3" creationId="{6CE3123A-E4B0-B72A-7C90-37A33E367BCF}"/>
          </ac:spMkLst>
        </pc:spChg>
      </pc:sldChg>
      <pc:sldChg chg="addSp modSp new del mod">
        <pc:chgData name="Sarah Honeychurch" userId="27699185-b0e2-4d36-afb9-e80f2c94aab7" providerId="ADAL" clId="{82813DF3-659A-4F93-8B0E-DAAA852EB8C9}" dt="2022-10-21T13:18:27.641" v="1603" actId="2696"/>
        <pc:sldMkLst>
          <pc:docMk/>
          <pc:sldMk cId="2150158033" sldId="258"/>
        </pc:sldMkLst>
        <pc:picChg chg="add mod">
          <ac:chgData name="Sarah Honeychurch" userId="27699185-b0e2-4d36-afb9-e80f2c94aab7" providerId="ADAL" clId="{82813DF3-659A-4F93-8B0E-DAAA852EB8C9}" dt="2022-10-21T10:33:13.586" v="158" actId="1076"/>
          <ac:picMkLst>
            <pc:docMk/>
            <pc:sldMk cId="2150158033" sldId="258"/>
            <ac:picMk id="4" creationId="{243B4E91-4C4E-B4B5-A8DD-4D5307B11C20}"/>
          </ac:picMkLst>
        </pc:picChg>
      </pc:sldChg>
      <pc:sldChg chg="new del">
        <pc:chgData name="Sarah Honeychurch" userId="27699185-b0e2-4d36-afb9-e80f2c94aab7" providerId="ADAL" clId="{82813DF3-659A-4F93-8B0E-DAAA852EB8C9}" dt="2022-10-21T10:35:29.330" v="351" actId="680"/>
        <pc:sldMkLst>
          <pc:docMk/>
          <pc:sldMk cId="84777272" sldId="259"/>
        </pc:sldMkLst>
      </pc:sldChg>
      <pc:sldChg chg="modSp add mod">
        <pc:chgData name="Sarah Honeychurch" userId="27699185-b0e2-4d36-afb9-e80f2c94aab7" providerId="ADAL" clId="{82813DF3-659A-4F93-8B0E-DAAA852EB8C9}" dt="2022-10-26T10:17:03.686" v="2285" actId="20577"/>
        <pc:sldMkLst>
          <pc:docMk/>
          <pc:sldMk cId="2907677344" sldId="259"/>
        </pc:sldMkLst>
        <pc:spChg chg="mod">
          <ac:chgData name="Sarah Honeychurch" userId="27699185-b0e2-4d36-afb9-e80f2c94aab7" providerId="ADAL" clId="{82813DF3-659A-4F93-8B0E-DAAA852EB8C9}" dt="2022-10-21T10:36:08.043" v="393" actId="20577"/>
          <ac:spMkLst>
            <pc:docMk/>
            <pc:sldMk cId="2907677344" sldId="259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6T10:17:03.686" v="2285" actId="20577"/>
          <ac:spMkLst>
            <pc:docMk/>
            <pc:sldMk cId="2907677344" sldId="259"/>
            <ac:spMk id="3" creationId="{6CE3123A-E4B0-B72A-7C90-37A33E367BCF}"/>
          </ac:spMkLst>
        </pc:spChg>
      </pc:sldChg>
      <pc:sldChg chg="modSp add mod">
        <pc:chgData name="Sarah Honeychurch" userId="27699185-b0e2-4d36-afb9-e80f2c94aab7" providerId="ADAL" clId="{82813DF3-659A-4F93-8B0E-DAAA852EB8C9}" dt="2022-10-26T14:06:05.682" v="2508" actId="255"/>
        <pc:sldMkLst>
          <pc:docMk/>
          <pc:sldMk cId="1181318169" sldId="260"/>
        </pc:sldMkLst>
        <pc:spChg chg="mod">
          <ac:chgData name="Sarah Honeychurch" userId="27699185-b0e2-4d36-afb9-e80f2c94aab7" providerId="ADAL" clId="{82813DF3-659A-4F93-8B0E-DAAA852EB8C9}" dt="2022-10-21T12:49:47.435" v="695" actId="20577"/>
          <ac:spMkLst>
            <pc:docMk/>
            <pc:sldMk cId="1181318169" sldId="260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6T14:06:05.682" v="2508" actId="255"/>
          <ac:spMkLst>
            <pc:docMk/>
            <pc:sldMk cId="1181318169" sldId="260"/>
            <ac:spMk id="3" creationId="{6CE3123A-E4B0-B72A-7C90-37A33E367BCF}"/>
          </ac:spMkLst>
        </pc:spChg>
      </pc:sldChg>
      <pc:sldChg chg="modSp add del mod">
        <pc:chgData name="Sarah Honeychurch" userId="27699185-b0e2-4d36-afb9-e80f2c94aab7" providerId="ADAL" clId="{82813DF3-659A-4F93-8B0E-DAAA852EB8C9}" dt="2022-10-26T10:13:37.322" v="2197" actId="2696"/>
        <pc:sldMkLst>
          <pc:docMk/>
          <pc:sldMk cId="2511121590" sldId="261"/>
        </pc:sldMkLst>
        <pc:spChg chg="mod">
          <ac:chgData name="Sarah Honeychurch" userId="27699185-b0e2-4d36-afb9-e80f2c94aab7" providerId="ADAL" clId="{82813DF3-659A-4F93-8B0E-DAAA852EB8C9}" dt="2022-10-21T12:58:33.461" v="886" actId="20577"/>
          <ac:spMkLst>
            <pc:docMk/>
            <pc:sldMk cId="2511121590" sldId="261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6T10:11:02.556" v="2167" actId="14100"/>
          <ac:spMkLst>
            <pc:docMk/>
            <pc:sldMk cId="2511121590" sldId="261"/>
            <ac:spMk id="3" creationId="{6CE3123A-E4B0-B72A-7C90-37A33E367BCF}"/>
          </ac:spMkLst>
        </pc:spChg>
      </pc:sldChg>
      <pc:sldChg chg="modSp add del mod ord">
        <pc:chgData name="Sarah Honeychurch" userId="27699185-b0e2-4d36-afb9-e80f2c94aab7" providerId="ADAL" clId="{82813DF3-659A-4F93-8B0E-DAAA852EB8C9}" dt="2022-10-26T10:09:42.037" v="2161" actId="2696"/>
        <pc:sldMkLst>
          <pc:docMk/>
          <pc:sldMk cId="4240712911" sldId="262"/>
        </pc:sldMkLst>
        <pc:spChg chg="mod">
          <ac:chgData name="Sarah Honeychurch" userId="27699185-b0e2-4d36-afb9-e80f2c94aab7" providerId="ADAL" clId="{82813DF3-659A-4F93-8B0E-DAAA852EB8C9}" dt="2022-10-21T12:58:21.287" v="858" actId="20577"/>
          <ac:spMkLst>
            <pc:docMk/>
            <pc:sldMk cId="4240712911" sldId="262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1T12:53:16.731" v="853" actId="20577"/>
          <ac:spMkLst>
            <pc:docMk/>
            <pc:sldMk cId="4240712911" sldId="262"/>
            <ac:spMk id="3" creationId="{6CE3123A-E4B0-B72A-7C90-37A33E367BCF}"/>
          </ac:spMkLst>
        </pc:spChg>
      </pc:sldChg>
      <pc:sldChg chg="modSp add del mod">
        <pc:chgData name="Sarah Honeychurch" userId="27699185-b0e2-4d36-afb9-e80f2c94aab7" providerId="ADAL" clId="{82813DF3-659A-4F93-8B0E-DAAA852EB8C9}" dt="2022-10-26T10:13:37.322" v="2197" actId="2696"/>
        <pc:sldMkLst>
          <pc:docMk/>
          <pc:sldMk cId="3201852595" sldId="263"/>
        </pc:sldMkLst>
        <pc:spChg chg="mod">
          <ac:chgData name="Sarah Honeychurch" userId="27699185-b0e2-4d36-afb9-e80f2c94aab7" providerId="ADAL" clId="{82813DF3-659A-4F93-8B0E-DAAA852EB8C9}" dt="2022-10-21T12:58:40.747" v="893" actId="20577"/>
          <ac:spMkLst>
            <pc:docMk/>
            <pc:sldMk cId="3201852595" sldId="263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6T10:10:51.746" v="2165" actId="14100"/>
          <ac:spMkLst>
            <pc:docMk/>
            <pc:sldMk cId="3201852595" sldId="263"/>
            <ac:spMk id="3" creationId="{6CE3123A-E4B0-B72A-7C90-37A33E367BCF}"/>
          </ac:spMkLst>
        </pc:spChg>
      </pc:sldChg>
      <pc:sldChg chg="new del">
        <pc:chgData name="Sarah Honeychurch" userId="27699185-b0e2-4d36-afb9-e80f2c94aab7" providerId="ADAL" clId="{82813DF3-659A-4F93-8B0E-DAAA852EB8C9}" dt="2022-10-21T12:51:26.855" v="702" actId="680"/>
        <pc:sldMkLst>
          <pc:docMk/>
          <pc:sldMk cId="3416406183" sldId="263"/>
        </pc:sldMkLst>
      </pc:sldChg>
      <pc:sldChg chg="modSp add del mod">
        <pc:chgData name="Sarah Honeychurch" userId="27699185-b0e2-4d36-afb9-e80f2c94aab7" providerId="ADAL" clId="{82813DF3-659A-4F93-8B0E-DAAA852EB8C9}" dt="2022-10-26T10:13:37.322" v="2197" actId="2696"/>
        <pc:sldMkLst>
          <pc:docMk/>
          <pc:sldMk cId="2469858906" sldId="264"/>
        </pc:sldMkLst>
        <pc:spChg chg="mod">
          <ac:chgData name="Sarah Honeychurch" userId="27699185-b0e2-4d36-afb9-e80f2c94aab7" providerId="ADAL" clId="{82813DF3-659A-4F93-8B0E-DAAA852EB8C9}" dt="2022-10-21T12:58:59.197" v="916" actId="20577"/>
          <ac:spMkLst>
            <pc:docMk/>
            <pc:sldMk cId="2469858906" sldId="264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1T13:02:27.763" v="938" actId="14100"/>
          <ac:spMkLst>
            <pc:docMk/>
            <pc:sldMk cId="2469858906" sldId="264"/>
            <ac:spMk id="3" creationId="{6CE3123A-E4B0-B72A-7C90-37A33E367BCF}"/>
          </ac:spMkLst>
        </pc:spChg>
      </pc:sldChg>
      <pc:sldChg chg="addSp delSp modSp add mod">
        <pc:chgData name="Sarah Honeychurch" userId="27699185-b0e2-4d36-afb9-e80f2c94aab7" providerId="ADAL" clId="{82813DF3-659A-4F93-8B0E-DAAA852EB8C9}" dt="2022-10-26T13:47:14.441" v="2504" actId="21"/>
        <pc:sldMkLst>
          <pc:docMk/>
          <pc:sldMk cId="4226168301" sldId="265"/>
        </pc:sldMkLst>
        <pc:spChg chg="mod">
          <ac:chgData name="Sarah Honeychurch" userId="27699185-b0e2-4d36-afb9-e80f2c94aab7" providerId="ADAL" clId="{82813DF3-659A-4F93-8B0E-DAAA852EB8C9}" dt="2022-10-21T13:15:47.233" v="1383" actId="20577"/>
          <ac:spMkLst>
            <pc:docMk/>
            <pc:sldMk cId="4226168301" sldId="265"/>
            <ac:spMk id="2" creationId="{B3BAEE58-A945-D93A-5561-35C7CE916562}"/>
          </ac:spMkLst>
        </pc:spChg>
        <pc:spChg chg="add del mod">
          <ac:chgData name="Sarah Honeychurch" userId="27699185-b0e2-4d36-afb9-e80f2c94aab7" providerId="ADAL" clId="{82813DF3-659A-4F93-8B0E-DAAA852EB8C9}" dt="2022-10-26T13:47:14.441" v="2504" actId="21"/>
          <ac:spMkLst>
            <pc:docMk/>
            <pc:sldMk cId="4226168301" sldId="265"/>
            <ac:spMk id="3" creationId="{1448D8D0-9B2E-E921-3704-1BD90DA1FD17}"/>
          </ac:spMkLst>
        </pc:spChg>
        <pc:spChg chg="del mod">
          <ac:chgData name="Sarah Honeychurch" userId="27699185-b0e2-4d36-afb9-e80f2c94aab7" providerId="ADAL" clId="{82813DF3-659A-4F93-8B0E-DAAA852EB8C9}" dt="2022-10-21T13:10:49.177" v="1192" actId="21"/>
          <ac:spMkLst>
            <pc:docMk/>
            <pc:sldMk cId="4226168301" sldId="265"/>
            <ac:spMk id="3" creationId="{6CE3123A-E4B0-B72A-7C90-37A33E367BCF}"/>
          </ac:spMkLst>
        </pc:spChg>
        <pc:spChg chg="add del mod">
          <ac:chgData name="Sarah Honeychurch" userId="27699185-b0e2-4d36-afb9-e80f2c94aab7" providerId="ADAL" clId="{82813DF3-659A-4F93-8B0E-DAAA852EB8C9}" dt="2022-10-21T13:13:11.025" v="1197" actId="21"/>
          <ac:spMkLst>
            <pc:docMk/>
            <pc:sldMk cId="4226168301" sldId="265"/>
            <ac:spMk id="4" creationId="{D3BDB39C-CE56-391B-FDEB-D4AA92C92CCF}"/>
          </ac:spMkLst>
        </pc:spChg>
        <pc:graphicFrameChg chg="add mod modGraphic">
          <ac:chgData name="Sarah Honeychurch" userId="27699185-b0e2-4d36-afb9-e80f2c94aab7" providerId="ADAL" clId="{82813DF3-659A-4F93-8B0E-DAAA852EB8C9}" dt="2022-10-26T13:47:02.203" v="2503" actId="5793"/>
          <ac:graphicFrameMkLst>
            <pc:docMk/>
            <pc:sldMk cId="4226168301" sldId="265"/>
            <ac:graphicFrameMk id="5" creationId="{AFCC7EE2-96BB-96FD-A51A-DC3076FBF2EB}"/>
          </ac:graphicFrameMkLst>
        </pc:graphicFrameChg>
      </pc:sldChg>
      <pc:sldChg chg="modSp add del mod">
        <pc:chgData name="Sarah Honeychurch" userId="27699185-b0e2-4d36-afb9-e80f2c94aab7" providerId="ADAL" clId="{82813DF3-659A-4F93-8B0E-DAAA852EB8C9}" dt="2022-10-26T10:13:37.322" v="2197" actId="2696"/>
        <pc:sldMkLst>
          <pc:docMk/>
          <pc:sldMk cId="2232923657" sldId="266"/>
        </pc:sldMkLst>
        <pc:spChg chg="mod">
          <ac:chgData name="Sarah Honeychurch" userId="27699185-b0e2-4d36-afb9-e80f2c94aab7" providerId="ADAL" clId="{82813DF3-659A-4F93-8B0E-DAAA852EB8C9}" dt="2022-10-21T12:59:09.436" v="927" actId="20577"/>
          <ac:spMkLst>
            <pc:docMk/>
            <pc:sldMk cId="2232923657" sldId="266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1T13:03:45.877" v="946" actId="20577"/>
          <ac:spMkLst>
            <pc:docMk/>
            <pc:sldMk cId="2232923657" sldId="266"/>
            <ac:spMk id="3" creationId="{6CE3123A-E4B0-B72A-7C90-37A33E367BCF}"/>
          </ac:spMkLst>
        </pc:spChg>
      </pc:sldChg>
      <pc:sldChg chg="addSp delSp modSp add mod">
        <pc:chgData name="Sarah Honeychurch" userId="27699185-b0e2-4d36-afb9-e80f2c94aab7" providerId="ADAL" clId="{82813DF3-659A-4F93-8B0E-DAAA852EB8C9}" dt="2022-10-25T12:40:46.970" v="1761" actId="11"/>
        <pc:sldMkLst>
          <pc:docMk/>
          <pc:sldMk cId="86593390" sldId="267"/>
        </pc:sldMkLst>
        <pc:spChg chg="mod">
          <ac:chgData name="Sarah Honeychurch" userId="27699185-b0e2-4d36-afb9-e80f2c94aab7" providerId="ADAL" clId="{82813DF3-659A-4F93-8B0E-DAAA852EB8C9}" dt="2022-10-25T12:29:00.725" v="1678" actId="20577"/>
          <ac:spMkLst>
            <pc:docMk/>
            <pc:sldMk cId="86593390" sldId="267"/>
            <ac:spMk id="2" creationId="{B3BAEE58-A945-D93A-5561-35C7CE916562}"/>
          </ac:spMkLst>
        </pc:spChg>
        <pc:spChg chg="del">
          <ac:chgData name="Sarah Honeychurch" userId="27699185-b0e2-4d36-afb9-e80f2c94aab7" providerId="ADAL" clId="{82813DF3-659A-4F93-8B0E-DAAA852EB8C9}" dt="2022-10-25T12:32:40.604" v="1690" actId="21"/>
          <ac:spMkLst>
            <pc:docMk/>
            <pc:sldMk cId="86593390" sldId="267"/>
            <ac:spMk id="3" creationId="{6CE3123A-E4B0-B72A-7C90-37A33E367BCF}"/>
          </ac:spMkLst>
        </pc:spChg>
        <pc:graphicFrameChg chg="add del mod">
          <ac:chgData name="Sarah Honeychurch" userId="27699185-b0e2-4d36-afb9-e80f2c94aab7" providerId="ADAL" clId="{82813DF3-659A-4F93-8B0E-DAAA852EB8C9}" dt="2022-10-25T12:31:30.151" v="1685"/>
          <ac:graphicFrameMkLst>
            <pc:docMk/>
            <pc:sldMk cId="86593390" sldId="267"/>
            <ac:graphicFrameMk id="4" creationId="{32E864E5-4A09-95B8-C437-394BBB1A3C1A}"/>
          </ac:graphicFrameMkLst>
        </pc:graphicFrameChg>
        <pc:graphicFrameChg chg="add del mod">
          <ac:chgData name="Sarah Honeychurch" userId="27699185-b0e2-4d36-afb9-e80f2c94aab7" providerId="ADAL" clId="{82813DF3-659A-4F93-8B0E-DAAA852EB8C9}" dt="2022-10-25T12:32:14.922" v="1687"/>
          <ac:graphicFrameMkLst>
            <pc:docMk/>
            <pc:sldMk cId="86593390" sldId="267"/>
            <ac:graphicFrameMk id="5" creationId="{66B70DCE-787E-193A-CDEE-C1A882B4A1B1}"/>
          </ac:graphicFrameMkLst>
        </pc:graphicFrameChg>
        <pc:graphicFrameChg chg="add mod modGraphic">
          <ac:chgData name="Sarah Honeychurch" userId="27699185-b0e2-4d36-afb9-e80f2c94aab7" providerId="ADAL" clId="{82813DF3-659A-4F93-8B0E-DAAA852EB8C9}" dt="2022-10-25T12:40:46.970" v="1761" actId="11"/>
          <ac:graphicFrameMkLst>
            <pc:docMk/>
            <pc:sldMk cId="86593390" sldId="267"/>
            <ac:graphicFrameMk id="6" creationId="{4CD68737-B615-BE01-ED97-D75F787384EE}"/>
          </ac:graphicFrameMkLst>
        </pc:graphicFrameChg>
      </pc:sldChg>
      <pc:sldChg chg="modSp add mod">
        <pc:chgData name="Sarah Honeychurch" userId="27699185-b0e2-4d36-afb9-e80f2c94aab7" providerId="ADAL" clId="{82813DF3-659A-4F93-8B0E-DAAA852EB8C9}" dt="2022-10-26T13:43:22.857" v="2479"/>
        <pc:sldMkLst>
          <pc:docMk/>
          <pc:sldMk cId="1453787627" sldId="268"/>
        </pc:sldMkLst>
        <pc:graphicFrameChg chg="mod modGraphic">
          <ac:chgData name="Sarah Honeychurch" userId="27699185-b0e2-4d36-afb9-e80f2c94aab7" providerId="ADAL" clId="{82813DF3-659A-4F93-8B0E-DAAA852EB8C9}" dt="2022-10-26T13:43:22.857" v="2479"/>
          <ac:graphicFrameMkLst>
            <pc:docMk/>
            <pc:sldMk cId="1453787627" sldId="268"/>
            <ac:graphicFrameMk id="6" creationId="{4CD68737-B615-BE01-ED97-D75F787384EE}"/>
          </ac:graphicFrameMkLst>
        </pc:graphicFrameChg>
      </pc:sldChg>
      <pc:sldChg chg="add del">
        <pc:chgData name="Sarah Honeychurch" userId="27699185-b0e2-4d36-afb9-e80f2c94aab7" providerId="ADAL" clId="{82813DF3-659A-4F93-8B0E-DAAA852EB8C9}" dt="2022-10-25T12:32:15.426" v="1688" actId="2890"/>
        <pc:sldMkLst>
          <pc:docMk/>
          <pc:sldMk cId="1936366526" sldId="268"/>
        </pc:sldMkLst>
      </pc:sldChg>
      <pc:sldChg chg="new del">
        <pc:chgData name="Sarah Honeychurch" userId="27699185-b0e2-4d36-afb9-e80f2c94aab7" providerId="ADAL" clId="{82813DF3-659A-4F93-8B0E-DAAA852EB8C9}" dt="2022-10-25T12:29:08.374" v="1680" actId="680"/>
        <pc:sldMkLst>
          <pc:docMk/>
          <pc:sldMk cId="3177760880" sldId="268"/>
        </pc:sldMkLst>
      </pc:sldChg>
      <pc:sldChg chg="addSp modSp add mod">
        <pc:chgData name="Sarah Honeychurch" userId="27699185-b0e2-4d36-afb9-e80f2c94aab7" providerId="ADAL" clId="{82813DF3-659A-4F93-8B0E-DAAA852EB8C9}" dt="2022-10-26T13:48:31.696" v="2506" actId="1076"/>
        <pc:sldMkLst>
          <pc:docMk/>
          <pc:sldMk cId="786109376" sldId="269"/>
        </pc:sldMkLst>
        <pc:spChg chg="add mod">
          <ac:chgData name="Sarah Honeychurch" userId="27699185-b0e2-4d36-afb9-e80f2c94aab7" providerId="ADAL" clId="{82813DF3-659A-4F93-8B0E-DAAA852EB8C9}" dt="2022-10-26T13:48:31.696" v="2506" actId="1076"/>
          <ac:spMkLst>
            <pc:docMk/>
            <pc:sldMk cId="786109376" sldId="269"/>
            <ac:spMk id="3" creationId="{D9DCC4AE-9823-7D28-D23B-783E7BAA7BD8}"/>
          </ac:spMkLst>
        </pc:spChg>
        <pc:graphicFrameChg chg="mod modGraphic">
          <ac:chgData name="Sarah Honeychurch" userId="27699185-b0e2-4d36-afb9-e80f2c94aab7" providerId="ADAL" clId="{82813DF3-659A-4F93-8B0E-DAAA852EB8C9}" dt="2022-10-26T13:45:07.553" v="2486" actId="11"/>
          <ac:graphicFrameMkLst>
            <pc:docMk/>
            <pc:sldMk cId="786109376" sldId="269"/>
            <ac:graphicFrameMk id="6" creationId="{4CD68737-B615-BE01-ED97-D75F787384EE}"/>
          </ac:graphicFrameMkLst>
        </pc:graphicFrameChg>
      </pc:sldChg>
      <pc:sldChg chg="addSp delSp modSp add del mod ord">
        <pc:chgData name="Sarah Honeychurch" userId="27699185-b0e2-4d36-afb9-e80f2c94aab7" providerId="ADAL" clId="{82813DF3-659A-4F93-8B0E-DAAA852EB8C9}" dt="2022-10-26T13:39:46.615" v="2366" actId="2696"/>
        <pc:sldMkLst>
          <pc:docMk/>
          <pc:sldMk cId="372560827" sldId="270"/>
        </pc:sldMkLst>
        <pc:spChg chg="mod">
          <ac:chgData name="Sarah Honeychurch" userId="27699185-b0e2-4d36-afb9-e80f2c94aab7" providerId="ADAL" clId="{82813DF3-659A-4F93-8B0E-DAAA852EB8C9}" dt="2022-10-26T10:32:53.116" v="2334" actId="20577"/>
          <ac:spMkLst>
            <pc:docMk/>
            <pc:sldMk cId="372560827" sldId="270"/>
            <ac:spMk id="2" creationId="{B3BAEE58-A945-D93A-5561-35C7CE916562}"/>
          </ac:spMkLst>
        </pc:spChg>
        <pc:spChg chg="add del mod">
          <ac:chgData name="Sarah Honeychurch" userId="27699185-b0e2-4d36-afb9-e80f2c94aab7" providerId="ADAL" clId="{82813DF3-659A-4F93-8B0E-DAAA852EB8C9}" dt="2022-10-26T10:33:15.757" v="2354" actId="20577"/>
          <ac:spMkLst>
            <pc:docMk/>
            <pc:sldMk cId="372560827" sldId="270"/>
            <ac:spMk id="3" creationId="{6CE3123A-E4B0-B72A-7C90-37A33E367BCF}"/>
          </ac:spMkLst>
        </pc:spChg>
      </pc:sldChg>
      <pc:sldChg chg="addSp modSp add mod">
        <pc:chgData name="Sarah Honeychurch" userId="27699185-b0e2-4d36-afb9-e80f2c94aab7" providerId="ADAL" clId="{82813DF3-659A-4F93-8B0E-DAAA852EB8C9}" dt="2022-10-25T14:05:08.346" v="2160" actId="1076"/>
        <pc:sldMkLst>
          <pc:docMk/>
          <pc:sldMk cId="3508642799" sldId="271"/>
        </pc:sldMkLst>
        <pc:spChg chg="mod">
          <ac:chgData name="Sarah Honeychurch" userId="27699185-b0e2-4d36-afb9-e80f2c94aab7" providerId="ADAL" clId="{82813DF3-659A-4F93-8B0E-DAAA852EB8C9}" dt="2022-10-25T13:38:44.958" v="2055" actId="20577"/>
          <ac:spMkLst>
            <pc:docMk/>
            <pc:sldMk cId="3508642799" sldId="271"/>
            <ac:spMk id="2" creationId="{B3BAEE58-A945-D93A-5561-35C7CE916562}"/>
          </ac:spMkLst>
        </pc:spChg>
        <pc:spChg chg="mod">
          <ac:chgData name="Sarah Honeychurch" userId="27699185-b0e2-4d36-afb9-e80f2c94aab7" providerId="ADAL" clId="{82813DF3-659A-4F93-8B0E-DAAA852EB8C9}" dt="2022-10-25T14:03:34.265" v="2156" actId="20577"/>
          <ac:spMkLst>
            <pc:docMk/>
            <pc:sldMk cId="3508642799" sldId="271"/>
            <ac:spMk id="3" creationId="{6CE3123A-E4B0-B72A-7C90-37A33E367BCF}"/>
          </ac:spMkLst>
        </pc:spChg>
        <pc:graphicFrameChg chg="add mod">
          <ac:chgData name="Sarah Honeychurch" userId="27699185-b0e2-4d36-afb9-e80f2c94aab7" providerId="ADAL" clId="{82813DF3-659A-4F93-8B0E-DAAA852EB8C9}" dt="2022-10-25T14:03:50.595" v="2158" actId="1076"/>
          <ac:graphicFrameMkLst>
            <pc:docMk/>
            <pc:sldMk cId="3508642799" sldId="271"/>
            <ac:graphicFrameMk id="4" creationId="{7DC65298-0C6D-9178-8570-85596F13AE9B}"/>
          </ac:graphicFrameMkLst>
        </pc:graphicFrameChg>
        <pc:graphicFrameChg chg="add mod">
          <ac:chgData name="Sarah Honeychurch" userId="27699185-b0e2-4d36-afb9-e80f2c94aab7" providerId="ADAL" clId="{82813DF3-659A-4F93-8B0E-DAAA852EB8C9}" dt="2022-10-25T14:05:08.346" v="2160" actId="1076"/>
          <ac:graphicFrameMkLst>
            <pc:docMk/>
            <pc:sldMk cId="3508642799" sldId="271"/>
            <ac:graphicFrameMk id="5" creationId="{BC82550E-CDDD-FADE-BD23-EFEF2B7FF1C5}"/>
          </ac:graphicFrameMkLst>
        </pc:graphicFrameChg>
      </pc:sldChg>
      <pc:sldChg chg="add">
        <pc:chgData name="Sarah Honeychurch" userId="27699185-b0e2-4d36-afb9-e80f2c94aab7" providerId="ADAL" clId="{82813DF3-659A-4F93-8B0E-DAAA852EB8C9}" dt="2022-10-26T10:32:41.851" v="2324" actId="2890"/>
        <pc:sldMkLst>
          <pc:docMk/>
          <pc:sldMk cId="1793181799" sldId="272"/>
        </pc:sldMkLst>
      </pc:sldChg>
      <pc:sldChg chg="add del">
        <pc:chgData name="Sarah Honeychurch" userId="27699185-b0e2-4d36-afb9-e80f2c94aab7" providerId="ADAL" clId="{82813DF3-659A-4F93-8B0E-DAAA852EB8C9}" dt="2022-10-26T13:45:34.178" v="2487" actId="2696"/>
        <pc:sldMkLst>
          <pc:docMk/>
          <pc:sldMk cId="2316783199" sldId="273"/>
        </pc:sldMkLst>
      </pc:sldChg>
      <pc:sldChg chg="modSp add mod">
        <pc:chgData name="Sarah Honeychurch" userId="27699185-b0e2-4d36-afb9-e80f2c94aab7" providerId="ADAL" clId="{82813DF3-659A-4F93-8B0E-DAAA852EB8C9}" dt="2022-10-26T13:44:53.413" v="2485" actId="11"/>
        <pc:sldMkLst>
          <pc:docMk/>
          <pc:sldMk cId="1804544867" sldId="274"/>
        </pc:sldMkLst>
        <pc:graphicFrameChg chg="mod modGraphic">
          <ac:chgData name="Sarah Honeychurch" userId="27699185-b0e2-4d36-afb9-e80f2c94aab7" providerId="ADAL" clId="{82813DF3-659A-4F93-8B0E-DAAA852EB8C9}" dt="2022-10-26T13:44:53.413" v="2485" actId="11"/>
          <ac:graphicFrameMkLst>
            <pc:docMk/>
            <pc:sldMk cId="1804544867" sldId="274"/>
            <ac:graphicFrameMk id="6" creationId="{4CD68737-B615-BE01-ED97-D75F787384E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75FE6A-EEF7-3F7E-D4E3-1FC9502960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AF8E55-A46F-70EC-2596-7825197262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6F9E63-4FC0-5C3A-6F5B-0DC1A9A03D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ADCF8-CD90-48C6-9CAB-4690D06690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27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C1DE5D-1E4B-23A9-498F-DD14965CED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03AEFE-423B-1847-49C3-280F6FA2E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918C15-1470-AAE1-F69D-4AA356CD7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CF7E3-D0C3-4FA1-A0A5-A44673A9D3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670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120F35-4F85-450D-04B2-F893EF8AB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97E058-05BB-5D3D-FE3A-1B48BF817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246572-DB88-70D3-0F92-DCDAC6E29B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5ED28-B45B-402C-86F3-7AA81F16F3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3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B606DC-E000-31C2-879D-5340C9E6B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C69A8E-4B23-7D6E-D40A-6ACC8685AD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C503D4-D508-A119-2D3A-4BE809C9B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9AA3A-704C-4D1E-90B3-98A420A289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875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82637EE-271D-4FAE-A609-CD6C3C5878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65D52B-0FE0-E45C-991F-AF0A3B136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7BEF99-1340-DA9A-6308-756D7FB06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D3480-5DC8-4BDB-89FD-037749C939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69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343B08-74C9-08EE-410B-45D46FB713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A1A38C-B7F0-72FE-C594-B3E272EF8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F8FDA-A804-9D0C-451A-AA0A4C131F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CF12-ADB9-44BE-8AFD-EA4FA7EE27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478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D25F63-891E-3F50-8D65-74C24E25D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17759F-9C7B-91E1-B783-256083A0C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51F73-CA7A-EB73-5E2F-93FEA7746F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C323D-75C0-4059-AD75-E0B928D4D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31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AFB67D6-C506-7EAB-5465-816AE2A42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EA06FE-0DFA-8875-394C-5C976A7D4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0309A7-A73E-DF5E-7E3E-A68A36A4F6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3DCA6-7380-4633-A65B-0DFB5F093D0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592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B14429-F73C-0535-4789-F94A6C06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BE5D3A-E7C2-F0B7-8836-BF2BEDA744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707C8-301E-B2E2-90ED-B1D91545A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70375-CED8-4953-8D33-AB7F01B028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88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4DFE35-A32C-DFF7-27BF-50319B13D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EDE82CD-FF1E-B8F2-9D7E-94FCC8CD8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860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A29FF3-8B61-480C-52B1-D3D3C3BA28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802FB4-B17A-6CB9-9BE0-56B160CEFF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40AB54-AA51-9344-F8E3-596D3CE37D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fld id="{F7F9931D-CCF9-458C-AE5B-AD4319A0335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99A599A-FFA4-117F-37A8-F2A05A0C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>
            <a:extLst>
              <a:ext uri="{FF2B5EF4-FFF2-40B4-BE49-F238E27FC236}">
                <a16:creationId xmlns:a16="http://schemas.microsoft.com/office/drawing/2014/main" id="{7EEFC4DD-C8BE-E251-EAF4-0749167AC5D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rah.Honeychurch@glasgow.ac.uk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ofgsotl.blog/sotl-advent-calenda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a.ac.uk/ltconfere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la.ac.uk/myglasgow/senateoffice/policies/learningandteachingstrateg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asychair.org/smart-program/UofGLT202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>
            <a:extLst>
              <a:ext uri="{FF2B5EF4-FFF2-40B4-BE49-F238E27FC236}">
                <a16:creationId xmlns:a16="http://schemas.microsoft.com/office/drawing/2014/main" id="{B9D8AE9F-9E6B-50E8-1A06-D0FE027E8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01BFD03-EA28-8D1E-E6F2-5DC132D39F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9632" y="2060848"/>
            <a:ext cx="6379096" cy="3456384"/>
          </a:xfrm>
          <a:solidFill>
            <a:srgbClr val="00213B"/>
          </a:solidFill>
        </p:spPr>
        <p:txBody>
          <a:bodyPr/>
          <a:lstStyle/>
          <a:p>
            <a:pPr algn="l" eaLnBrk="1" hangingPunct="1"/>
            <a:r>
              <a:rPr lang="en-US" altLang="en-US" sz="3200" b="1" dirty="0">
                <a:solidFill>
                  <a:schemeClr val="bg1"/>
                </a:solidFill>
              </a:rPr>
              <a:t>Writing for the L&amp;T Conference</a:t>
            </a:r>
          </a:p>
          <a:p>
            <a:pPr algn="l" eaLnBrk="1" hangingPunct="1"/>
            <a:endParaRPr lang="en-US" altLang="en-US" sz="3200" b="1" dirty="0">
              <a:solidFill>
                <a:schemeClr val="bg1"/>
              </a:solidFill>
            </a:endParaRPr>
          </a:p>
          <a:p>
            <a:pPr algn="l" eaLnBrk="1" hangingPunct="1"/>
            <a:r>
              <a:rPr lang="en-US" altLang="en-US" b="1" dirty="0">
                <a:solidFill>
                  <a:schemeClr val="bg1"/>
                </a:solidFill>
              </a:rPr>
              <a:t>Sarah Honeychurch</a:t>
            </a:r>
          </a:p>
          <a:p>
            <a:pPr algn="l" eaLnBrk="1" hangingPunct="1"/>
            <a:r>
              <a:rPr lang="en-US" altLang="en-US" b="1" dirty="0">
                <a:solidFill>
                  <a:schemeClr val="bg1"/>
                </a:solidFill>
              </a:rPr>
              <a:t>Good Practice Adviser</a:t>
            </a:r>
          </a:p>
          <a:p>
            <a:pPr algn="l" eaLnBrk="1" hangingPunct="1"/>
            <a:r>
              <a:rPr lang="en-US" altLang="en-US" b="1" dirty="0">
                <a:solidFill>
                  <a:schemeClr val="bg1"/>
                </a:solidFill>
              </a:rPr>
              <a:t>Academic and Digital Development</a:t>
            </a:r>
          </a:p>
          <a:p>
            <a:pPr algn="l" eaLnBrk="1" hangingPunct="1"/>
            <a:r>
              <a:rPr lang="en-US" altLang="en-US" b="1" dirty="0">
                <a:solidFill>
                  <a:schemeClr val="bg1"/>
                </a:solidFill>
                <a:hlinkClick r:id="rId2"/>
              </a:rPr>
              <a:t>Sarah.Honeychurch@glasgow.ac.uk</a:t>
            </a:r>
            <a:r>
              <a:rPr lang="en-US" altLang="en-US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1269" name="Picture 5" descr="UoG_keyline.eps">
            <a:extLst>
              <a:ext uri="{FF2B5EF4-FFF2-40B4-BE49-F238E27FC236}">
                <a16:creationId xmlns:a16="http://schemas.microsoft.com/office/drawing/2014/main" id="{07FE2FDB-B17A-ECC3-3032-546FDD1B9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SoTL</a:t>
            </a:r>
            <a:r>
              <a:rPr lang="en-GB" dirty="0">
                <a:solidFill>
                  <a:schemeClr val="bg1"/>
                </a:solidFill>
              </a:rPr>
              <a:t> Advent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3123A-E4B0-B72A-7C90-37A33E36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772400" cy="372196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SoTL</a:t>
            </a:r>
            <a:r>
              <a:rPr lang="en-GB" dirty="0"/>
              <a:t> Advent Calendar: </a:t>
            </a:r>
            <a:r>
              <a:rPr lang="en-GB" dirty="0">
                <a:hlinkClick r:id="rId2"/>
              </a:rPr>
              <a:t>https://uofgsotl.blog/sotl-advent-calendars/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Editor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Section Editor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Contributor</a:t>
            </a:r>
          </a:p>
        </p:txBody>
      </p:sp>
    </p:spTree>
    <p:extLst>
      <p:ext uri="{BB962C8B-B14F-4D97-AF65-F5344CB8AC3E}">
        <p14:creationId xmlns:p14="http://schemas.microsoft.com/office/powerpoint/2010/main" val="1793181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 err="1">
                <a:solidFill>
                  <a:schemeClr val="bg1"/>
                </a:solidFill>
              </a:rPr>
              <a:t>SoTL</a:t>
            </a:r>
            <a:r>
              <a:rPr lang="en-GB" dirty="0">
                <a:solidFill>
                  <a:schemeClr val="bg1"/>
                </a:solidFill>
              </a:rPr>
              <a:t> Network Meetings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3123A-E4B0-B72A-7C90-37A33E36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772400" cy="372196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Last Wed of the month 12-1pm, over Zoom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Lead facilitator (s)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Monthly topics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C65298-0C6D-9178-8570-85596F13AE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733225"/>
              </p:ext>
            </p:extLst>
          </p:nvPr>
        </p:nvGraphicFramePr>
        <p:xfrm>
          <a:off x="571875" y="3573016"/>
          <a:ext cx="3149600" cy="2396490"/>
        </p:xfrm>
        <a:graphic>
          <a:graphicData uri="http://schemas.openxmlformats.org/drawingml/2006/table">
            <a:tbl>
              <a:tblPr/>
              <a:tblGrid>
                <a:gridCol w="610832">
                  <a:extLst>
                    <a:ext uri="{9D8B030D-6E8A-4147-A177-3AD203B41FA5}">
                      <a16:colId xmlns:a16="http://schemas.microsoft.com/office/drawing/2014/main" val="3100837108"/>
                    </a:ext>
                  </a:extLst>
                </a:gridCol>
                <a:gridCol w="639464">
                  <a:extLst>
                    <a:ext uri="{9D8B030D-6E8A-4147-A177-3AD203B41FA5}">
                      <a16:colId xmlns:a16="http://schemas.microsoft.com/office/drawing/2014/main" val="24012361"/>
                    </a:ext>
                  </a:extLst>
                </a:gridCol>
                <a:gridCol w="1899304">
                  <a:extLst>
                    <a:ext uri="{9D8B030D-6E8A-4147-A177-3AD203B41FA5}">
                      <a16:colId xmlns:a16="http://schemas.microsoft.com/office/drawing/2014/main" val="40464679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Theme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0633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Writing for the L&amp;T Conf/SoTL Advent Calendar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5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290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9539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9793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6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7878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7234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386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0751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82550E-CDDD-FADE-BD23-EFEF2B7FF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09781"/>
              </p:ext>
            </p:extLst>
          </p:nvPr>
        </p:nvGraphicFramePr>
        <p:xfrm>
          <a:off x="4300000" y="3596085"/>
          <a:ext cx="4025900" cy="2451735"/>
        </p:xfrm>
        <a:graphic>
          <a:graphicData uri="http://schemas.openxmlformats.org/drawingml/2006/table">
            <a:tbl>
              <a:tblPr/>
              <a:tblGrid>
                <a:gridCol w="4025900">
                  <a:extLst>
                    <a:ext uri="{9D8B030D-6E8A-4147-A177-3AD203B41FA5}">
                      <a16:colId xmlns:a16="http://schemas.microsoft.com/office/drawing/2014/main" val="1057296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Topics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424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Getting started with SoTL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243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Methods and methodologies (separate sessions for qual and quant)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682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Ethics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134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SoTL outputs (‘writing’ for publication)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146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Applying for SoTL funding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63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Evidencing SoTL activity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649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Socials 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3960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 and greet/Speed SoTL dating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814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Xmas social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969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year reflect and review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261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64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Structure for today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3123A-E4B0-B72A-7C90-37A33E36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232848" cy="372196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Writing for the L&amp;T Conference (SH)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SoTL Advent Calendar (NT)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SoTL Network Meetings (NT and SH)</a:t>
            </a:r>
          </a:p>
        </p:txBody>
      </p:sp>
    </p:spTree>
    <p:extLst>
      <p:ext uri="{BB962C8B-B14F-4D97-AF65-F5344CB8AC3E}">
        <p14:creationId xmlns:p14="http://schemas.microsoft.com/office/powerpoint/2010/main" val="192141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L&amp;T Conference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3123A-E4B0-B72A-7C90-37A33E36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704856" cy="475252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Wed 29</a:t>
            </a:r>
            <a:r>
              <a:rPr lang="en-GB" baseline="30000" dirty="0"/>
              <a:t>th</a:t>
            </a:r>
            <a:r>
              <a:rPr lang="en-GB" dirty="0"/>
              <a:t> March 2023: online (Zoom)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Pre-recorded (10 min) videos, </a:t>
            </a:r>
            <a:r>
              <a:rPr lang="en-GB" b="0" dirty="0"/>
              <a:t>Q&amp;A </a:t>
            </a:r>
            <a:r>
              <a:rPr lang="en-GB" dirty="0"/>
              <a:t>(</a:t>
            </a:r>
            <a:r>
              <a:rPr lang="en-GB" b="0" dirty="0"/>
              <a:t>5 min) with all presenters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Digital posters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Thur</a:t>
            </a:r>
            <a:r>
              <a:rPr lang="en-GB" dirty="0"/>
              <a:t> 13</a:t>
            </a:r>
            <a:r>
              <a:rPr lang="en-GB" baseline="30000" dirty="0"/>
              <a:t>th</a:t>
            </a:r>
            <a:r>
              <a:rPr lang="en-GB" dirty="0"/>
              <a:t> April 2023: on campus (JMSLH)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Interactive workshops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Drop in/Q&amp;A sessions*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Submit via </a:t>
            </a:r>
            <a:r>
              <a:rPr lang="en-GB" dirty="0" err="1"/>
              <a:t>EasyChair</a:t>
            </a: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Deadline: midnight, Fri 25</a:t>
            </a:r>
            <a:r>
              <a:rPr lang="en-GB" baseline="30000" dirty="0"/>
              <a:t>th</a:t>
            </a:r>
            <a:r>
              <a:rPr lang="en-GB" dirty="0"/>
              <a:t> Nov </a:t>
            </a:r>
            <a:r>
              <a:rPr lang="en-GB" dirty="0">
                <a:hlinkClick r:id="rId2"/>
              </a:rPr>
              <a:t>www.gla.ac.uk/ltconference</a:t>
            </a: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algn="l"/>
            <a:r>
              <a:rPr lang="en-GB" dirty="0"/>
              <a:t>* </a:t>
            </a:r>
            <a:r>
              <a:rPr lang="en-GB" sz="2000" dirty="0"/>
              <a:t>Expressions of interest to conference email   </a:t>
            </a:r>
          </a:p>
        </p:txBody>
      </p:sp>
    </p:spTree>
    <p:extLst>
      <p:ext uri="{BB962C8B-B14F-4D97-AF65-F5344CB8AC3E}">
        <p14:creationId xmlns:p14="http://schemas.microsoft.com/office/powerpoint/2010/main" val="290767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Conference theme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3123A-E4B0-B72A-7C90-37A33E367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7232848" cy="3721968"/>
          </a:xfrm>
        </p:spPr>
        <p:txBody>
          <a:bodyPr/>
          <a:lstStyle/>
          <a:p>
            <a:pPr algn="l"/>
            <a:r>
              <a:rPr lang="en-GB" sz="3200" b="1" dirty="0"/>
              <a:t>Access to Opportunity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workplace learning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widening participation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working in partnership with Further Education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working in partnership with industry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graduate attributes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skills development</a:t>
            </a:r>
          </a:p>
        </p:txBody>
      </p:sp>
    </p:spTree>
    <p:extLst>
      <p:ext uri="{BB962C8B-B14F-4D97-AF65-F5344CB8AC3E}">
        <p14:creationId xmlns:p14="http://schemas.microsoft.com/office/powerpoint/2010/main" val="118131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Abstracts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FCC7EE2-96BB-96FD-A51A-DC3076FBF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31988"/>
              </p:ext>
            </p:extLst>
          </p:nvPr>
        </p:nvGraphicFramePr>
        <p:xfrm>
          <a:off x="179512" y="1988840"/>
          <a:ext cx="864096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3684284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0314831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Good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Weak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20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Title/topic appeals to a wide audience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Addresses all of the review criteria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Clear focus on conference theme and subtheme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Data is already analysed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Report on work that has been done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Title/topic is too narrow or specific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Does not address all of the review criteria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No clear focus on conference theme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Data analysis is incomplete/ not started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Speculate about work to be done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033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16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2023 Review Criteria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CD68737-B615-BE01-ED97-D75F7873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09336"/>
              </p:ext>
            </p:extLst>
          </p:nvPr>
        </p:nvGraphicFramePr>
        <p:xfrm>
          <a:off x="395536" y="1469439"/>
          <a:ext cx="8280920" cy="500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163">
                  <a:extLst>
                    <a:ext uri="{9D8B030D-6E8A-4147-A177-3AD203B41FA5}">
                      <a16:colId xmlns:a16="http://schemas.microsoft.com/office/drawing/2014/main" val="1441355873"/>
                    </a:ext>
                  </a:extLst>
                </a:gridCol>
                <a:gridCol w="4176757">
                  <a:extLst>
                    <a:ext uri="{9D8B030D-6E8A-4147-A177-3AD203B41FA5}">
                      <a16:colId xmlns:a16="http://schemas.microsoft.com/office/drawing/2014/main" val="1048844722"/>
                    </a:ext>
                  </a:extLst>
                </a:gridCol>
              </a:tblGrid>
              <a:tr h="277690">
                <a:tc>
                  <a:txBody>
                    <a:bodyPr/>
                    <a:lstStyle/>
                    <a:p>
                      <a:r>
                        <a:rPr lang="en-GB" sz="1600" dirty="0"/>
                        <a:t>Selection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4017"/>
                  </a:ext>
                </a:extLst>
              </a:tr>
              <a:tr h="1893341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proposal aligns with the overall theme of the conference, ‘Access to Opportunity’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proposal aligns with the subtheme it has been submitted to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work is accessible and interesting to a wide audience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proposal links to </a:t>
                      </a:r>
                      <a:r>
                        <a:rPr lang="en-GB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the University's Learning and Teaching Strategy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four of these criteria use the following scale: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Definitely yes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For the most part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Somewhat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0: Definitely no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033036"/>
                  </a:ext>
                </a:extLst>
              </a:tr>
              <a:tr h="2380818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 startAt="5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data used has been analysed at the time of submission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Yes – there is explicit reference to data analysis bring complete/not needed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No - Reference to data analysis is absent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No – there is explicit reference to the data analysis being incomplete 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 – not applicable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92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9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2023 Review Criteria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CD68737-B615-BE01-ED97-D75F7873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915295"/>
              </p:ext>
            </p:extLst>
          </p:nvPr>
        </p:nvGraphicFramePr>
        <p:xfrm>
          <a:off x="683568" y="1503158"/>
          <a:ext cx="7848872" cy="434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1441355873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1048844722"/>
                    </a:ext>
                  </a:extLst>
                </a:gridCol>
              </a:tblGrid>
              <a:tr h="399530">
                <a:tc>
                  <a:txBody>
                    <a:bodyPr/>
                    <a:lstStyle/>
                    <a:p>
                      <a:r>
                        <a:rPr lang="en-GB" sz="1600" dirty="0"/>
                        <a:t>Selection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4017"/>
                  </a:ext>
                </a:extLst>
              </a:tr>
              <a:tr h="1169722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 startAt="6"/>
                      </a:pPr>
                      <a:r>
                        <a:rPr lang="en-GB" sz="1600" dirty="0"/>
                        <a:t>The project received ethical approval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Yes – received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Yes - requested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No – not requested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 – not applicable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388902"/>
                  </a:ext>
                </a:extLst>
              </a:tr>
              <a:tr h="1576226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7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project/intervention being presented will be complete by the time of the conference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Yes – there is explicit reference to say that this will have been completed/ there will have been sufficient work to make this of interest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No - Reference to completion is absent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No – there is explicit reference to say that the project/intervention will not have started/ there will have been insufficient work to make this of interest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 – not applicable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92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78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2023 Review Criteria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CD68737-B615-BE01-ED97-D75F7873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146"/>
              </p:ext>
            </p:extLst>
          </p:nvPr>
        </p:nvGraphicFramePr>
        <p:xfrm>
          <a:off x="683568" y="1503158"/>
          <a:ext cx="7848872" cy="4049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1441355873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1048844722"/>
                    </a:ext>
                  </a:extLst>
                </a:gridCol>
              </a:tblGrid>
              <a:tr h="399530">
                <a:tc>
                  <a:txBody>
                    <a:bodyPr/>
                    <a:lstStyle/>
                    <a:p>
                      <a:r>
                        <a:rPr lang="en-GB" sz="1600" dirty="0"/>
                        <a:t>Selection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4017"/>
                  </a:ext>
                </a:extLst>
              </a:tr>
              <a:tr h="1576226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8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proposal demonstrates how students have been or will be engaged in preparing / delivering the session, OR in the development, running or evaluation of the project being presented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Yes – there is explicit reference to student involvement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Somewhat 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No – reference to student involvement is absent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 – not applicable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92758"/>
                  </a:ext>
                </a:extLst>
              </a:tr>
              <a:tr h="1576226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 startAt="9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authors of this work have thought about how they will engage participants.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[for workshops only]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3:  Yes, this is likely to make for an interesting or thought-provoking session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2: Unsure 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1: No - as proposed, this is unlikely to engage participants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 for presentations/posters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831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4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EE58-A945-D93A-5561-35C7CE91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33134"/>
            <a:ext cx="7772400" cy="1470025"/>
          </a:xfrm>
        </p:spPr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2023 Review Criteria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CD68737-B615-BE01-ED97-D75F78738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970001"/>
              </p:ext>
            </p:extLst>
          </p:nvPr>
        </p:nvGraphicFramePr>
        <p:xfrm>
          <a:off x="467544" y="1503158"/>
          <a:ext cx="8208912" cy="2929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441355873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1048844722"/>
                    </a:ext>
                  </a:extLst>
                </a:gridCol>
              </a:tblGrid>
              <a:tr h="399530">
                <a:tc>
                  <a:txBody>
                    <a:bodyPr/>
                    <a:lstStyle/>
                    <a:p>
                      <a:r>
                        <a:rPr lang="en-GB" sz="1600" dirty="0"/>
                        <a:t>Selection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64017"/>
                  </a:ext>
                </a:extLst>
              </a:tr>
              <a:tr h="1576226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 startAt="10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outcomes proposed in the presentation//workshop seem realistically achievable within the allotted time for a presentation (10 mins + 5 mins for questions) or workshop (60 mins).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[for presentations and workshops only]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 Yes, this topic appears to be focused enough, and / or the authors have made it explicit how they aim to achieve this goal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 Unsure - the submission does not provide enough information to make a conclusion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 No – this seems too broad and / or complex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 for posters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927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9DCC4AE-9823-7D28-D23B-783E7BAA7BD8}"/>
              </a:ext>
            </a:extLst>
          </p:cNvPr>
          <p:cNvSpPr txBox="1"/>
          <p:nvPr/>
        </p:nvSpPr>
        <p:spPr>
          <a:xfrm>
            <a:off x="3491880" y="535484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2022 Abstracts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109376"/>
      </p:ext>
    </p:extLst>
  </p:cSld>
  <p:clrMapOvr>
    <a:masterClrMapping/>
  </p:clrMapOvr>
</p:sld>
</file>

<file path=ppt/theme/theme1.xml><?xml version="1.0" encoding="utf-8"?>
<a:theme xmlns:a="http://schemas.openxmlformats.org/drawingml/2006/main" name="plain_blu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University-Plain-cover</Template>
  <TotalTime>339</TotalTime>
  <Words>837</Words>
  <Application>Microsoft Office PowerPoint</Application>
  <PresentationFormat>On-screen Show (4:3)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plain_blue</vt:lpstr>
      <vt:lpstr>PowerPoint Presentation</vt:lpstr>
      <vt:lpstr>Structure for today</vt:lpstr>
      <vt:lpstr>L&amp;T Conference 2023</vt:lpstr>
      <vt:lpstr>Conference theme</vt:lpstr>
      <vt:lpstr>Abstracts</vt:lpstr>
      <vt:lpstr>2023 Review Criteria</vt:lpstr>
      <vt:lpstr>2023 Review Criteria</vt:lpstr>
      <vt:lpstr>2023 Review Criteria</vt:lpstr>
      <vt:lpstr>2023 Review Criteria</vt:lpstr>
      <vt:lpstr>SoTL Advent Calendar</vt:lpstr>
      <vt:lpstr>SoTL Network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Honeychurch</dc:creator>
  <cp:lastModifiedBy>Sarah Honeychurch</cp:lastModifiedBy>
  <cp:revision>1</cp:revision>
  <cp:lastPrinted>2022-10-26T10:27:53Z</cp:lastPrinted>
  <dcterms:created xsi:type="dcterms:W3CDTF">2022-10-21T10:30:31Z</dcterms:created>
  <dcterms:modified xsi:type="dcterms:W3CDTF">2022-10-26T14:06:05Z</dcterms:modified>
</cp:coreProperties>
</file>