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2" r:id="rId1"/>
  </p:sldMasterIdLst>
  <p:sldIdLst>
    <p:sldId id="256" r:id="rId2"/>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41DE7-4EAC-49B3-B49F-A3F4438840E8}" v="80" dt="2023-03-20T14:28:41.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1140" y="-2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Neilan" userId="2f4f4a96-35b2-48f7-b393-1e9adb725a30" providerId="ADAL" clId="{70C41DE7-4EAC-49B3-B49F-A3F4438840E8}"/>
    <pc:docChg chg="undo custSel modSld">
      <pc:chgData name="Claire Neilan" userId="2f4f4a96-35b2-48f7-b393-1e9adb725a30" providerId="ADAL" clId="{70C41DE7-4EAC-49B3-B49F-A3F4438840E8}" dt="2023-03-20T14:29:06.555" v="5978" actId="962"/>
      <pc:docMkLst>
        <pc:docMk/>
      </pc:docMkLst>
      <pc:sldChg chg="addSp delSp modSp mod setBg">
        <pc:chgData name="Claire Neilan" userId="2f4f4a96-35b2-48f7-b393-1e9adb725a30" providerId="ADAL" clId="{70C41DE7-4EAC-49B3-B49F-A3F4438840E8}" dt="2023-03-20T14:29:06.555" v="5978" actId="962"/>
        <pc:sldMkLst>
          <pc:docMk/>
          <pc:sldMk cId="3142556872" sldId="256"/>
        </pc:sldMkLst>
        <pc:spChg chg="mod">
          <ac:chgData name="Claire Neilan" userId="2f4f4a96-35b2-48f7-b393-1e9adb725a30" providerId="ADAL" clId="{70C41DE7-4EAC-49B3-B49F-A3F4438840E8}" dt="2023-03-17T16:16:34.312" v="770" actId="14838"/>
          <ac:spMkLst>
            <pc:docMk/>
            <pc:sldMk cId="3142556872" sldId="256"/>
            <ac:spMk id="2" creationId="{C3FA6BAF-22C6-3DB2-780D-F99FD45E172D}"/>
          </ac:spMkLst>
        </pc:spChg>
        <pc:spChg chg="mod">
          <ac:chgData name="Claire Neilan" userId="2f4f4a96-35b2-48f7-b393-1e9adb725a30" providerId="ADAL" clId="{70C41DE7-4EAC-49B3-B49F-A3F4438840E8}" dt="2023-03-17T16:16:47.856" v="771" actId="207"/>
          <ac:spMkLst>
            <pc:docMk/>
            <pc:sldMk cId="3142556872" sldId="256"/>
            <ac:spMk id="3" creationId="{5D23B70F-10D5-C26C-B7EF-A18E21A2BDF6}"/>
          </ac:spMkLst>
        </pc:spChg>
        <pc:spChg chg="mod">
          <ac:chgData name="Claire Neilan" userId="2f4f4a96-35b2-48f7-b393-1e9adb725a30" providerId="ADAL" clId="{70C41DE7-4EAC-49B3-B49F-A3F4438840E8}" dt="2023-03-17T17:02:39.297" v="2052" actId="20577"/>
          <ac:spMkLst>
            <pc:docMk/>
            <pc:sldMk cId="3142556872" sldId="256"/>
            <ac:spMk id="4" creationId="{3FD028E3-23E3-556C-7132-FAF18B6184AB}"/>
          </ac:spMkLst>
        </pc:spChg>
        <pc:spChg chg="mod">
          <ac:chgData name="Claire Neilan" userId="2f4f4a96-35b2-48f7-b393-1e9adb725a30" providerId="ADAL" clId="{70C41DE7-4EAC-49B3-B49F-A3F4438840E8}" dt="2023-03-17T16:16:52.871" v="772" actId="207"/>
          <ac:spMkLst>
            <pc:docMk/>
            <pc:sldMk cId="3142556872" sldId="256"/>
            <ac:spMk id="5" creationId="{0BD7DB96-C2DA-C4B4-73CD-23AF07B0B695}"/>
          </ac:spMkLst>
        </pc:spChg>
        <pc:spChg chg="add mod">
          <ac:chgData name="Claire Neilan" userId="2f4f4a96-35b2-48f7-b393-1e9adb725a30" providerId="ADAL" clId="{70C41DE7-4EAC-49B3-B49F-A3F4438840E8}" dt="2023-03-17T17:02:09.437" v="2041" actId="404"/>
          <ac:spMkLst>
            <pc:docMk/>
            <pc:sldMk cId="3142556872" sldId="256"/>
            <ac:spMk id="6" creationId="{E0F15D4C-7B9B-2656-E59D-34B349B4725A}"/>
          </ac:spMkLst>
        </pc:spChg>
        <pc:spChg chg="add mod ord">
          <ac:chgData name="Claire Neilan" userId="2f4f4a96-35b2-48f7-b393-1e9adb725a30" providerId="ADAL" clId="{70C41DE7-4EAC-49B3-B49F-A3F4438840E8}" dt="2023-03-20T14:24:29.300" v="5493" actId="13244"/>
          <ac:spMkLst>
            <pc:docMk/>
            <pc:sldMk cId="3142556872" sldId="256"/>
            <ac:spMk id="8" creationId="{31D5F819-0E16-3F8F-A504-EB09CF05B1F4}"/>
          </ac:spMkLst>
        </pc:spChg>
        <pc:spChg chg="add mod ord">
          <ac:chgData name="Claire Neilan" userId="2f4f4a96-35b2-48f7-b393-1e9adb725a30" providerId="ADAL" clId="{70C41DE7-4EAC-49B3-B49F-A3F4438840E8}" dt="2023-03-20T14:25:01.425" v="5495" actId="13244"/>
          <ac:spMkLst>
            <pc:docMk/>
            <pc:sldMk cId="3142556872" sldId="256"/>
            <ac:spMk id="9" creationId="{86925567-D391-A93C-CEF9-48AA2B63BBF9}"/>
          </ac:spMkLst>
        </pc:spChg>
        <pc:spChg chg="mod">
          <ac:chgData name="Claire Neilan" userId="2f4f4a96-35b2-48f7-b393-1e9adb725a30" providerId="ADAL" clId="{70C41DE7-4EAC-49B3-B49F-A3F4438840E8}" dt="2023-03-17T15:50:08.897" v="397" actId="207"/>
          <ac:spMkLst>
            <pc:docMk/>
            <pc:sldMk cId="3142556872" sldId="256"/>
            <ac:spMk id="10" creationId="{6CCE53A6-A466-E9FD-0F78-1B0726D8A4C4}"/>
          </ac:spMkLst>
        </pc:spChg>
        <pc:spChg chg="mod">
          <ac:chgData name="Claire Neilan" userId="2f4f4a96-35b2-48f7-b393-1e9adb725a30" providerId="ADAL" clId="{70C41DE7-4EAC-49B3-B49F-A3F4438840E8}" dt="2023-03-17T16:14:16.772" v="716" actId="242"/>
          <ac:spMkLst>
            <pc:docMk/>
            <pc:sldMk cId="3142556872" sldId="256"/>
            <ac:spMk id="12" creationId="{16CBC513-AC3C-2527-0B39-2AA9D99D7696}"/>
          </ac:spMkLst>
        </pc:spChg>
        <pc:spChg chg="mod">
          <ac:chgData name="Claire Neilan" userId="2f4f4a96-35b2-48f7-b393-1e9adb725a30" providerId="ADAL" clId="{70C41DE7-4EAC-49B3-B49F-A3F4438840E8}" dt="2023-03-17T15:57:58.949" v="574" actId="14100"/>
          <ac:spMkLst>
            <pc:docMk/>
            <pc:sldMk cId="3142556872" sldId="256"/>
            <ac:spMk id="13" creationId="{0D8F3627-2086-4380-6C71-72CECB0F9CB4}"/>
          </ac:spMkLst>
        </pc:spChg>
        <pc:spChg chg="del">
          <ac:chgData name="Claire Neilan" userId="2f4f4a96-35b2-48f7-b393-1e9adb725a30" providerId="ADAL" clId="{70C41DE7-4EAC-49B3-B49F-A3F4438840E8}" dt="2023-03-17T15:18:42.966" v="12" actId="478"/>
          <ac:spMkLst>
            <pc:docMk/>
            <pc:sldMk cId="3142556872" sldId="256"/>
            <ac:spMk id="14" creationId="{D0BEB52A-5307-9FEF-839D-388DBC60E4D3}"/>
          </ac:spMkLst>
        </pc:spChg>
        <pc:spChg chg="mod">
          <ac:chgData name="Claire Neilan" userId="2f4f4a96-35b2-48f7-b393-1e9adb725a30" providerId="ADAL" clId="{70C41DE7-4EAC-49B3-B49F-A3F4438840E8}" dt="2023-03-17T15:50:17.769" v="398" actId="14100"/>
          <ac:spMkLst>
            <pc:docMk/>
            <pc:sldMk cId="3142556872" sldId="256"/>
            <ac:spMk id="15" creationId="{797B37FF-E9EA-22D5-F9A8-4BBD2418A8B1}"/>
          </ac:spMkLst>
        </pc:spChg>
        <pc:spChg chg="mod">
          <ac:chgData name="Claire Neilan" userId="2f4f4a96-35b2-48f7-b393-1e9adb725a30" providerId="ADAL" clId="{70C41DE7-4EAC-49B3-B49F-A3F4438840E8}" dt="2023-03-17T16:43:14.434" v="1290" actId="207"/>
          <ac:spMkLst>
            <pc:docMk/>
            <pc:sldMk cId="3142556872" sldId="256"/>
            <ac:spMk id="18" creationId="{396475B4-1ADA-4A77-A310-991E6C958B83}"/>
          </ac:spMkLst>
        </pc:spChg>
        <pc:spChg chg="add mod">
          <ac:chgData name="Claire Neilan" userId="2f4f4a96-35b2-48f7-b393-1e9adb725a30" providerId="ADAL" clId="{70C41DE7-4EAC-49B3-B49F-A3F4438840E8}" dt="2023-03-17T17:06:22.537" v="2061" actId="20577"/>
          <ac:spMkLst>
            <pc:docMk/>
            <pc:sldMk cId="3142556872" sldId="256"/>
            <ac:spMk id="22" creationId="{D946E9C9-110D-5595-F4C6-2DAE7AF79DE9}"/>
          </ac:spMkLst>
        </pc:spChg>
        <pc:spChg chg="add mod">
          <ac:chgData name="Claire Neilan" userId="2f4f4a96-35b2-48f7-b393-1e9adb725a30" providerId="ADAL" clId="{70C41DE7-4EAC-49B3-B49F-A3F4438840E8}" dt="2023-03-17T17:05:22.479" v="2056" actId="123"/>
          <ac:spMkLst>
            <pc:docMk/>
            <pc:sldMk cId="3142556872" sldId="256"/>
            <ac:spMk id="27" creationId="{99F67FB9-78B3-6EC7-4963-0390AAFB3907}"/>
          </ac:spMkLst>
        </pc:spChg>
        <pc:spChg chg="add mod ord">
          <ac:chgData name="Claire Neilan" userId="2f4f4a96-35b2-48f7-b393-1e9adb725a30" providerId="ADAL" clId="{70C41DE7-4EAC-49B3-B49F-A3F4438840E8}" dt="2023-03-20T14:25:09.458" v="5496" actId="13244"/>
          <ac:spMkLst>
            <pc:docMk/>
            <pc:sldMk cId="3142556872" sldId="256"/>
            <ac:spMk id="29" creationId="{3CF2DB72-2539-3287-B48F-1ABC131237FE}"/>
          </ac:spMkLst>
        </pc:spChg>
        <pc:spChg chg="add mod">
          <ac:chgData name="Claire Neilan" userId="2f4f4a96-35b2-48f7-b393-1e9adb725a30" providerId="ADAL" clId="{70C41DE7-4EAC-49B3-B49F-A3F4438840E8}" dt="2023-03-17T17:06:33.639" v="2064" actId="14100"/>
          <ac:spMkLst>
            <pc:docMk/>
            <pc:sldMk cId="3142556872" sldId="256"/>
            <ac:spMk id="30" creationId="{4ABBEBEB-32E0-DA54-12E6-C2030D1057E6}"/>
          </ac:spMkLst>
        </pc:spChg>
        <pc:spChg chg="add del mod">
          <ac:chgData name="Claire Neilan" userId="2f4f4a96-35b2-48f7-b393-1e9adb725a30" providerId="ADAL" clId="{70C41DE7-4EAC-49B3-B49F-A3F4438840E8}" dt="2023-03-17T16:42:45.743" v="1279" actId="478"/>
          <ac:spMkLst>
            <pc:docMk/>
            <pc:sldMk cId="3142556872" sldId="256"/>
            <ac:spMk id="1024" creationId="{35CF51EC-861D-F8C6-63F1-06AD58A787F2}"/>
          </ac:spMkLst>
        </pc:spChg>
        <pc:spChg chg="add mod">
          <ac:chgData name="Claire Neilan" userId="2f4f4a96-35b2-48f7-b393-1e9adb725a30" providerId="ADAL" clId="{70C41DE7-4EAC-49B3-B49F-A3F4438840E8}" dt="2023-03-17T16:18:09.565" v="796" actId="164"/>
          <ac:spMkLst>
            <pc:docMk/>
            <pc:sldMk cId="3142556872" sldId="256"/>
            <ac:spMk id="1028" creationId="{8F64EC66-DF34-838B-EEAE-E4791128C126}"/>
          </ac:spMkLst>
        </pc:spChg>
        <pc:spChg chg="add mod">
          <ac:chgData name="Claire Neilan" userId="2f4f4a96-35b2-48f7-b393-1e9adb725a30" providerId="ADAL" clId="{70C41DE7-4EAC-49B3-B49F-A3F4438840E8}" dt="2023-03-17T17:06:16.542" v="2059" actId="20577"/>
          <ac:spMkLst>
            <pc:docMk/>
            <pc:sldMk cId="3142556872" sldId="256"/>
            <ac:spMk id="1030" creationId="{0A657CA0-03F4-F939-3427-DD265E9C45AD}"/>
          </ac:spMkLst>
        </pc:spChg>
        <pc:spChg chg="add mod ord">
          <ac:chgData name="Claire Neilan" userId="2f4f4a96-35b2-48f7-b393-1e9adb725a30" providerId="ADAL" clId="{70C41DE7-4EAC-49B3-B49F-A3F4438840E8}" dt="2023-03-20T14:25:37.726" v="5499" actId="13244"/>
          <ac:spMkLst>
            <pc:docMk/>
            <pc:sldMk cId="3142556872" sldId="256"/>
            <ac:spMk id="1033" creationId="{E253DB13-5006-8D59-594F-515D8E6B7879}"/>
          </ac:spMkLst>
        </pc:spChg>
        <pc:spChg chg="add mod">
          <ac:chgData name="Claire Neilan" userId="2f4f4a96-35b2-48f7-b393-1e9adb725a30" providerId="ADAL" clId="{70C41DE7-4EAC-49B3-B49F-A3F4438840E8}" dt="2023-03-17T17:06:19.347" v="2060" actId="20577"/>
          <ac:spMkLst>
            <pc:docMk/>
            <pc:sldMk cId="3142556872" sldId="256"/>
            <ac:spMk id="1034" creationId="{AABD93B8-C372-2F26-53D8-499AF3653598}"/>
          </ac:spMkLst>
        </pc:spChg>
        <pc:spChg chg="add mod ord">
          <ac:chgData name="Claire Neilan" userId="2f4f4a96-35b2-48f7-b393-1e9adb725a30" providerId="ADAL" clId="{70C41DE7-4EAC-49B3-B49F-A3F4438840E8}" dt="2023-03-20T14:25:50.567" v="5500" actId="13244"/>
          <ac:spMkLst>
            <pc:docMk/>
            <pc:sldMk cId="3142556872" sldId="256"/>
            <ac:spMk id="1036" creationId="{5E12BA43-28C7-C7E1-518D-8BA8BC6D5E58}"/>
          </ac:spMkLst>
        </pc:spChg>
        <pc:spChg chg="add mod ord">
          <ac:chgData name="Claire Neilan" userId="2f4f4a96-35b2-48f7-b393-1e9adb725a30" providerId="ADAL" clId="{70C41DE7-4EAC-49B3-B49F-A3F4438840E8}" dt="2023-03-20T14:25:30.228" v="5498" actId="13244"/>
          <ac:spMkLst>
            <pc:docMk/>
            <pc:sldMk cId="3142556872" sldId="256"/>
            <ac:spMk id="1037" creationId="{A0198809-A776-BCC6-F987-72C832C48785}"/>
          </ac:spMkLst>
        </pc:spChg>
        <pc:spChg chg="add mod">
          <ac:chgData name="Claire Neilan" userId="2f4f4a96-35b2-48f7-b393-1e9adb725a30" providerId="ADAL" clId="{70C41DE7-4EAC-49B3-B49F-A3F4438840E8}" dt="2023-03-20T14:26:12.367" v="5502" actId="962"/>
          <ac:spMkLst>
            <pc:docMk/>
            <pc:sldMk cId="3142556872" sldId="256"/>
            <ac:spMk id="1038" creationId="{ABD8873F-8E27-8FCB-3C48-D93FB88CFDEE}"/>
          </ac:spMkLst>
        </pc:spChg>
        <pc:spChg chg="add mod">
          <ac:chgData name="Claire Neilan" userId="2f4f4a96-35b2-48f7-b393-1e9adb725a30" providerId="ADAL" clId="{70C41DE7-4EAC-49B3-B49F-A3F4438840E8}" dt="2023-03-17T17:01:51.410" v="2039" actId="1076"/>
          <ac:spMkLst>
            <pc:docMk/>
            <pc:sldMk cId="3142556872" sldId="256"/>
            <ac:spMk id="1039" creationId="{EC12BE71-8456-D272-6F3F-BD438C0D639B}"/>
          </ac:spMkLst>
        </pc:spChg>
        <pc:grpChg chg="add mod">
          <ac:chgData name="Claire Neilan" userId="2f4f4a96-35b2-48f7-b393-1e9adb725a30" providerId="ADAL" clId="{70C41DE7-4EAC-49B3-B49F-A3F4438840E8}" dt="2023-03-17T15:38:02.135" v="283" actId="164"/>
          <ac:grpSpMkLst>
            <pc:docMk/>
            <pc:sldMk cId="3142556872" sldId="256"/>
            <ac:grpSpMk id="21" creationId="{5A0BD6F1-A4EA-53C9-E49B-5A2A9FABC7C5}"/>
          </ac:grpSpMkLst>
        </pc:grpChg>
        <pc:grpChg chg="add mod">
          <ac:chgData name="Claire Neilan" userId="2f4f4a96-35b2-48f7-b393-1e9adb725a30" providerId="ADAL" clId="{70C41DE7-4EAC-49B3-B49F-A3F4438840E8}" dt="2023-03-17T16:00:27.171" v="594" actId="164"/>
          <ac:grpSpMkLst>
            <pc:docMk/>
            <pc:sldMk cId="3142556872" sldId="256"/>
            <ac:grpSpMk id="23" creationId="{1BCE1F36-8FB3-0428-E00C-6F82E682D87A}"/>
          </ac:grpSpMkLst>
        </pc:grpChg>
        <pc:grpChg chg="add mod">
          <ac:chgData name="Claire Neilan" userId="2f4f4a96-35b2-48f7-b393-1e9adb725a30" providerId="ADAL" clId="{70C41DE7-4EAC-49B3-B49F-A3F4438840E8}" dt="2023-03-20T14:28:32.808" v="5806" actId="962"/>
          <ac:grpSpMkLst>
            <pc:docMk/>
            <pc:sldMk cId="3142556872" sldId="256"/>
            <ac:grpSpMk id="25" creationId="{EC01E042-D4DD-B7DE-7D3C-3A774D105E79}"/>
          </ac:grpSpMkLst>
        </pc:grpChg>
        <pc:grpChg chg="add mod">
          <ac:chgData name="Claire Neilan" userId="2f4f4a96-35b2-48f7-b393-1e9adb725a30" providerId="ADAL" clId="{70C41DE7-4EAC-49B3-B49F-A3F4438840E8}" dt="2023-03-20T14:28:41.906" v="5826" actId="962"/>
          <ac:grpSpMkLst>
            <pc:docMk/>
            <pc:sldMk cId="3142556872" sldId="256"/>
            <ac:grpSpMk id="28" creationId="{F9B1BE28-5F69-3AAB-13B2-5BB3E03EA30F}"/>
          </ac:grpSpMkLst>
        </pc:grpChg>
        <pc:grpChg chg="add mod">
          <ac:chgData name="Claire Neilan" userId="2f4f4a96-35b2-48f7-b393-1e9adb725a30" providerId="ADAL" clId="{70C41DE7-4EAC-49B3-B49F-A3F4438840E8}" dt="2023-03-20T14:29:06.555" v="5978" actId="962"/>
          <ac:grpSpMkLst>
            <pc:docMk/>
            <pc:sldMk cId="3142556872" sldId="256"/>
            <ac:grpSpMk id="31" creationId="{3E5B27D1-41F0-EAE5-24B9-2C2E03D1F779}"/>
          </ac:grpSpMkLst>
        </pc:grpChg>
        <pc:grpChg chg="add mod">
          <ac:chgData name="Claire Neilan" userId="2f4f4a96-35b2-48f7-b393-1e9adb725a30" providerId="ADAL" clId="{70C41DE7-4EAC-49B3-B49F-A3F4438840E8}" dt="2023-03-20T14:28:03.163" v="5786" actId="962"/>
          <ac:grpSpMkLst>
            <pc:docMk/>
            <pc:sldMk cId="3142556872" sldId="256"/>
            <ac:grpSpMk id="1025" creationId="{F9272FC2-9F63-4D39-693B-84920E0A77C9}"/>
          </ac:grpSpMkLst>
        </pc:grpChg>
        <pc:grpChg chg="add mod">
          <ac:chgData name="Claire Neilan" userId="2f4f4a96-35b2-48f7-b393-1e9adb725a30" providerId="ADAL" clId="{70C41DE7-4EAC-49B3-B49F-A3F4438840E8}" dt="2023-03-17T16:20:38.701" v="914" actId="164"/>
          <ac:grpSpMkLst>
            <pc:docMk/>
            <pc:sldMk cId="3142556872" sldId="256"/>
            <ac:grpSpMk id="1029" creationId="{EFD3AD82-2172-6807-7171-E056B3B61FBE}"/>
          </ac:grpSpMkLst>
        </pc:grpChg>
        <pc:grpChg chg="add mod ord">
          <ac:chgData name="Claire Neilan" userId="2f4f4a96-35b2-48f7-b393-1e9adb725a30" providerId="ADAL" clId="{70C41DE7-4EAC-49B3-B49F-A3F4438840E8}" dt="2023-03-20T14:25:20.558" v="5497" actId="13244"/>
          <ac:grpSpMkLst>
            <pc:docMk/>
            <pc:sldMk cId="3142556872" sldId="256"/>
            <ac:grpSpMk id="1031" creationId="{AFA56CED-03BE-C70A-D13F-DC252C8731A2}"/>
          </ac:grpSpMkLst>
        </pc:grpChg>
        <pc:grpChg chg="add mod ord">
          <ac:chgData name="Claire Neilan" userId="2f4f4a96-35b2-48f7-b393-1e9adb725a30" providerId="ADAL" clId="{70C41DE7-4EAC-49B3-B49F-A3F4438840E8}" dt="2023-03-20T14:25:58.760" v="5501" actId="13244"/>
          <ac:grpSpMkLst>
            <pc:docMk/>
            <pc:sldMk cId="3142556872" sldId="256"/>
            <ac:grpSpMk id="1035" creationId="{65B1E6C4-BB19-1F82-2A2C-37C665686C75}"/>
          </ac:grpSpMkLst>
        </pc:grpChg>
        <pc:graphicFrameChg chg="add mod ord modGraphic">
          <ac:chgData name="Claire Neilan" userId="2f4f4a96-35b2-48f7-b393-1e9adb725a30" providerId="ADAL" clId="{70C41DE7-4EAC-49B3-B49F-A3F4438840E8}" dt="2023-03-20T14:24:43.758" v="5494" actId="13244"/>
          <ac:graphicFrameMkLst>
            <pc:docMk/>
            <pc:sldMk cId="3142556872" sldId="256"/>
            <ac:graphicFrameMk id="11" creationId="{E2B95518-A50D-C3CE-024C-7C0A9DC60CE3}"/>
          </ac:graphicFrameMkLst>
        </pc:graphicFrameChg>
        <pc:picChg chg="add mod">
          <ac:chgData name="Claire Neilan" userId="2f4f4a96-35b2-48f7-b393-1e9adb725a30" providerId="ADAL" clId="{70C41DE7-4EAC-49B3-B49F-A3F4438840E8}" dt="2023-03-20T14:21:05.444" v="4666" actId="962"/>
          <ac:picMkLst>
            <pc:docMk/>
            <pc:sldMk cId="3142556872" sldId="256"/>
            <ac:picMk id="16" creationId="{35A5AFD5-E5C1-A08D-9D9D-4EAFBFB48FFA}"/>
          </ac:picMkLst>
        </pc:picChg>
        <pc:picChg chg="del">
          <ac:chgData name="Claire Neilan" userId="2f4f4a96-35b2-48f7-b393-1e9adb725a30" providerId="ADAL" clId="{70C41DE7-4EAC-49B3-B49F-A3F4438840E8}" dt="2023-03-17T15:18:09.331" v="9" actId="478"/>
          <ac:picMkLst>
            <pc:docMk/>
            <pc:sldMk cId="3142556872" sldId="256"/>
            <ac:picMk id="17" creationId="{51D6CA12-0A61-A7F9-C918-BAAF08FB4BB4}"/>
          </ac:picMkLst>
        </pc:picChg>
        <pc:picChg chg="add mod">
          <ac:chgData name="Claire Neilan" userId="2f4f4a96-35b2-48f7-b393-1e9adb725a30" providerId="ADAL" clId="{70C41DE7-4EAC-49B3-B49F-A3F4438840E8}" dt="2023-03-20T14:21:44.004" v="4932" actId="962"/>
          <ac:picMkLst>
            <pc:docMk/>
            <pc:sldMk cId="3142556872" sldId="256"/>
            <ac:picMk id="19" creationId="{64354893-6209-9C41-0183-A0F408DDA0AB}"/>
          </ac:picMkLst>
        </pc:picChg>
        <pc:picChg chg="add del mod">
          <ac:chgData name="Claire Neilan" userId="2f4f4a96-35b2-48f7-b393-1e9adb725a30" providerId="ADAL" clId="{70C41DE7-4EAC-49B3-B49F-A3F4438840E8}" dt="2023-03-17T15:36:28.936" v="257"/>
          <ac:picMkLst>
            <pc:docMk/>
            <pc:sldMk cId="3142556872" sldId="256"/>
            <ac:picMk id="20" creationId="{81FCB969-88A9-40EA-5B76-740B835BFCF0}"/>
          </ac:picMkLst>
        </pc:picChg>
        <pc:picChg chg="add mod">
          <ac:chgData name="Claire Neilan" userId="2f4f4a96-35b2-48f7-b393-1e9adb725a30" providerId="ADAL" clId="{70C41DE7-4EAC-49B3-B49F-A3F4438840E8}" dt="2023-03-20T14:22:58.146" v="5490" actId="962"/>
          <ac:picMkLst>
            <pc:docMk/>
            <pc:sldMk cId="3142556872" sldId="256"/>
            <ac:picMk id="24" creationId="{BC793603-29A3-5ED0-9392-4E3579DFF4B0}"/>
          </ac:picMkLst>
        </pc:picChg>
        <pc:picChg chg="mod">
          <ac:chgData name="Claire Neilan" userId="2f4f4a96-35b2-48f7-b393-1e9adb725a30" providerId="ADAL" clId="{70C41DE7-4EAC-49B3-B49F-A3F4438840E8}" dt="2023-03-20T14:10:31.009" v="2102" actId="962"/>
          <ac:picMkLst>
            <pc:docMk/>
            <pc:sldMk cId="3142556872" sldId="256"/>
            <ac:picMk id="1026" creationId="{1EAB4AA6-D415-DDEE-5A8E-6D258750C258}"/>
          </ac:picMkLst>
        </pc:picChg>
        <pc:picChg chg="add mod modCrop">
          <ac:chgData name="Claire Neilan" userId="2f4f4a96-35b2-48f7-b393-1e9adb725a30" providerId="ADAL" clId="{70C41DE7-4EAC-49B3-B49F-A3F4438840E8}" dt="2023-03-17T16:18:33.550" v="799" actId="14100"/>
          <ac:picMkLst>
            <pc:docMk/>
            <pc:sldMk cId="3142556872" sldId="256"/>
            <ac:picMk id="1027" creationId="{04BBD747-25D0-F0E3-F78D-EF36369E425A}"/>
          </ac:picMkLst>
        </pc:picChg>
        <pc:picChg chg="add mod ord">
          <ac:chgData name="Claire Neilan" userId="2f4f4a96-35b2-48f7-b393-1e9adb725a30" providerId="ADAL" clId="{70C41DE7-4EAC-49B3-B49F-A3F4438840E8}" dt="2023-03-17T16:41:57.688" v="1236" actId="14100"/>
          <ac:picMkLst>
            <pc:docMk/>
            <pc:sldMk cId="3142556872" sldId="256"/>
            <ac:picMk id="1032" creationId="{114DA5EA-7F49-FD5C-B4D8-01FDCFAF2E89}"/>
          </ac:picMkLst>
        </pc:picChg>
        <pc:cxnChg chg="mod">
          <ac:chgData name="Claire Neilan" userId="2f4f4a96-35b2-48f7-b393-1e9adb725a30" providerId="ADAL" clId="{70C41DE7-4EAC-49B3-B49F-A3F4438840E8}" dt="2023-03-20T14:23:38.729" v="5491" actId="962"/>
          <ac:cxnSpMkLst>
            <pc:docMk/>
            <pc:sldMk cId="3142556872" sldId="256"/>
            <ac:cxnSpMk id="7" creationId="{45450699-B555-3B4D-B9B9-7A8C791E4DD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1288" y="-20071"/>
            <a:ext cx="12226405" cy="16296142"/>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5699636"/>
            <a:ext cx="7768959" cy="3902345"/>
          </a:xfrm>
        </p:spPr>
        <p:txBody>
          <a:bodyPr anchor="b">
            <a:noAutofit/>
          </a:bodyPr>
          <a:lstStyle>
            <a:lvl1pPr algn="r">
              <a:defRPr sz="72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9601978"/>
            <a:ext cx="7768959" cy="2600057"/>
          </a:xfrm>
        </p:spPr>
        <p:txBody>
          <a:bodyPr anchor="t"/>
          <a:lstStyle>
            <a:lvl1pPr marL="0" indent="0" algn="r">
              <a:buNone/>
              <a:defRPr>
                <a:solidFill>
                  <a:schemeClr val="tx1">
                    <a:lumMod val="50000"/>
                    <a:lumOff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6379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1444978"/>
            <a:ext cx="8463619" cy="8067793"/>
          </a:xfrm>
        </p:spPr>
        <p:txBody>
          <a:bodyPr anchor="ctr">
            <a:normAutofit/>
          </a:bodyPr>
          <a:lstStyle>
            <a:lvl1pPr algn="l">
              <a:defRPr sz="5867" b="0" cap="none"/>
            </a:lvl1pPr>
          </a:lstStyle>
          <a:p>
            <a:r>
              <a:rPr lang="en-US"/>
              <a:t>Click to edit Master title style</a:t>
            </a:r>
            <a:endParaRPr lang="en-US" dirty="0"/>
          </a:p>
        </p:txBody>
      </p:sp>
      <p:sp>
        <p:nvSpPr>
          <p:cNvPr id="3" name="Text Placeholder 2"/>
          <p:cNvSpPr>
            <a:spLocks noGrp="1"/>
          </p:cNvSpPr>
          <p:nvPr>
            <p:ph type="body" idx="1"/>
          </p:nvPr>
        </p:nvSpPr>
        <p:spPr>
          <a:xfrm>
            <a:off x="812800" y="10596504"/>
            <a:ext cx="8463619" cy="3723762"/>
          </a:xfrm>
        </p:spPr>
        <p:txBody>
          <a:bodyPr anchor="ctr">
            <a:normAutofit/>
          </a:bodyPr>
          <a:lstStyle>
            <a:lvl1pPr marL="0" indent="0" algn="l">
              <a:buNone/>
              <a:defRPr sz="2400">
                <a:solidFill>
                  <a:schemeClr val="tx1">
                    <a:lumMod val="75000"/>
                    <a:lumOff val="2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9948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3180" y="1444978"/>
            <a:ext cx="8096243" cy="7164681"/>
          </a:xfrm>
        </p:spPr>
        <p:txBody>
          <a:bodyPr anchor="ctr">
            <a:normAutofit/>
          </a:bodyPr>
          <a:lstStyle>
            <a:lvl1pPr algn="l">
              <a:defRPr sz="586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8609659"/>
            <a:ext cx="7226405" cy="903111"/>
          </a:xfrm>
        </p:spPr>
        <p:txBody>
          <a:bodyPr anchor="ctr">
            <a:noAutofit/>
          </a:bodyPr>
          <a:lstStyle>
            <a:lvl1pPr marL="0" indent="0">
              <a:buFontTx/>
              <a:buNone/>
              <a:defRPr sz="2133">
                <a:solidFill>
                  <a:schemeClr val="tx1">
                    <a:lumMod val="50000"/>
                    <a:lumOff val="50000"/>
                  </a:schemeClr>
                </a:solidFill>
              </a:defRPr>
            </a:lvl1pPr>
            <a:lvl2pPr marL="609585" indent="0">
              <a:buFontTx/>
              <a:buNone/>
              <a:defRPr/>
            </a:lvl2pPr>
            <a:lvl3pPr marL="1219170" indent="0">
              <a:buFontTx/>
              <a:buNone/>
              <a:defRPr/>
            </a:lvl3pPr>
            <a:lvl4pPr marL="1828754" indent="0">
              <a:buFontTx/>
              <a:buNone/>
              <a:defRPr/>
            </a:lvl4pPr>
            <a:lvl5pPr marL="2438339"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10596504"/>
            <a:ext cx="8463620" cy="3723762"/>
          </a:xfrm>
        </p:spPr>
        <p:txBody>
          <a:bodyPr anchor="ctr">
            <a:normAutofit/>
          </a:bodyPr>
          <a:lstStyle>
            <a:lvl1pPr marL="0" indent="0" algn="l">
              <a:buNone/>
              <a:defRPr sz="2400">
                <a:solidFill>
                  <a:schemeClr val="tx1">
                    <a:lumMod val="75000"/>
                    <a:lumOff val="2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643615" y="1873488"/>
            <a:ext cx="609759" cy="1386136"/>
          </a:xfrm>
          <a:prstGeom prst="rect">
            <a:avLst/>
          </a:prstGeom>
        </p:spPr>
        <p:txBody>
          <a:bodyPr vert="horz" lIns="121920" tIns="60960" rIns="121920" bIns="60960" rtlCol="0" anchor="ctr">
            <a:noAutofit/>
          </a:bodyPr>
          <a:lstStyle/>
          <a:p>
            <a:pPr lvl="0"/>
            <a:r>
              <a:rPr lang="en-US" sz="1066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996933" y="6842207"/>
            <a:ext cx="609759" cy="1386136"/>
          </a:xfrm>
          <a:prstGeom prst="rect">
            <a:avLst/>
          </a:prstGeom>
        </p:spPr>
        <p:txBody>
          <a:bodyPr vert="horz" lIns="121920" tIns="60960" rIns="121920" bIns="60960" rtlCol="0" anchor="ctr">
            <a:noAutofit/>
          </a:bodyPr>
          <a:lstStyle/>
          <a:p>
            <a:pPr lvl="0"/>
            <a:r>
              <a:rPr lang="en-US" sz="1066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6050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4579527"/>
            <a:ext cx="8463620" cy="6152201"/>
          </a:xfrm>
        </p:spPr>
        <p:txBody>
          <a:bodyPr anchor="b">
            <a:normAutofit/>
          </a:bodyPr>
          <a:lstStyle>
            <a:lvl1pPr algn="l">
              <a:defRPr sz="5867" b="0" cap="none"/>
            </a:lvl1pPr>
          </a:lstStyle>
          <a:p>
            <a:r>
              <a:rPr lang="en-US"/>
              <a:t>Click to edit Master title style</a:t>
            </a:r>
            <a:endParaRPr lang="en-US" dirty="0"/>
          </a:p>
        </p:txBody>
      </p:sp>
      <p:sp>
        <p:nvSpPr>
          <p:cNvPr id="3" name="Text Placeholder 2"/>
          <p:cNvSpPr>
            <a:spLocks noGrp="1"/>
          </p:cNvSpPr>
          <p:nvPr>
            <p:ph type="body" idx="1"/>
          </p:nvPr>
        </p:nvSpPr>
        <p:spPr>
          <a:xfrm>
            <a:off x="812798" y="10731729"/>
            <a:ext cx="8463620" cy="3588537"/>
          </a:xfrm>
        </p:spPr>
        <p:txBody>
          <a:bodyPr anchor="t">
            <a:normAutofit/>
          </a:bodyPr>
          <a:lstStyle>
            <a:lvl1pPr marL="0" indent="0" algn="l">
              <a:buNone/>
              <a:defRPr sz="2400">
                <a:solidFill>
                  <a:schemeClr val="tx1">
                    <a:lumMod val="75000"/>
                    <a:lumOff val="2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6528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033180" y="1444978"/>
            <a:ext cx="8096243" cy="7164681"/>
          </a:xfrm>
        </p:spPr>
        <p:txBody>
          <a:bodyPr anchor="ctr">
            <a:normAutofit/>
          </a:bodyPr>
          <a:lstStyle>
            <a:lvl1pPr algn="l">
              <a:defRPr sz="586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9512770"/>
            <a:ext cx="8463621" cy="1218958"/>
          </a:xfrm>
        </p:spPr>
        <p:txBody>
          <a:bodyPr anchor="b">
            <a:noAutofit/>
          </a:bodyPr>
          <a:lstStyle>
            <a:lvl1pPr marL="0" indent="0">
              <a:buFontTx/>
              <a:buNone/>
              <a:defRPr sz="3200">
                <a:solidFill>
                  <a:schemeClr val="tx1">
                    <a:lumMod val="75000"/>
                    <a:lumOff val="25000"/>
                  </a:schemeClr>
                </a:solidFill>
              </a:defRPr>
            </a:lvl1pPr>
            <a:lvl2pPr marL="609585" indent="0">
              <a:buFontTx/>
              <a:buNone/>
              <a:defRPr/>
            </a:lvl2pPr>
            <a:lvl3pPr marL="1219170" indent="0">
              <a:buFontTx/>
              <a:buNone/>
              <a:defRPr/>
            </a:lvl3pPr>
            <a:lvl4pPr marL="1828754" indent="0">
              <a:buFontTx/>
              <a:buNone/>
              <a:defRPr/>
            </a:lvl4pPr>
            <a:lvl5pPr marL="2438339"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10731729"/>
            <a:ext cx="8463620" cy="3588537"/>
          </a:xfrm>
        </p:spPr>
        <p:txBody>
          <a:bodyPr anchor="t">
            <a:normAutofit/>
          </a:bodyPr>
          <a:lstStyle>
            <a:lvl1pPr marL="0" indent="0" algn="l">
              <a:buNone/>
              <a:defRPr sz="2400">
                <a:solidFill>
                  <a:schemeClr val="tx1">
                    <a:lumMod val="50000"/>
                    <a:lumOff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643615" y="1873488"/>
            <a:ext cx="609759" cy="1386136"/>
          </a:xfrm>
          <a:prstGeom prst="rect">
            <a:avLst/>
          </a:prstGeom>
        </p:spPr>
        <p:txBody>
          <a:bodyPr vert="horz" lIns="121920" tIns="60960" rIns="121920" bIns="60960" rtlCol="0" anchor="ctr">
            <a:noAutofit/>
          </a:bodyPr>
          <a:lstStyle/>
          <a:p>
            <a:pPr lvl="0"/>
            <a:r>
              <a:rPr lang="en-US" sz="1066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996933" y="6842207"/>
            <a:ext cx="609759" cy="1386136"/>
          </a:xfrm>
          <a:prstGeom prst="rect">
            <a:avLst/>
          </a:prstGeom>
        </p:spPr>
        <p:txBody>
          <a:bodyPr vert="horz" lIns="121920" tIns="60960" rIns="121920" bIns="60960" rtlCol="0" anchor="ctr">
            <a:noAutofit/>
          </a:bodyPr>
          <a:lstStyle/>
          <a:p>
            <a:pPr lvl="0"/>
            <a:r>
              <a:rPr lang="en-US" sz="1066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7951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1444978"/>
            <a:ext cx="8455287" cy="7164681"/>
          </a:xfrm>
        </p:spPr>
        <p:txBody>
          <a:bodyPr anchor="ctr">
            <a:normAutofit/>
          </a:bodyPr>
          <a:lstStyle>
            <a:lvl1pPr algn="l">
              <a:defRPr sz="586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9512770"/>
            <a:ext cx="8463621" cy="1218958"/>
          </a:xfrm>
        </p:spPr>
        <p:txBody>
          <a:bodyPr anchor="b">
            <a:noAutofit/>
          </a:bodyPr>
          <a:lstStyle>
            <a:lvl1pPr marL="0" indent="0">
              <a:buFontTx/>
              <a:buNone/>
              <a:defRPr sz="3200">
                <a:solidFill>
                  <a:schemeClr val="accent1"/>
                </a:solidFill>
              </a:defRPr>
            </a:lvl1pPr>
            <a:lvl2pPr marL="609585" indent="0">
              <a:buFontTx/>
              <a:buNone/>
              <a:defRPr/>
            </a:lvl2pPr>
            <a:lvl3pPr marL="1219170" indent="0">
              <a:buFontTx/>
              <a:buNone/>
              <a:defRPr/>
            </a:lvl3pPr>
            <a:lvl4pPr marL="1828754" indent="0">
              <a:buFontTx/>
              <a:buNone/>
              <a:defRPr/>
            </a:lvl4pPr>
            <a:lvl5pPr marL="2438339"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10731729"/>
            <a:ext cx="8463620" cy="3588537"/>
          </a:xfrm>
        </p:spPr>
        <p:txBody>
          <a:bodyPr anchor="t">
            <a:normAutofit/>
          </a:bodyPr>
          <a:lstStyle>
            <a:lvl1pPr marL="0" indent="0" algn="l">
              <a:buNone/>
              <a:defRPr sz="2400">
                <a:solidFill>
                  <a:schemeClr val="tx1">
                    <a:lumMod val="50000"/>
                    <a:lumOff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910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031717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1444979"/>
            <a:ext cx="1305083" cy="12447884"/>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1444979"/>
            <a:ext cx="6926701" cy="12447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037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462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6402059"/>
            <a:ext cx="8463620" cy="4329673"/>
          </a:xfrm>
        </p:spPr>
        <p:txBody>
          <a:bodyPr anchor="b"/>
          <a:lstStyle>
            <a:lvl1pPr algn="l">
              <a:defRPr sz="5333" b="0" cap="none"/>
            </a:lvl1pPr>
          </a:lstStyle>
          <a:p>
            <a:r>
              <a:rPr lang="en-US"/>
              <a:t>Click to edit Master title style</a:t>
            </a:r>
            <a:endParaRPr lang="en-US" dirty="0"/>
          </a:p>
        </p:txBody>
      </p:sp>
      <p:sp>
        <p:nvSpPr>
          <p:cNvPr id="3" name="Text Placeholder 2"/>
          <p:cNvSpPr>
            <a:spLocks noGrp="1"/>
          </p:cNvSpPr>
          <p:nvPr>
            <p:ph type="body" idx="1"/>
          </p:nvPr>
        </p:nvSpPr>
        <p:spPr>
          <a:xfrm>
            <a:off x="812798" y="10731728"/>
            <a:ext cx="8463620" cy="2039467"/>
          </a:xfrm>
        </p:spPr>
        <p:txBody>
          <a:bodyPr anchor="t"/>
          <a:lstStyle>
            <a:lvl1pPr marL="0" indent="0" algn="l">
              <a:buNone/>
              <a:defRPr sz="2667">
                <a:solidFill>
                  <a:schemeClr val="tx1">
                    <a:lumMod val="50000"/>
                    <a:lumOff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1104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1444978"/>
            <a:ext cx="8463619" cy="313078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5121396"/>
            <a:ext cx="4117479" cy="9198867"/>
          </a:xfrm>
        </p:spPr>
        <p:txBody>
          <a:bodyPr>
            <a:normAutofit/>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5121400"/>
            <a:ext cx="4117480" cy="9198869"/>
          </a:xfrm>
        </p:spPr>
        <p:txBody>
          <a:bodyPr>
            <a:normAutofit/>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63271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1444978"/>
            <a:ext cx="8463617" cy="3130785"/>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5122330"/>
            <a:ext cx="4120896" cy="1365954"/>
          </a:xfrm>
        </p:spPr>
        <p:txBody>
          <a:bodyPr anchor="b">
            <a:noAutofit/>
          </a:bodyPr>
          <a:lstStyle>
            <a:lvl1pPr marL="0" indent="0">
              <a:buNone/>
              <a:defRPr sz="3200" b="0"/>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12799" y="6488288"/>
            <a:ext cx="4120896" cy="783198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5122330"/>
            <a:ext cx="4120896" cy="1365954"/>
          </a:xfrm>
        </p:spPr>
        <p:txBody>
          <a:bodyPr anchor="b">
            <a:noAutofit/>
          </a:bodyPr>
          <a:lstStyle>
            <a:lvl1pPr marL="0" indent="0">
              <a:buNone/>
              <a:defRPr sz="3200" b="0"/>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5155520" y="6488288"/>
            <a:ext cx="4120896" cy="783198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3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1444978"/>
            <a:ext cx="8463619" cy="3130785"/>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564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19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3552246"/>
            <a:ext cx="3720243" cy="3030438"/>
          </a:xfrm>
        </p:spPr>
        <p:txBody>
          <a:bodyPr anchor="b">
            <a:normAutofit/>
          </a:bodyPr>
          <a:lstStyle>
            <a:lvl1pPr>
              <a:defRPr sz="2667"/>
            </a:lvl1pPr>
          </a:lstStyle>
          <a:p>
            <a:r>
              <a:rPr lang="en-US"/>
              <a:t>Click to edit Master title style</a:t>
            </a:r>
            <a:endParaRPr lang="en-US" dirty="0"/>
          </a:p>
        </p:txBody>
      </p:sp>
      <p:sp>
        <p:nvSpPr>
          <p:cNvPr id="3" name="Content Placeholder 2"/>
          <p:cNvSpPr>
            <a:spLocks noGrp="1"/>
          </p:cNvSpPr>
          <p:nvPr>
            <p:ph idx="1"/>
          </p:nvPr>
        </p:nvSpPr>
        <p:spPr>
          <a:xfrm>
            <a:off x="4761701" y="1220564"/>
            <a:ext cx="4514716" cy="13099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6582683"/>
            <a:ext cx="3720243" cy="6126101"/>
          </a:xfrm>
        </p:spPr>
        <p:txBody>
          <a:bodyPr>
            <a:normAutofit/>
          </a:bodyPr>
          <a:lstStyle>
            <a:lvl1pPr marL="0" indent="0">
              <a:buNone/>
              <a:defRPr sz="1867"/>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3/20/2023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09540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1379200"/>
            <a:ext cx="8463619" cy="1343379"/>
          </a:xfrm>
        </p:spPr>
        <p:txBody>
          <a:bodyPr anchor="b">
            <a:normAutofit/>
          </a:bodyPr>
          <a:lstStyle>
            <a:lvl1pPr algn="l">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1444978"/>
            <a:ext cx="8463619" cy="9115776"/>
          </a:xfrm>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en-US"/>
              <a:t>Click icon to add picture</a:t>
            </a:r>
            <a:endParaRPr lang="en-US" dirty="0"/>
          </a:p>
        </p:txBody>
      </p:sp>
      <p:sp>
        <p:nvSpPr>
          <p:cNvPr id="4" name="Text Placeholder 3"/>
          <p:cNvSpPr>
            <a:spLocks noGrp="1"/>
          </p:cNvSpPr>
          <p:nvPr>
            <p:ph type="body" sz="half" idx="2"/>
          </p:nvPr>
        </p:nvSpPr>
        <p:spPr>
          <a:xfrm>
            <a:off x="812799" y="12722579"/>
            <a:ext cx="8463619" cy="1597687"/>
          </a:xfrm>
        </p:spPr>
        <p:txBody>
          <a:bodyPr>
            <a:normAutofit/>
          </a:bodyPr>
          <a:lstStyle>
            <a:lvl1pPr marL="0" indent="0">
              <a:buNone/>
              <a:defRPr sz="1600"/>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969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289" y="-20071"/>
            <a:ext cx="12226407" cy="16296142"/>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2800" y="1444978"/>
            <a:ext cx="8463617" cy="313078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12799" y="5121400"/>
            <a:ext cx="8463619" cy="91988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7011" y="14320269"/>
            <a:ext cx="912176" cy="865481"/>
          </a:xfrm>
          <a:prstGeom prst="rect">
            <a:avLst/>
          </a:prstGeom>
        </p:spPr>
        <p:txBody>
          <a:bodyPr vert="horz" lIns="91440" tIns="45720" rIns="91440" bIns="45720" rtlCol="0" anchor="ctr"/>
          <a:lstStyle>
            <a:lvl1pPr algn="r">
              <a:defRPr sz="1200">
                <a:solidFill>
                  <a:schemeClr val="tx1">
                    <a:tint val="75000"/>
                  </a:schemeClr>
                </a:solidFill>
              </a:defRPr>
            </a:lvl1pPr>
          </a:lstStyle>
          <a:p>
            <a:fld id="{B61BEF0D-F0BB-DE4B-95CE-6DB70DBA9567}" type="datetimeFigureOut">
              <a:rPr lang="en-US" smtClean="0"/>
              <a:pPr/>
              <a:t>3/20/2023</a:t>
            </a:fld>
            <a:endParaRPr lang="en-US" dirty="0"/>
          </a:p>
        </p:txBody>
      </p:sp>
      <p:sp>
        <p:nvSpPr>
          <p:cNvPr id="5" name="Footer Placeholder 4"/>
          <p:cNvSpPr>
            <a:spLocks noGrp="1"/>
          </p:cNvSpPr>
          <p:nvPr>
            <p:ph type="ftr" sz="quarter" idx="3"/>
          </p:nvPr>
        </p:nvSpPr>
        <p:spPr>
          <a:xfrm>
            <a:off x="812799" y="14320269"/>
            <a:ext cx="6163964" cy="865481"/>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2902" y="14320269"/>
            <a:ext cx="683517" cy="865481"/>
          </a:xfrm>
          <a:prstGeom prst="rect">
            <a:avLst/>
          </a:prstGeom>
        </p:spPr>
        <p:txBody>
          <a:bodyPr vert="horz" lIns="91440" tIns="45720" rIns="91440" bIns="45720" rtlCol="0" anchor="ctr"/>
          <a:lstStyle>
            <a:lvl1pPr algn="r">
              <a:defRPr sz="12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75541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609585" rtl="0" eaLnBrk="1" latinLnBrk="0" hangingPunct="1">
        <a:spcBef>
          <a:spcPct val="0"/>
        </a:spcBef>
        <a:buNone/>
        <a:defRPr sz="48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7189" indent="-457189" algn="l" defTabSz="609585" rtl="0" eaLnBrk="1" latinLnBrk="0" hangingPunct="1">
        <a:spcBef>
          <a:spcPts val="1333"/>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990575" indent="-380990" algn="l" defTabSz="609585" rtl="0" eaLnBrk="1" latinLnBrk="0" hangingPunct="1">
        <a:spcBef>
          <a:spcPts val="1333"/>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2pPr>
      <a:lvl3pPr marL="1523962" indent="-304792" algn="l" defTabSz="609585" rtl="0" eaLnBrk="1" latinLnBrk="0" hangingPunct="1">
        <a:spcBef>
          <a:spcPts val="1333"/>
        </a:spcBef>
        <a:spcAft>
          <a:spcPts val="0"/>
        </a:spcAft>
        <a:buClr>
          <a:schemeClr val="accent1"/>
        </a:buClr>
        <a:buSzPct val="80000"/>
        <a:buFont typeface="Wingdings 3" charset="2"/>
        <a:buChar char=""/>
        <a:defRPr sz="1867" kern="1200">
          <a:solidFill>
            <a:schemeClr val="tx1">
              <a:lumMod val="75000"/>
              <a:lumOff val="25000"/>
            </a:schemeClr>
          </a:solidFill>
          <a:latin typeface="+mn-lt"/>
          <a:ea typeface="+mn-ea"/>
          <a:cs typeface="+mn-cs"/>
        </a:defRPr>
      </a:lvl3pPr>
      <a:lvl4pPr marL="2133547" indent="-304792" algn="l" defTabSz="609585" rtl="0" eaLnBrk="1" latinLnBrk="0" hangingPunct="1">
        <a:spcBef>
          <a:spcPts val="1333"/>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4pPr>
      <a:lvl5pPr marL="2743131" indent="-304792" algn="l" defTabSz="609585" rtl="0" eaLnBrk="1" latinLnBrk="0" hangingPunct="1">
        <a:spcBef>
          <a:spcPts val="1333"/>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5pPr>
      <a:lvl6pPr marL="3352716" indent="-304792" algn="l" defTabSz="609585" rtl="0" eaLnBrk="1" latinLnBrk="0" hangingPunct="1">
        <a:spcBef>
          <a:spcPts val="1333"/>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6pPr>
      <a:lvl7pPr marL="3962301" indent="-304792" algn="l" defTabSz="609585" rtl="0" eaLnBrk="1" latinLnBrk="0" hangingPunct="1">
        <a:spcBef>
          <a:spcPts val="1333"/>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7pPr>
      <a:lvl8pPr marL="4571886" indent="-304792" algn="l" defTabSz="609585" rtl="0" eaLnBrk="1" latinLnBrk="0" hangingPunct="1">
        <a:spcBef>
          <a:spcPts val="1333"/>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8pPr>
      <a:lvl9pPr marL="5181470" indent="-304792" algn="l" defTabSz="609585" rtl="0" eaLnBrk="1" latinLnBrk="0" hangingPunct="1">
        <a:spcBef>
          <a:spcPts val="1333"/>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6BAF-22C6-3DB2-780D-F99FD45E172D}"/>
              </a:ext>
            </a:extLst>
          </p:cNvPr>
          <p:cNvSpPr>
            <a:spLocks noGrp="1"/>
          </p:cNvSpPr>
          <p:nvPr>
            <p:ph type="ctrTitle"/>
          </p:nvPr>
        </p:nvSpPr>
        <p:spPr>
          <a:xfrm>
            <a:off x="0" y="0"/>
            <a:ext cx="12192000" cy="1396339"/>
          </a:xfrm>
          <a:solidFill>
            <a:schemeClr val="accent2">
              <a:lumMod val="20000"/>
              <a:lumOff val="80000"/>
              <a:alpha val="32000"/>
            </a:schemeClr>
          </a:solidFill>
        </p:spPr>
        <p:txBody>
          <a:bodyPr anchor="t"/>
          <a:lstStyle/>
          <a:p>
            <a:pPr algn="ctr"/>
            <a:r>
              <a:rPr lang="en-GB" sz="6000" dirty="0">
                <a:solidFill>
                  <a:schemeClr val="accent1">
                    <a:lumMod val="50000"/>
                  </a:schemeClr>
                </a:solidFill>
                <a:effectLst>
                  <a:glow rad="63500">
                    <a:schemeClr val="bg1">
                      <a:alpha val="40000"/>
                    </a:schemeClr>
                  </a:glow>
                </a:effectLst>
              </a:rPr>
              <a:t>Physics Theory in Simple English</a:t>
            </a:r>
          </a:p>
        </p:txBody>
      </p:sp>
      <p:sp>
        <p:nvSpPr>
          <p:cNvPr id="3" name="Subtitle 2">
            <a:extLst>
              <a:ext uri="{FF2B5EF4-FFF2-40B4-BE49-F238E27FC236}">
                <a16:creationId xmlns:a16="http://schemas.microsoft.com/office/drawing/2014/main" id="{5D23B70F-10D5-C26C-B7EF-A18E21A2BDF6}"/>
              </a:ext>
            </a:extLst>
          </p:cNvPr>
          <p:cNvSpPr>
            <a:spLocks noGrp="1"/>
          </p:cNvSpPr>
          <p:nvPr>
            <p:ph type="subTitle" idx="1"/>
          </p:nvPr>
        </p:nvSpPr>
        <p:spPr>
          <a:xfrm>
            <a:off x="559559" y="1035569"/>
            <a:ext cx="5536442" cy="435091"/>
          </a:xfrm>
        </p:spPr>
        <p:txBody>
          <a:bodyPr>
            <a:normAutofit/>
          </a:bodyPr>
          <a:lstStyle/>
          <a:p>
            <a:pPr algn="l"/>
            <a:r>
              <a:rPr lang="en-GB" sz="1600" dirty="0">
                <a:solidFill>
                  <a:schemeClr val="bg2">
                    <a:lumMod val="25000"/>
                  </a:schemeClr>
                </a:solidFill>
              </a:rPr>
              <a:t>Theory Guides for Lab Marking in Physics 1</a:t>
            </a:r>
          </a:p>
        </p:txBody>
      </p:sp>
      <p:sp>
        <p:nvSpPr>
          <p:cNvPr id="5" name="TextBox 4">
            <a:extLst>
              <a:ext uri="{FF2B5EF4-FFF2-40B4-BE49-F238E27FC236}">
                <a16:creationId xmlns:a16="http://schemas.microsoft.com/office/drawing/2014/main" id="{0BD7DB96-C2DA-C4B4-73CD-23AF07B0B695}"/>
              </a:ext>
            </a:extLst>
          </p:cNvPr>
          <p:cNvSpPr txBox="1"/>
          <p:nvPr/>
        </p:nvSpPr>
        <p:spPr>
          <a:xfrm>
            <a:off x="6441742" y="1035569"/>
            <a:ext cx="5190699" cy="338554"/>
          </a:xfrm>
          <a:prstGeom prst="rect">
            <a:avLst/>
          </a:prstGeom>
          <a:noFill/>
        </p:spPr>
        <p:txBody>
          <a:bodyPr wrap="square" rtlCol="0">
            <a:spAutoFit/>
          </a:bodyPr>
          <a:lstStyle/>
          <a:p>
            <a:pPr algn="r"/>
            <a:r>
              <a:rPr lang="en-GB" sz="1600" dirty="0">
                <a:solidFill>
                  <a:schemeClr val="bg2">
                    <a:lumMod val="25000"/>
                  </a:schemeClr>
                </a:solidFill>
              </a:rPr>
              <a:t>Claire Neilan, Pedro Parreira, Luke Marshall</a:t>
            </a:r>
          </a:p>
        </p:txBody>
      </p:sp>
      <p:cxnSp>
        <p:nvCxnSpPr>
          <p:cNvPr id="7" name="Straight Connector 6">
            <a:extLst>
              <a:ext uri="{FF2B5EF4-FFF2-40B4-BE49-F238E27FC236}">
                <a16:creationId xmlns:a16="http://schemas.microsoft.com/office/drawing/2014/main" id="{45450699-B555-3B4D-B9B9-7A8C791E4DDE}"/>
              </a:ext>
              <a:ext uri="{C183D7F6-B498-43B3-948B-1728B52AA6E4}">
                <adec:decorative xmlns:adec="http://schemas.microsoft.com/office/drawing/2017/decorative" val="1"/>
              </a:ext>
            </a:extLst>
          </p:cNvPr>
          <p:cNvCxnSpPr>
            <a:cxnSpLocks/>
          </p:cNvCxnSpPr>
          <p:nvPr/>
        </p:nvCxnSpPr>
        <p:spPr>
          <a:xfrm>
            <a:off x="673289" y="988064"/>
            <a:ext cx="1084542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5" name="Group 24" descr="Abstract">
            <a:extLst>
              <a:ext uri="{FF2B5EF4-FFF2-40B4-BE49-F238E27FC236}">
                <a16:creationId xmlns:a16="http://schemas.microsoft.com/office/drawing/2014/main" id="{EC01E042-D4DD-B7DE-7D3C-3A774D105E79}"/>
              </a:ext>
            </a:extLst>
          </p:cNvPr>
          <p:cNvGrpSpPr/>
          <p:nvPr/>
        </p:nvGrpSpPr>
        <p:grpSpPr>
          <a:xfrm>
            <a:off x="133315" y="1460204"/>
            <a:ext cx="11775789" cy="1396339"/>
            <a:chOff x="282896" y="1460204"/>
            <a:chExt cx="11626208" cy="1396339"/>
          </a:xfrm>
        </p:grpSpPr>
        <p:sp>
          <p:nvSpPr>
            <p:cNvPr id="10" name="TextBox 9">
              <a:extLst>
                <a:ext uri="{FF2B5EF4-FFF2-40B4-BE49-F238E27FC236}">
                  <a16:creationId xmlns:a16="http://schemas.microsoft.com/office/drawing/2014/main" id="{6CCE53A6-A466-E9FD-0F78-1B0726D8A4C4}"/>
                </a:ext>
              </a:extLst>
            </p:cNvPr>
            <p:cNvSpPr txBox="1"/>
            <p:nvPr/>
          </p:nvSpPr>
          <p:spPr>
            <a:xfrm rot="16200000">
              <a:off x="-184441" y="1927541"/>
              <a:ext cx="1396339" cy="461665"/>
            </a:xfrm>
            <a:prstGeom prst="rect">
              <a:avLst/>
            </a:prstGeom>
            <a:noFill/>
          </p:spPr>
          <p:txBody>
            <a:bodyPr wrap="square" rtlCol="0">
              <a:spAutoFit/>
            </a:bodyPr>
            <a:lstStyle/>
            <a:p>
              <a:r>
                <a:rPr lang="en-GB" sz="2400" dirty="0">
                  <a:solidFill>
                    <a:schemeClr val="accent1">
                      <a:lumMod val="50000"/>
                    </a:schemeClr>
                  </a:solidFill>
                  <a:latin typeface="+mj-lt"/>
                </a:rPr>
                <a:t>Abstract</a:t>
              </a:r>
              <a:endParaRPr lang="en-GB" sz="2800" dirty="0">
                <a:solidFill>
                  <a:schemeClr val="accent1">
                    <a:lumMod val="50000"/>
                  </a:schemeClr>
                </a:solidFill>
                <a:latin typeface="+mj-lt"/>
              </a:endParaRPr>
            </a:p>
          </p:txBody>
        </p:sp>
        <p:sp>
          <p:nvSpPr>
            <p:cNvPr id="12" name="TextBox 11">
              <a:extLst>
                <a:ext uri="{FF2B5EF4-FFF2-40B4-BE49-F238E27FC236}">
                  <a16:creationId xmlns:a16="http://schemas.microsoft.com/office/drawing/2014/main" id="{16CBC513-AC3C-2527-0B39-2AA9D99D7696}"/>
                </a:ext>
              </a:extLst>
            </p:cNvPr>
            <p:cNvSpPr txBox="1"/>
            <p:nvPr/>
          </p:nvSpPr>
          <p:spPr>
            <a:xfrm>
              <a:off x="704195" y="1590590"/>
              <a:ext cx="11204909" cy="1169551"/>
            </a:xfrm>
            <a:prstGeom prst="rect">
              <a:avLst/>
            </a:prstGeom>
            <a:solidFill>
              <a:schemeClr val="accent2">
                <a:lumMod val="20000"/>
                <a:lumOff val="80000"/>
                <a:alpha val="80000"/>
              </a:schemeClr>
            </a:solidFill>
            <a:ln>
              <a:solidFill>
                <a:schemeClr val="accent1">
                  <a:lumMod val="50000"/>
                </a:schemeClr>
              </a:solidFill>
            </a:ln>
          </p:spPr>
          <p:txBody>
            <a:bodyPr wrap="square" rtlCol="0" anchor="ctr">
              <a:spAutoFit/>
            </a:bodyPr>
            <a:lstStyle/>
            <a:p>
              <a:pPr algn="just"/>
              <a:r>
                <a:rPr lang="en-GB" sz="1000" b="0" i="0" dirty="0">
                  <a:solidFill>
                    <a:srgbClr val="000000"/>
                  </a:solidFill>
                  <a:effectLst/>
                </a:rPr>
                <a:t>This poster concerns a project carried out in the School of Physics and Astronomy to write a series of simple English guides to each of the experiments carried out in the non-Honours undergraduate Physics labs. These guides include an overview of the theoretical underpinnings of each experiment, and of the analysis involved and common sources of errors, written with minimal assumption of prior Physics knowledge. They were made available to the demonstrators for the beginning of the 22-23 session. </a:t>
              </a:r>
            </a:p>
            <a:p>
              <a:pPr algn="just"/>
              <a:endParaRPr lang="en-GB" sz="1000" dirty="0">
                <a:solidFill>
                  <a:srgbClr val="000000"/>
                </a:solidFill>
              </a:endParaRPr>
            </a:p>
            <a:p>
              <a:pPr algn="just"/>
              <a:r>
                <a:rPr lang="en-GB" sz="1000" b="0" i="0" dirty="0">
                  <a:solidFill>
                    <a:srgbClr val="000000"/>
                  </a:solidFill>
                  <a:effectLst/>
                </a:rPr>
                <a:t>The aim of this project was to improve the quality and consistency of marking by ensuring that postgraduate demonstrators shared a common understanding of the experiments, and of what should be expected of student lab reports. A secondary aim was to better equip the demonstrators to use simple, colloquial language when discussing the experiments with undergraduate students lacking a strong prior understanding of Physics. In addition to improving the student experience of marking and feedback, this allows the demonstrators to develop their teaching skills.</a:t>
              </a:r>
            </a:p>
          </p:txBody>
        </p:sp>
      </p:grpSp>
      <p:grpSp>
        <p:nvGrpSpPr>
          <p:cNvPr id="28" name="Group 27" descr="Background">
            <a:extLst>
              <a:ext uri="{FF2B5EF4-FFF2-40B4-BE49-F238E27FC236}">
                <a16:creationId xmlns:a16="http://schemas.microsoft.com/office/drawing/2014/main" id="{F9B1BE28-5F69-3AAB-13B2-5BB3E03EA30F}"/>
              </a:ext>
            </a:extLst>
          </p:cNvPr>
          <p:cNvGrpSpPr/>
          <p:nvPr/>
        </p:nvGrpSpPr>
        <p:grpSpPr>
          <a:xfrm>
            <a:off x="112898" y="2831250"/>
            <a:ext cx="11796206" cy="3076014"/>
            <a:chOff x="112898" y="2831250"/>
            <a:chExt cx="11796206" cy="3076014"/>
          </a:xfrm>
        </p:grpSpPr>
        <p:sp>
          <p:nvSpPr>
            <p:cNvPr id="4" name="TextBox 3">
              <a:extLst>
                <a:ext uri="{FF2B5EF4-FFF2-40B4-BE49-F238E27FC236}">
                  <a16:creationId xmlns:a16="http://schemas.microsoft.com/office/drawing/2014/main" id="{3FD028E3-23E3-556C-7132-FAF18B6184AB}"/>
                </a:ext>
              </a:extLst>
            </p:cNvPr>
            <p:cNvSpPr txBox="1"/>
            <p:nvPr/>
          </p:nvSpPr>
          <p:spPr>
            <a:xfrm>
              <a:off x="559559" y="3535577"/>
              <a:ext cx="9367739" cy="1660743"/>
            </a:xfrm>
            <a:prstGeom prst="rect">
              <a:avLst/>
            </a:prstGeom>
            <a:solidFill>
              <a:schemeClr val="accent2">
                <a:lumMod val="20000"/>
                <a:lumOff val="80000"/>
                <a:alpha val="82000"/>
              </a:schemeClr>
            </a:solidFill>
            <a:ln>
              <a:solidFill>
                <a:schemeClr val="accent1">
                  <a:lumMod val="50000"/>
                </a:schemeClr>
              </a:solidFill>
            </a:ln>
            <a:effectLst>
              <a:outerShdw blurRad="50800" dist="38100" dir="2700000" algn="tl" rotWithShape="0">
                <a:prstClr val="black">
                  <a:alpha val="40000"/>
                </a:prstClr>
              </a:outerShdw>
            </a:effectLst>
          </p:spPr>
          <p:txBody>
            <a:bodyPr wrap="square" numCol="2" spcCol="216000" rtlCol="0">
              <a:noAutofit/>
            </a:bodyPr>
            <a:lstStyle/>
            <a:p>
              <a:pPr algn="just">
                <a:lnSpc>
                  <a:spcPct val="107000"/>
                </a:lnSpc>
                <a:spcAft>
                  <a:spcPts val="800"/>
                </a:spcAft>
              </a:pPr>
              <a:r>
                <a:rPr lang="en-GB" sz="1000" dirty="0">
                  <a:effectLst/>
                  <a:ea typeface="Calibri" panose="020F0502020204030204" pitchFamily="34" charset="0"/>
                  <a:cs typeface="Times New Roman" panose="02020603050405020304" pitchFamily="18" charset="0"/>
                </a:rPr>
                <a:t>Undergraduate Physics labs are demonstrated and marked by postgraduate researchers. Postgraduate researchers are required to have a strong background in Physics and a level of expertise in their chosen sub-field, but will not necessarily have any prior experience in teaching and tutoring. Studies have shown that even experienced teachers are likely to misjudge the level of knowledge their students have</a:t>
              </a:r>
              <a:r>
                <a:rPr lang="en-GB" sz="1000" baseline="30000" dirty="0">
                  <a:effectLst/>
                  <a:ea typeface="Calibri" panose="020F0502020204030204" pitchFamily="34" charset="0"/>
                  <a:cs typeface="Times New Roman" panose="02020603050405020304" pitchFamily="18" charset="0"/>
                </a:rPr>
                <a:t>[2]</a:t>
              </a:r>
              <a:r>
                <a:rPr lang="en-GB" sz="1000" dirty="0">
                  <a:effectLst/>
                  <a:ea typeface="Calibri" panose="020F0502020204030204" pitchFamily="34" charset="0"/>
                  <a:cs typeface="Times New Roman" panose="02020603050405020304" pitchFamily="18" charset="0"/>
                </a:rPr>
                <a:t>. </a:t>
              </a:r>
            </a:p>
            <a:p>
              <a:pPr algn="just">
                <a:lnSpc>
                  <a:spcPct val="107000"/>
                </a:lnSpc>
                <a:spcAft>
                  <a:spcPts val="800"/>
                </a:spcAft>
              </a:pPr>
              <a:r>
                <a:rPr lang="en-GB" sz="1000" dirty="0">
                  <a:effectLst/>
                  <a:ea typeface="Calibri" panose="020F0502020204030204" pitchFamily="34" charset="0"/>
                  <a:cs typeface="Times New Roman" panose="02020603050405020304" pitchFamily="18" charset="0"/>
                </a:rPr>
                <a:t>Students in the cohort come from a wide variety of backgrounds and include students who are not on a Physics degree program. Accordingly, the level of pre-existing physics knowledge students possess can vary significantly. </a:t>
              </a:r>
            </a:p>
            <a:p>
              <a:pPr algn="just">
                <a:lnSpc>
                  <a:spcPct val="107000"/>
                </a:lnSpc>
                <a:spcAft>
                  <a:spcPts val="800"/>
                </a:spcAft>
              </a:pPr>
              <a:r>
                <a:rPr lang="en-GB" sz="1000" dirty="0">
                  <a:effectLst/>
                  <a:ea typeface="Calibri" panose="020F0502020204030204" pitchFamily="34" charset="0"/>
                  <a:cs typeface="Times New Roman" panose="02020603050405020304" pitchFamily="18" charset="0"/>
                </a:rPr>
                <a:t>Taking these facts into account, the project proceeded on the following assumptions:</a:t>
              </a:r>
            </a:p>
            <a:p>
              <a:pPr lvl="0" algn="just">
                <a:lnSpc>
                  <a:spcPct val="107000"/>
                </a:lnSpc>
              </a:pPr>
              <a:r>
                <a:rPr lang="en-GB" sz="1000" dirty="0">
                  <a:effectLst/>
                  <a:ea typeface="Calibri" panose="020F0502020204030204" pitchFamily="34" charset="0"/>
                  <a:cs typeface="Times New Roman" panose="02020603050405020304" pitchFamily="18" charset="0"/>
                </a:rPr>
                <a:t>That postgraduate demonstrators are likely to have minimal prior teaching experience, and as such will lack experience in:</a:t>
              </a:r>
            </a:p>
            <a:p>
              <a:pPr marL="628650" lvl="1" indent="-171450" algn="just">
                <a:lnSpc>
                  <a:spcPct val="107000"/>
                </a:lnSpc>
                <a:buFont typeface="Wingdings" panose="05000000000000000000" pitchFamily="2" charset="2"/>
                <a:buChar char="v"/>
              </a:pPr>
              <a:r>
                <a:rPr lang="en-GB" sz="1000" dirty="0">
                  <a:effectLst/>
                  <a:ea typeface="Calibri" panose="020F0502020204030204" pitchFamily="34" charset="0"/>
                  <a:cs typeface="Times New Roman" panose="02020603050405020304" pitchFamily="18" charset="0"/>
                </a:rPr>
                <a:t>judging the level of physics knowledge other have and tailoring their explanations accordingly.</a:t>
              </a:r>
            </a:p>
            <a:p>
              <a:pPr marL="628650" lvl="1" indent="-171450" algn="just">
                <a:lnSpc>
                  <a:spcPct val="107000"/>
                </a:lnSpc>
                <a:buFont typeface="Wingdings" panose="05000000000000000000" pitchFamily="2" charset="2"/>
                <a:buChar char="v"/>
              </a:pPr>
              <a:r>
                <a:rPr lang="en-GB" sz="1000" dirty="0">
                  <a:effectLst/>
                  <a:ea typeface="Calibri" panose="020F0502020204030204" pitchFamily="34" charset="0"/>
                  <a:cs typeface="Times New Roman" panose="02020603050405020304" pitchFamily="18" charset="0"/>
                </a:rPr>
                <a:t>assessing others’ work.</a:t>
              </a:r>
            </a:p>
            <a:p>
              <a:pPr lvl="0" algn="just">
                <a:lnSpc>
                  <a:spcPct val="107000"/>
                </a:lnSpc>
                <a:spcAft>
                  <a:spcPts val="800"/>
                </a:spcAft>
              </a:pPr>
              <a:r>
                <a:rPr lang="en-GB" sz="1000" dirty="0">
                  <a:ea typeface="Calibri" panose="020F0502020204030204" pitchFamily="34" charset="0"/>
                  <a:cs typeface="Times New Roman" panose="02020603050405020304" pitchFamily="18" charset="0"/>
                </a:rPr>
                <a:t>That a</a:t>
              </a:r>
              <a:r>
                <a:rPr lang="en-GB" sz="1000" dirty="0">
                  <a:effectLst/>
                  <a:ea typeface="Calibri" panose="020F0502020204030204" pitchFamily="34" charset="0"/>
                  <a:cs typeface="Times New Roman" panose="02020603050405020304" pitchFamily="18" charset="0"/>
                </a:rPr>
                <a:t> Physics 1 cohort is likely to contain students with minimal pre-existing physics knowledge.</a:t>
              </a:r>
            </a:p>
          </p:txBody>
        </p:sp>
        <p:pic>
          <p:nvPicPr>
            <p:cNvPr id="1026" name="Picture 2" descr="[Ponytail and Cueball are talking. Ponytail has her hand raised, palm up, towards Cueball.]&#10;Ponytail: Silicate chemistry is second nature to us geochemists, so it's easy to forget that the average person probably only knows the formulas for olivine and one or two feldspars.&#10;Cueball: And quartz, of course.&#10;Ponytail: Of course.&#10;[Caption below the panel]&#10;Even when they're trying to compensate for it, experts in anything wildly overestimate the average person's familiarity with their field.">
              <a:extLst>
                <a:ext uri="{FF2B5EF4-FFF2-40B4-BE49-F238E27FC236}">
                  <a16:creationId xmlns:a16="http://schemas.microsoft.com/office/drawing/2014/main" id="{1EAB4AA6-D415-DDEE-5A8E-6D258750C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4683" y="2889901"/>
              <a:ext cx="1854421" cy="301736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797B37FF-E9EA-22D5-F9A8-4BBD2418A8B1}"/>
                </a:ext>
              </a:extLst>
            </p:cNvPr>
            <p:cNvSpPr txBox="1"/>
            <p:nvPr/>
          </p:nvSpPr>
          <p:spPr>
            <a:xfrm rot="16200000">
              <a:off x="-666204" y="3998917"/>
              <a:ext cx="2019870" cy="461665"/>
            </a:xfrm>
            <a:prstGeom prst="rect">
              <a:avLst/>
            </a:prstGeom>
            <a:noFill/>
          </p:spPr>
          <p:txBody>
            <a:bodyPr wrap="square" rtlCol="0">
              <a:spAutoFit/>
            </a:bodyPr>
            <a:lstStyle/>
            <a:p>
              <a:r>
                <a:rPr lang="en-GB" sz="2400" dirty="0">
                  <a:solidFill>
                    <a:schemeClr val="accent1">
                      <a:lumMod val="50000"/>
                    </a:schemeClr>
                  </a:solidFill>
                  <a:latin typeface="+mj-lt"/>
                </a:rPr>
                <a:t>Background</a:t>
              </a:r>
            </a:p>
          </p:txBody>
        </p:sp>
        <p:sp>
          <p:nvSpPr>
            <p:cNvPr id="6" name="TextBox 5">
              <a:extLst>
                <a:ext uri="{FF2B5EF4-FFF2-40B4-BE49-F238E27FC236}">
                  <a16:creationId xmlns:a16="http://schemas.microsoft.com/office/drawing/2014/main" id="{E0F15D4C-7B9B-2656-E59D-34B349B4725A}"/>
                </a:ext>
              </a:extLst>
            </p:cNvPr>
            <p:cNvSpPr txBox="1"/>
            <p:nvPr/>
          </p:nvSpPr>
          <p:spPr>
            <a:xfrm>
              <a:off x="832042" y="2831250"/>
              <a:ext cx="9222641" cy="646331"/>
            </a:xfrm>
            <a:prstGeom prst="rect">
              <a:avLst/>
            </a:prstGeom>
            <a:noFill/>
          </p:spPr>
          <p:txBody>
            <a:bodyPr wrap="square" rtlCol="0">
              <a:spAutoFit/>
            </a:bodyPr>
            <a:lstStyle/>
            <a:p>
              <a:r>
                <a:rPr lang="en-GB" dirty="0"/>
                <a:t>“The curse of knowledge occurs when, in predicting others’ knowledge […] individuals are unable to ignore knowledge they have that others do not have”</a:t>
              </a:r>
              <a:r>
                <a:rPr lang="en-GB" sz="1400" baseline="30000" dirty="0"/>
                <a:t>[1]</a:t>
              </a:r>
              <a:endParaRPr lang="en-GB" baseline="30000" dirty="0"/>
            </a:p>
          </p:txBody>
        </p:sp>
        <p:sp>
          <p:nvSpPr>
            <p:cNvPr id="27" name="TextBox 26">
              <a:extLst>
                <a:ext uri="{FF2B5EF4-FFF2-40B4-BE49-F238E27FC236}">
                  <a16:creationId xmlns:a16="http://schemas.microsoft.com/office/drawing/2014/main" id="{99F67FB9-78B3-6EC7-4963-0390AAFB3907}"/>
                </a:ext>
              </a:extLst>
            </p:cNvPr>
            <p:cNvSpPr txBox="1"/>
            <p:nvPr/>
          </p:nvSpPr>
          <p:spPr>
            <a:xfrm>
              <a:off x="673289" y="5254429"/>
              <a:ext cx="9254009" cy="646331"/>
            </a:xfrm>
            <a:prstGeom prst="rect">
              <a:avLst/>
            </a:prstGeom>
            <a:noFill/>
          </p:spPr>
          <p:txBody>
            <a:bodyPr wrap="square">
              <a:spAutoFit/>
            </a:bodyPr>
            <a:lstStyle/>
            <a:p>
              <a:pPr algn="just"/>
              <a:r>
                <a:rPr lang="en-GB" sz="1200" dirty="0"/>
                <a:t>The aim of the Simple English Theory Guides is to address these issues by equipping demonstrators with examples of how to explain the underlying theory in simple language to someone with minimal prior knowledge, and by providing them with guidance on what level of analysis and discussion is expected from first year undergraduates.</a:t>
              </a:r>
            </a:p>
          </p:txBody>
        </p:sp>
      </p:grpSp>
      <p:sp>
        <p:nvSpPr>
          <p:cNvPr id="29" name="TextBox 28">
            <a:extLst>
              <a:ext uri="{FF2B5EF4-FFF2-40B4-BE49-F238E27FC236}">
                <a16:creationId xmlns:a16="http://schemas.microsoft.com/office/drawing/2014/main" id="{3CF2DB72-2539-3287-B48F-1ABC131237FE}"/>
              </a:ext>
            </a:extLst>
          </p:cNvPr>
          <p:cNvSpPr txBox="1"/>
          <p:nvPr/>
        </p:nvSpPr>
        <p:spPr>
          <a:xfrm rot="16200000">
            <a:off x="-374195" y="6516335"/>
            <a:ext cx="1476686" cy="461665"/>
          </a:xfrm>
          <a:prstGeom prst="rect">
            <a:avLst/>
          </a:prstGeom>
          <a:noFill/>
        </p:spPr>
        <p:txBody>
          <a:bodyPr wrap="none" rtlCol="0">
            <a:spAutoFit/>
          </a:bodyPr>
          <a:lstStyle/>
          <a:p>
            <a:r>
              <a:rPr lang="en-GB" sz="2400" dirty="0">
                <a:solidFill>
                  <a:schemeClr val="accent1">
                    <a:lumMod val="50000"/>
                  </a:schemeClr>
                </a:solidFill>
              </a:rPr>
              <a:t>Approach</a:t>
            </a:r>
          </a:p>
        </p:txBody>
      </p:sp>
      <p:sp>
        <p:nvSpPr>
          <p:cNvPr id="13" name="TextBox 12">
            <a:extLst>
              <a:ext uri="{FF2B5EF4-FFF2-40B4-BE49-F238E27FC236}">
                <a16:creationId xmlns:a16="http://schemas.microsoft.com/office/drawing/2014/main" id="{0D8F3627-2086-4380-6C71-72CECB0F9CB4}"/>
              </a:ext>
            </a:extLst>
          </p:cNvPr>
          <p:cNvSpPr txBox="1"/>
          <p:nvPr/>
        </p:nvSpPr>
        <p:spPr>
          <a:xfrm>
            <a:off x="574564" y="6016752"/>
            <a:ext cx="5179504" cy="3656506"/>
          </a:xfrm>
          <a:prstGeom prst="rect">
            <a:avLst/>
          </a:prstGeom>
          <a:solidFill>
            <a:schemeClr val="accent2">
              <a:lumMod val="20000"/>
              <a:lumOff val="80000"/>
            </a:schemeClr>
          </a:solidFill>
          <a:ln>
            <a:solidFill>
              <a:schemeClr val="accent1">
                <a:lumMod val="50000"/>
              </a:schemeClr>
            </a:solidFill>
          </a:ln>
        </p:spPr>
        <p:txBody>
          <a:bodyPr wrap="square" rtlCol="0">
            <a:noAutofit/>
          </a:bodyPr>
          <a:lstStyle/>
          <a:p>
            <a:pPr algn="just"/>
            <a:r>
              <a:rPr lang="en-GB" sz="1000" b="0" i="0" dirty="0">
                <a:solidFill>
                  <a:srgbClr val="000000"/>
                </a:solidFill>
                <a:effectLst/>
              </a:rPr>
              <a:t>When working on the project the main consideration was the target audiences – especially since the two sections were aimed at different groups. The introduction to the theory was to be written in plain language for someone with no physics background and the description of the analysis and errors was intended for markers.</a:t>
            </a:r>
          </a:p>
          <a:p>
            <a:pPr algn="just"/>
            <a:endParaRPr lang="en-GB" sz="1200" b="0" i="0" dirty="0">
              <a:solidFill>
                <a:srgbClr val="000000"/>
              </a:solidFill>
              <a:effectLst/>
            </a:endParaRPr>
          </a:p>
          <a:p>
            <a:pPr algn="ctr"/>
            <a:r>
              <a:rPr lang="en-GB" sz="1200" b="0" i="1" dirty="0">
                <a:solidFill>
                  <a:srgbClr val="000000"/>
                </a:solidFill>
                <a:effectLst/>
              </a:rPr>
              <a:t>“When writing the theory introductions, it was helpful to refer consider people I know who fit into that target demographic and consider explaining the concepts to them.”</a:t>
            </a:r>
          </a:p>
          <a:p>
            <a:pPr algn="just"/>
            <a:endParaRPr lang="en-GB" sz="1000" dirty="0">
              <a:solidFill>
                <a:srgbClr val="000000"/>
              </a:solidFill>
            </a:endParaRPr>
          </a:p>
          <a:p>
            <a:pPr algn="just"/>
            <a:r>
              <a:rPr lang="en-GB" sz="1000" b="0" i="0" dirty="0">
                <a:solidFill>
                  <a:srgbClr val="000000"/>
                </a:solidFill>
                <a:effectLst/>
              </a:rPr>
              <a:t>An effort was made to avoid equations and mathematics, choosing instead to rely on analogies to everyday examples. When applicable, explanations regarding why a certain piece of equipment or a given technique would be used were included. Similarly, the context of the experiments was highlighted in reference to </a:t>
            </a:r>
            <a:r>
              <a:rPr lang="en-GB" sz="1000" dirty="0">
                <a:solidFill>
                  <a:srgbClr val="000000"/>
                </a:solidFill>
              </a:rPr>
              <a:t>the</a:t>
            </a:r>
            <a:r>
              <a:rPr lang="en-GB" sz="1000" b="0" i="0" dirty="0">
                <a:solidFill>
                  <a:srgbClr val="000000"/>
                </a:solidFill>
                <a:effectLst/>
              </a:rPr>
              <a:t> course</a:t>
            </a:r>
            <a:r>
              <a:rPr lang="en-GB" sz="1000" dirty="0">
                <a:solidFill>
                  <a:srgbClr val="000000"/>
                </a:solidFill>
              </a:rPr>
              <a:t>:</a:t>
            </a:r>
            <a:r>
              <a:rPr lang="en-GB" sz="1000" b="0" i="0" dirty="0">
                <a:solidFill>
                  <a:srgbClr val="000000"/>
                </a:solidFill>
                <a:effectLst/>
              </a:rPr>
              <a:t> for example, the importance of studying waves and their prevalence in physics.</a:t>
            </a:r>
          </a:p>
          <a:p>
            <a:pPr algn="just"/>
            <a:endParaRPr lang="en-GB" sz="1000" b="0" i="0" dirty="0">
              <a:solidFill>
                <a:srgbClr val="000000"/>
              </a:solidFill>
              <a:effectLst/>
            </a:endParaRPr>
          </a:p>
          <a:p>
            <a:pPr algn="just"/>
            <a:r>
              <a:rPr lang="en-GB" sz="1000" b="0" i="0" dirty="0">
                <a:solidFill>
                  <a:srgbClr val="000000"/>
                </a:solidFill>
                <a:effectLst/>
              </a:rPr>
              <a:t>When writing about the analysis required by an experiment, the main goal was to highlight the key points that would be expected in a student’s lab report. Common sources of error that would be expected for a student to discuss were included, based on tests of each of the experiments and the previous copies of the lab guides. Ensuring these sections were written for the different target audience was mainly a task of reading through the existing lab guides for demonstrators and considering what would be required information for someone who had not been in the lab.</a:t>
            </a:r>
          </a:p>
        </p:txBody>
      </p:sp>
      <p:graphicFrame>
        <p:nvGraphicFramePr>
          <p:cNvPr id="11" name="Table 15">
            <a:extLst>
              <a:ext uri="{FF2B5EF4-FFF2-40B4-BE49-F238E27FC236}">
                <a16:creationId xmlns:a16="http://schemas.microsoft.com/office/drawing/2014/main" id="{E2B95518-A50D-C3CE-024C-7C0A9DC60CE3}"/>
              </a:ext>
            </a:extLst>
          </p:cNvPr>
          <p:cNvGraphicFramePr>
            <a:graphicFrameLocks noGrp="1"/>
          </p:cNvGraphicFramePr>
          <p:nvPr>
            <p:extLst>
              <p:ext uri="{D42A27DB-BD31-4B8C-83A1-F6EECF244321}">
                <p14:modId xmlns:p14="http://schemas.microsoft.com/office/powerpoint/2010/main" val="3707289799"/>
              </p:ext>
            </p:extLst>
          </p:nvPr>
        </p:nvGraphicFramePr>
        <p:xfrm>
          <a:off x="5888652" y="5992965"/>
          <a:ext cx="6020452" cy="3703320"/>
        </p:xfrm>
        <a:graphic>
          <a:graphicData uri="http://schemas.openxmlformats.org/drawingml/2006/table">
            <a:tbl>
              <a:tblPr firstRow="1" bandRow="1">
                <a:tableStyleId>{69CF1AB2-1976-4502-BF36-3FF5EA218861}</a:tableStyleId>
              </a:tblPr>
              <a:tblGrid>
                <a:gridCol w="3010812">
                  <a:extLst>
                    <a:ext uri="{9D8B030D-6E8A-4147-A177-3AD203B41FA5}">
                      <a16:colId xmlns:a16="http://schemas.microsoft.com/office/drawing/2014/main" val="618799996"/>
                    </a:ext>
                  </a:extLst>
                </a:gridCol>
                <a:gridCol w="3009640">
                  <a:extLst>
                    <a:ext uri="{9D8B030D-6E8A-4147-A177-3AD203B41FA5}">
                      <a16:colId xmlns:a16="http://schemas.microsoft.com/office/drawing/2014/main" val="4287250175"/>
                    </a:ext>
                  </a:extLst>
                </a:gridCol>
              </a:tblGrid>
              <a:tr h="364514">
                <a:tc gridSpan="2">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GB" sz="1800" dirty="0">
                          <a:solidFill>
                            <a:schemeClr val="accent1">
                              <a:lumMod val="50000"/>
                            </a:schemeClr>
                          </a:solidFill>
                        </a:rPr>
                        <a:t>Engagement with Conference Themes</a:t>
                      </a:r>
                    </a:p>
                  </a:txBody>
                  <a:tcPr anchor="ctr"/>
                </a:tc>
                <a:tc hMerge="1">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lang="en-GB" sz="1200" dirty="0"/>
                    </a:p>
                  </a:txBody>
                  <a:tcPr anchor="ctr"/>
                </a:tc>
                <a:extLst>
                  <a:ext uri="{0D108BD9-81ED-4DB2-BD59-A6C34878D82A}">
                    <a16:rowId xmlns:a16="http://schemas.microsoft.com/office/drawing/2014/main" val="1368728137"/>
                  </a:ext>
                </a:extLst>
              </a:tr>
              <a:tr h="453488">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GB" sz="1200" b="1" dirty="0"/>
                        <a:t>Excellence in Learning &amp; Teaching</a:t>
                      </a:r>
                    </a:p>
                  </a:txBody>
                  <a:tcPr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GB" sz="1200" b="1" dirty="0"/>
                        <a:t>Continuing Professional Skills Development</a:t>
                      </a:r>
                    </a:p>
                  </a:txBody>
                  <a:tcPr anchor="ctr"/>
                </a:tc>
                <a:extLst>
                  <a:ext uri="{0D108BD9-81ED-4DB2-BD59-A6C34878D82A}">
                    <a16:rowId xmlns:a16="http://schemas.microsoft.com/office/drawing/2014/main" val="1281484995"/>
                  </a:ext>
                </a:extLst>
              </a:tr>
              <a:tr h="1360464">
                <a:tc>
                  <a:txBody>
                    <a:bodyPr/>
                    <a:lstStyle/>
                    <a:p>
                      <a:pPr marL="171450" indent="-171450" algn="ctr">
                        <a:buFont typeface="Wingdings" panose="05000000000000000000" pitchFamily="2" charset="2"/>
                        <a:buChar char="v"/>
                      </a:pPr>
                      <a:r>
                        <a:rPr lang="en-GB" sz="1050" dirty="0"/>
                        <a:t>Ensures that all markers are working from a common understanding of how the analysis should be approached, improving consistency.</a:t>
                      </a:r>
                    </a:p>
                    <a:p>
                      <a:pPr marL="171450" indent="-171450" algn="ctr">
                        <a:buFont typeface="Wingdings" panose="05000000000000000000" pitchFamily="2" charset="2"/>
                        <a:buChar char="v"/>
                      </a:pPr>
                      <a:r>
                        <a:rPr lang="en-GB" sz="1050" dirty="0"/>
                        <a:t>Improves turnaround time on marking &amp; feedback by not requiring markers to individually reinvent the wheel.</a:t>
                      </a:r>
                    </a:p>
                  </a:txBody>
                  <a:tcPr anchor="ctr"/>
                </a:tc>
                <a:tc>
                  <a:txBody>
                    <a:bodyPr/>
                    <a:lstStyle/>
                    <a:p>
                      <a:pPr marL="171450" indent="-171450" algn="ctr">
                        <a:buFont typeface="Wingdings" panose="05000000000000000000" pitchFamily="2" charset="2"/>
                        <a:buChar char="v"/>
                      </a:pPr>
                      <a:r>
                        <a:rPr lang="en-GB" sz="1050" dirty="0"/>
                        <a:t>Encourages demonstrators to consider their language when explaining experiments, improving their science communication skills.</a:t>
                      </a:r>
                    </a:p>
                    <a:p>
                      <a:pPr marL="171450" indent="-171450" algn="ctr">
                        <a:buFont typeface="Wingdings" panose="05000000000000000000" pitchFamily="2" charset="2"/>
                        <a:buChar char="v"/>
                      </a:pPr>
                      <a:r>
                        <a:rPr lang="en-GB" sz="1050" dirty="0"/>
                        <a:t>Provides a foundation for demonstrators who have specialised in areas of physics to improve their understanding of the basics of other specialisms.</a:t>
                      </a:r>
                    </a:p>
                  </a:txBody>
                  <a:tcPr anchor="ctr"/>
                </a:tc>
                <a:extLst>
                  <a:ext uri="{0D108BD9-81ED-4DB2-BD59-A6C34878D82A}">
                    <a16:rowId xmlns:a16="http://schemas.microsoft.com/office/drawing/2014/main" val="3089037417"/>
                  </a:ext>
                </a:extLst>
              </a:tr>
              <a:tr h="453488">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GB" sz="1200" b="1" dirty="0"/>
                        <a:t>Working collaboratively/diversity of contributions</a:t>
                      </a:r>
                    </a:p>
                  </a:txBody>
                  <a:tcPr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GB" sz="1200" b="1" dirty="0"/>
                        <a:t>Inclusivity, Diversity, &amp; Wellbeing</a:t>
                      </a:r>
                    </a:p>
                  </a:txBody>
                  <a:tcPr anchor="ctr"/>
                </a:tc>
                <a:extLst>
                  <a:ext uri="{0D108BD9-81ED-4DB2-BD59-A6C34878D82A}">
                    <a16:rowId xmlns:a16="http://schemas.microsoft.com/office/drawing/2014/main" val="2904682453"/>
                  </a:ext>
                </a:extLst>
              </a:tr>
              <a:tr h="1043022">
                <a:tc>
                  <a:txBody>
                    <a:bodyPr/>
                    <a:lstStyle/>
                    <a:p>
                      <a:pPr marL="171450" indent="-171450" algn="ctr">
                        <a:buFont typeface="Wingdings" panose="05000000000000000000" pitchFamily="2" charset="2"/>
                        <a:buChar char="v"/>
                      </a:pPr>
                      <a:r>
                        <a:rPr lang="en-GB" sz="1050" dirty="0"/>
                        <a:t>Allows technical teaching staff &amp; apprentices who don’t have a background in physics to engage with the theoretical side of the experiments &amp; more effectively implement technical &amp; process improvements.</a:t>
                      </a:r>
                    </a:p>
                  </a:txBody>
                  <a:tcPr anchor="ctr"/>
                </a:tc>
                <a:tc>
                  <a:txBody>
                    <a:bodyPr/>
                    <a:lstStyle/>
                    <a:p>
                      <a:pPr marL="171450" indent="-171450" algn="ctr">
                        <a:buFont typeface="Wingdings" panose="05000000000000000000" pitchFamily="2" charset="2"/>
                        <a:buChar char="v"/>
                      </a:pPr>
                      <a:r>
                        <a:rPr lang="en-GB" sz="1050" dirty="0"/>
                        <a:t>Equipping demonstrators with simple, colloquial ways of explaining the theoretical underpinnings of the experiments helps them more effectively engage with students who don’t have strong physics backgrounds.</a:t>
                      </a:r>
                    </a:p>
                  </a:txBody>
                  <a:tcPr anchor="ctr"/>
                </a:tc>
                <a:extLst>
                  <a:ext uri="{0D108BD9-81ED-4DB2-BD59-A6C34878D82A}">
                    <a16:rowId xmlns:a16="http://schemas.microsoft.com/office/drawing/2014/main" val="4273283444"/>
                  </a:ext>
                </a:extLst>
              </a:tr>
            </a:tbl>
          </a:graphicData>
        </a:graphic>
      </p:graphicFrame>
      <p:sp>
        <p:nvSpPr>
          <p:cNvPr id="1037" name="TextBox 1036">
            <a:extLst>
              <a:ext uri="{FF2B5EF4-FFF2-40B4-BE49-F238E27FC236}">
                <a16:creationId xmlns:a16="http://schemas.microsoft.com/office/drawing/2014/main" id="{A0198809-A776-BCC6-F987-72C832C48785}"/>
              </a:ext>
            </a:extLst>
          </p:cNvPr>
          <p:cNvSpPr txBox="1"/>
          <p:nvPr/>
        </p:nvSpPr>
        <p:spPr>
          <a:xfrm rot="16200000">
            <a:off x="-969204" y="10962001"/>
            <a:ext cx="2709716" cy="461665"/>
          </a:xfrm>
          <a:prstGeom prst="rect">
            <a:avLst/>
          </a:prstGeom>
          <a:noFill/>
        </p:spPr>
        <p:txBody>
          <a:bodyPr wrap="none" rtlCol="0">
            <a:spAutoFit/>
          </a:bodyPr>
          <a:lstStyle/>
          <a:p>
            <a:r>
              <a:rPr lang="en-GB" sz="2400" dirty="0">
                <a:solidFill>
                  <a:schemeClr val="accent1">
                    <a:lumMod val="50000"/>
                  </a:schemeClr>
                </a:solidFill>
              </a:rPr>
              <a:t>Analysis of Results</a:t>
            </a:r>
          </a:p>
        </p:txBody>
      </p:sp>
      <p:grpSp>
        <p:nvGrpSpPr>
          <p:cNvPr id="1031" name="Group 1030" descr="A graph comparing the mean marks for the four Semester 1 labs between the 21-22 session and the 22-23 session. The 21-22 data shows a gradual decrease from 86% to 81% across the semester, with a small decrease between labs 1-2 and 3-4, and a larger decrease between labs 2-3. The 22-23 data shows an increase from 64% to 77% over the semester, with the largest increase between labs 1-2 followed by diminishing increases between subsequent labs.">
            <a:extLst>
              <a:ext uri="{FF2B5EF4-FFF2-40B4-BE49-F238E27FC236}">
                <a16:creationId xmlns:a16="http://schemas.microsoft.com/office/drawing/2014/main" id="{AFA56CED-03BE-C70A-D13F-DC252C8731A2}"/>
              </a:ext>
            </a:extLst>
          </p:cNvPr>
          <p:cNvGrpSpPr/>
          <p:nvPr/>
        </p:nvGrpSpPr>
        <p:grpSpPr>
          <a:xfrm>
            <a:off x="497051" y="9753888"/>
            <a:ext cx="3119033" cy="2637572"/>
            <a:chOff x="3576401" y="9757669"/>
            <a:chExt cx="4618050" cy="2637572"/>
          </a:xfrm>
        </p:grpSpPr>
        <p:grpSp>
          <p:nvGrpSpPr>
            <p:cNvPr id="1029" name="Group 1028">
              <a:extLst>
                <a:ext uri="{FF2B5EF4-FFF2-40B4-BE49-F238E27FC236}">
                  <a16:creationId xmlns:a16="http://schemas.microsoft.com/office/drawing/2014/main" id="{EFD3AD82-2172-6807-7171-E056B3B61FBE}"/>
                </a:ext>
              </a:extLst>
            </p:cNvPr>
            <p:cNvGrpSpPr/>
            <p:nvPr/>
          </p:nvGrpSpPr>
          <p:grpSpPr>
            <a:xfrm>
              <a:off x="3576401" y="9757669"/>
              <a:ext cx="4618050" cy="2333170"/>
              <a:chOff x="3629830" y="10508723"/>
              <a:chExt cx="4618050" cy="2333170"/>
            </a:xfrm>
          </p:grpSpPr>
          <p:pic>
            <p:nvPicPr>
              <p:cNvPr id="1027" name="Picture 1026" descr="Chart, line chart&#10;&#10;Description automatically generated">
                <a:extLst>
                  <a:ext uri="{FF2B5EF4-FFF2-40B4-BE49-F238E27FC236}">
                    <a16:creationId xmlns:a16="http://schemas.microsoft.com/office/drawing/2014/main" id="{04BBD747-25D0-F0E3-F78D-EF36369E425A}"/>
                  </a:ext>
                </a:extLst>
              </p:cNvPr>
              <p:cNvPicPr>
                <a:picLocks noChangeAspect="1"/>
              </p:cNvPicPr>
              <p:nvPr/>
            </p:nvPicPr>
            <p:blipFill rotWithShape="1">
              <a:blip r:embed="rId3"/>
              <a:srcRect t="6418"/>
              <a:stretch/>
            </p:blipFill>
            <p:spPr>
              <a:xfrm>
                <a:off x="3629830" y="10645440"/>
                <a:ext cx="4618050" cy="2196453"/>
              </a:xfrm>
              <a:prstGeom prst="rect">
                <a:avLst/>
              </a:prstGeom>
            </p:spPr>
          </p:pic>
          <p:sp>
            <p:nvSpPr>
              <p:cNvPr id="1028" name="TextBox 1027">
                <a:extLst>
                  <a:ext uri="{FF2B5EF4-FFF2-40B4-BE49-F238E27FC236}">
                    <a16:creationId xmlns:a16="http://schemas.microsoft.com/office/drawing/2014/main" id="{8F64EC66-DF34-838B-EEAE-E4791128C126}"/>
                  </a:ext>
                </a:extLst>
              </p:cNvPr>
              <p:cNvSpPr txBox="1"/>
              <p:nvPr/>
            </p:nvSpPr>
            <p:spPr>
              <a:xfrm>
                <a:off x="5214137" y="10508723"/>
                <a:ext cx="1449436" cy="307777"/>
              </a:xfrm>
              <a:prstGeom prst="rect">
                <a:avLst/>
              </a:prstGeom>
              <a:noFill/>
            </p:spPr>
            <p:txBody>
              <a:bodyPr wrap="none" rtlCol="0">
                <a:spAutoFit/>
              </a:bodyPr>
              <a:lstStyle/>
              <a:p>
                <a:r>
                  <a:rPr lang="en-GB" sz="1400" dirty="0"/>
                  <a:t>Mean Lab Marks</a:t>
                </a:r>
              </a:p>
            </p:txBody>
          </p:sp>
        </p:grpSp>
        <p:sp>
          <p:nvSpPr>
            <p:cNvPr id="1030" name="TextBox 1029">
              <a:extLst>
                <a:ext uri="{FF2B5EF4-FFF2-40B4-BE49-F238E27FC236}">
                  <a16:creationId xmlns:a16="http://schemas.microsoft.com/office/drawing/2014/main" id="{0A657CA0-03F4-F939-3427-DD265E9C45AD}"/>
                </a:ext>
              </a:extLst>
            </p:cNvPr>
            <p:cNvSpPr txBox="1"/>
            <p:nvPr/>
          </p:nvSpPr>
          <p:spPr>
            <a:xfrm>
              <a:off x="3930072" y="12056687"/>
              <a:ext cx="3910708" cy="338554"/>
            </a:xfrm>
            <a:prstGeom prst="rect">
              <a:avLst/>
            </a:prstGeom>
            <a:noFill/>
          </p:spPr>
          <p:txBody>
            <a:bodyPr wrap="square" rtlCol="0">
              <a:spAutoFit/>
            </a:bodyPr>
            <a:lstStyle/>
            <a:p>
              <a:pPr algn="ctr"/>
              <a:r>
                <a:rPr lang="en-GB" sz="800" dirty="0"/>
                <a:t>Fig.1 Mean marks for each semester 1 submission in the 21-22 and 22-23 sessions</a:t>
              </a:r>
            </a:p>
          </p:txBody>
        </p:sp>
      </p:grpSp>
      <p:sp>
        <p:nvSpPr>
          <p:cNvPr id="1033" name="TextBox 1032">
            <a:extLst>
              <a:ext uri="{FF2B5EF4-FFF2-40B4-BE49-F238E27FC236}">
                <a16:creationId xmlns:a16="http://schemas.microsoft.com/office/drawing/2014/main" id="{E253DB13-5006-8D59-594F-515D8E6B7879}"/>
              </a:ext>
            </a:extLst>
          </p:cNvPr>
          <p:cNvSpPr txBox="1"/>
          <p:nvPr/>
        </p:nvSpPr>
        <p:spPr>
          <a:xfrm>
            <a:off x="529081" y="12380477"/>
            <a:ext cx="3087004" cy="2400657"/>
          </a:xfrm>
          <a:prstGeom prst="rect">
            <a:avLst/>
          </a:prstGeom>
          <a:noFill/>
        </p:spPr>
        <p:txBody>
          <a:bodyPr wrap="square" rtlCol="0">
            <a:spAutoFit/>
          </a:bodyPr>
          <a:lstStyle/>
          <a:p>
            <a:pPr algn="just"/>
            <a:r>
              <a:rPr lang="en-GB" sz="1000" dirty="0"/>
              <a:t>Figure 1 shows a comparison of the change in mean marks between the first and second report submission in the 21-22 session (before the introduction of the theory guides), and the 22-23 session (after the introduction of the theory guides). Given this format, it would be expected that student marks for the second submission should improve, as they are now more familiar with the theory underlying the experiment, with the lab environment, and with the required format of the lab report. However, in 21-22, the mean grade for the entire cohort was in fact slightly lower for the second submission, suggesting that students had not grasped either the marking criteria, the physics theory, or both.</a:t>
            </a:r>
          </a:p>
        </p:txBody>
      </p:sp>
      <p:grpSp>
        <p:nvGrpSpPr>
          <p:cNvPr id="1035" name="Group 1034" descr="A graph showing the changes in the mean mark between labs 1 and 2 for both sessions, broken down by whether the two submissions were marked by different markers or by the same marker. For the 21-22 session data submissions marked by different markers showed a decrease from 87% to 85%, while submissions marked by the same marker show an increase from 84% to 87%. For the 22-23 session data submissions marked by different markers showed an increase from 64% to 73%, and submissions marked by the same marker show an increase from 64% to 70%.">
            <a:extLst>
              <a:ext uri="{FF2B5EF4-FFF2-40B4-BE49-F238E27FC236}">
                <a16:creationId xmlns:a16="http://schemas.microsoft.com/office/drawing/2014/main" id="{65B1E6C4-BB19-1F82-2A2C-37C665686C75}"/>
              </a:ext>
            </a:extLst>
          </p:cNvPr>
          <p:cNvGrpSpPr/>
          <p:nvPr/>
        </p:nvGrpSpPr>
        <p:grpSpPr>
          <a:xfrm>
            <a:off x="3544400" y="11831717"/>
            <a:ext cx="2898852" cy="3039287"/>
            <a:chOff x="3594603" y="11355766"/>
            <a:chExt cx="2898852" cy="3039287"/>
          </a:xfrm>
        </p:grpSpPr>
        <p:pic>
          <p:nvPicPr>
            <p:cNvPr id="1032" name="Picture 1031" descr="Chart&#10;&#10;Description automatically generated">
              <a:extLst>
                <a:ext uri="{FF2B5EF4-FFF2-40B4-BE49-F238E27FC236}">
                  <a16:creationId xmlns:a16="http://schemas.microsoft.com/office/drawing/2014/main" id="{114DA5EA-7F49-FD5C-B4D8-01FDCFAF2E89}"/>
                </a:ext>
              </a:extLst>
            </p:cNvPr>
            <p:cNvPicPr>
              <a:picLocks noChangeAspect="1"/>
            </p:cNvPicPr>
            <p:nvPr/>
          </p:nvPicPr>
          <p:blipFill>
            <a:blip r:embed="rId4"/>
            <a:stretch>
              <a:fillRect/>
            </a:stretch>
          </p:blipFill>
          <p:spPr>
            <a:xfrm>
              <a:off x="3594603" y="11355766"/>
              <a:ext cx="2898852" cy="2874570"/>
            </a:xfrm>
            <a:prstGeom prst="rect">
              <a:avLst/>
            </a:prstGeom>
          </p:spPr>
        </p:pic>
        <p:sp>
          <p:nvSpPr>
            <p:cNvPr id="1034" name="TextBox 1033">
              <a:extLst>
                <a:ext uri="{FF2B5EF4-FFF2-40B4-BE49-F238E27FC236}">
                  <a16:creationId xmlns:a16="http://schemas.microsoft.com/office/drawing/2014/main" id="{AABD93B8-C372-2F26-53D8-499AF3653598}"/>
                </a:ext>
              </a:extLst>
            </p:cNvPr>
            <p:cNvSpPr txBox="1"/>
            <p:nvPr/>
          </p:nvSpPr>
          <p:spPr>
            <a:xfrm>
              <a:off x="4300265" y="14179609"/>
              <a:ext cx="1638590" cy="215444"/>
            </a:xfrm>
            <a:prstGeom prst="rect">
              <a:avLst/>
            </a:prstGeom>
            <a:noFill/>
          </p:spPr>
          <p:txBody>
            <a:bodyPr wrap="none" rtlCol="0">
              <a:spAutoFit/>
            </a:bodyPr>
            <a:lstStyle/>
            <a:p>
              <a:r>
                <a:rPr lang="en-GB" sz="800" dirty="0"/>
                <a:t>Fig.2 Effect of changing marker</a:t>
              </a:r>
            </a:p>
          </p:txBody>
        </p:sp>
      </p:grpSp>
      <p:sp>
        <p:nvSpPr>
          <p:cNvPr id="1036" name="TextBox 1035">
            <a:extLst>
              <a:ext uri="{FF2B5EF4-FFF2-40B4-BE49-F238E27FC236}">
                <a16:creationId xmlns:a16="http://schemas.microsoft.com/office/drawing/2014/main" id="{5E12BA43-28C7-C7E1-518D-8BA8BC6D5E58}"/>
              </a:ext>
            </a:extLst>
          </p:cNvPr>
          <p:cNvSpPr txBox="1"/>
          <p:nvPr/>
        </p:nvSpPr>
        <p:spPr>
          <a:xfrm>
            <a:off x="3616084" y="9809773"/>
            <a:ext cx="5937962" cy="1938992"/>
          </a:xfrm>
          <a:prstGeom prst="rect">
            <a:avLst/>
          </a:prstGeom>
          <a:noFill/>
        </p:spPr>
        <p:txBody>
          <a:bodyPr wrap="square" rtlCol="0">
            <a:spAutoFit/>
          </a:bodyPr>
          <a:lstStyle/>
          <a:p>
            <a:r>
              <a:rPr lang="en-GB" sz="1000" dirty="0"/>
              <a:t>Figure 2 shows the mean marks for each submission divided into two populations based on whether students were marked by the same marker for both submissions, or by a different marker for each.</a:t>
            </a:r>
          </a:p>
          <a:p>
            <a:pPr algn="just"/>
            <a:r>
              <a:rPr lang="en-GB" sz="1000" dirty="0"/>
              <a:t>Considering each of the populations separately shows that in 21-22 the expected improvement occurred only where the second submission was marked by the same marker. This suggests inconsistency in marker approaches, as changes a student made based on one marker’s feedback may not have been perceived as correct by another.</a:t>
            </a:r>
          </a:p>
          <a:p>
            <a:pPr algn="just"/>
            <a:endParaRPr lang="en-GB" sz="1000" dirty="0"/>
          </a:p>
          <a:p>
            <a:pPr algn="just"/>
            <a:r>
              <a:rPr lang="en-GB" sz="1000" dirty="0"/>
              <a:t>In 22-23, after the introduction of the theory guides, this same disparity is not observed, and submissions in both populations show a significant improvement in the marks awarded to the second submission. This suggests that students are better able to engage with the marking criteria, the physics theory, or both; and also that the improvement in their marks is less impacted by which marker their submission is allocated to. </a:t>
            </a:r>
          </a:p>
        </p:txBody>
      </p:sp>
      <p:grpSp>
        <p:nvGrpSpPr>
          <p:cNvPr id="31" name="Group 30" descr="An example of a pair of experiments as carried out in Physics 1 labs">
            <a:extLst>
              <a:ext uri="{FF2B5EF4-FFF2-40B4-BE49-F238E27FC236}">
                <a16:creationId xmlns:a16="http://schemas.microsoft.com/office/drawing/2014/main" id="{3E5B27D1-41F0-EAE5-24B9-2C2E03D1F779}"/>
              </a:ext>
            </a:extLst>
          </p:cNvPr>
          <p:cNvGrpSpPr/>
          <p:nvPr/>
        </p:nvGrpSpPr>
        <p:grpSpPr>
          <a:xfrm>
            <a:off x="6417015" y="11831717"/>
            <a:ext cx="3137031" cy="3015798"/>
            <a:chOff x="877908" y="11153984"/>
            <a:chExt cx="3014141" cy="2753552"/>
          </a:xfrm>
        </p:grpSpPr>
        <p:grpSp>
          <p:nvGrpSpPr>
            <p:cNvPr id="23" name="Group 22">
              <a:extLst>
                <a:ext uri="{FF2B5EF4-FFF2-40B4-BE49-F238E27FC236}">
                  <a16:creationId xmlns:a16="http://schemas.microsoft.com/office/drawing/2014/main" id="{1BCE1F36-8FB3-0428-E00C-6F82E682D87A}"/>
                </a:ext>
              </a:extLst>
            </p:cNvPr>
            <p:cNvGrpSpPr/>
            <p:nvPr/>
          </p:nvGrpSpPr>
          <p:grpSpPr>
            <a:xfrm>
              <a:off x="877908" y="12057133"/>
              <a:ext cx="2922406" cy="1850403"/>
              <a:chOff x="587680" y="11698234"/>
              <a:chExt cx="2922406" cy="1850403"/>
            </a:xfrm>
          </p:grpSpPr>
          <p:grpSp>
            <p:nvGrpSpPr>
              <p:cNvPr id="21" name="Group 20">
                <a:extLst>
                  <a:ext uri="{FF2B5EF4-FFF2-40B4-BE49-F238E27FC236}">
                    <a16:creationId xmlns:a16="http://schemas.microsoft.com/office/drawing/2014/main" id="{5A0BD6F1-A4EA-53C9-E49B-5A2A9FABC7C5}"/>
                  </a:ext>
                </a:extLst>
              </p:cNvPr>
              <p:cNvGrpSpPr/>
              <p:nvPr/>
            </p:nvGrpSpPr>
            <p:grpSpPr>
              <a:xfrm>
                <a:off x="623667" y="11698234"/>
                <a:ext cx="2886419" cy="1559963"/>
                <a:chOff x="692402" y="11845271"/>
                <a:chExt cx="3394411" cy="1733643"/>
              </a:xfrm>
            </p:grpSpPr>
            <p:pic>
              <p:nvPicPr>
                <p:cNvPr id="16" name="Picture 15" descr="An experimental setup with a weight on a spring hanging from a force sensor on a clamp stand, with a sonar distance sensor beneath the weight. Both sensors are connected to a laptop showing data acquisition software on the screen.">
                  <a:extLst>
                    <a:ext uri="{FF2B5EF4-FFF2-40B4-BE49-F238E27FC236}">
                      <a16:creationId xmlns:a16="http://schemas.microsoft.com/office/drawing/2014/main" id="{35A5AFD5-E5C1-A08D-9D9D-4EAFBFB48FF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684289" y="11853384"/>
                  <a:ext cx="1733638" cy="1717411"/>
                </a:xfrm>
                <a:prstGeom prst="rect">
                  <a:avLst/>
                </a:prstGeom>
              </p:spPr>
            </p:pic>
            <p:pic>
              <p:nvPicPr>
                <p:cNvPr id="19" name="Picture 18" descr="An experimental setup with a simple pendulum: a ball bearing on a string, hanging from a clamp stand.">
                  <a:extLst>
                    <a:ext uri="{FF2B5EF4-FFF2-40B4-BE49-F238E27FC236}">
                      <a16:creationId xmlns:a16="http://schemas.microsoft.com/office/drawing/2014/main" id="{64354893-6209-9C41-0183-A0F408DDA0A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a:off x="2365105" y="11857207"/>
                  <a:ext cx="1733641" cy="1709774"/>
                </a:xfrm>
                <a:prstGeom prst="rect">
                  <a:avLst/>
                </a:prstGeom>
              </p:spPr>
            </p:pic>
          </p:grpSp>
          <p:sp>
            <p:nvSpPr>
              <p:cNvPr id="22" name="TextBox 21">
                <a:extLst>
                  <a:ext uri="{FF2B5EF4-FFF2-40B4-BE49-F238E27FC236}">
                    <a16:creationId xmlns:a16="http://schemas.microsoft.com/office/drawing/2014/main" id="{D946E9C9-110D-5595-F4C6-2DAE7AF79DE9}"/>
                  </a:ext>
                </a:extLst>
              </p:cNvPr>
              <p:cNvSpPr txBox="1"/>
              <p:nvPr/>
            </p:nvSpPr>
            <p:spPr>
              <a:xfrm>
                <a:off x="587680" y="13239523"/>
                <a:ext cx="2922406" cy="309114"/>
              </a:xfrm>
              <a:prstGeom prst="rect">
                <a:avLst/>
              </a:prstGeom>
              <a:noFill/>
            </p:spPr>
            <p:txBody>
              <a:bodyPr wrap="square" rtlCol="0">
                <a:spAutoFit/>
              </a:bodyPr>
              <a:lstStyle/>
              <a:p>
                <a:pPr algn="ctr"/>
                <a:r>
                  <a:rPr lang="en-GB" sz="800" dirty="0"/>
                  <a:t>Fig.3 Two methods investigating simple harmonic motion: a mass on a spring (a), and a pendulum (b)</a:t>
                </a:r>
              </a:p>
            </p:txBody>
          </p:sp>
        </p:grpSp>
        <p:sp>
          <p:nvSpPr>
            <p:cNvPr id="30" name="TextBox 29">
              <a:extLst>
                <a:ext uri="{FF2B5EF4-FFF2-40B4-BE49-F238E27FC236}">
                  <a16:creationId xmlns:a16="http://schemas.microsoft.com/office/drawing/2014/main" id="{4ABBEBEB-32E0-DA54-12E6-C2030D1057E6}"/>
                </a:ext>
              </a:extLst>
            </p:cNvPr>
            <p:cNvSpPr txBox="1"/>
            <p:nvPr/>
          </p:nvSpPr>
          <p:spPr>
            <a:xfrm>
              <a:off x="877908" y="11153984"/>
              <a:ext cx="3014141" cy="1002079"/>
            </a:xfrm>
            <a:prstGeom prst="rect">
              <a:avLst/>
            </a:prstGeom>
            <a:noFill/>
          </p:spPr>
          <p:txBody>
            <a:bodyPr wrap="square" rtlCol="0">
              <a:noAutofit/>
            </a:bodyPr>
            <a:lstStyle/>
            <a:p>
              <a:pPr algn="just"/>
              <a:r>
                <a:rPr lang="en-GB" sz="1000" dirty="0"/>
                <a:t>The first semester labs in Physics 1 focus on basic dynamics. For their first lab, students carry out an experiment on either projectile motion or simple harmonic motion; for their second lab, they carry out an experiment investigating the same theory, but using a different methodology.</a:t>
              </a:r>
            </a:p>
          </p:txBody>
        </p:sp>
      </p:grpSp>
      <p:grpSp>
        <p:nvGrpSpPr>
          <p:cNvPr id="1025" name="Group 1024" descr="Discussion of the change in mean marks for the first lab and the first class test between sessions">
            <a:extLst>
              <a:ext uri="{FF2B5EF4-FFF2-40B4-BE49-F238E27FC236}">
                <a16:creationId xmlns:a16="http://schemas.microsoft.com/office/drawing/2014/main" id="{F9272FC2-9F63-4D39-693B-84920E0A77C9}"/>
              </a:ext>
            </a:extLst>
          </p:cNvPr>
          <p:cNvGrpSpPr/>
          <p:nvPr/>
        </p:nvGrpSpPr>
        <p:grpSpPr>
          <a:xfrm>
            <a:off x="9563100" y="9809169"/>
            <a:ext cx="2346002" cy="4958655"/>
            <a:chOff x="9400528" y="9878501"/>
            <a:chExt cx="2477182" cy="4161360"/>
          </a:xfrm>
        </p:grpSpPr>
        <p:sp>
          <p:nvSpPr>
            <p:cNvPr id="18" name="TextBox 17">
              <a:extLst>
                <a:ext uri="{FF2B5EF4-FFF2-40B4-BE49-F238E27FC236}">
                  <a16:creationId xmlns:a16="http://schemas.microsoft.com/office/drawing/2014/main" id="{396475B4-1ADA-4A77-A310-991E6C958B83}"/>
                </a:ext>
              </a:extLst>
            </p:cNvPr>
            <p:cNvSpPr txBox="1"/>
            <p:nvPr/>
          </p:nvSpPr>
          <p:spPr>
            <a:xfrm>
              <a:off x="9424788" y="11601058"/>
              <a:ext cx="2452922" cy="2438803"/>
            </a:xfrm>
            <a:prstGeom prst="rect">
              <a:avLst/>
            </a:prstGeom>
            <a:solidFill>
              <a:schemeClr val="bg1">
                <a:alpha val="82000"/>
              </a:schemeClr>
            </a:solidFill>
            <a:ln>
              <a:noFill/>
            </a:ln>
          </p:spPr>
          <p:txBody>
            <a:bodyPr wrap="square" rtlCol="0">
              <a:noAutofit/>
            </a:bodyPr>
            <a:lstStyle/>
            <a:p>
              <a:pPr algn="ctr"/>
              <a:r>
                <a:rPr lang="en-GB" sz="800" dirty="0"/>
                <a:t>Fig.4 Comparison of lab and class test marks between the two sessions</a:t>
              </a:r>
            </a:p>
            <a:p>
              <a:pPr algn="just"/>
              <a:endParaRPr lang="en-GB" sz="1000" dirty="0"/>
            </a:p>
            <a:p>
              <a:pPr algn="just"/>
              <a:r>
                <a:rPr lang="en-GB" sz="1000" dirty="0"/>
                <a:t>The mean lab marks are significantly lower in the 22-23 session than they were in the 21-22 session. However, this difference was also observed in the semester 1 Physics 1 Class Test. As can be seen, the percentage decrease is comparable in magnitude.</a:t>
              </a:r>
            </a:p>
            <a:p>
              <a:pPr algn="just"/>
              <a:endParaRPr lang="en-GB" sz="1000" dirty="0"/>
            </a:p>
            <a:p>
              <a:pPr algn="just"/>
              <a:r>
                <a:rPr lang="en-GB" sz="1000" dirty="0"/>
                <a:t>The class test questions remain in the same format as the previous year and are marked solely by academic staff. As such they can be considered a strong indicator of overall cohort performance as compared to the previous year.</a:t>
              </a:r>
            </a:p>
          </p:txBody>
        </p:sp>
        <p:pic>
          <p:nvPicPr>
            <p:cNvPr id="24" name="Picture 23" descr="A bar chart comparing the mean marks for Class Test 1 between sessions 21-22 and 22-23, and the mean marks for Lab 1 between sessions 21-22 and 22-23. Both comparisons show that the mean mark is approximately 20% lower in 22-23 than it was in 21-22.">
              <a:extLst>
                <a:ext uri="{FF2B5EF4-FFF2-40B4-BE49-F238E27FC236}">
                  <a16:creationId xmlns:a16="http://schemas.microsoft.com/office/drawing/2014/main" id="{BC793603-29A3-5ED0-9392-4E3579DFF4B0}"/>
                </a:ext>
              </a:extLst>
            </p:cNvPr>
            <p:cNvPicPr>
              <a:picLocks noChangeAspect="1"/>
            </p:cNvPicPr>
            <p:nvPr/>
          </p:nvPicPr>
          <p:blipFill>
            <a:blip r:embed="rId7"/>
            <a:stretch>
              <a:fillRect/>
            </a:stretch>
          </p:blipFill>
          <p:spPr>
            <a:xfrm>
              <a:off x="9400528" y="9878501"/>
              <a:ext cx="2477182" cy="1722557"/>
            </a:xfrm>
            <a:prstGeom prst="rect">
              <a:avLst/>
            </a:prstGeom>
          </p:spPr>
        </p:pic>
      </p:grpSp>
      <p:sp>
        <p:nvSpPr>
          <p:cNvPr id="1038" name="TextBox 1037">
            <a:extLst>
              <a:ext uri="{FF2B5EF4-FFF2-40B4-BE49-F238E27FC236}">
                <a16:creationId xmlns:a16="http://schemas.microsoft.com/office/drawing/2014/main" id="{ABD8873F-8E27-8FCB-3C48-D93FB88CFDEE}"/>
              </a:ext>
              <a:ext uri="{C183D7F6-B498-43B3-948B-1728B52AA6E4}">
                <adec:decorative xmlns:adec="http://schemas.microsoft.com/office/drawing/2017/decorative" val="1"/>
              </a:ext>
            </a:extLst>
          </p:cNvPr>
          <p:cNvSpPr txBox="1"/>
          <p:nvPr/>
        </p:nvSpPr>
        <p:spPr>
          <a:xfrm>
            <a:off x="11647386" y="5146707"/>
            <a:ext cx="316112" cy="215444"/>
          </a:xfrm>
          <a:prstGeom prst="rect">
            <a:avLst/>
          </a:prstGeom>
          <a:noFill/>
        </p:spPr>
        <p:txBody>
          <a:bodyPr wrap="none" rtlCol="0">
            <a:spAutoFit/>
          </a:bodyPr>
          <a:lstStyle/>
          <a:p>
            <a:r>
              <a:rPr lang="en-GB" sz="800" dirty="0"/>
              <a:t>[3]</a:t>
            </a:r>
          </a:p>
        </p:txBody>
      </p:sp>
      <p:sp>
        <p:nvSpPr>
          <p:cNvPr id="1039" name="TextBox 1038">
            <a:extLst>
              <a:ext uri="{FF2B5EF4-FFF2-40B4-BE49-F238E27FC236}">
                <a16:creationId xmlns:a16="http://schemas.microsoft.com/office/drawing/2014/main" id="{EC12BE71-8456-D272-6F3F-BD438C0D639B}"/>
              </a:ext>
            </a:extLst>
          </p:cNvPr>
          <p:cNvSpPr txBox="1"/>
          <p:nvPr/>
        </p:nvSpPr>
        <p:spPr>
          <a:xfrm rot="16200000">
            <a:off x="-444861" y="14807308"/>
            <a:ext cx="1661032" cy="461665"/>
          </a:xfrm>
          <a:prstGeom prst="rect">
            <a:avLst/>
          </a:prstGeom>
          <a:noFill/>
        </p:spPr>
        <p:txBody>
          <a:bodyPr wrap="none" rtlCol="0">
            <a:spAutoFit/>
          </a:bodyPr>
          <a:lstStyle/>
          <a:p>
            <a:r>
              <a:rPr lang="en-GB" sz="2400" dirty="0">
                <a:solidFill>
                  <a:schemeClr val="accent1">
                    <a:lumMod val="50000"/>
                  </a:schemeClr>
                </a:solidFill>
              </a:rPr>
              <a:t>Conclusion</a:t>
            </a:r>
          </a:p>
        </p:txBody>
      </p:sp>
      <p:sp>
        <p:nvSpPr>
          <p:cNvPr id="9" name="TextBox 8">
            <a:extLst>
              <a:ext uri="{FF2B5EF4-FFF2-40B4-BE49-F238E27FC236}">
                <a16:creationId xmlns:a16="http://schemas.microsoft.com/office/drawing/2014/main" id="{86925567-D391-A93C-CEF9-48AA2B63BBF9}"/>
              </a:ext>
            </a:extLst>
          </p:cNvPr>
          <p:cNvSpPr txBox="1"/>
          <p:nvPr/>
        </p:nvSpPr>
        <p:spPr>
          <a:xfrm>
            <a:off x="574564" y="14871004"/>
            <a:ext cx="11386518" cy="830997"/>
          </a:xfrm>
          <a:prstGeom prst="rect">
            <a:avLst/>
          </a:prstGeom>
          <a:solidFill>
            <a:schemeClr val="accent2">
              <a:lumMod val="20000"/>
              <a:lumOff val="80000"/>
            </a:schemeClr>
          </a:solidFill>
          <a:ln>
            <a:solidFill>
              <a:schemeClr val="accent1"/>
            </a:solidFill>
          </a:ln>
        </p:spPr>
        <p:txBody>
          <a:bodyPr wrap="square" rtlCol="0">
            <a:spAutoFit/>
          </a:bodyPr>
          <a:lstStyle/>
          <a:p>
            <a:pPr algn="just"/>
            <a:r>
              <a:rPr lang="en-GB" sz="1600" dirty="0"/>
              <a:t>Overall, the general trend in the 22-23 session shows improvement over the course of the semester, something which was not observed in 21-22. Whether a student’s lab mark improved between the first and second submission was also observed to be less strongly influenced by their marker in 22-23 than was the case in 21-22. </a:t>
            </a:r>
          </a:p>
        </p:txBody>
      </p:sp>
      <p:sp>
        <p:nvSpPr>
          <p:cNvPr id="8" name="TextBox 7">
            <a:extLst>
              <a:ext uri="{FF2B5EF4-FFF2-40B4-BE49-F238E27FC236}">
                <a16:creationId xmlns:a16="http://schemas.microsoft.com/office/drawing/2014/main" id="{31D5F819-0E16-3F8F-A504-EB09CF05B1F4}"/>
              </a:ext>
            </a:extLst>
          </p:cNvPr>
          <p:cNvSpPr txBox="1"/>
          <p:nvPr/>
        </p:nvSpPr>
        <p:spPr>
          <a:xfrm>
            <a:off x="0" y="15794335"/>
            <a:ext cx="11877710" cy="461665"/>
          </a:xfrm>
          <a:prstGeom prst="rect">
            <a:avLst/>
          </a:prstGeom>
          <a:noFill/>
        </p:spPr>
        <p:txBody>
          <a:bodyPr wrap="square" rtlCol="0">
            <a:spAutoFit/>
          </a:bodyPr>
          <a:lstStyle/>
          <a:p>
            <a:r>
              <a:rPr lang="en-GB" sz="800" dirty="0"/>
              <a:t>[1] Kennedy, J. (1995) ‘Debiasing the Curse of Knowledge in Audit Judgment’, The Accounting Review, Vol. 70, No. 2 (Apr., 1995), pp. 249-273</a:t>
            </a:r>
          </a:p>
          <a:p>
            <a:r>
              <a:rPr lang="en-GB" sz="800" dirty="0"/>
              <a:t>[2] </a:t>
            </a:r>
            <a:r>
              <a:rPr lang="en-GB" sz="800" dirty="0" err="1"/>
              <a:t>Güzel</a:t>
            </a:r>
            <a:r>
              <a:rPr lang="en-GB" sz="800" dirty="0"/>
              <a:t>, M.A. &amp; </a:t>
            </a:r>
            <a:r>
              <a:rPr lang="en-GB" sz="800" dirty="0" err="1"/>
              <a:t>Başokçu</a:t>
            </a:r>
            <a:r>
              <a:rPr lang="en-GB" sz="800" dirty="0"/>
              <a:t>, T.O. (2023) ‘Knowledge about others’ knowledge: how accurately do teachers estimate their students’ test scores?’, Metacognition and Learning, 18, pp. 295–312.</a:t>
            </a:r>
          </a:p>
          <a:p>
            <a:r>
              <a:rPr lang="en-GB" sz="800" dirty="0"/>
              <a:t>[3] Munroe, R (2023) https://xkcd.com/2501/</a:t>
            </a:r>
          </a:p>
        </p:txBody>
      </p:sp>
    </p:spTree>
    <p:extLst>
      <p:ext uri="{BB962C8B-B14F-4D97-AF65-F5344CB8AC3E}">
        <p14:creationId xmlns:p14="http://schemas.microsoft.com/office/powerpoint/2010/main" val="31425568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1683</TotalTime>
  <Words>1542</Words>
  <Application>Microsoft Office PowerPoint</Application>
  <PresentationFormat>Custom</PresentationFormat>
  <Paragraphs>58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Trebuchet MS</vt:lpstr>
      <vt:lpstr>Wingdings</vt:lpstr>
      <vt:lpstr>Wingdings 3</vt:lpstr>
      <vt:lpstr>Facet</vt:lpstr>
      <vt:lpstr>Physics Theory in Simple English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Theory in Simple English</dc:title>
  <dc:creator>Claire Neilan</dc:creator>
  <cp:lastModifiedBy>Claire Neilan</cp:lastModifiedBy>
  <cp:revision>1</cp:revision>
  <dcterms:created xsi:type="dcterms:W3CDTF">2023-03-15T15:14:04Z</dcterms:created>
  <dcterms:modified xsi:type="dcterms:W3CDTF">2023-03-20T14:29:06Z</dcterms:modified>
</cp:coreProperties>
</file>