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3" r:id="rId4"/>
    <p:sldMasterId id="2147483654" r:id="rId5"/>
    <p:sldMasterId id="2147483722" r:id="rId6"/>
    <p:sldMasterId id="2147483728" r:id="rId7"/>
  </p:sldMasterIdLst>
  <p:notesMasterIdLst>
    <p:notesMasterId r:id="rId42"/>
  </p:notesMasterIdLst>
  <p:handoutMasterIdLst>
    <p:handoutMasterId r:id="rId43"/>
  </p:handoutMasterIdLst>
  <p:sldIdLst>
    <p:sldId id="321" r:id="rId8"/>
    <p:sldId id="673" r:id="rId9"/>
    <p:sldId id="674" r:id="rId10"/>
    <p:sldId id="359" r:id="rId11"/>
    <p:sldId id="675" r:id="rId12"/>
    <p:sldId id="676" r:id="rId13"/>
    <p:sldId id="478" r:id="rId14"/>
    <p:sldId id="690" r:id="rId15"/>
    <p:sldId id="692" r:id="rId16"/>
    <p:sldId id="696" r:id="rId17"/>
    <p:sldId id="677" r:id="rId18"/>
    <p:sldId id="678" r:id="rId19"/>
    <p:sldId id="694" r:id="rId20"/>
    <p:sldId id="685" r:id="rId21"/>
    <p:sldId id="687" r:id="rId22"/>
    <p:sldId id="695" r:id="rId23"/>
    <p:sldId id="686" r:id="rId24"/>
    <p:sldId id="409" r:id="rId25"/>
    <p:sldId id="336" r:id="rId26"/>
    <p:sldId id="679" r:id="rId27"/>
    <p:sldId id="693" r:id="rId28"/>
    <p:sldId id="691" r:id="rId29"/>
    <p:sldId id="688" r:id="rId30"/>
    <p:sldId id="416" r:id="rId31"/>
    <p:sldId id="366" r:id="rId32"/>
    <p:sldId id="386" r:id="rId33"/>
    <p:sldId id="388" r:id="rId34"/>
    <p:sldId id="449" r:id="rId35"/>
    <p:sldId id="661" r:id="rId36"/>
    <p:sldId id="664" r:id="rId37"/>
    <p:sldId id="662" r:id="rId38"/>
    <p:sldId id="680" r:id="rId39"/>
    <p:sldId id="681" r:id="rId40"/>
    <p:sldId id="697" r:id="rId41"/>
  </p:sldIdLst>
  <p:sldSz cx="9144000" cy="6858000" type="screen4x3"/>
  <p:notesSz cx="6810375" cy="9942513"/>
  <p:custDataLst>
    <p:tags r:id="rId44"/>
  </p:custDataLst>
  <p:defaultTextStyle>
    <a:defPPr>
      <a:defRPr lang="en-GB"/>
    </a:defPPr>
    <a:lvl1pPr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9pPr>
  </p:defaultTextStyle>
  <p:extLst>
    <p:ext uri="{521415D9-36F7-43E2-AB2F-B90AF26B5E84}">
      <p14:sectionLst xmlns:p14="http://schemas.microsoft.com/office/powerpoint/2010/main">
        <p14:section name="Introductory slide" id="{4BEF4310-A29C-4AEA-85D1-60E09879E164}">
          <p14:sldIdLst>
            <p14:sldId id="321"/>
            <p14:sldId id="673"/>
            <p14:sldId id="674"/>
            <p14:sldId id="359"/>
            <p14:sldId id="675"/>
            <p14:sldId id="676"/>
            <p14:sldId id="478"/>
            <p14:sldId id="690"/>
            <p14:sldId id="692"/>
            <p14:sldId id="696"/>
            <p14:sldId id="677"/>
            <p14:sldId id="678"/>
            <p14:sldId id="694"/>
            <p14:sldId id="685"/>
            <p14:sldId id="687"/>
            <p14:sldId id="695"/>
            <p14:sldId id="686"/>
            <p14:sldId id="409"/>
            <p14:sldId id="336"/>
            <p14:sldId id="679"/>
            <p14:sldId id="693"/>
            <p14:sldId id="691"/>
            <p14:sldId id="688"/>
            <p14:sldId id="416"/>
            <p14:sldId id="366"/>
            <p14:sldId id="386"/>
            <p14:sldId id="388"/>
            <p14:sldId id="449"/>
            <p14:sldId id="661"/>
            <p14:sldId id="664"/>
            <p14:sldId id="662"/>
            <p14:sldId id="680"/>
            <p14:sldId id="681"/>
            <p14:sldId id="69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Dickson - UKRI MRC" initials="SD-UM" lastIdx="2" clrIdx="0">
    <p:extLst>
      <p:ext uri="{19B8F6BF-5375-455C-9EA6-DF929625EA0E}">
        <p15:presenceInfo xmlns:p15="http://schemas.microsoft.com/office/powerpoint/2012/main" userId="S::Sarah.Dickson@mrc.ukri.org::47e84275-bcf5-4f82-85a9-cf8dcaa159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1677E"/>
    <a:srgbClr val="FF9933"/>
    <a:srgbClr val="D07232"/>
    <a:srgbClr val="B5D334"/>
    <a:srgbClr val="822F5A"/>
    <a:srgbClr val="8A7967"/>
    <a:srgbClr val="6A3B77"/>
    <a:srgbClr val="FFDB00"/>
    <a:srgbClr val="1E1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6D9E76-FCC4-4DD4-8621-2081DAB62448}" v="65" dt="2022-10-20T13:30:05.3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18" autoAdjust="0"/>
    <p:restoredTop sz="93447" autoAdjust="0"/>
  </p:normalViewPr>
  <p:slideViewPr>
    <p:cSldViewPr>
      <p:cViewPr varScale="1">
        <p:scale>
          <a:sx n="59" d="100"/>
          <a:sy n="59" d="100"/>
        </p:scale>
        <p:origin x="716" y="52"/>
      </p:cViewPr>
      <p:guideLst/>
    </p:cSldViewPr>
  </p:slideViewPr>
  <p:outlineViewPr>
    <p:cViewPr>
      <p:scale>
        <a:sx n="33" d="100"/>
        <a:sy n="33" d="100"/>
      </p:scale>
      <p:origin x="0" y="-2552"/>
    </p:cViewPr>
  </p:outlineViewPr>
  <p:notesTextViewPr>
    <p:cViewPr>
      <p:scale>
        <a:sx n="1" d="1"/>
        <a:sy n="1" d="1"/>
      </p:scale>
      <p:origin x="0" y="0"/>
    </p:cViewPr>
  </p:notesTextViewPr>
  <p:notesViewPr>
    <p:cSldViewPr>
      <p:cViewPr varScale="1">
        <p:scale>
          <a:sx n="81" d="100"/>
          <a:sy n="81" d="100"/>
        </p:scale>
        <p:origin x="399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1.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Bailey - MRC UKRI" userId="c54f171f-29f3-44fb-ae58-c9c3e8d4c27d" providerId="ADAL" clId="{CC6D9E76-FCC4-4DD4-8621-2081DAB62448}"/>
    <pc:docChg chg="undo redo custSel addSld delSld modSld sldOrd modSection">
      <pc:chgData name="Alex Bailey - MRC UKRI" userId="c54f171f-29f3-44fb-ae58-c9c3e8d4c27d" providerId="ADAL" clId="{CC6D9E76-FCC4-4DD4-8621-2081DAB62448}" dt="2022-10-20T13:37:52.185" v="895" actId="948"/>
      <pc:docMkLst>
        <pc:docMk/>
      </pc:docMkLst>
      <pc:sldChg chg="modSp mod">
        <pc:chgData name="Alex Bailey - MRC UKRI" userId="c54f171f-29f3-44fb-ae58-c9c3e8d4c27d" providerId="ADAL" clId="{CC6D9E76-FCC4-4DD4-8621-2081DAB62448}" dt="2022-10-19T14:04:07.120" v="76" actId="20577"/>
        <pc:sldMkLst>
          <pc:docMk/>
          <pc:sldMk cId="0" sldId="321"/>
        </pc:sldMkLst>
        <pc:spChg chg="mod">
          <ac:chgData name="Alex Bailey - MRC UKRI" userId="c54f171f-29f3-44fb-ae58-c9c3e8d4c27d" providerId="ADAL" clId="{CC6D9E76-FCC4-4DD4-8621-2081DAB62448}" dt="2022-10-19T14:04:07.120" v="76" actId="20577"/>
          <ac:spMkLst>
            <pc:docMk/>
            <pc:sldMk cId="0" sldId="321"/>
            <ac:spMk id="6146" creationId="{C84CEBC1-52CF-4F27-8090-C9E4AD867BDF}"/>
          </ac:spMkLst>
        </pc:spChg>
      </pc:sldChg>
      <pc:sldChg chg="add del">
        <pc:chgData name="Alex Bailey - MRC UKRI" userId="c54f171f-29f3-44fb-ae58-c9c3e8d4c27d" providerId="ADAL" clId="{CC6D9E76-FCC4-4DD4-8621-2081DAB62448}" dt="2022-10-19T14:27:14.825" v="232" actId="2696"/>
        <pc:sldMkLst>
          <pc:docMk/>
          <pc:sldMk cId="1997717372" sldId="359"/>
        </pc:sldMkLst>
      </pc:sldChg>
      <pc:sldChg chg="add">
        <pc:chgData name="Alex Bailey - MRC UKRI" userId="c54f171f-29f3-44fb-ae58-c9c3e8d4c27d" providerId="ADAL" clId="{CC6D9E76-FCC4-4DD4-8621-2081DAB62448}" dt="2022-10-19T14:27:20.366" v="233"/>
        <pc:sldMkLst>
          <pc:docMk/>
          <pc:sldMk cId="3426206149" sldId="359"/>
        </pc:sldMkLst>
      </pc:sldChg>
      <pc:sldChg chg="modSp add del mod modTransition">
        <pc:chgData name="Alex Bailey - MRC UKRI" userId="c54f171f-29f3-44fb-ae58-c9c3e8d4c27d" providerId="ADAL" clId="{CC6D9E76-FCC4-4DD4-8621-2081DAB62448}" dt="2022-10-19T14:05:07.969" v="82" actId="2696"/>
        <pc:sldMkLst>
          <pc:docMk/>
          <pc:sldMk cId="4268000941" sldId="359"/>
        </pc:sldMkLst>
        <pc:spChg chg="mod">
          <ac:chgData name="Alex Bailey - MRC UKRI" userId="c54f171f-29f3-44fb-ae58-c9c3e8d4c27d" providerId="ADAL" clId="{CC6D9E76-FCC4-4DD4-8621-2081DAB62448}" dt="2022-10-19T13:56:49.656" v="1" actId="27636"/>
          <ac:spMkLst>
            <pc:docMk/>
            <pc:sldMk cId="4268000941" sldId="359"/>
            <ac:spMk id="7170" creationId="{00000000-0000-0000-0000-000000000000}"/>
          </ac:spMkLst>
        </pc:spChg>
      </pc:sldChg>
      <pc:sldChg chg="del">
        <pc:chgData name="Alex Bailey - MRC UKRI" userId="c54f171f-29f3-44fb-ae58-c9c3e8d4c27d" providerId="ADAL" clId="{CC6D9E76-FCC4-4DD4-8621-2081DAB62448}" dt="2022-10-19T14:05:07.969" v="82" actId="2696"/>
        <pc:sldMkLst>
          <pc:docMk/>
          <pc:sldMk cId="549603904" sldId="404"/>
        </pc:sldMkLst>
      </pc:sldChg>
      <pc:sldChg chg="add del">
        <pc:chgData name="Alex Bailey - MRC UKRI" userId="c54f171f-29f3-44fb-ae58-c9c3e8d4c27d" providerId="ADAL" clId="{CC6D9E76-FCC4-4DD4-8621-2081DAB62448}" dt="2022-10-19T14:27:01.619" v="231" actId="47"/>
        <pc:sldMkLst>
          <pc:docMk/>
          <pc:sldMk cId="2303973317" sldId="404"/>
        </pc:sldMkLst>
      </pc:sldChg>
      <pc:sldChg chg="del">
        <pc:chgData name="Alex Bailey - MRC UKRI" userId="c54f171f-29f3-44fb-ae58-c9c3e8d4c27d" providerId="ADAL" clId="{CC6D9E76-FCC4-4DD4-8621-2081DAB62448}" dt="2022-10-19T14:07:15.402" v="136" actId="47"/>
        <pc:sldMkLst>
          <pc:docMk/>
          <pc:sldMk cId="1479894731" sldId="408"/>
        </pc:sldMkLst>
      </pc:sldChg>
      <pc:sldChg chg="delSp modSp mod delAnim">
        <pc:chgData name="Alex Bailey - MRC UKRI" userId="c54f171f-29f3-44fb-ae58-c9c3e8d4c27d" providerId="ADAL" clId="{CC6D9E76-FCC4-4DD4-8621-2081DAB62448}" dt="2022-10-20T11:17:31.291" v="704" actId="1038"/>
        <pc:sldMkLst>
          <pc:docMk/>
          <pc:sldMk cId="330236046" sldId="409"/>
        </pc:sldMkLst>
        <pc:spChg chg="mod">
          <ac:chgData name="Alex Bailey - MRC UKRI" userId="c54f171f-29f3-44fb-ae58-c9c3e8d4c27d" providerId="ADAL" clId="{CC6D9E76-FCC4-4DD4-8621-2081DAB62448}" dt="2022-10-20T10:50:28.081" v="370" actId="20577"/>
          <ac:spMkLst>
            <pc:docMk/>
            <pc:sldMk cId="330236046" sldId="409"/>
            <ac:spMk id="26" creationId="{00000000-0000-0000-0000-000000000000}"/>
          </ac:spMkLst>
        </pc:spChg>
        <pc:spChg chg="mod">
          <ac:chgData name="Alex Bailey - MRC UKRI" userId="c54f171f-29f3-44fb-ae58-c9c3e8d4c27d" providerId="ADAL" clId="{CC6D9E76-FCC4-4DD4-8621-2081DAB62448}" dt="2022-10-20T11:17:31.291" v="704" actId="1038"/>
          <ac:spMkLst>
            <pc:docMk/>
            <pc:sldMk cId="330236046" sldId="409"/>
            <ac:spMk id="33" creationId="{00000000-0000-0000-0000-000000000000}"/>
          </ac:spMkLst>
        </pc:spChg>
        <pc:spChg chg="del">
          <ac:chgData name="Alex Bailey - MRC UKRI" userId="c54f171f-29f3-44fb-ae58-c9c3e8d4c27d" providerId="ADAL" clId="{CC6D9E76-FCC4-4DD4-8621-2081DAB62448}" dt="2022-10-20T10:49:55.302" v="353" actId="478"/>
          <ac:spMkLst>
            <pc:docMk/>
            <pc:sldMk cId="330236046" sldId="409"/>
            <ac:spMk id="35" creationId="{00000000-0000-0000-0000-000000000000}"/>
          </ac:spMkLst>
        </pc:spChg>
        <pc:spChg chg="del">
          <ac:chgData name="Alex Bailey - MRC UKRI" userId="c54f171f-29f3-44fb-ae58-c9c3e8d4c27d" providerId="ADAL" clId="{CC6D9E76-FCC4-4DD4-8621-2081DAB62448}" dt="2022-10-20T10:49:58.208" v="354" actId="478"/>
          <ac:spMkLst>
            <pc:docMk/>
            <pc:sldMk cId="330236046" sldId="409"/>
            <ac:spMk id="37" creationId="{00000000-0000-0000-0000-000000000000}"/>
          </ac:spMkLst>
        </pc:spChg>
        <pc:spChg chg="del">
          <ac:chgData name="Alex Bailey - MRC UKRI" userId="c54f171f-29f3-44fb-ae58-c9c3e8d4c27d" providerId="ADAL" clId="{CC6D9E76-FCC4-4DD4-8621-2081DAB62448}" dt="2022-10-20T10:50:00.983" v="355" actId="478"/>
          <ac:spMkLst>
            <pc:docMk/>
            <pc:sldMk cId="330236046" sldId="409"/>
            <ac:spMk id="38" creationId="{00000000-0000-0000-0000-000000000000}"/>
          </ac:spMkLst>
        </pc:spChg>
        <pc:spChg chg="del">
          <ac:chgData name="Alex Bailey - MRC UKRI" userId="c54f171f-29f3-44fb-ae58-c9c3e8d4c27d" providerId="ADAL" clId="{CC6D9E76-FCC4-4DD4-8621-2081DAB62448}" dt="2022-10-20T10:50:04.524" v="356" actId="478"/>
          <ac:spMkLst>
            <pc:docMk/>
            <pc:sldMk cId="330236046" sldId="409"/>
            <ac:spMk id="39" creationId="{00000000-0000-0000-0000-000000000000}"/>
          </ac:spMkLst>
        </pc:spChg>
        <pc:spChg chg="del">
          <ac:chgData name="Alex Bailey - MRC UKRI" userId="c54f171f-29f3-44fb-ae58-c9c3e8d4c27d" providerId="ADAL" clId="{CC6D9E76-FCC4-4DD4-8621-2081DAB62448}" dt="2022-10-20T10:50:09.816" v="358" actId="478"/>
          <ac:spMkLst>
            <pc:docMk/>
            <pc:sldMk cId="330236046" sldId="409"/>
            <ac:spMk id="40" creationId="{00000000-0000-0000-0000-000000000000}"/>
          </ac:spMkLst>
        </pc:spChg>
        <pc:spChg chg="del">
          <ac:chgData name="Alex Bailey - MRC UKRI" userId="c54f171f-29f3-44fb-ae58-c9c3e8d4c27d" providerId="ADAL" clId="{CC6D9E76-FCC4-4DD4-8621-2081DAB62448}" dt="2022-10-20T10:50:12.528" v="359" actId="478"/>
          <ac:spMkLst>
            <pc:docMk/>
            <pc:sldMk cId="330236046" sldId="409"/>
            <ac:spMk id="42" creationId="{00000000-0000-0000-0000-000000000000}"/>
          </ac:spMkLst>
        </pc:spChg>
        <pc:spChg chg="del">
          <ac:chgData name="Alex Bailey - MRC UKRI" userId="c54f171f-29f3-44fb-ae58-c9c3e8d4c27d" providerId="ADAL" clId="{CC6D9E76-FCC4-4DD4-8621-2081DAB62448}" dt="2022-10-20T10:50:06.118" v="357" actId="478"/>
          <ac:spMkLst>
            <pc:docMk/>
            <pc:sldMk cId="330236046" sldId="409"/>
            <ac:spMk id="1033" creationId="{00000000-0000-0000-0000-000000000000}"/>
          </ac:spMkLst>
        </pc:spChg>
        <pc:spChg chg="mod">
          <ac:chgData name="Alex Bailey - MRC UKRI" userId="c54f171f-29f3-44fb-ae58-c9c3e8d4c27d" providerId="ADAL" clId="{CC6D9E76-FCC4-4DD4-8621-2081DAB62448}" dt="2022-10-20T10:51:05.328" v="382" actId="20577"/>
          <ac:spMkLst>
            <pc:docMk/>
            <pc:sldMk cId="330236046" sldId="409"/>
            <ac:spMk id="1060" creationId="{00000000-0000-0000-0000-000000000000}"/>
          </ac:spMkLst>
        </pc:spChg>
      </pc:sldChg>
      <pc:sldChg chg="del">
        <pc:chgData name="Alex Bailey - MRC UKRI" userId="c54f171f-29f3-44fb-ae58-c9c3e8d4c27d" providerId="ADAL" clId="{CC6D9E76-FCC4-4DD4-8621-2081DAB62448}" dt="2022-10-19T14:07:26.427" v="137" actId="47"/>
        <pc:sldMkLst>
          <pc:docMk/>
          <pc:sldMk cId="3896531468" sldId="412"/>
        </pc:sldMkLst>
      </pc:sldChg>
      <pc:sldChg chg="del">
        <pc:chgData name="Alex Bailey - MRC UKRI" userId="c54f171f-29f3-44fb-ae58-c9c3e8d4c27d" providerId="ADAL" clId="{CC6D9E76-FCC4-4DD4-8621-2081DAB62448}" dt="2022-10-19T14:14:26.772" v="194" actId="2696"/>
        <pc:sldMkLst>
          <pc:docMk/>
          <pc:sldMk cId="692689508" sldId="458"/>
        </pc:sldMkLst>
      </pc:sldChg>
      <pc:sldChg chg="add del">
        <pc:chgData name="Alex Bailey - MRC UKRI" userId="c54f171f-29f3-44fb-ae58-c9c3e8d4c27d" providerId="ADAL" clId="{CC6D9E76-FCC4-4DD4-8621-2081DAB62448}" dt="2022-10-19T14:26:10.810" v="228" actId="47"/>
        <pc:sldMkLst>
          <pc:docMk/>
          <pc:sldMk cId="3183457393" sldId="458"/>
        </pc:sldMkLst>
      </pc:sldChg>
      <pc:sldChg chg="del">
        <pc:chgData name="Alex Bailey - MRC UKRI" userId="c54f171f-29f3-44fb-ae58-c9c3e8d4c27d" providerId="ADAL" clId="{CC6D9E76-FCC4-4DD4-8621-2081DAB62448}" dt="2022-10-19T14:14:26.772" v="194" actId="2696"/>
        <pc:sldMkLst>
          <pc:docMk/>
          <pc:sldMk cId="477927166" sldId="459"/>
        </pc:sldMkLst>
      </pc:sldChg>
      <pc:sldChg chg="add del">
        <pc:chgData name="Alex Bailey - MRC UKRI" userId="c54f171f-29f3-44fb-ae58-c9c3e8d4c27d" providerId="ADAL" clId="{CC6D9E76-FCC4-4DD4-8621-2081DAB62448}" dt="2022-10-19T14:26:11.974" v="229" actId="47"/>
        <pc:sldMkLst>
          <pc:docMk/>
          <pc:sldMk cId="1351952587" sldId="459"/>
        </pc:sldMkLst>
      </pc:sldChg>
      <pc:sldChg chg="del ord">
        <pc:chgData name="Alex Bailey - MRC UKRI" userId="c54f171f-29f3-44fb-ae58-c9c3e8d4c27d" providerId="ADAL" clId="{CC6D9E76-FCC4-4DD4-8621-2081DAB62448}" dt="2022-10-19T14:05:07.969" v="82" actId="2696"/>
        <pc:sldMkLst>
          <pc:docMk/>
          <pc:sldMk cId="0" sldId="474"/>
        </pc:sldMkLst>
      </pc:sldChg>
      <pc:sldChg chg="add del">
        <pc:chgData name="Alex Bailey - MRC UKRI" userId="c54f171f-29f3-44fb-ae58-c9c3e8d4c27d" providerId="ADAL" clId="{CC6D9E76-FCC4-4DD4-8621-2081DAB62448}" dt="2022-10-19T14:26:54.460" v="230" actId="47"/>
        <pc:sldMkLst>
          <pc:docMk/>
          <pc:sldMk cId="972048011" sldId="474"/>
        </pc:sldMkLst>
      </pc:sldChg>
      <pc:sldChg chg="del">
        <pc:chgData name="Alex Bailey - MRC UKRI" userId="c54f171f-29f3-44fb-ae58-c9c3e8d4c27d" providerId="ADAL" clId="{CC6D9E76-FCC4-4DD4-8621-2081DAB62448}" dt="2022-10-19T14:05:07.969" v="82" actId="2696"/>
        <pc:sldMkLst>
          <pc:docMk/>
          <pc:sldMk cId="3017798717" sldId="477"/>
        </pc:sldMkLst>
      </pc:sldChg>
      <pc:sldChg chg="add del">
        <pc:chgData name="Alex Bailey - MRC UKRI" userId="c54f171f-29f3-44fb-ae58-c9c3e8d4c27d" providerId="ADAL" clId="{CC6D9E76-FCC4-4DD4-8621-2081DAB62448}" dt="2022-10-19T14:28:04.111" v="234" actId="47"/>
        <pc:sldMkLst>
          <pc:docMk/>
          <pc:sldMk cId="4282766785" sldId="477"/>
        </pc:sldMkLst>
      </pc:sldChg>
      <pc:sldChg chg="del">
        <pc:chgData name="Alex Bailey - MRC UKRI" userId="c54f171f-29f3-44fb-ae58-c9c3e8d4c27d" providerId="ADAL" clId="{CC6D9E76-FCC4-4DD4-8621-2081DAB62448}" dt="2022-10-19T14:23:41.613" v="225" actId="2696"/>
        <pc:sldMkLst>
          <pc:docMk/>
          <pc:sldMk cId="818055151" sldId="478"/>
        </pc:sldMkLst>
      </pc:sldChg>
      <pc:sldChg chg="add del">
        <pc:chgData name="Alex Bailey - MRC UKRI" userId="c54f171f-29f3-44fb-ae58-c9c3e8d4c27d" providerId="ADAL" clId="{CC6D9E76-FCC4-4DD4-8621-2081DAB62448}" dt="2022-10-19T14:28:28.668" v="235" actId="2696"/>
        <pc:sldMkLst>
          <pc:docMk/>
          <pc:sldMk cId="2047098978" sldId="478"/>
        </pc:sldMkLst>
      </pc:sldChg>
      <pc:sldChg chg="add">
        <pc:chgData name="Alex Bailey - MRC UKRI" userId="c54f171f-29f3-44fb-ae58-c9c3e8d4c27d" providerId="ADAL" clId="{CC6D9E76-FCC4-4DD4-8621-2081DAB62448}" dt="2022-10-19T14:28:36.351" v="236"/>
        <pc:sldMkLst>
          <pc:docMk/>
          <pc:sldMk cId="2922440516" sldId="478"/>
        </pc:sldMkLst>
      </pc:sldChg>
      <pc:sldChg chg="add modTransition">
        <pc:chgData name="Alex Bailey - MRC UKRI" userId="c54f171f-29f3-44fb-ae58-c9c3e8d4c27d" providerId="ADAL" clId="{CC6D9E76-FCC4-4DD4-8621-2081DAB62448}" dt="2022-10-19T14:24:54.371" v="227"/>
        <pc:sldMkLst>
          <pc:docMk/>
          <pc:sldMk cId="3313277626" sldId="661"/>
        </pc:sldMkLst>
      </pc:sldChg>
      <pc:sldChg chg="add modTransition">
        <pc:chgData name="Alex Bailey - MRC UKRI" userId="c54f171f-29f3-44fb-ae58-c9c3e8d4c27d" providerId="ADAL" clId="{CC6D9E76-FCC4-4DD4-8621-2081DAB62448}" dt="2022-10-19T14:24:54.371" v="227"/>
        <pc:sldMkLst>
          <pc:docMk/>
          <pc:sldMk cId="1097941971" sldId="662"/>
        </pc:sldMkLst>
      </pc:sldChg>
      <pc:sldChg chg="modSp add mod modTransition">
        <pc:chgData name="Alex Bailey - MRC UKRI" userId="c54f171f-29f3-44fb-ae58-c9c3e8d4c27d" providerId="ADAL" clId="{CC6D9E76-FCC4-4DD4-8621-2081DAB62448}" dt="2022-10-19T14:30:07.368" v="241" actId="20577"/>
        <pc:sldMkLst>
          <pc:docMk/>
          <pc:sldMk cId="2006919909" sldId="664"/>
        </pc:sldMkLst>
        <pc:spChg chg="mod">
          <ac:chgData name="Alex Bailey - MRC UKRI" userId="c54f171f-29f3-44fb-ae58-c9c3e8d4c27d" providerId="ADAL" clId="{CC6D9E76-FCC4-4DD4-8621-2081DAB62448}" dt="2022-10-19T14:30:07.368" v="241" actId="20577"/>
          <ac:spMkLst>
            <pc:docMk/>
            <pc:sldMk cId="2006919909" sldId="664"/>
            <ac:spMk id="4" creationId="{37041C64-B7A8-48CA-A654-9E92F0BE44F0}"/>
          </ac:spMkLst>
        </pc:spChg>
      </pc:sldChg>
      <pc:sldChg chg="addSp delSp modSp mod">
        <pc:chgData name="Alex Bailey - MRC UKRI" userId="c54f171f-29f3-44fb-ae58-c9c3e8d4c27d" providerId="ADAL" clId="{CC6D9E76-FCC4-4DD4-8621-2081DAB62448}" dt="2022-10-20T10:24:24.344" v="282" actId="478"/>
        <pc:sldMkLst>
          <pc:docMk/>
          <pc:sldMk cId="4083073765" sldId="673"/>
        </pc:sldMkLst>
        <pc:spChg chg="mod">
          <ac:chgData name="Alex Bailey - MRC UKRI" userId="c54f171f-29f3-44fb-ae58-c9c3e8d4c27d" providerId="ADAL" clId="{CC6D9E76-FCC4-4DD4-8621-2081DAB62448}" dt="2022-10-20T10:24:17.373" v="280" actId="1076"/>
          <ac:spMkLst>
            <pc:docMk/>
            <pc:sldMk cId="4083073765" sldId="673"/>
            <ac:spMk id="2" creationId="{1BA77772-8D40-4D2B-B260-CA1A9F9F90EE}"/>
          </ac:spMkLst>
        </pc:spChg>
        <pc:spChg chg="mod">
          <ac:chgData name="Alex Bailey - MRC UKRI" userId="c54f171f-29f3-44fb-ae58-c9c3e8d4c27d" providerId="ADAL" clId="{CC6D9E76-FCC4-4DD4-8621-2081DAB62448}" dt="2022-10-20T10:24:12.691" v="279" actId="20577"/>
          <ac:spMkLst>
            <pc:docMk/>
            <pc:sldMk cId="4083073765" sldId="673"/>
            <ac:spMk id="7171" creationId="{00000000-0000-0000-0000-000000000000}"/>
          </ac:spMkLst>
        </pc:spChg>
        <pc:picChg chg="add del">
          <ac:chgData name="Alex Bailey - MRC UKRI" userId="c54f171f-29f3-44fb-ae58-c9c3e8d4c27d" providerId="ADAL" clId="{CC6D9E76-FCC4-4DD4-8621-2081DAB62448}" dt="2022-10-20T10:24:24.344" v="282" actId="478"/>
          <ac:picMkLst>
            <pc:docMk/>
            <pc:sldMk cId="4083073765" sldId="673"/>
            <ac:picMk id="5122" creationId="{1574C3FD-DD21-4F4B-832C-21911303C078}"/>
          </ac:picMkLst>
        </pc:picChg>
      </pc:sldChg>
      <pc:sldChg chg="modSp mod">
        <pc:chgData name="Alex Bailey - MRC UKRI" userId="c54f171f-29f3-44fb-ae58-c9c3e8d4c27d" providerId="ADAL" clId="{CC6D9E76-FCC4-4DD4-8621-2081DAB62448}" dt="2022-10-19T14:08:36.774" v="142" actId="14100"/>
        <pc:sldMkLst>
          <pc:docMk/>
          <pc:sldMk cId="1861802057" sldId="674"/>
        </pc:sldMkLst>
        <pc:spChg chg="mod">
          <ac:chgData name="Alex Bailey - MRC UKRI" userId="c54f171f-29f3-44fb-ae58-c9c3e8d4c27d" providerId="ADAL" clId="{CC6D9E76-FCC4-4DD4-8621-2081DAB62448}" dt="2022-10-19T14:08:36.774" v="142" actId="14100"/>
          <ac:spMkLst>
            <pc:docMk/>
            <pc:sldMk cId="1861802057" sldId="674"/>
            <ac:spMk id="3" creationId="{00000000-0000-0000-0000-000000000000}"/>
          </ac:spMkLst>
        </pc:spChg>
      </pc:sldChg>
      <pc:sldChg chg="del">
        <pc:chgData name="Alex Bailey - MRC UKRI" userId="c54f171f-29f3-44fb-ae58-c9c3e8d4c27d" providerId="ADAL" clId="{CC6D9E76-FCC4-4DD4-8621-2081DAB62448}" dt="2022-10-19T14:05:07.969" v="82" actId="2696"/>
        <pc:sldMkLst>
          <pc:docMk/>
          <pc:sldMk cId="1477393264" sldId="675"/>
        </pc:sldMkLst>
      </pc:sldChg>
      <pc:sldChg chg="add">
        <pc:chgData name="Alex Bailey - MRC UKRI" userId="c54f171f-29f3-44fb-ae58-c9c3e8d4c27d" providerId="ADAL" clId="{CC6D9E76-FCC4-4DD4-8621-2081DAB62448}" dt="2022-10-19T14:27:20.366" v="233"/>
        <pc:sldMkLst>
          <pc:docMk/>
          <pc:sldMk cId="3698900307" sldId="675"/>
        </pc:sldMkLst>
      </pc:sldChg>
      <pc:sldChg chg="add del">
        <pc:chgData name="Alex Bailey - MRC UKRI" userId="c54f171f-29f3-44fb-ae58-c9c3e8d4c27d" providerId="ADAL" clId="{CC6D9E76-FCC4-4DD4-8621-2081DAB62448}" dt="2022-10-19T14:27:14.825" v="232" actId="2696"/>
        <pc:sldMkLst>
          <pc:docMk/>
          <pc:sldMk cId="3785937988" sldId="675"/>
        </pc:sldMkLst>
      </pc:sldChg>
      <pc:sldChg chg="add">
        <pc:chgData name="Alex Bailey - MRC UKRI" userId="c54f171f-29f3-44fb-ae58-c9c3e8d4c27d" providerId="ADAL" clId="{CC6D9E76-FCC4-4DD4-8621-2081DAB62448}" dt="2022-10-19T14:27:20.366" v="233"/>
        <pc:sldMkLst>
          <pc:docMk/>
          <pc:sldMk cId="1524934446" sldId="676"/>
        </pc:sldMkLst>
      </pc:sldChg>
      <pc:sldChg chg="add del">
        <pc:chgData name="Alex Bailey - MRC UKRI" userId="c54f171f-29f3-44fb-ae58-c9c3e8d4c27d" providerId="ADAL" clId="{CC6D9E76-FCC4-4DD4-8621-2081DAB62448}" dt="2022-10-19T14:27:14.825" v="232" actId="2696"/>
        <pc:sldMkLst>
          <pc:docMk/>
          <pc:sldMk cId="2610926622" sldId="676"/>
        </pc:sldMkLst>
      </pc:sldChg>
      <pc:sldChg chg="del">
        <pc:chgData name="Alex Bailey - MRC UKRI" userId="c54f171f-29f3-44fb-ae58-c9c3e8d4c27d" providerId="ADAL" clId="{CC6D9E76-FCC4-4DD4-8621-2081DAB62448}" dt="2022-10-19T14:05:07.969" v="82" actId="2696"/>
        <pc:sldMkLst>
          <pc:docMk/>
          <pc:sldMk cId="3972290247" sldId="676"/>
        </pc:sldMkLst>
      </pc:sldChg>
      <pc:sldChg chg="delSp modSp mod delAnim modAnim">
        <pc:chgData name="Alex Bailey - MRC UKRI" userId="c54f171f-29f3-44fb-ae58-c9c3e8d4c27d" providerId="ADAL" clId="{CC6D9E76-FCC4-4DD4-8621-2081DAB62448}" dt="2022-10-20T10:49:04.763" v="348" actId="20577"/>
        <pc:sldMkLst>
          <pc:docMk/>
          <pc:sldMk cId="82674151" sldId="678"/>
        </pc:sldMkLst>
        <pc:spChg chg="del mod">
          <ac:chgData name="Alex Bailey - MRC UKRI" userId="c54f171f-29f3-44fb-ae58-c9c3e8d4c27d" providerId="ADAL" clId="{CC6D9E76-FCC4-4DD4-8621-2081DAB62448}" dt="2022-10-19T14:10:39.322" v="171"/>
          <ac:spMkLst>
            <pc:docMk/>
            <pc:sldMk cId="82674151" sldId="678"/>
            <ac:spMk id="10244" creationId="{00000000-0000-0000-0000-000000000000}"/>
          </ac:spMkLst>
        </pc:spChg>
        <pc:spChg chg="mod">
          <ac:chgData name="Alex Bailey - MRC UKRI" userId="c54f171f-29f3-44fb-ae58-c9c3e8d4c27d" providerId="ADAL" clId="{CC6D9E76-FCC4-4DD4-8621-2081DAB62448}" dt="2022-10-20T10:49:04.763" v="348" actId="20577"/>
          <ac:spMkLst>
            <pc:docMk/>
            <pc:sldMk cId="82674151" sldId="678"/>
            <ac:spMk id="11267" creationId="{00000000-0000-0000-0000-000000000000}"/>
          </ac:spMkLst>
        </pc:spChg>
      </pc:sldChg>
      <pc:sldChg chg="modSp mod">
        <pc:chgData name="Alex Bailey - MRC UKRI" userId="c54f171f-29f3-44fb-ae58-c9c3e8d4c27d" providerId="ADAL" clId="{CC6D9E76-FCC4-4DD4-8621-2081DAB62448}" dt="2022-10-20T11:09:02.288" v="528" actId="20577"/>
        <pc:sldMkLst>
          <pc:docMk/>
          <pc:sldMk cId="3823716317" sldId="679"/>
        </pc:sldMkLst>
        <pc:spChg chg="mod">
          <ac:chgData name="Alex Bailey - MRC UKRI" userId="c54f171f-29f3-44fb-ae58-c9c3e8d4c27d" providerId="ADAL" clId="{CC6D9E76-FCC4-4DD4-8621-2081DAB62448}" dt="2022-10-20T11:09:02.288" v="528" actId="20577"/>
          <ac:spMkLst>
            <pc:docMk/>
            <pc:sldMk cId="3823716317" sldId="679"/>
            <ac:spMk id="2" creationId="{00000000-0000-0000-0000-000000000000}"/>
          </ac:spMkLst>
        </pc:spChg>
      </pc:sldChg>
      <pc:sldChg chg="modSp mod">
        <pc:chgData name="Alex Bailey - MRC UKRI" userId="c54f171f-29f3-44fb-ae58-c9c3e8d4c27d" providerId="ADAL" clId="{CC6D9E76-FCC4-4DD4-8621-2081DAB62448}" dt="2022-10-20T11:11:16.452" v="674" actId="20577"/>
        <pc:sldMkLst>
          <pc:docMk/>
          <pc:sldMk cId="2441754746" sldId="680"/>
        </pc:sldMkLst>
        <pc:spChg chg="mod">
          <ac:chgData name="Alex Bailey - MRC UKRI" userId="c54f171f-29f3-44fb-ae58-c9c3e8d4c27d" providerId="ADAL" clId="{CC6D9E76-FCC4-4DD4-8621-2081DAB62448}" dt="2022-10-20T11:11:16.452" v="674" actId="20577"/>
          <ac:spMkLst>
            <pc:docMk/>
            <pc:sldMk cId="2441754746" sldId="680"/>
            <ac:spMk id="7171" creationId="{00000000-0000-0000-0000-000000000000}"/>
          </ac:spMkLst>
        </pc:spChg>
      </pc:sldChg>
      <pc:sldChg chg="add modTransition">
        <pc:chgData name="Alex Bailey - MRC UKRI" userId="c54f171f-29f3-44fb-ae58-c9c3e8d4c27d" providerId="ADAL" clId="{CC6D9E76-FCC4-4DD4-8621-2081DAB62448}" dt="2022-10-19T14:12:28.673" v="191"/>
        <pc:sldMkLst>
          <pc:docMk/>
          <pc:sldMk cId="1486272479" sldId="685"/>
        </pc:sldMkLst>
      </pc:sldChg>
      <pc:sldChg chg="add modTransition">
        <pc:chgData name="Alex Bailey - MRC UKRI" userId="c54f171f-29f3-44fb-ae58-c9c3e8d4c27d" providerId="ADAL" clId="{CC6D9E76-FCC4-4DD4-8621-2081DAB62448}" dt="2022-10-19T14:12:28.673" v="191"/>
        <pc:sldMkLst>
          <pc:docMk/>
          <pc:sldMk cId="1238894756" sldId="686"/>
        </pc:sldMkLst>
      </pc:sldChg>
      <pc:sldChg chg="add modTransition">
        <pc:chgData name="Alex Bailey - MRC UKRI" userId="c54f171f-29f3-44fb-ae58-c9c3e8d4c27d" providerId="ADAL" clId="{CC6D9E76-FCC4-4DD4-8621-2081DAB62448}" dt="2022-10-19T14:12:28.673" v="191"/>
        <pc:sldMkLst>
          <pc:docMk/>
          <pc:sldMk cId="919389959" sldId="687"/>
        </pc:sldMkLst>
      </pc:sldChg>
      <pc:sldChg chg="ord">
        <pc:chgData name="Alex Bailey - MRC UKRI" userId="c54f171f-29f3-44fb-ae58-c9c3e8d4c27d" providerId="ADAL" clId="{CC6D9E76-FCC4-4DD4-8621-2081DAB62448}" dt="2022-10-19T14:14:04.923" v="193"/>
        <pc:sldMkLst>
          <pc:docMk/>
          <pc:sldMk cId="1607669880" sldId="688"/>
        </pc:sldMkLst>
      </pc:sldChg>
      <pc:sldChg chg="del">
        <pc:chgData name="Alex Bailey - MRC UKRI" userId="c54f171f-29f3-44fb-ae58-c9c3e8d4c27d" providerId="ADAL" clId="{CC6D9E76-FCC4-4DD4-8621-2081DAB62448}" dt="2022-10-20T13:35:19.867" v="743" actId="47"/>
        <pc:sldMkLst>
          <pc:docMk/>
          <pc:sldMk cId="4151931368" sldId="689"/>
        </pc:sldMkLst>
      </pc:sldChg>
      <pc:sldChg chg="addSp delSp modSp add del mod modTransition modAnim">
        <pc:chgData name="Alex Bailey - MRC UKRI" userId="c54f171f-29f3-44fb-ae58-c9c3e8d4c27d" providerId="ADAL" clId="{CC6D9E76-FCC4-4DD4-8621-2081DAB62448}" dt="2022-10-20T11:16:52.393" v="696" actId="20577"/>
        <pc:sldMkLst>
          <pc:docMk/>
          <pc:sldMk cId="990347315" sldId="690"/>
        </pc:sldMkLst>
        <pc:spChg chg="add mod">
          <ac:chgData name="Alex Bailey - MRC UKRI" userId="c54f171f-29f3-44fb-ae58-c9c3e8d4c27d" providerId="ADAL" clId="{CC6D9E76-FCC4-4DD4-8621-2081DAB62448}" dt="2022-10-20T11:05:59.743" v="413" actId="20577"/>
          <ac:spMkLst>
            <pc:docMk/>
            <pc:sldMk cId="990347315" sldId="690"/>
            <ac:spMk id="2" creationId="{5BB2F256-AEA4-4C53-AB4A-E4B627E351AC}"/>
          </ac:spMkLst>
        </pc:spChg>
        <pc:spChg chg="mod">
          <ac:chgData name="Alex Bailey - MRC UKRI" userId="c54f171f-29f3-44fb-ae58-c9c3e8d4c27d" providerId="ADAL" clId="{CC6D9E76-FCC4-4DD4-8621-2081DAB62448}" dt="2022-10-20T11:16:52.393" v="696" actId="20577"/>
          <ac:spMkLst>
            <pc:docMk/>
            <pc:sldMk cId="990347315" sldId="690"/>
            <ac:spMk id="4" creationId="{2D390BC2-9B3B-43BE-814E-E7F32BEB7FF1}"/>
          </ac:spMkLst>
        </pc:spChg>
        <pc:spChg chg="add del mod">
          <ac:chgData name="Alex Bailey - MRC UKRI" userId="c54f171f-29f3-44fb-ae58-c9c3e8d4c27d" providerId="ADAL" clId="{CC6D9E76-FCC4-4DD4-8621-2081DAB62448}" dt="2022-10-19T14:01:51.015" v="58" actId="22"/>
          <ac:spMkLst>
            <pc:docMk/>
            <pc:sldMk cId="990347315" sldId="690"/>
            <ac:spMk id="5" creationId="{8974A2D4-CC3C-4CF6-A172-1EBF88B3F73B}"/>
          </ac:spMkLst>
        </pc:spChg>
      </pc:sldChg>
      <pc:sldChg chg="modSp add del mod modTransition">
        <pc:chgData name="Alex Bailey - MRC UKRI" userId="c54f171f-29f3-44fb-ae58-c9c3e8d4c27d" providerId="ADAL" clId="{CC6D9E76-FCC4-4DD4-8621-2081DAB62448}" dt="2022-10-19T14:02:29.273" v="63" actId="2696"/>
        <pc:sldMkLst>
          <pc:docMk/>
          <pc:sldMk cId="1472274354" sldId="691"/>
        </pc:sldMkLst>
        <pc:spChg chg="mod">
          <ac:chgData name="Alex Bailey - MRC UKRI" userId="c54f171f-29f3-44fb-ae58-c9c3e8d4c27d" providerId="ADAL" clId="{CC6D9E76-FCC4-4DD4-8621-2081DAB62448}" dt="2022-10-19T14:00:47.581" v="39"/>
          <ac:spMkLst>
            <pc:docMk/>
            <pc:sldMk cId="1472274354" sldId="691"/>
            <ac:spMk id="2" creationId="{A2C214B7-D1DC-48E1-AB9C-BF5B89736A19}"/>
          </ac:spMkLst>
        </pc:spChg>
      </pc:sldChg>
      <pc:sldChg chg="add del modTransition">
        <pc:chgData name="Alex Bailey - MRC UKRI" userId="c54f171f-29f3-44fb-ae58-c9c3e8d4c27d" providerId="ADAL" clId="{CC6D9E76-FCC4-4DD4-8621-2081DAB62448}" dt="2022-10-19T14:22:43.741" v="196" actId="2696"/>
        <pc:sldMkLst>
          <pc:docMk/>
          <pc:sldMk cId="2586092124" sldId="691"/>
        </pc:sldMkLst>
      </pc:sldChg>
      <pc:sldChg chg="addSp modSp add mod modAnim">
        <pc:chgData name="Alex Bailey - MRC UKRI" userId="c54f171f-29f3-44fb-ae58-c9c3e8d4c27d" providerId="ADAL" clId="{CC6D9E76-FCC4-4DD4-8621-2081DAB62448}" dt="2022-10-20T11:17:48.236" v="706" actId="20577"/>
        <pc:sldMkLst>
          <pc:docMk/>
          <pc:sldMk cId="3038622590" sldId="691"/>
        </pc:sldMkLst>
        <pc:spChg chg="mod">
          <ac:chgData name="Alex Bailey - MRC UKRI" userId="c54f171f-29f3-44fb-ae58-c9c3e8d4c27d" providerId="ADAL" clId="{CC6D9E76-FCC4-4DD4-8621-2081DAB62448}" dt="2022-10-20T11:17:48.236" v="706" actId="20577"/>
          <ac:spMkLst>
            <pc:docMk/>
            <pc:sldMk cId="3038622590" sldId="691"/>
            <ac:spMk id="2" creationId="{A2C214B7-D1DC-48E1-AB9C-BF5B89736A19}"/>
          </ac:spMkLst>
        </pc:spChg>
        <pc:spChg chg="add mod">
          <ac:chgData name="Alex Bailey - MRC UKRI" userId="c54f171f-29f3-44fb-ae58-c9c3e8d4c27d" providerId="ADAL" clId="{CC6D9E76-FCC4-4DD4-8621-2081DAB62448}" dt="2022-10-20T11:08:42.318" v="525" actId="1076"/>
          <ac:spMkLst>
            <pc:docMk/>
            <pc:sldMk cId="3038622590" sldId="691"/>
            <ac:spMk id="3" creationId="{CA020561-BFDD-4FB5-9FAE-E047C2B05683}"/>
          </ac:spMkLst>
        </pc:spChg>
      </pc:sldChg>
      <pc:sldChg chg="addSp delSp modSp add del mod ord modTransition modAnim">
        <pc:chgData name="Alex Bailey - MRC UKRI" userId="c54f171f-29f3-44fb-ae58-c9c3e8d4c27d" providerId="ADAL" clId="{CC6D9E76-FCC4-4DD4-8621-2081DAB62448}" dt="2022-10-20T13:28:56.266" v="708" actId="22"/>
        <pc:sldMkLst>
          <pc:docMk/>
          <pc:sldMk cId="3854634358" sldId="692"/>
        </pc:sldMkLst>
        <pc:spChg chg="add mod">
          <ac:chgData name="Alex Bailey - MRC UKRI" userId="c54f171f-29f3-44fb-ae58-c9c3e8d4c27d" providerId="ADAL" clId="{CC6D9E76-FCC4-4DD4-8621-2081DAB62448}" dt="2022-10-20T11:05:50.317" v="408" actId="1076"/>
          <ac:spMkLst>
            <pc:docMk/>
            <pc:sldMk cId="3854634358" sldId="692"/>
            <ac:spMk id="2" creationId="{B04F6728-E9A8-4C41-A4A0-F012F45508F5}"/>
          </ac:spMkLst>
        </pc:spChg>
        <pc:spChg chg="mod">
          <ac:chgData name="Alex Bailey - MRC UKRI" userId="c54f171f-29f3-44fb-ae58-c9c3e8d4c27d" providerId="ADAL" clId="{CC6D9E76-FCC4-4DD4-8621-2081DAB62448}" dt="2022-10-20T11:05:38.770" v="402" actId="20577"/>
          <ac:spMkLst>
            <pc:docMk/>
            <pc:sldMk cId="3854634358" sldId="692"/>
            <ac:spMk id="3" creationId="{60C6D5EC-4994-46C6-BC1B-0EF45BAC78F7}"/>
          </ac:spMkLst>
        </pc:spChg>
        <pc:spChg chg="add del">
          <ac:chgData name="Alex Bailey - MRC UKRI" userId="c54f171f-29f3-44fb-ae58-c9c3e8d4c27d" providerId="ADAL" clId="{CC6D9E76-FCC4-4DD4-8621-2081DAB62448}" dt="2022-10-20T13:28:56.266" v="708" actId="22"/>
          <ac:spMkLst>
            <pc:docMk/>
            <pc:sldMk cId="3854634358" sldId="692"/>
            <ac:spMk id="6" creationId="{2BCB765C-BD59-48D2-BCAF-6379133BAE6F}"/>
          </ac:spMkLst>
        </pc:spChg>
      </pc:sldChg>
      <pc:sldChg chg="addSp modSp add mod modAnim">
        <pc:chgData name="Alex Bailey - MRC UKRI" userId="c54f171f-29f3-44fb-ae58-c9c3e8d4c27d" providerId="ADAL" clId="{CC6D9E76-FCC4-4DD4-8621-2081DAB62448}" dt="2022-10-20T11:08:17.063" v="501"/>
        <pc:sldMkLst>
          <pc:docMk/>
          <pc:sldMk cId="29991223" sldId="693"/>
        </pc:sldMkLst>
        <pc:spChg chg="mod">
          <ac:chgData name="Alex Bailey - MRC UKRI" userId="c54f171f-29f3-44fb-ae58-c9c3e8d4c27d" providerId="ADAL" clId="{CC6D9E76-FCC4-4DD4-8621-2081DAB62448}" dt="2022-10-20T11:07:21.640" v="431" actId="20577"/>
          <ac:spMkLst>
            <pc:docMk/>
            <pc:sldMk cId="29991223" sldId="693"/>
            <ac:spMk id="2" creationId="{A2C214B7-D1DC-48E1-AB9C-BF5B89736A19}"/>
          </ac:spMkLst>
        </pc:spChg>
        <pc:spChg chg="add mod">
          <ac:chgData name="Alex Bailey - MRC UKRI" userId="c54f171f-29f3-44fb-ae58-c9c3e8d4c27d" providerId="ADAL" clId="{CC6D9E76-FCC4-4DD4-8621-2081DAB62448}" dt="2022-10-20T11:08:10.985" v="500" actId="20577"/>
          <ac:spMkLst>
            <pc:docMk/>
            <pc:sldMk cId="29991223" sldId="693"/>
            <ac:spMk id="3" creationId="{DD08D0E5-19C0-4B60-93C2-E10029306960}"/>
          </ac:spMkLst>
        </pc:spChg>
      </pc:sldChg>
      <pc:sldChg chg="add del modTransition">
        <pc:chgData name="Alex Bailey - MRC UKRI" userId="c54f171f-29f3-44fb-ae58-c9c3e8d4c27d" providerId="ADAL" clId="{CC6D9E76-FCC4-4DD4-8621-2081DAB62448}" dt="2022-10-19T14:22:43.741" v="196" actId="2696"/>
        <pc:sldMkLst>
          <pc:docMk/>
          <pc:sldMk cId="1804607113" sldId="693"/>
        </pc:sldMkLst>
      </pc:sldChg>
      <pc:sldChg chg="addSp delSp modSp add del mod ord modTransition">
        <pc:chgData name="Alex Bailey - MRC UKRI" userId="c54f171f-29f3-44fb-ae58-c9c3e8d4c27d" providerId="ADAL" clId="{CC6D9E76-FCC4-4DD4-8621-2081DAB62448}" dt="2022-10-19T14:02:26.011" v="62" actId="47"/>
        <pc:sldMkLst>
          <pc:docMk/>
          <pc:sldMk cId="3316962501" sldId="693"/>
        </pc:sldMkLst>
        <pc:spChg chg="add del mod">
          <ac:chgData name="Alex Bailey - MRC UKRI" userId="c54f171f-29f3-44fb-ae58-c9c3e8d4c27d" providerId="ADAL" clId="{CC6D9E76-FCC4-4DD4-8621-2081DAB62448}" dt="2022-10-19T14:01:52.883" v="59" actId="47"/>
          <ac:spMkLst>
            <pc:docMk/>
            <pc:sldMk cId="3316962501" sldId="693"/>
            <ac:spMk id="2" creationId="{047393DC-2466-4640-AA66-341DA469A774}"/>
          </ac:spMkLst>
        </pc:spChg>
      </pc:sldChg>
      <pc:sldChg chg="modSp add mod">
        <pc:chgData name="Alex Bailey - MRC UKRI" userId="c54f171f-29f3-44fb-ae58-c9c3e8d4c27d" providerId="ADAL" clId="{CC6D9E76-FCC4-4DD4-8621-2081DAB62448}" dt="2022-10-20T11:06:39.886" v="415" actId="20577"/>
        <pc:sldMkLst>
          <pc:docMk/>
          <pc:sldMk cId="1156021293" sldId="694"/>
        </pc:sldMkLst>
        <pc:spChg chg="mod">
          <ac:chgData name="Alex Bailey - MRC UKRI" userId="c54f171f-29f3-44fb-ae58-c9c3e8d4c27d" providerId="ADAL" clId="{CC6D9E76-FCC4-4DD4-8621-2081DAB62448}" dt="2022-10-20T11:06:39.886" v="415" actId="20577"/>
          <ac:spMkLst>
            <pc:docMk/>
            <pc:sldMk cId="1156021293" sldId="694"/>
            <ac:spMk id="10244" creationId="{00000000-0000-0000-0000-000000000000}"/>
          </ac:spMkLst>
        </pc:spChg>
        <pc:spChg chg="mod">
          <ac:chgData name="Alex Bailey - MRC UKRI" userId="c54f171f-29f3-44fb-ae58-c9c3e8d4c27d" providerId="ADAL" clId="{CC6D9E76-FCC4-4DD4-8621-2081DAB62448}" dt="2022-10-19T14:10:46.701" v="172" actId="20577"/>
          <ac:spMkLst>
            <pc:docMk/>
            <pc:sldMk cId="1156021293" sldId="694"/>
            <ac:spMk id="11267" creationId="{00000000-0000-0000-0000-000000000000}"/>
          </ac:spMkLst>
        </pc:spChg>
      </pc:sldChg>
      <pc:sldChg chg="add modTransition">
        <pc:chgData name="Alex Bailey - MRC UKRI" userId="c54f171f-29f3-44fb-ae58-c9c3e8d4c27d" providerId="ADAL" clId="{CC6D9E76-FCC4-4DD4-8621-2081DAB62448}" dt="2022-10-19T14:12:28.673" v="191"/>
        <pc:sldMkLst>
          <pc:docMk/>
          <pc:sldMk cId="853845075" sldId="695"/>
        </pc:sldMkLst>
      </pc:sldChg>
      <pc:sldChg chg="addSp modSp new mod modAnim">
        <pc:chgData name="Alex Bailey - MRC UKRI" userId="c54f171f-29f3-44fb-ae58-c9c3e8d4c27d" providerId="ADAL" clId="{CC6D9E76-FCC4-4DD4-8621-2081DAB62448}" dt="2022-10-20T13:30:05.364" v="742"/>
        <pc:sldMkLst>
          <pc:docMk/>
          <pc:sldMk cId="1577367474" sldId="696"/>
        </pc:sldMkLst>
        <pc:spChg chg="mod">
          <ac:chgData name="Alex Bailey - MRC UKRI" userId="c54f171f-29f3-44fb-ae58-c9c3e8d4c27d" providerId="ADAL" clId="{CC6D9E76-FCC4-4DD4-8621-2081DAB62448}" dt="2022-10-20T13:29:25.289" v="732"/>
          <ac:spMkLst>
            <pc:docMk/>
            <pc:sldMk cId="1577367474" sldId="696"/>
            <ac:spMk id="2" creationId="{46128B03-DE23-4CAD-908A-9EC372E0BE8D}"/>
          </ac:spMkLst>
        </pc:spChg>
        <pc:spChg chg="mod">
          <ac:chgData name="Alex Bailey - MRC UKRI" userId="c54f171f-29f3-44fb-ae58-c9c3e8d4c27d" providerId="ADAL" clId="{CC6D9E76-FCC4-4DD4-8621-2081DAB62448}" dt="2022-10-20T13:30:00.010" v="741" actId="20577"/>
          <ac:spMkLst>
            <pc:docMk/>
            <pc:sldMk cId="1577367474" sldId="696"/>
            <ac:spMk id="3" creationId="{98BA8500-EC0E-478B-A25F-8B4FD47DDDD9}"/>
          </ac:spMkLst>
        </pc:spChg>
        <pc:spChg chg="add mod">
          <ac:chgData name="Alex Bailey - MRC UKRI" userId="c54f171f-29f3-44fb-ae58-c9c3e8d4c27d" providerId="ADAL" clId="{CC6D9E76-FCC4-4DD4-8621-2081DAB62448}" dt="2022-10-20T13:29:53.196" v="740"/>
          <ac:spMkLst>
            <pc:docMk/>
            <pc:sldMk cId="1577367474" sldId="696"/>
            <ac:spMk id="5" creationId="{CE9C1EC1-6C5B-4276-8C8E-979C3B84FEB7}"/>
          </ac:spMkLst>
        </pc:spChg>
      </pc:sldChg>
      <pc:sldChg chg="modSp new mod">
        <pc:chgData name="Alex Bailey - MRC UKRI" userId="c54f171f-29f3-44fb-ae58-c9c3e8d4c27d" providerId="ADAL" clId="{CC6D9E76-FCC4-4DD4-8621-2081DAB62448}" dt="2022-10-20T13:37:52.185" v="895" actId="948"/>
        <pc:sldMkLst>
          <pc:docMk/>
          <pc:sldMk cId="4232626432" sldId="697"/>
        </pc:sldMkLst>
        <pc:spChg chg="mod">
          <ac:chgData name="Alex Bailey - MRC UKRI" userId="c54f171f-29f3-44fb-ae58-c9c3e8d4c27d" providerId="ADAL" clId="{CC6D9E76-FCC4-4DD4-8621-2081DAB62448}" dt="2022-10-20T13:36:09.809" v="793" actId="20577"/>
          <ac:spMkLst>
            <pc:docMk/>
            <pc:sldMk cId="4232626432" sldId="697"/>
            <ac:spMk id="2" creationId="{85334AFD-063A-4812-AB4D-442D3382A6F5}"/>
          </ac:spMkLst>
        </pc:spChg>
        <pc:spChg chg="mod">
          <ac:chgData name="Alex Bailey - MRC UKRI" userId="c54f171f-29f3-44fb-ae58-c9c3e8d4c27d" providerId="ADAL" clId="{CC6D9E76-FCC4-4DD4-8621-2081DAB62448}" dt="2022-10-20T13:37:52.185" v="895" actId="948"/>
          <ac:spMkLst>
            <pc:docMk/>
            <pc:sldMk cId="4232626432" sldId="697"/>
            <ac:spMk id="3" creationId="{5A2E8C37-8059-44B1-8675-1E3E5DF1D29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0C9B666-0588-4466-9E9E-C177F275DFAD}"/>
              </a:ext>
            </a:extLst>
          </p:cNvPr>
          <p:cNvSpPr>
            <a:spLocks noGrp="1" noChangeArrowheads="1"/>
          </p:cNvSpPr>
          <p:nvPr>
            <p:ph type="hdr" sz="quarter"/>
          </p:nvPr>
        </p:nvSpPr>
        <p:spPr bwMode="auto">
          <a:xfrm>
            <a:off x="0" y="0"/>
            <a:ext cx="2951905" cy="497603"/>
          </a:xfrm>
          <a:prstGeom prst="rect">
            <a:avLst/>
          </a:prstGeom>
          <a:noFill/>
          <a:ln w="9525">
            <a:noFill/>
            <a:miter lim="800000"/>
            <a:headEnd/>
            <a:tailEnd/>
          </a:ln>
          <a:effectLst/>
        </p:spPr>
        <p:txBody>
          <a:bodyPr vert="horz" wrap="square" lIns="92061" tIns="46031" rIns="92061" bIns="46031" numCol="1" anchor="t" anchorCtr="0" compatLnSpc="1">
            <a:prstTxWarp prst="textNoShape">
              <a:avLst/>
            </a:prstTxWarp>
          </a:bodyPr>
          <a:lstStyle>
            <a:lvl1pPr defTabSz="920634" eaLnBrk="0" hangingPunct="0">
              <a:defRPr sz="1200">
                <a:latin typeface="Times New Roman" panose="02020603050405020304" pitchFamily="18" charset="0"/>
                <a:ea typeface="ＭＳ Ｐゴシック" panose="020B0600070205080204" pitchFamily="34" charset="-128"/>
              </a:defRPr>
            </a:lvl1pPr>
          </a:lstStyle>
          <a:p>
            <a:pPr>
              <a:defRPr/>
            </a:pPr>
            <a:endParaRPr lang="en-US" altLang="en-US" dirty="0"/>
          </a:p>
        </p:txBody>
      </p:sp>
      <p:sp>
        <p:nvSpPr>
          <p:cNvPr id="48131" name="Rectangle 3">
            <a:extLst>
              <a:ext uri="{FF2B5EF4-FFF2-40B4-BE49-F238E27FC236}">
                <a16:creationId xmlns:a16="http://schemas.microsoft.com/office/drawing/2014/main" id="{4B262203-3302-45C0-87ED-5343749B1F41}"/>
              </a:ext>
            </a:extLst>
          </p:cNvPr>
          <p:cNvSpPr>
            <a:spLocks noGrp="1" noChangeArrowheads="1"/>
          </p:cNvSpPr>
          <p:nvPr>
            <p:ph type="dt" sz="quarter" idx="1"/>
          </p:nvPr>
        </p:nvSpPr>
        <p:spPr bwMode="auto">
          <a:xfrm>
            <a:off x="3858470" y="0"/>
            <a:ext cx="2951905" cy="497603"/>
          </a:xfrm>
          <a:prstGeom prst="rect">
            <a:avLst/>
          </a:prstGeom>
          <a:noFill/>
          <a:ln w="9525">
            <a:noFill/>
            <a:miter lim="800000"/>
            <a:headEnd/>
            <a:tailEnd/>
          </a:ln>
          <a:effectLst/>
        </p:spPr>
        <p:txBody>
          <a:bodyPr vert="horz" wrap="square" lIns="92061" tIns="46031" rIns="92061" bIns="46031" numCol="1" anchor="t" anchorCtr="0" compatLnSpc="1">
            <a:prstTxWarp prst="textNoShape">
              <a:avLst/>
            </a:prstTxWarp>
          </a:bodyPr>
          <a:lstStyle>
            <a:lvl1pPr algn="r" defTabSz="920634" eaLnBrk="0" hangingPunct="0">
              <a:defRPr sz="1200">
                <a:latin typeface="Times New Roman" panose="02020603050405020304" pitchFamily="18" charset="0"/>
                <a:ea typeface="ＭＳ Ｐゴシック" panose="020B0600070205080204" pitchFamily="34" charset="-128"/>
              </a:defRPr>
            </a:lvl1pPr>
          </a:lstStyle>
          <a:p>
            <a:pPr>
              <a:defRPr/>
            </a:pPr>
            <a:endParaRPr lang="en-US" altLang="en-US" dirty="0"/>
          </a:p>
        </p:txBody>
      </p:sp>
      <p:sp>
        <p:nvSpPr>
          <p:cNvPr id="48132" name="Rectangle 4">
            <a:extLst>
              <a:ext uri="{FF2B5EF4-FFF2-40B4-BE49-F238E27FC236}">
                <a16:creationId xmlns:a16="http://schemas.microsoft.com/office/drawing/2014/main" id="{FEBDBA9A-9CCD-4512-BADD-6883DC70FC01}"/>
              </a:ext>
            </a:extLst>
          </p:cNvPr>
          <p:cNvSpPr>
            <a:spLocks noGrp="1" noChangeArrowheads="1"/>
          </p:cNvSpPr>
          <p:nvPr>
            <p:ph type="ftr" sz="quarter" idx="2"/>
          </p:nvPr>
        </p:nvSpPr>
        <p:spPr bwMode="auto">
          <a:xfrm>
            <a:off x="0" y="9444911"/>
            <a:ext cx="2951905" cy="497602"/>
          </a:xfrm>
          <a:prstGeom prst="rect">
            <a:avLst/>
          </a:prstGeom>
          <a:noFill/>
          <a:ln w="9525">
            <a:noFill/>
            <a:miter lim="800000"/>
            <a:headEnd/>
            <a:tailEnd/>
          </a:ln>
          <a:effectLst/>
        </p:spPr>
        <p:txBody>
          <a:bodyPr vert="horz" wrap="square" lIns="92061" tIns="46031" rIns="92061" bIns="46031" numCol="1" anchor="b" anchorCtr="0" compatLnSpc="1">
            <a:prstTxWarp prst="textNoShape">
              <a:avLst/>
            </a:prstTxWarp>
          </a:bodyPr>
          <a:lstStyle>
            <a:lvl1pPr defTabSz="920634" eaLnBrk="0" hangingPunct="0">
              <a:defRPr sz="1200">
                <a:latin typeface="Times New Roman" panose="02020603050405020304" pitchFamily="18" charset="0"/>
                <a:ea typeface="ＭＳ Ｐゴシック" panose="020B0600070205080204" pitchFamily="34" charset="-128"/>
              </a:defRPr>
            </a:lvl1pPr>
          </a:lstStyle>
          <a:p>
            <a:pPr>
              <a:defRPr/>
            </a:pPr>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0BDED157-660C-4CE3-8FF3-4407F6A5FB3B}"/>
              </a:ext>
            </a:extLst>
          </p:cNvPr>
          <p:cNvSpPr>
            <a:spLocks noGrp="1" noChangeArrowheads="1"/>
          </p:cNvSpPr>
          <p:nvPr>
            <p:ph type="hdr" sz="quarter"/>
          </p:nvPr>
        </p:nvSpPr>
        <p:spPr bwMode="auto">
          <a:xfrm>
            <a:off x="0" y="0"/>
            <a:ext cx="2951905" cy="497603"/>
          </a:xfrm>
          <a:prstGeom prst="rect">
            <a:avLst/>
          </a:prstGeom>
          <a:noFill/>
          <a:ln w="9525">
            <a:noFill/>
            <a:miter lim="800000"/>
            <a:headEnd/>
            <a:tailEnd/>
          </a:ln>
          <a:effectLst/>
        </p:spPr>
        <p:txBody>
          <a:bodyPr vert="horz" wrap="square" lIns="92061" tIns="46031" rIns="92061" bIns="46031" numCol="1" anchor="t" anchorCtr="0" compatLnSpc="1">
            <a:prstTxWarp prst="textNoShape">
              <a:avLst/>
            </a:prstTxWarp>
          </a:bodyPr>
          <a:lstStyle>
            <a:lvl1pPr defTabSz="920634" eaLnBrk="0" hangingPunct="0">
              <a:defRPr sz="1200">
                <a:latin typeface="Times New Roman" panose="02020603050405020304" pitchFamily="18" charset="0"/>
                <a:ea typeface="ＭＳ Ｐゴシック" panose="020B0600070205080204" pitchFamily="34" charset="-128"/>
              </a:defRPr>
            </a:lvl1pPr>
          </a:lstStyle>
          <a:p>
            <a:pPr>
              <a:defRPr/>
            </a:pPr>
            <a:endParaRPr lang="en-US" altLang="en-US" dirty="0"/>
          </a:p>
        </p:txBody>
      </p:sp>
      <p:sp>
        <p:nvSpPr>
          <p:cNvPr id="46083" name="Rectangle 3">
            <a:extLst>
              <a:ext uri="{FF2B5EF4-FFF2-40B4-BE49-F238E27FC236}">
                <a16:creationId xmlns:a16="http://schemas.microsoft.com/office/drawing/2014/main" id="{1ACFDA29-5E41-4F04-AD12-92B57109524B}"/>
              </a:ext>
            </a:extLst>
          </p:cNvPr>
          <p:cNvSpPr>
            <a:spLocks noGrp="1" noChangeArrowheads="1"/>
          </p:cNvSpPr>
          <p:nvPr>
            <p:ph type="dt" idx="1"/>
          </p:nvPr>
        </p:nvSpPr>
        <p:spPr bwMode="auto">
          <a:xfrm>
            <a:off x="3858470" y="0"/>
            <a:ext cx="2951905" cy="497603"/>
          </a:xfrm>
          <a:prstGeom prst="rect">
            <a:avLst/>
          </a:prstGeom>
          <a:noFill/>
          <a:ln w="9525">
            <a:noFill/>
            <a:miter lim="800000"/>
            <a:headEnd/>
            <a:tailEnd/>
          </a:ln>
          <a:effectLst/>
        </p:spPr>
        <p:txBody>
          <a:bodyPr vert="horz" wrap="square" lIns="92061" tIns="46031" rIns="92061" bIns="46031" numCol="1" anchor="t" anchorCtr="0" compatLnSpc="1">
            <a:prstTxWarp prst="textNoShape">
              <a:avLst/>
            </a:prstTxWarp>
          </a:bodyPr>
          <a:lstStyle>
            <a:lvl1pPr algn="r" defTabSz="920634" eaLnBrk="0" hangingPunct="0">
              <a:defRPr sz="1200">
                <a:latin typeface="Times New Roman" panose="02020603050405020304" pitchFamily="18" charset="0"/>
                <a:ea typeface="ＭＳ Ｐゴシック" panose="020B0600070205080204" pitchFamily="34" charset="-128"/>
              </a:defRPr>
            </a:lvl1pPr>
          </a:lstStyle>
          <a:p>
            <a:pPr>
              <a:defRPr/>
            </a:pPr>
            <a:endParaRPr lang="en-US" altLang="en-US" dirty="0"/>
          </a:p>
        </p:txBody>
      </p:sp>
      <p:sp>
        <p:nvSpPr>
          <p:cNvPr id="4100" name="Rectangle 4">
            <a:extLst>
              <a:ext uri="{FF2B5EF4-FFF2-40B4-BE49-F238E27FC236}">
                <a16:creationId xmlns:a16="http://schemas.microsoft.com/office/drawing/2014/main" id="{6993EF89-A4AF-4F67-95DD-55B0C6E03B6D}"/>
              </a:ext>
            </a:extLst>
          </p:cNvPr>
          <p:cNvSpPr>
            <a:spLocks noGrp="1" noRot="1" noChangeAspect="1" noChangeArrowheads="1" noTextEdit="1"/>
          </p:cNvSpPr>
          <p:nvPr>
            <p:ph type="sldImg" idx="2"/>
          </p:nvPr>
        </p:nvSpPr>
        <p:spPr bwMode="auto">
          <a:xfrm>
            <a:off x="922338" y="746125"/>
            <a:ext cx="4967287"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5" name="Rectangle 5">
            <a:extLst>
              <a:ext uri="{FF2B5EF4-FFF2-40B4-BE49-F238E27FC236}">
                <a16:creationId xmlns:a16="http://schemas.microsoft.com/office/drawing/2014/main" id="{B3BC7824-9C50-4B1E-B1FE-0612951311E5}"/>
              </a:ext>
            </a:extLst>
          </p:cNvPr>
          <p:cNvSpPr>
            <a:spLocks noGrp="1" noChangeArrowheads="1"/>
          </p:cNvSpPr>
          <p:nvPr>
            <p:ph type="body" sz="quarter" idx="3"/>
          </p:nvPr>
        </p:nvSpPr>
        <p:spPr bwMode="auto">
          <a:xfrm>
            <a:off x="909747" y="4723251"/>
            <a:ext cx="4990882" cy="4473654"/>
          </a:xfrm>
          <a:prstGeom prst="rect">
            <a:avLst/>
          </a:prstGeom>
          <a:noFill/>
          <a:ln w="9525">
            <a:noFill/>
            <a:miter lim="800000"/>
            <a:headEnd/>
            <a:tailEnd/>
          </a:ln>
          <a:effectLst/>
        </p:spPr>
        <p:txBody>
          <a:bodyPr vert="horz" wrap="square" lIns="92061" tIns="46031" rIns="92061" bIns="46031" numCol="1" anchor="t" anchorCtr="0" compatLnSpc="1">
            <a:prstTxWarp prst="textNoShape">
              <a:avLst/>
            </a:prstTxWarp>
          </a:body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
        <p:nvSpPr>
          <p:cNvPr id="46086" name="Rectangle 6">
            <a:extLst>
              <a:ext uri="{FF2B5EF4-FFF2-40B4-BE49-F238E27FC236}">
                <a16:creationId xmlns:a16="http://schemas.microsoft.com/office/drawing/2014/main" id="{7ABCFB35-060F-4EE4-BEE7-41F9E9BCB543}"/>
              </a:ext>
            </a:extLst>
          </p:cNvPr>
          <p:cNvSpPr>
            <a:spLocks noGrp="1" noChangeArrowheads="1"/>
          </p:cNvSpPr>
          <p:nvPr>
            <p:ph type="ftr" sz="quarter" idx="4"/>
          </p:nvPr>
        </p:nvSpPr>
        <p:spPr bwMode="auto">
          <a:xfrm>
            <a:off x="0" y="9444911"/>
            <a:ext cx="2951905" cy="497602"/>
          </a:xfrm>
          <a:prstGeom prst="rect">
            <a:avLst/>
          </a:prstGeom>
          <a:noFill/>
          <a:ln w="9525">
            <a:noFill/>
            <a:miter lim="800000"/>
            <a:headEnd/>
            <a:tailEnd/>
          </a:ln>
          <a:effectLst/>
        </p:spPr>
        <p:txBody>
          <a:bodyPr vert="horz" wrap="square" lIns="92061" tIns="46031" rIns="92061" bIns="46031" numCol="1" anchor="b" anchorCtr="0" compatLnSpc="1">
            <a:prstTxWarp prst="textNoShape">
              <a:avLst/>
            </a:prstTxWarp>
          </a:bodyPr>
          <a:lstStyle>
            <a:lvl1pPr defTabSz="920634" eaLnBrk="0" hangingPunct="0">
              <a:defRPr sz="1200">
                <a:latin typeface="Times New Roman" panose="02020603050405020304" pitchFamily="18" charset="0"/>
                <a:ea typeface="ＭＳ Ｐゴシック" panose="020B0600070205080204" pitchFamily="34" charset="-128"/>
              </a:defRPr>
            </a:lvl1pPr>
          </a:lstStyle>
          <a:p>
            <a:pPr>
              <a:defRPr/>
            </a:pPr>
            <a:endParaRPr lang="en-US" altLang="en-US" dirty="0"/>
          </a:p>
        </p:txBody>
      </p:sp>
      <p:sp>
        <p:nvSpPr>
          <p:cNvPr id="3" name="Slide Number Placeholder 2"/>
          <p:cNvSpPr>
            <a:spLocks noGrp="1"/>
          </p:cNvSpPr>
          <p:nvPr>
            <p:ph type="sldNum" sz="quarter" idx="5"/>
          </p:nvPr>
        </p:nvSpPr>
        <p:spPr>
          <a:xfrm>
            <a:off x="3856880" y="9443321"/>
            <a:ext cx="2951905" cy="499192"/>
          </a:xfrm>
          <a:prstGeom prst="rect">
            <a:avLst/>
          </a:prstGeom>
        </p:spPr>
        <p:txBody>
          <a:bodyPr vert="horz" lIns="91586" tIns="45793" rIns="91586" bIns="45793" rtlCol="0" anchor="b"/>
          <a:lstStyle>
            <a:lvl1pPr algn="r">
              <a:defRPr sz="1200"/>
            </a:lvl1pPr>
          </a:lstStyle>
          <a:p>
            <a:fld id="{0E5A79F5-2D11-4D62-B2D7-432985A673DB}" type="slidenum">
              <a:rPr lang="en-GB" smtClean="0"/>
              <a:t>‹#›</a:t>
            </a:fld>
            <a:endParaRPr lang="en-GB"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itchFamily="-1" charset="-128"/>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itchFamily="-1" charset="-128"/>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itchFamily="-1" charset="-128"/>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itchFamily="-1" charset="-128"/>
        <a:cs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E5A79F5-2D11-4D62-B2D7-432985A673DB}" type="slidenum">
              <a:rPr lang="en-GB" smtClean="0"/>
              <a:t>1</a:t>
            </a:fld>
            <a:endParaRPr lang="en-GB" dirty="0"/>
          </a:p>
        </p:txBody>
      </p:sp>
      <p:sp>
        <p:nvSpPr>
          <p:cNvPr id="3" name="Notes Placeholder 2"/>
          <p:cNvSpPr>
            <a:spLocks noGrp="1"/>
          </p:cNvSpPr>
          <p:nvPr>
            <p:ph type="body" idx="1"/>
          </p:nvPr>
        </p:nvSpPr>
        <p:spPr/>
        <p:txBody>
          <a:bodyPr/>
          <a:lstStyle/>
          <a:p>
            <a:pPr>
              <a:spcBef>
                <a:spcPts val="0"/>
              </a:spcBef>
              <a:spcAft>
                <a:spcPts val="900"/>
              </a:spcAft>
            </a:pPr>
            <a:endParaRPr lang="en-GB" dirty="0"/>
          </a:p>
        </p:txBody>
      </p:sp>
    </p:spTree>
    <p:extLst>
      <p:ext uri="{BB962C8B-B14F-4D97-AF65-F5344CB8AC3E}">
        <p14:creationId xmlns:p14="http://schemas.microsoft.com/office/powerpoint/2010/main" val="92689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panose="02020603050405020304" pitchFamily="18" charset="0"/>
                <a:ea typeface="ＭＳ Ｐゴシック" panose="020B0600070205080204" pitchFamily="34" charset="-128"/>
              </a:defRPr>
            </a:lvl1pPr>
            <a:lvl2pPr marL="742950" indent="-285750" defTabSz="919163">
              <a:defRPr sz="2400">
                <a:solidFill>
                  <a:schemeClr val="tx1"/>
                </a:solidFill>
                <a:latin typeface="Times" panose="02020603050405020304" pitchFamily="18" charset="0"/>
                <a:ea typeface="ＭＳ Ｐゴシック" panose="020B0600070205080204" pitchFamily="34" charset="-128"/>
              </a:defRPr>
            </a:lvl2pPr>
            <a:lvl3pPr marL="1143000" indent="-228600" defTabSz="919163">
              <a:defRPr sz="2400">
                <a:solidFill>
                  <a:schemeClr val="tx1"/>
                </a:solidFill>
                <a:latin typeface="Times" panose="02020603050405020304" pitchFamily="18" charset="0"/>
                <a:ea typeface="ＭＳ Ｐゴシック" panose="020B0600070205080204" pitchFamily="34" charset="-128"/>
              </a:defRPr>
            </a:lvl3pPr>
            <a:lvl4pPr marL="1600200" indent="-228600" defTabSz="919163">
              <a:defRPr sz="2400">
                <a:solidFill>
                  <a:schemeClr val="tx1"/>
                </a:solidFill>
                <a:latin typeface="Times" panose="02020603050405020304" pitchFamily="18" charset="0"/>
                <a:ea typeface="ＭＳ Ｐゴシック" panose="020B0600070205080204" pitchFamily="34" charset="-128"/>
              </a:defRPr>
            </a:lvl4pPr>
            <a:lvl5pPr marL="2057400" indent="-228600" defTabSz="919163">
              <a:defRPr sz="2400">
                <a:solidFill>
                  <a:schemeClr val="tx1"/>
                </a:solidFill>
                <a:latin typeface="Times" panose="02020603050405020304" pitchFamily="18" charset="0"/>
                <a:ea typeface="ＭＳ Ｐゴシック" panose="020B0600070205080204" pitchFamily="34" charset="-128"/>
              </a:defRPr>
            </a:lvl5pPr>
            <a:lvl6pPr marL="25146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ECC8CCB7-B33D-44A0-9EE9-DA55E2999EBC}" type="slidenum">
              <a:rPr lang="en-GB" altLang="en-US" sz="1200" smtClean="0">
                <a:latin typeface="Times New Roman" panose="02020603050405020304" pitchFamily="18" charset="0"/>
              </a:rPr>
              <a:pPr/>
              <a:t>14</a:t>
            </a:fld>
            <a:endParaRPr lang="en-GB" altLang="en-US" sz="1200">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xfrm>
            <a:off x="598488" y="993775"/>
            <a:ext cx="3638550" cy="2728913"/>
          </a:xfrm>
          <a:ln/>
        </p:spPr>
      </p:sp>
      <p:sp>
        <p:nvSpPr>
          <p:cNvPr id="8196" name="Rectangle 3"/>
          <p:cNvSpPr>
            <a:spLocks noGrp="1" noChangeArrowheads="1"/>
          </p:cNvSpPr>
          <p:nvPr>
            <p:ph type="body" idx="1"/>
          </p:nvPr>
        </p:nvSpPr>
        <p:spPr>
          <a:xfrm>
            <a:off x="755650" y="3887788"/>
            <a:ext cx="5362575" cy="529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524643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9pPr>
          </a:lstStyle>
          <a:p>
            <a:pPr>
              <a:spcBef>
                <a:spcPct val="0"/>
              </a:spcBef>
            </a:pPr>
            <a:fld id="{865E95B0-18CF-4BF8-8D9F-94022658CD9C}" type="slidenum">
              <a:rPr lang="en-GB" altLang="en-US" sz="1300" smtClean="0"/>
              <a:pPr>
                <a:spcBef>
                  <a:spcPct val="0"/>
                </a:spcBef>
              </a:pPr>
              <a:t>15</a:t>
            </a:fld>
            <a:endParaRPr lang="en-GB" altLang="en-US" sz="1300"/>
          </a:p>
        </p:txBody>
      </p:sp>
      <p:sp>
        <p:nvSpPr>
          <p:cNvPr id="12291" name="Rectangle 1"/>
          <p:cNvSpPr>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2" name="Rectangle 2"/>
          <p:cNvSpPr>
            <a:spLocks noGrp="1" noChangeArrowheads="1"/>
          </p:cNvSpPr>
          <p:nvPr>
            <p:ph type="body" idx="1"/>
          </p:nvPr>
        </p:nvSpPr>
        <p:spPr>
          <a:xfrm>
            <a:off x="679450" y="4716463"/>
            <a:ext cx="5438775"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899012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9pPr>
          </a:lstStyle>
          <a:p>
            <a:pPr>
              <a:spcBef>
                <a:spcPct val="0"/>
              </a:spcBef>
            </a:pPr>
            <a:fld id="{865E95B0-18CF-4BF8-8D9F-94022658CD9C}" type="slidenum">
              <a:rPr lang="en-GB" altLang="en-US" sz="1300" smtClean="0"/>
              <a:pPr>
                <a:spcBef>
                  <a:spcPct val="0"/>
                </a:spcBef>
              </a:pPr>
              <a:t>16</a:t>
            </a:fld>
            <a:endParaRPr lang="en-GB" altLang="en-US" sz="1300"/>
          </a:p>
        </p:txBody>
      </p:sp>
      <p:sp>
        <p:nvSpPr>
          <p:cNvPr id="12291" name="Rectangle 1"/>
          <p:cNvSpPr>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2" name="Rectangle 2"/>
          <p:cNvSpPr>
            <a:spLocks noGrp="1" noChangeArrowheads="1"/>
          </p:cNvSpPr>
          <p:nvPr>
            <p:ph type="body" idx="1"/>
          </p:nvPr>
        </p:nvSpPr>
        <p:spPr>
          <a:xfrm>
            <a:off x="679450" y="4716463"/>
            <a:ext cx="5438775"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20263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9pPr>
          </a:lstStyle>
          <a:p>
            <a:pPr>
              <a:spcBef>
                <a:spcPct val="0"/>
              </a:spcBef>
            </a:pPr>
            <a:fld id="{865E95B0-18CF-4BF8-8D9F-94022658CD9C}" type="slidenum">
              <a:rPr lang="en-GB" altLang="en-US" sz="1300" smtClean="0"/>
              <a:pPr>
                <a:spcBef>
                  <a:spcPct val="0"/>
                </a:spcBef>
              </a:pPr>
              <a:t>17</a:t>
            </a:fld>
            <a:endParaRPr lang="en-GB" altLang="en-US" sz="1300"/>
          </a:p>
        </p:txBody>
      </p:sp>
      <p:sp>
        <p:nvSpPr>
          <p:cNvPr id="12291" name="Rectangle 1"/>
          <p:cNvSpPr>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2" name="Rectangle 2"/>
          <p:cNvSpPr>
            <a:spLocks noGrp="1" noChangeArrowheads="1"/>
          </p:cNvSpPr>
          <p:nvPr>
            <p:ph type="body" idx="1"/>
          </p:nvPr>
        </p:nvSpPr>
        <p:spPr>
          <a:xfrm>
            <a:off x="679450" y="4716463"/>
            <a:ext cx="5438775"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729018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panose="02020603050405020304" pitchFamily="18" charset="0"/>
                <a:ea typeface="ＭＳ Ｐゴシック" panose="020B0600070205080204" pitchFamily="34" charset="-128"/>
              </a:defRPr>
            </a:lvl1pPr>
            <a:lvl2pPr marL="742950" indent="-285750" defTabSz="919163">
              <a:defRPr sz="2400">
                <a:solidFill>
                  <a:schemeClr val="tx1"/>
                </a:solidFill>
                <a:latin typeface="Times" panose="02020603050405020304" pitchFamily="18" charset="0"/>
                <a:ea typeface="ＭＳ Ｐゴシック" panose="020B0600070205080204" pitchFamily="34" charset="-128"/>
              </a:defRPr>
            </a:lvl2pPr>
            <a:lvl3pPr marL="1143000" indent="-228600" defTabSz="919163">
              <a:defRPr sz="2400">
                <a:solidFill>
                  <a:schemeClr val="tx1"/>
                </a:solidFill>
                <a:latin typeface="Times" panose="02020603050405020304" pitchFamily="18" charset="0"/>
                <a:ea typeface="ＭＳ Ｐゴシック" panose="020B0600070205080204" pitchFamily="34" charset="-128"/>
              </a:defRPr>
            </a:lvl3pPr>
            <a:lvl4pPr marL="1600200" indent="-228600" defTabSz="919163">
              <a:defRPr sz="2400">
                <a:solidFill>
                  <a:schemeClr val="tx1"/>
                </a:solidFill>
                <a:latin typeface="Times" panose="02020603050405020304" pitchFamily="18" charset="0"/>
                <a:ea typeface="ＭＳ Ｐゴシック" panose="020B0600070205080204" pitchFamily="34" charset="-128"/>
              </a:defRPr>
            </a:lvl4pPr>
            <a:lvl5pPr marL="2057400" indent="-228600" defTabSz="919163">
              <a:defRPr sz="2400">
                <a:solidFill>
                  <a:schemeClr val="tx1"/>
                </a:solidFill>
                <a:latin typeface="Times" panose="02020603050405020304" pitchFamily="18" charset="0"/>
                <a:ea typeface="ＭＳ Ｐゴシック" panose="020B0600070205080204" pitchFamily="34" charset="-128"/>
              </a:defRPr>
            </a:lvl5pPr>
            <a:lvl6pPr marL="25146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ECC8CCB7-B33D-44A0-9EE9-DA55E2999EBC}" type="slidenum">
              <a:rPr lang="en-GB" altLang="en-US" sz="1200" smtClean="0">
                <a:latin typeface="Times New Roman" panose="02020603050405020304" pitchFamily="18" charset="0"/>
              </a:rPr>
              <a:pPr/>
              <a:t>20</a:t>
            </a:fld>
            <a:endParaRPr lang="en-GB" altLang="en-US" sz="1200">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xfrm>
            <a:off x="598488" y="993775"/>
            <a:ext cx="3638550" cy="2728913"/>
          </a:xfrm>
          <a:ln/>
        </p:spPr>
      </p:sp>
      <p:sp>
        <p:nvSpPr>
          <p:cNvPr id="8196" name="Rectangle 3"/>
          <p:cNvSpPr>
            <a:spLocks noGrp="1" noChangeArrowheads="1"/>
          </p:cNvSpPr>
          <p:nvPr>
            <p:ph type="body" idx="1"/>
          </p:nvPr>
        </p:nvSpPr>
        <p:spPr>
          <a:xfrm>
            <a:off x="755650" y="3887788"/>
            <a:ext cx="5362575" cy="529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2795465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panose="02020603050405020304" pitchFamily="18" charset="0"/>
                <a:ea typeface="ＭＳ Ｐゴシック" panose="020B0600070205080204" pitchFamily="34" charset="-128"/>
              </a:defRPr>
            </a:lvl1pPr>
            <a:lvl2pPr marL="742950" indent="-285750" defTabSz="919163">
              <a:defRPr sz="2400">
                <a:solidFill>
                  <a:schemeClr val="tx1"/>
                </a:solidFill>
                <a:latin typeface="Times" panose="02020603050405020304" pitchFamily="18" charset="0"/>
                <a:ea typeface="ＭＳ Ｐゴシック" panose="020B0600070205080204" pitchFamily="34" charset="-128"/>
              </a:defRPr>
            </a:lvl2pPr>
            <a:lvl3pPr marL="1143000" indent="-228600" defTabSz="919163">
              <a:defRPr sz="2400">
                <a:solidFill>
                  <a:schemeClr val="tx1"/>
                </a:solidFill>
                <a:latin typeface="Times" panose="02020603050405020304" pitchFamily="18" charset="0"/>
                <a:ea typeface="ＭＳ Ｐゴシック" panose="020B0600070205080204" pitchFamily="34" charset="-128"/>
              </a:defRPr>
            </a:lvl3pPr>
            <a:lvl4pPr marL="1600200" indent="-228600" defTabSz="919163">
              <a:defRPr sz="2400">
                <a:solidFill>
                  <a:schemeClr val="tx1"/>
                </a:solidFill>
                <a:latin typeface="Times" panose="02020603050405020304" pitchFamily="18" charset="0"/>
                <a:ea typeface="ＭＳ Ｐゴシック" panose="020B0600070205080204" pitchFamily="34" charset="-128"/>
              </a:defRPr>
            </a:lvl4pPr>
            <a:lvl5pPr marL="2057400" indent="-228600" defTabSz="919163">
              <a:defRPr sz="2400">
                <a:solidFill>
                  <a:schemeClr val="tx1"/>
                </a:solidFill>
                <a:latin typeface="Times" panose="02020603050405020304" pitchFamily="18" charset="0"/>
                <a:ea typeface="ＭＳ Ｐゴシック" panose="020B0600070205080204" pitchFamily="34" charset="-128"/>
              </a:defRPr>
            </a:lvl5pPr>
            <a:lvl6pPr marL="25146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marL="0" marR="0" lvl="0" indent="0" algn="r" defTabSz="919163" rtl="0" eaLnBrk="1" fontAlgn="auto" latinLnBrk="0" hangingPunct="1">
              <a:lnSpc>
                <a:spcPct val="100000"/>
              </a:lnSpc>
              <a:spcBef>
                <a:spcPts val="0"/>
              </a:spcBef>
              <a:spcAft>
                <a:spcPts val="0"/>
              </a:spcAft>
              <a:buClrTx/>
              <a:buSzTx/>
              <a:buFontTx/>
              <a:buNone/>
              <a:tabLst/>
              <a:defRPr/>
            </a:pPr>
            <a:fld id="{ECC8CCB7-B33D-44A0-9EE9-DA55E2999EBC}" type="slidenum">
              <a:rPr kumimoji="0" lang="en-GB"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ＭＳ Ｐゴシック" panose="020B0600070205080204" pitchFamily="34" charset="-128"/>
                <a:cs typeface="+mn-cs"/>
              </a:rPr>
              <a:pPr marL="0" marR="0" lvl="0" indent="0" algn="r" defTabSz="919163" rtl="0" eaLnBrk="1" fontAlgn="auto" latinLnBrk="0" hangingPunct="1">
                <a:lnSpc>
                  <a:spcPct val="100000"/>
                </a:lnSpc>
                <a:spcBef>
                  <a:spcPts val="0"/>
                </a:spcBef>
                <a:spcAft>
                  <a:spcPts val="0"/>
                </a:spcAft>
                <a:buClrTx/>
                <a:buSzTx/>
                <a:buFontTx/>
                <a:buNone/>
                <a:tabLst/>
                <a:defRPr/>
              </a:pPr>
              <a:t>21</a:t>
            </a:fld>
            <a:endPar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8195" name="Rectangle 2"/>
          <p:cNvSpPr>
            <a:spLocks noGrp="1" noRot="1" noChangeAspect="1" noChangeArrowheads="1" noTextEdit="1"/>
          </p:cNvSpPr>
          <p:nvPr>
            <p:ph type="sldImg"/>
          </p:nvPr>
        </p:nvSpPr>
        <p:spPr>
          <a:xfrm>
            <a:off x="598488" y="993775"/>
            <a:ext cx="3638550" cy="2728913"/>
          </a:xfrm>
          <a:ln/>
        </p:spPr>
      </p:sp>
      <p:sp>
        <p:nvSpPr>
          <p:cNvPr id="8196" name="Rectangle 3"/>
          <p:cNvSpPr>
            <a:spLocks noGrp="1" noChangeArrowheads="1"/>
          </p:cNvSpPr>
          <p:nvPr>
            <p:ph type="body" idx="1"/>
          </p:nvPr>
        </p:nvSpPr>
        <p:spPr>
          <a:xfrm>
            <a:off x="755650" y="3887788"/>
            <a:ext cx="5362575" cy="529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2560627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panose="02020603050405020304" pitchFamily="18" charset="0"/>
                <a:ea typeface="ＭＳ Ｐゴシック" panose="020B0600070205080204" pitchFamily="34" charset="-128"/>
              </a:defRPr>
            </a:lvl1pPr>
            <a:lvl2pPr marL="742950" indent="-285750" defTabSz="919163">
              <a:defRPr sz="2400">
                <a:solidFill>
                  <a:schemeClr val="tx1"/>
                </a:solidFill>
                <a:latin typeface="Times" panose="02020603050405020304" pitchFamily="18" charset="0"/>
                <a:ea typeface="ＭＳ Ｐゴシック" panose="020B0600070205080204" pitchFamily="34" charset="-128"/>
              </a:defRPr>
            </a:lvl2pPr>
            <a:lvl3pPr marL="1143000" indent="-228600" defTabSz="919163">
              <a:defRPr sz="2400">
                <a:solidFill>
                  <a:schemeClr val="tx1"/>
                </a:solidFill>
                <a:latin typeface="Times" panose="02020603050405020304" pitchFamily="18" charset="0"/>
                <a:ea typeface="ＭＳ Ｐゴシック" panose="020B0600070205080204" pitchFamily="34" charset="-128"/>
              </a:defRPr>
            </a:lvl3pPr>
            <a:lvl4pPr marL="1600200" indent="-228600" defTabSz="919163">
              <a:defRPr sz="2400">
                <a:solidFill>
                  <a:schemeClr val="tx1"/>
                </a:solidFill>
                <a:latin typeface="Times" panose="02020603050405020304" pitchFamily="18" charset="0"/>
                <a:ea typeface="ＭＳ Ｐゴシック" panose="020B0600070205080204" pitchFamily="34" charset="-128"/>
              </a:defRPr>
            </a:lvl4pPr>
            <a:lvl5pPr marL="2057400" indent="-228600" defTabSz="919163">
              <a:defRPr sz="2400">
                <a:solidFill>
                  <a:schemeClr val="tx1"/>
                </a:solidFill>
                <a:latin typeface="Times" panose="02020603050405020304" pitchFamily="18" charset="0"/>
                <a:ea typeface="ＭＳ Ｐゴシック" panose="020B0600070205080204" pitchFamily="34" charset="-128"/>
              </a:defRPr>
            </a:lvl5pPr>
            <a:lvl6pPr marL="25146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marL="0" marR="0" lvl="0" indent="0" algn="r" defTabSz="919163" rtl="0" eaLnBrk="1" fontAlgn="auto" latinLnBrk="0" hangingPunct="1">
              <a:lnSpc>
                <a:spcPct val="100000"/>
              </a:lnSpc>
              <a:spcBef>
                <a:spcPts val="0"/>
              </a:spcBef>
              <a:spcAft>
                <a:spcPts val="0"/>
              </a:spcAft>
              <a:buClrTx/>
              <a:buSzTx/>
              <a:buFontTx/>
              <a:buNone/>
              <a:tabLst/>
              <a:defRPr/>
            </a:pPr>
            <a:fld id="{ECC8CCB7-B33D-44A0-9EE9-DA55E2999EBC}" type="slidenum">
              <a:rPr kumimoji="0" lang="en-GB"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ＭＳ Ｐゴシック" panose="020B0600070205080204" pitchFamily="34" charset="-128"/>
                <a:cs typeface="+mn-cs"/>
              </a:rPr>
              <a:pPr marL="0" marR="0" lvl="0" indent="0" algn="r" defTabSz="919163" rtl="0" eaLnBrk="1" fontAlgn="auto" latinLnBrk="0" hangingPunct="1">
                <a:lnSpc>
                  <a:spcPct val="100000"/>
                </a:lnSpc>
                <a:spcBef>
                  <a:spcPts val="0"/>
                </a:spcBef>
                <a:spcAft>
                  <a:spcPts val="0"/>
                </a:spcAft>
                <a:buClrTx/>
                <a:buSzTx/>
                <a:buFontTx/>
                <a:buNone/>
                <a:tabLst/>
                <a:defRPr/>
              </a:pPr>
              <a:t>22</a:t>
            </a:fld>
            <a:endPar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8195" name="Rectangle 2"/>
          <p:cNvSpPr>
            <a:spLocks noGrp="1" noRot="1" noChangeAspect="1" noChangeArrowheads="1" noTextEdit="1"/>
          </p:cNvSpPr>
          <p:nvPr>
            <p:ph type="sldImg"/>
          </p:nvPr>
        </p:nvSpPr>
        <p:spPr>
          <a:xfrm>
            <a:off x="598488" y="993775"/>
            <a:ext cx="3638550" cy="2728913"/>
          </a:xfrm>
          <a:ln/>
        </p:spPr>
      </p:sp>
      <p:sp>
        <p:nvSpPr>
          <p:cNvPr id="8196" name="Rectangle 3"/>
          <p:cNvSpPr>
            <a:spLocks noGrp="1" noChangeArrowheads="1"/>
          </p:cNvSpPr>
          <p:nvPr>
            <p:ph type="body" idx="1"/>
          </p:nvPr>
        </p:nvSpPr>
        <p:spPr>
          <a:xfrm>
            <a:off x="755650" y="3887788"/>
            <a:ext cx="5362575" cy="529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2240677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panose="02020603050405020304" pitchFamily="18" charset="0"/>
                <a:ea typeface="ＭＳ Ｐゴシック" panose="020B0600070205080204" pitchFamily="34" charset="-128"/>
              </a:defRPr>
            </a:lvl1pPr>
            <a:lvl2pPr marL="742950" indent="-285750" defTabSz="919163">
              <a:defRPr sz="2400">
                <a:solidFill>
                  <a:schemeClr val="tx1"/>
                </a:solidFill>
                <a:latin typeface="Times" panose="02020603050405020304" pitchFamily="18" charset="0"/>
                <a:ea typeface="ＭＳ Ｐゴシック" panose="020B0600070205080204" pitchFamily="34" charset="-128"/>
              </a:defRPr>
            </a:lvl2pPr>
            <a:lvl3pPr marL="1143000" indent="-228600" defTabSz="919163">
              <a:defRPr sz="2400">
                <a:solidFill>
                  <a:schemeClr val="tx1"/>
                </a:solidFill>
                <a:latin typeface="Times" panose="02020603050405020304" pitchFamily="18" charset="0"/>
                <a:ea typeface="ＭＳ Ｐゴシック" panose="020B0600070205080204" pitchFamily="34" charset="-128"/>
              </a:defRPr>
            </a:lvl3pPr>
            <a:lvl4pPr marL="1600200" indent="-228600" defTabSz="919163">
              <a:defRPr sz="2400">
                <a:solidFill>
                  <a:schemeClr val="tx1"/>
                </a:solidFill>
                <a:latin typeface="Times" panose="02020603050405020304" pitchFamily="18" charset="0"/>
                <a:ea typeface="ＭＳ Ｐゴシック" panose="020B0600070205080204" pitchFamily="34" charset="-128"/>
              </a:defRPr>
            </a:lvl4pPr>
            <a:lvl5pPr marL="2057400" indent="-228600" defTabSz="919163">
              <a:defRPr sz="2400">
                <a:solidFill>
                  <a:schemeClr val="tx1"/>
                </a:solidFill>
                <a:latin typeface="Times" panose="02020603050405020304" pitchFamily="18" charset="0"/>
                <a:ea typeface="ＭＳ Ｐゴシック" panose="020B0600070205080204" pitchFamily="34" charset="-128"/>
              </a:defRPr>
            </a:lvl5pPr>
            <a:lvl6pPr marL="25146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ECC8CCB7-B33D-44A0-9EE9-DA55E2999EBC}" type="slidenum">
              <a:rPr lang="en-GB" altLang="en-US" sz="1200" smtClean="0">
                <a:latin typeface="Times New Roman" panose="02020603050405020304" pitchFamily="18" charset="0"/>
              </a:rPr>
              <a:pPr/>
              <a:t>23</a:t>
            </a:fld>
            <a:endParaRPr lang="en-GB" altLang="en-US" sz="1200">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xfrm>
            <a:off x="598488" y="993775"/>
            <a:ext cx="3638550" cy="2728913"/>
          </a:xfrm>
          <a:ln/>
        </p:spPr>
      </p:sp>
      <p:sp>
        <p:nvSpPr>
          <p:cNvPr id="8196" name="Rectangle 3"/>
          <p:cNvSpPr>
            <a:spLocks noGrp="1" noChangeArrowheads="1"/>
          </p:cNvSpPr>
          <p:nvPr>
            <p:ph type="body" idx="1"/>
          </p:nvPr>
        </p:nvSpPr>
        <p:spPr>
          <a:xfrm>
            <a:off x="755650" y="3887788"/>
            <a:ext cx="5362575" cy="529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4294199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panose="02020603050405020304" pitchFamily="18" charset="0"/>
                <a:ea typeface="ＭＳ Ｐゴシック" panose="020B0600070205080204" pitchFamily="34" charset="-128"/>
              </a:defRPr>
            </a:lvl1pPr>
            <a:lvl2pPr marL="742950" indent="-285750" defTabSz="919163">
              <a:defRPr sz="2400">
                <a:solidFill>
                  <a:schemeClr val="tx1"/>
                </a:solidFill>
                <a:latin typeface="Times" panose="02020603050405020304" pitchFamily="18" charset="0"/>
                <a:ea typeface="ＭＳ Ｐゴシック" panose="020B0600070205080204" pitchFamily="34" charset="-128"/>
              </a:defRPr>
            </a:lvl2pPr>
            <a:lvl3pPr marL="1143000" indent="-228600" defTabSz="919163">
              <a:defRPr sz="2400">
                <a:solidFill>
                  <a:schemeClr val="tx1"/>
                </a:solidFill>
                <a:latin typeface="Times" panose="02020603050405020304" pitchFamily="18" charset="0"/>
                <a:ea typeface="ＭＳ Ｐゴシック" panose="020B0600070205080204" pitchFamily="34" charset="-128"/>
              </a:defRPr>
            </a:lvl3pPr>
            <a:lvl4pPr marL="1600200" indent="-228600" defTabSz="919163">
              <a:defRPr sz="2400">
                <a:solidFill>
                  <a:schemeClr val="tx1"/>
                </a:solidFill>
                <a:latin typeface="Times" panose="02020603050405020304" pitchFamily="18" charset="0"/>
                <a:ea typeface="ＭＳ Ｐゴシック" panose="020B0600070205080204" pitchFamily="34" charset="-128"/>
              </a:defRPr>
            </a:lvl4pPr>
            <a:lvl5pPr marL="2057400" indent="-228600" defTabSz="919163">
              <a:defRPr sz="2400">
                <a:solidFill>
                  <a:schemeClr val="tx1"/>
                </a:solidFill>
                <a:latin typeface="Times" panose="02020603050405020304" pitchFamily="18" charset="0"/>
                <a:ea typeface="ＭＳ Ｐゴシック" panose="020B0600070205080204" pitchFamily="34" charset="-128"/>
              </a:defRPr>
            </a:lvl5pPr>
            <a:lvl6pPr marL="25146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ECC8CCB7-B33D-44A0-9EE9-DA55E2999EBC}" type="slidenum">
              <a:rPr lang="en-GB" altLang="en-US" sz="1200" smtClean="0">
                <a:latin typeface="Times New Roman" panose="02020603050405020304" pitchFamily="18" charset="0"/>
              </a:rPr>
              <a:pPr/>
              <a:t>24</a:t>
            </a:fld>
            <a:endParaRPr lang="en-GB" altLang="en-US" sz="1200">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xfrm>
            <a:off x="598488" y="993775"/>
            <a:ext cx="3638550" cy="2728913"/>
          </a:xfrm>
          <a:ln/>
        </p:spPr>
      </p:sp>
      <p:sp>
        <p:nvSpPr>
          <p:cNvPr id="8196" name="Rectangle 3"/>
          <p:cNvSpPr>
            <a:spLocks noGrp="1" noChangeArrowheads="1"/>
          </p:cNvSpPr>
          <p:nvPr>
            <p:ph type="body" idx="1"/>
          </p:nvPr>
        </p:nvSpPr>
        <p:spPr>
          <a:xfrm>
            <a:off x="755650" y="3887788"/>
            <a:ext cx="5362575" cy="529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3672050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panose="02020603050405020304" pitchFamily="18" charset="0"/>
                <a:ea typeface="ＭＳ Ｐゴシック" panose="020B0600070205080204" pitchFamily="34" charset="-128"/>
              </a:defRPr>
            </a:lvl1pPr>
            <a:lvl2pPr marL="742950" indent="-285750" defTabSz="919163">
              <a:defRPr sz="2400">
                <a:solidFill>
                  <a:schemeClr val="tx1"/>
                </a:solidFill>
                <a:latin typeface="Times" panose="02020603050405020304" pitchFamily="18" charset="0"/>
                <a:ea typeface="ＭＳ Ｐゴシック" panose="020B0600070205080204" pitchFamily="34" charset="-128"/>
              </a:defRPr>
            </a:lvl2pPr>
            <a:lvl3pPr marL="1143000" indent="-228600" defTabSz="919163">
              <a:defRPr sz="2400">
                <a:solidFill>
                  <a:schemeClr val="tx1"/>
                </a:solidFill>
                <a:latin typeface="Times" panose="02020603050405020304" pitchFamily="18" charset="0"/>
                <a:ea typeface="ＭＳ Ｐゴシック" panose="020B0600070205080204" pitchFamily="34" charset="-128"/>
              </a:defRPr>
            </a:lvl3pPr>
            <a:lvl4pPr marL="1600200" indent="-228600" defTabSz="919163">
              <a:defRPr sz="2400">
                <a:solidFill>
                  <a:schemeClr val="tx1"/>
                </a:solidFill>
                <a:latin typeface="Times" panose="02020603050405020304" pitchFamily="18" charset="0"/>
                <a:ea typeface="ＭＳ Ｐゴシック" panose="020B0600070205080204" pitchFamily="34" charset="-128"/>
              </a:defRPr>
            </a:lvl4pPr>
            <a:lvl5pPr marL="2057400" indent="-228600" defTabSz="919163">
              <a:defRPr sz="2400">
                <a:solidFill>
                  <a:schemeClr val="tx1"/>
                </a:solidFill>
                <a:latin typeface="Times" panose="02020603050405020304" pitchFamily="18" charset="0"/>
                <a:ea typeface="ＭＳ Ｐゴシック" panose="020B0600070205080204" pitchFamily="34" charset="-128"/>
              </a:defRPr>
            </a:lvl5pPr>
            <a:lvl6pPr marL="25146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ECC8CCB7-B33D-44A0-9EE9-DA55E2999EBC}" type="slidenum">
              <a:rPr lang="en-GB" altLang="en-US" sz="1200" smtClean="0">
                <a:latin typeface="Times New Roman" panose="02020603050405020304" pitchFamily="18" charset="0"/>
              </a:rPr>
              <a:pPr/>
              <a:t>25</a:t>
            </a:fld>
            <a:endParaRPr lang="en-GB" altLang="en-US" sz="1200">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xfrm>
            <a:off x="598488" y="993775"/>
            <a:ext cx="3638550" cy="2728913"/>
          </a:xfrm>
          <a:ln/>
        </p:spPr>
      </p:sp>
      <p:sp>
        <p:nvSpPr>
          <p:cNvPr id="8196" name="Rectangle 3"/>
          <p:cNvSpPr>
            <a:spLocks noGrp="1" noChangeArrowheads="1"/>
          </p:cNvSpPr>
          <p:nvPr>
            <p:ph type="body" idx="1"/>
          </p:nvPr>
        </p:nvSpPr>
        <p:spPr>
          <a:xfrm>
            <a:off x="755650" y="3887788"/>
            <a:ext cx="5362575" cy="529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2044015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panose="02020603050405020304" pitchFamily="18" charset="0"/>
                <a:ea typeface="ＭＳ Ｐゴシック" panose="020B0600070205080204" pitchFamily="34" charset="-128"/>
              </a:defRPr>
            </a:lvl1pPr>
            <a:lvl2pPr marL="742950" indent="-285750" defTabSz="919163">
              <a:defRPr sz="2400">
                <a:solidFill>
                  <a:schemeClr val="tx1"/>
                </a:solidFill>
                <a:latin typeface="Times" panose="02020603050405020304" pitchFamily="18" charset="0"/>
                <a:ea typeface="ＭＳ Ｐゴシック" panose="020B0600070205080204" pitchFamily="34" charset="-128"/>
              </a:defRPr>
            </a:lvl2pPr>
            <a:lvl3pPr marL="1143000" indent="-228600" defTabSz="919163">
              <a:defRPr sz="2400">
                <a:solidFill>
                  <a:schemeClr val="tx1"/>
                </a:solidFill>
                <a:latin typeface="Times" panose="02020603050405020304" pitchFamily="18" charset="0"/>
                <a:ea typeface="ＭＳ Ｐゴシック" panose="020B0600070205080204" pitchFamily="34" charset="-128"/>
              </a:defRPr>
            </a:lvl3pPr>
            <a:lvl4pPr marL="1600200" indent="-228600" defTabSz="919163">
              <a:defRPr sz="2400">
                <a:solidFill>
                  <a:schemeClr val="tx1"/>
                </a:solidFill>
                <a:latin typeface="Times" panose="02020603050405020304" pitchFamily="18" charset="0"/>
                <a:ea typeface="ＭＳ Ｐゴシック" panose="020B0600070205080204" pitchFamily="34" charset="-128"/>
              </a:defRPr>
            </a:lvl4pPr>
            <a:lvl5pPr marL="2057400" indent="-228600" defTabSz="919163">
              <a:defRPr sz="2400">
                <a:solidFill>
                  <a:schemeClr val="tx1"/>
                </a:solidFill>
                <a:latin typeface="Times" panose="02020603050405020304" pitchFamily="18" charset="0"/>
                <a:ea typeface="ＭＳ Ｐゴシック" panose="020B0600070205080204" pitchFamily="34" charset="-128"/>
              </a:defRPr>
            </a:lvl5pPr>
            <a:lvl6pPr marL="25146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ECC8CCB7-B33D-44A0-9EE9-DA55E2999EBC}" type="slidenum">
              <a:rPr lang="en-GB" altLang="en-US" sz="1200" smtClean="0">
                <a:latin typeface="Times New Roman" panose="02020603050405020304" pitchFamily="18" charset="0"/>
              </a:rPr>
              <a:pPr/>
              <a:t>2</a:t>
            </a:fld>
            <a:endParaRPr lang="en-GB" altLang="en-US" sz="1200">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xfrm>
            <a:off x="598488" y="993775"/>
            <a:ext cx="3638550" cy="2728913"/>
          </a:xfrm>
          <a:ln/>
        </p:spPr>
      </p:sp>
      <p:sp>
        <p:nvSpPr>
          <p:cNvPr id="8196" name="Rectangle 3"/>
          <p:cNvSpPr>
            <a:spLocks noGrp="1" noChangeArrowheads="1"/>
          </p:cNvSpPr>
          <p:nvPr>
            <p:ph type="body" idx="1"/>
          </p:nvPr>
        </p:nvSpPr>
        <p:spPr>
          <a:xfrm>
            <a:off x="755650" y="3887788"/>
            <a:ext cx="5362575" cy="529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3580795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9pPr>
          </a:lstStyle>
          <a:p>
            <a:pPr>
              <a:spcBef>
                <a:spcPct val="0"/>
              </a:spcBef>
            </a:pPr>
            <a:fld id="{2553D1F6-58CB-446A-9E2F-183078F8B2D8}" type="slidenum">
              <a:rPr lang="en-GB" altLang="en-US" sz="1300" smtClean="0"/>
              <a:pPr>
                <a:spcBef>
                  <a:spcPct val="0"/>
                </a:spcBef>
              </a:pPr>
              <a:t>26</a:t>
            </a:fld>
            <a:endParaRPr lang="en-GB" altLang="en-US" sz="1300"/>
          </a:p>
        </p:txBody>
      </p:sp>
      <p:sp>
        <p:nvSpPr>
          <p:cNvPr id="28675" name="Rectangle 1"/>
          <p:cNvSpPr>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6" name="Rectangle 2"/>
          <p:cNvSpPr>
            <a:spLocks noGrp="1" noChangeArrowheads="1"/>
          </p:cNvSpPr>
          <p:nvPr>
            <p:ph type="body" idx="1"/>
          </p:nvPr>
        </p:nvSpPr>
        <p:spPr>
          <a:xfrm>
            <a:off x="679450" y="4716463"/>
            <a:ext cx="5438775"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651015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9pPr>
          </a:lstStyle>
          <a:p>
            <a:pPr>
              <a:spcBef>
                <a:spcPct val="0"/>
              </a:spcBef>
            </a:pPr>
            <a:fld id="{F9F03B81-E11D-48B8-968A-993F0FA9D55E}" type="slidenum">
              <a:rPr lang="en-GB" altLang="en-US" sz="1300" smtClean="0"/>
              <a:pPr>
                <a:spcBef>
                  <a:spcPct val="0"/>
                </a:spcBef>
              </a:pPr>
              <a:t>27</a:t>
            </a:fld>
            <a:endParaRPr lang="en-GB" altLang="en-US" sz="1300"/>
          </a:p>
        </p:txBody>
      </p:sp>
      <p:sp>
        <p:nvSpPr>
          <p:cNvPr id="38915" name="Rectangle 1"/>
          <p:cNvSpPr>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6" name="Rectangle 2"/>
          <p:cNvSpPr>
            <a:spLocks noGrp="1" noChangeArrowheads="1"/>
          </p:cNvSpPr>
          <p:nvPr>
            <p:ph type="body" idx="1"/>
          </p:nvPr>
        </p:nvSpPr>
        <p:spPr>
          <a:xfrm>
            <a:off x="679450" y="4716463"/>
            <a:ext cx="5438775"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834845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panose="02020603050405020304" pitchFamily="18" charset="0"/>
                <a:ea typeface="ＭＳ Ｐゴシック" panose="020B0600070205080204" pitchFamily="34" charset="-128"/>
              </a:defRPr>
            </a:lvl1pPr>
            <a:lvl2pPr marL="742950" indent="-285750" defTabSz="919163">
              <a:defRPr sz="2400">
                <a:solidFill>
                  <a:schemeClr val="tx1"/>
                </a:solidFill>
                <a:latin typeface="Times" panose="02020603050405020304" pitchFamily="18" charset="0"/>
                <a:ea typeface="ＭＳ Ｐゴシック" panose="020B0600070205080204" pitchFamily="34" charset="-128"/>
              </a:defRPr>
            </a:lvl2pPr>
            <a:lvl3pPr marL="1143000" indent="-228600" defTabSz="919163">
              <a:defRPr sz="2400">
                <a:solidFill>
                  <a:schemeClr val="tx1"/>
                </a:solidFill>
                <a:latin typeface="Times" panose="02020603050405020304" pitchFamily="18" charset="0"/>
                <a:ea typeface="ＭＳ Ｐゴシック" panose="020B0600070205080204" pitchFamily="34" charset="-128"/>
              </a:defRPr>
            </a:lvl3pPr>
            <a:lvl4pPr marL="1600200" indent="-228600" defTabSz="919163">
              <a:defRPr sz="2400">
                <a:solidFill>
                  <a:schemeClr val="tx1"/>
                </a:solidFill>
                <a:latin typeface="Times" panose="02020603050405020304" pitchFamily="18" charset="0"/>
                <a:ea typeface="ＭＳ Ｐゴシック" panose="020B0600070205080204" pitchFamily="34" charset="-128"/>
              </a:defRPr>
            </a:lvl4pPr>
            <a:lvl5pPr marL="2057400" indent="-228600" defTabSz="919163">
              <a:defRPr sz="2400">
                <a:solidFill>
                  <a:schemeClr val="tx1"/>
                </a:solidFill>
                <a:latin typeface="Times" panose="02020603050405020304" pitchFamily="18" charset="0"/>
                <a:ea typeface="ＭＳ Ｐゴシック" panose="020B0600070205080204" pitchFamily="34" charset="-128"/>
              </a:defRPr>
            </a:lvl5pPr>
            <a:lvl6pPr marL="25146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ECC8CCB7-B33D-44A0-9EE9-DA55E2999EBC}" type="slidenum">
              <a:rPr lang="en-GB" altLang="en-US" sz="1200" smtClean="0">
                <a:latin typeface="Times New Roman" panose="02020603050405020304" pitchFamily="18" charset="0"/>
              </a:rPr>
              <a:pPr/>
              <a:t>32</a:t>
            </a:fld>
            <a:endParaRPr lang="en-GB" altLang="en-US" sz="1200">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xfrm>
            <a:off x="598488" y="993775"/>
            <a:ext cx="3638550" cy="2728913"/>
          </a:xfrm>
          <a:ln/>
        </p:spPr>
      </p:sp>
      <p:sp>
        <p:nvSpPr>
          <p:cNvPr id="8196" name="Rectangle 3"/>
          <p:cNvSpPr>
            <a:spLocks noGrp="1" noChangeArrowheads="1"/>
          </p:cNvSpPr>
          <p:nvPr>
            <p:ph type="body" idx="1"/>
          </p:nvPr>
        </p:nvSpPr>
        <p:spPr>
          <a:xfrm>
            <a:off x="755650" y="3887788"/>
            <a:ext cx="5362575" cy="529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3798996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panose="02020603050405020304" pitchFamily="18" charset="0"/>
                <a:ea typeface="ＭＳ Ｐゴシック" panose="020B0600070205080204" pitchFamily="34" charset="-128"/>
              </a:defRPr>
            </a:lvl1pPr>
            <a:lvl2pPr marL="742950" indent="-285750" defTabSz="919163">
              <a:defRPr sz="2400">
                <a:solidFill>
                  <a:schemeClr val="tx1"/>
                </a:solidFill>
                <a:latin typeface="Times" panose="02020603050405020304" pitchFamily="18" charset="0"/>
                <a:ea typeface="ＭＳ Ｐゴシック" panose="020B0600070205080204" pitchFamily="34" charset="-128"/>
              </a:defRPr>
            </a:lvl2pPr>
            <a:lvl3pPr marL="1143000" indent="-228600" defTabSz="919163">
              <a:defRPr sz="2400">
                <a:solidFill>
                  <a:schemeClr val="tx1"/>
                </a:solidFill>
                <a:latin typeface="Times" panose="02020603050405020304" pitchFamily="18" charset="0"/>
                <a:ea typeface="ＭＳ Ｐゴシック" panose="020B0600070205080204" pitchFamily="34" charset="-128"/>
              </a:defRPr>
            </a:lvl3pPr>
            <a:lvl4pPr marL="1600200" indent="-228600" defTabSz="919163">
              <a:defRPr sz="2400">
                <a:solidFill>
                  <a:schemeClr val="tx1"/>
                </a:solidFill>
                <a:latin typeface="Times" panose="02020603050405020304" pitchFamily="18" charset="0"/>
                <a:ea typeface="ＭＳ Ｐゴシック" panose="020B0600070205080204" pitchFamily="34" charset="-128"/>
              </a:defRPr>
            </a:lvl4pPr>
            <a:lvl5pPr marL="2057400" indent="-228600" defTabSz="919163">
              <a:defRPr sz="2400">
                <a:solidFill>
                  <a:schemeClr val="tx1"/>
                </a:solidFill>
                <a:latin typeface="Times" panose="02020603050405020304" pitchFamily="18" charset="0"/>
                <a:ea typeface="ＭＳ Ｐゴシック" panose="020B0600070205080204" pitchFamily="34" charset="-128"/>
              </a:defRPr>
            </a:lvl5pPr>
            <a:lvl6pPr marL="25146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ECC8CCB7-B33D-44A0-9EE9-DA55E2999EBC}" type="slidenum">
              <a:rPr lang="en-GB" altLang="en-US" sz="1200" smtClean="0">
                <a:latin typeface="Times New Roman" panose="02020603050405020304" pitchFamily="18" charset="0"/>
              </a:rPr>
              <a:pPr/>
              <a:t>4</a:t>
            </a:fld>
            <a:endParaRPr lang="en-GB" altLang="en-US" sz="1200">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xfrm>
            <a:off x="598488" y="993775"/>
            <a:ext cx="3638550" cy="2728913"/>
          </a:xfrm>
          <a:ln/>
        </p:spPr>
      </p:sp>
      <p:sp>
        <p:nvSpPr>
          <p:cNvPr id="8196" name="Rectangle 3"/>
          <p:cNvSpPr>
            <a:spLocks noGrp="1" noChangeArrowheads="1"/>
          </p:cNvSpPr>
          <p:nvPr>
            <p:ph type="body" idx="1"/>
          </p:nvPr>
        </p:nvSpPr>
        <p:spPr>
          <a:xfrm>
            <a:off x="755650" y="3887788"/>
            <a:ext cx="5362575" cy="529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4178076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panose="02020603050405020304" pitchFamily="18" charset="0"/>
                <a:ea typeface="ＭＳ Ｐゴシック" panose="020B0600070205080204" pitchFamily="34" charset="-128"/>
              </a:defRPr>
            </a:lvl1pPr>
            <a:lvl2pPr marL="742950" indent="-285750" defTabSz="919163">
              <a:defRPr sz="2400">
                <a:solidFill>
                  <a:schemeClr val="tx1"/>
                </a:solidFill>
                <a:latin typeface="Times" panose="02020603050405020304" pitchFamily="18" charset="0"/>
                <a:ea typeface="ＭＳ Ｐゴシック" panose="020B0600070205080204" pitchFamily="34" charset="-128"/>
              </a:defRPr>
            </a:lvl2pPr>
            <a:lvl3pPr marL="1143000" indent="-228600" defTabSz="919163">
              <a:defRPr sz="2400">
                <a:solidFill>
                  <a:schemeClr val="tx1"/>
                </a:solidFill>
                <a:latin typeface="Times" panose="02020603050405020304" pitchFamily="18" charset="0"/>
                <a:ea typeface="ＭＳ Ｐゴシック" panose="020B0600070205080204" pitchFamily="34" charset="-128"/>
              </a:defRPr>
            </a:lvl3pPr>
            <a:lvl4pPr marL="1600200" indent="-228600" defTabSz="919163">
              <a:defRPr sz="2400">
                <a:solidFill>
                  <a:schemeClr val="tx1"/>
                </a:solidFill>
                <a:latin typeface="Times" panose="02020603050405020304" pitchFamily="18" charset="0"/>
                <a:ea typeface="ＭＳ Ｐゴシック" panose="020B0600070205080204" pitchFamily="34" charset="-128"/>
              </a:defRPr>
            </a:lvl4pPr>
            <a:lvl5pPr marL="2057400" indent="-228600" defTabSz="919163">
              <a:defRPr sz="2400">
                <a:solidFill>
                  <a:schemeClr val="tx1"/>
                </a:solidFill>
                <a:latin typeface="Times" panose="02020603050405020304" pitchFamily="18" charset="0"/>
                <a:ea typeface="ＭＳ Ｐゴシック" panose="020B0600070205080204" pitchFamily="34" charset="-128"/>
              </a:defRPr>
            </a:lvl5pPr>
            <a:lvl6pPr marL="25146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ECC8CCB7-B33D-44A0-9EE9-DA55E2999EBC}" type="slidenum">
              <a:rPr lang="en-GB" altLang="en-US" sz="1200" smtClean="0">
                <a:latin typeface="Times New Roman" panose="02020603050405020304" pitchFamily="18" charset="0"/>
              </a:rPr>
              <a:pPr/>
              <a:t>7</a:t>
            </a:fld>
            <a:endParaRPr lang="en-GB" altLang="en-US" sz="1200">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xfrm>
            <a:off x="598488" y="993775"/>
            <a:ext cx="3638550" cy="2728913"/>
          </a:xfrm>
          <a:ln/>
        </p:spPr>
      </p:sp>
      <p:sp>
        <p:nvSpPr>
          <p:cNvPr id="8196" name="Rectangle 3"/>
          <p:cNvSpPr>
            <a:spLocks noGrp="1" noChangeArrowheads="1"/>
          </p:cNvSpPr>
          <p:nvPr>
            <p:ph type="body" idx="1"/>
          </p:nvPr>
        </p:nvSpPr>
        <p:spPr>
          <a:xfrm>
            <a:off x="755650" y="3887788"/>
            <a:ext cx="5362575" cy="529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3340038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panose="02020603050405020304" pitchFamily="18" charset="0"/>
                <a:ea typeface="ＭＳ Ｐゴシック" panose="020B0600070205080204" pitchFamily="34" charset="-128"/>
              </a:defRPr>
            </a:lvl1pPr>
            <a:lvl2pPr marL="742950" indent="-285750" defTabSz="919163">
              <a:defRPr sz="2400">
                <a:solidFill>
                  <a:schemeClr val="tx1"/>
                </a:solidFill>
                <a:latin typeface="Times" panose="02020603050405020304" pitchFamily="18" charset="0"/>
                <a:ea typeface="ＭＳ Ｐゴシック" panose="020B0600070205080204" pitchFamily="34" charset="-128"/>
              </a:defRPr>
            </a:lvl2pPr>
            <a:lvl3pPr marL="1143000" indent="-228600" defTabSz="919163">
              <a:defRPr sz="2400">
                <a:solidFill>
                  <a:schemeClr val="tx1"/>
                </a:solidFill>
                <a:latin typeface="Times" panose="02020603050405020304" pitchFamily="18" charset="0"/>
                <a:ea typeface="ＭＳ Ｐゴシック" panose="020B0600070205080204" pitchFamily="34" charset="-128"/>
              </a:defRPr>
            </a:lvl3pPr>
            <a:lvl4pPr marL="1600200" indent="-228600" defTabSz="919163">
              <a:defRPr sz="2400">
                <a:solidFill>
                  <a:schemeClr val="tx1"/>
                </a:solidFill>
                <a:latin typeface="Times" panose="02020603050405020304" pitchFamily="18" charset="0"/>
                <a:ea typeface="ＭＳ Ｐゴシック" panose="020B0600070205080204" pitchFamily="34" charset="-128"/>
              </a:defRPr>
            </a:lvl4pPr>
            <a:lvl5pPr marL="2057400" indent="-228600" defTabSz="919163">
              <a:defRPr sz="2400">
                <a:solidFill>
                  <a:schemeClr val="tx1"/>
                </a:solidFill>
                <a:latin typeface="Times" panose="02020603050405020304" pitchFamily="18" charset="0"/>
                <a:ea typeface="ＭＳ Ｐゴシック" panose="020B0600070205080204" pitchFamily="34" charset="-128"/>
              </a:defRPr>
            </a:lvl5pPr>
            <a:lvl6pPr marL="25146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marL="0" marR="0" lvl="0" indent="0" algn="r" defTabSz="919163" rtl="0" eaLnBrk="1" fontAlgn="auto" latinLnBrk="0" hangingPunct="1">
              <a:lnSpc>
                <a:spcPct val="100000"/>
              </a:lnSpc>
              <a:spcBef>
                <a:spcPts val="0"/>
              </a:spcBef>
              <a:spcAft>
                <a:spcPts val="0"/>
              </a:spcAft>
              <a:buClrTx/>
              <a:buSzTx/>
              <a:buFontTx/>
              <a:buNone/>
              <a:tabLst/>
              <a:defRPr/>
            </a:pPr>
            <a:fld id="{ECC8CCB7-B33D-44A0-9EE9-DA55E2999EBC}" type="slidenum">
              <a:rPr kumimoji="0" lang="en-GB"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ＭＳ Ｐゴシック" panose="020B0600070205080204" pitchFamily="34" charset="-128"/>
                <a:cs typeface="+mn-cs"/>
              </a:rPr>
              <a:pPr marL="0" marR="0" lvl="0" indent="0" algn="r" defTabSz="919163" rtl="0" eaLnBrk="1" fontAlgn="auto" latinLnBrk="0" hangingPunct="1">
                <a:lnSpc>
                  <a:spcPct val="100000"/>
                </a:lnSpc>
                <a:spcBef>
                  <a:spcPts val="0"/>
                </a:spcBef>
                <a:spcAft>
                  <a:spcPts val="0"/>
                </a:spcAft>
                <a:buClrTx/>
                <a:buSzTx/>
                <a:buFontTx/>
                <a:buNone/>
                <a:tabLst/>
                <a:defRPr/>
              </a:pPr>
              <a:t>8</a:t>
            </a:fld>
            <a:endPar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8195" name="Rectangle 2"/>
          <p:cNvSpPr>
            <a:spLocks noGrp="1" noRot="1" noChangeAspect="1" noChangeArrowheads="1" noTextEdit="1"/>
          </p:cNvSpPr>
          <p:nvPr>
            <p:ph type="sldImg"/>
          </p:nvPr>
        </p:nvSpPr>
        <p:spPr>
          <a:xfrm>
            <a:off x="598488" y="993775"/>
            <a:ext cx="3638550" cy="2728913"/>
          </a:xfrm>
          <a:ln/>
        </p:spPr>
      </p:sp>
      <p:sp>
        <p:nvSpPr>
          <p:cNvPr id="8196" name="Rectangle 3"/>
          <p:cNvSpPr>
            <a:spLocks noGrp="1" noChangeArrowheads="1"/>
          </p:cNvSpPr>
          <p:nvPr>
            <p:ph type="body" idx="1"/>
          </p:nvPr>
        </p:nvSpPr>
        <p:spPr>
          <a:xfrm>
            <a:off x="755650" y="3887788"/>
            <a:ext cx="5362575" cy="529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2706323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panose="02020603050405020304" pitchFamily="18" charset="0"/>
                <a:ea typeface="ＭＳ Ｐゴシック" panose="020B0600070205080204" pitchFamily="34" charset="-128"/>
              </a:defRPr>
            </a:lvl1pPr>
            <a:lvl2pPr marL="742950" indent="-285750" defTabSz="919163">
              <a:defRPr sz="2400">
                <a:solidFill>
                  <a:schemeClr val="tx1"/>
                </a:solidFill>
                <a:latin typeface="Times" panose="02020603050405020304" pitchFamily="18" charset="0"/>
                <a:ea typeface="ＭＳ Ｐゴシック" panose="020B0600070205080204" pitchFamily="34" charset="-128"/>
              </a:defRPr>
            </a:lvl2pPr>
            <a:lvl3pPr marL="1143000" indent="-228600" defTabSz="919163">
              <a:defRPr sz="2400">
                <a:solidFill>
                  <a:schemeClr val="tx1"/>
                </a:solidFill>
                <a:latin typeface="Times" panose="02020603050405020304" pitchFamily="18" charset="0"/>
                <a:ea typeface="ＭＳ Ｐゴシック" panose="020B0600070205080204" pitchFamily="34" charset="-128"/>
              </a:defRPr>
            </a:lvl3pPr>
            <a:lvl4pPr marL="1600200" indent="-228600" defTabSz="919163">
              <a:defRPr sz="2400">
                <a:solidFill>
                  <a:schemeClr val="tx1"/>
                </a:solidFill>
                <a:latin typeface="Times" panose="02020603050405020304" pitchFamily="18" charset="0"/>
                <a:ea typeface="ＭＳ Ｐゴシック" panose="020B0600070205080204" pitchFamily="34" charset="-128"/>
              </a:defRPr>
            </a:lvl4pPr>
            <a:lvl5pPr marL="2057400" indent="-228600" defTabSz="919163">
              <a:defRPr sz="2400">
                <a:solidFill>
                  <a:schemeClr val="tx1"/>
                </a:solidFill>
                <a:latin typeface="Times" panose="02020603050405020304" pitchFamily="18" charset="0"/>
                <a:ea typeface="ＭＳ Ｐゴシック" panose="020B0600070205080204" pitchFamily="34" charset="-128"/>
              </a:defRPr>
            </a:lvl5pPr>
            <a:lvl6pPr marL="25146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marL="0" marR="0" lvl="0" indent="0" algn="r" defTabSz="919163" rtl="0" eaLnBrk="1" fontAlgn="auto" latinLnBrk="0" hangingPunct="1">
              <a:lnSpc>
                <a:spcPct val="100000"/>
              </a:lnSpc>
              <a:spcBef>
                <a:spcPts val="0"/>
              </a:spcBef>
              <a:spcAft>
                <a:spcPts val="0"/>
              </a:spcAft>
              <a:buClrTx/>
              <a:buSzTx/>
              <a:buFontTx/>
              <a:buNone/>
              <a:tabLst/>
              <a:defRPr/>
            </a:pPr>
            <a:fld id="{ECC8CCB7-B33D-44A0-9EE9-DA55E2999EBC}" type="slidenum">
              <a:rPr kumimoji="0" lang="en-GB"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ＭＳ Ｐゴシック" panose="020B0600070205080204" pitchFamily="34" charset="-128"/>
                <a:cs typeface="+mn-cs"/>
              </a:rPr>
              <a:pPr marL="0" marR="0" lvl="0" indent="0" algn="r" defTabSz="919163" rtl="0" eaLnBrk="1" fontAlgn="auto" latinLnBrk="0" hangingPunct="1">
                <a:lnSpc>
                  <a:spcPct val="100000"/>
                </a:lnSpc>
                <a:spcBef>
                  <a:spcPts val="0"/>
                </a:spcBef>
                <a:spcAft>
                  <a:spcPts val="0"/>
                </a:spcAft>
                <a:buClrTx/>
                <a:buSzTx/>
                <a:buFontTx/>
                <a:buNone/>
                <a:tabLst/>
                <a:defRPr/>
              </a:pPr>
              <a:t>9</a:t>
            </a:fld>
            <a:endPar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8195" name="Rectangle 2"/>
          <p:cNvSpPr>
            <a:spLocks noGrp="1" noRot="1" noChangeAspect="1" noChangeArrowheads="1" noTextEdit="1"/>
          </p:cNvSpPr>
          <p:nvPr>
            <p:ph type="sldImg"/>
          </p:nvPr>
        </p:nvSpPr>
        <p:spPr>
          <a:xfrm>
            <a:off x="598488" y="993775"/>
            <a:ext cx="3638550" cy="2728913"/>
          </a:xfrm>
          <a:ln/>
        </p:spPr>
      </p:sp>
      <p:sp>
        <p:nvSpPr>
          <p:cNvPr id="8196" name="Rectangle 3"/>
          <p:cNvSpPr>
            <a:spLocks noGrp="1" noChangeArrowheads="1"/>
          </p:cNvSpPr>
          <p:nvPr>
            <p:ph type="body" idx="1"/>
          </p:nvPr>
        </p:nvSpPr>
        <p:spPr>
          <a:xfrm>
            <a:off x="755650" y="3887788"/>
            <a:ext cx="5362575" cy="529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3446156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panose="02020603050405020304" pitchFamily="18" charset="0"/>
                <a:ea typeface="ＭＳ Ｐゴシック" panose="020B0600070205080204" pitchFamily="34" charset="-128"/>
              </a:defRPr>
            </a:lvl1pPr>
            <a:lvl2pPr marL="742950" indent="-285750" defTabSz="919163">
              <a:defRPr sz="2400">
                <a:solidFill>
                  <a:schemeClr val="tx1"/>
                </a:solidFill>
                <a:latin typeface="Times" panose="02020603050405020304" pitchFamily="18" charset="0"/>
                <a:ea typeface="ＭＳ Ｐゴシック" panose="020B0600070205080204" pitchFamily="34" charset="-128"/>
              </a:defRPr>
            </a:lvl2pPr>
            <a:lvl3pPr marL="1143000" indent="-228600" defTabSz="919163">
              <a:defRPr sz="2400">
                <a:solidFill>
                  <a:schemeClr val="tx1"/>
                </a:solidFill>
                <a:latin typeface="Times" panose="02020603050405020304" pitchFamily="18" charset="0"/>
                <a:ea typeface="ＭＳ Ｐゴシック" panose="020B0600070205080204" pitchFamily="34" charset="-128"/>
              </a:defRPr>
            </a:lvl3pPr>
            <a:lvl4pPr marL="1600200" indent="-228600" defTabSz="919163">
              <a:defRPr sz="2400">
                <a:solidFill>
                  <a:schemeClr val="tx1"/>
                </a:solidFill>
                <a:latin typeface="Times" panose="02020603050405020304" pitchFamily="18" charset="0"/>
                <a:ea typeface="ＭＳ Ｐゴシック" panose="020B0600070205080204" pitchFamily="34" charset="-128"/>
              </a:defRPr>
            </a:lvl4pPr>
            <a:lvl5pPr marL="2057400" indent="-228600" defTabSz="919163">
              <a:defRPr sz="2400">
                <a:solidFill>
                  <a:schemeClr val="tx1"/>
                </a:solidFill>
                <a:latin typeface="Times" panose="02020603050405020304" pitchFamily="18" charset="0"/>
                <a:ea typeface="ＭＳ Ｐゴシック" panose="020B0600070205080204" pitchFamily="34" charset="-128"/>
              </a:defRPr>
            </a:lvl5pPr>
            <a:lvl6pPr marL="25146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defTabSz="9191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ECC8CCB7-B33D-44A0-9EE9-DA55E2999EBC}" type="slidenum">
              <a:rPr lang="en-GB" altLang="en-US" sz="1200" smtClean="0">
                <a:latin typeface="Times New Roman" panose="02020603050405020304" pitchFamily="18" charset="0"/>
              </a:rPr>
              <a:pPr/>
              <a:t>11</a:t>
            </a:fld>
            <a:endParaRPr lang="en-GB" altLang="en-US" sz="1200">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xfrm>
            <a:off x="598488" y="993775"/>
            <a:ext cx="3638550" cy="2728913"/>
          </a:xfrm>
          <a:ln/>
        </p:spPr>
      </p:sp>
      <p:sp>
        <p:nvSpPr>
          <p:cNvPr id="8196" name="Rectangle 3"/>
          <p:cNvSpPr>
            <a:spLocks noGrp="1" noChangeArrowheads="1"/>
          </p:cNvSpPr>
          <p:nvPr>
            <p:ph type="body" idx="1"/>
          </p:nvPr>
        </p:nvSpPr>
        <p:spPr>
          <a:xfrm>
            <a:off x="755650" y="3887788"/>
            <a:ext cx="5362575" cy="529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808833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9pPr>
          </a:lstStyle>
          <a:p>
            <a:pPr>
              <a:spcBef>
                <a:spcPct val="0"/>
              </a:spcBef>
            </a:pPr>
            <a:fld id="{865E95B0-18CF-4BF8-8D9F-94022658CD9C}" type="slidenum">
              <a:rPr lang="en-GB" altLang="en-US" sz="1300" smtClean="0"/>
              <a:pPr>
                <a:spcBef>
                  <a:spcPct val="0"/>
                </a:spcBef>
              </a:pPr>
              <a:t>12</a:t>
            </a:fld>
            <a:endParaRPr lang="en-GB" altLang="en-US" sz="1300"/>
          </a:p>
        </p:txBody>
      </p:sp>
      <p:sp>
        <p:nvSpPr>
          <p:cNvPr id="12291" name="Rectangle 1"/>
          <p:cNvSpPr>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2" name="Rectangle 2"/>
          <p:cNvSpPr>
            <a:spLocks noGrp="1" noChangeArrowheads="1"/>
          </p:cNvSpPr>
          <p:nvPr>
            <p:ph type="body" idx="1"/>
          </p:nvPr>
        </p:nvSpPr>
        <p:spPr>
          <a:xfrm>
            <a:off x="679450" y="4716463"/>
            <a:ext cx="5438775"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706906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9pPr>
          </a:lstStyle>
          <a:p>
            <a:pPr>
              <a:spcBef>
                <a:spcPct val="0"/>
              </a:spcBef>
            </a:pPr>
            <a:fld id="{865E95B0-18CF-4BF8-8D9F-94022658CD9C}" type="slidenum">
              <a:rPr lang="en-GB" altLang="en-US" sz="1300" smtClean="0"/>
              <a:pPr>
                <a:spcBef>
                  <a:spcPct val="0"/>
                </a:spcBef>
              </a:pPr>
              <a:t>13</a:t>
            </a:fld>
            <a:endParaRPr lang="en-GB" altLang="en-US" sz="1300"/>
          </a:p>
        </p:txBody>
      </p:sp>
      <p:sp>
        <p:nvSpPr>
          <p:cNvPr id="12291" name="Rectangle 1"/>
          <p:cNvSpPr>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2" name="Rectangle 2"/>
          <p:cNvSpPr>
            <a:spLocks noGrp="1" noChangeArrowheads="1"/>
          </p:cNvSpPr>
          <p:nvPr>
            <p:ph type="body" idx="1"/>
          </p:nvPr>
        </p:nvSpPr>
        <p:spPr>
          <a:xfrm>
            <a:off x="679450" y="4716463"/>
            <a:ext cx="5438775"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065048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68000" y="3582000"/>
            <a:ext cx="7772400" cy="684600"/>
          </a:xfrm>
          <a:prstGeom prst="rect">
            <a:avLst/>
          </a:prstGeom>
        </p:spPr>
        <p:txBody>
          <a:bodyPr vert="horz"/>
          <a:lstStyle>
            <a:lvl1pPr algn="l">
              <a:defRPr sz="3200">
                <a:solidFill>
                  <a:schemeClr val="tx2"/>
                </a:solidFill>
                <a:latin typeface="Arial"/>
                <a:cs typeface="Arial"/>
              </a:defRPr>
            </a:lvl1pPr>
          </a:lstStyle>
          <a:p>
            <a:r>
              <a:rPr lang="en-US"/>
              <a:t>Click to edit Master title style</a:t>
            </a:r>
            <a:endParaRPr lang="en-US" dirty="0"/>
          </a:p>
        </p:txBody>
      </p:sp>
      <p:sp>
        <p:nvSpPr>
          <p:cNvPr id="5" name="Subtitle 2"/>
          <p:cNvSpPr>
            <a:spLocks noGrp="1"/>
          </p:cNvSpPr>
          <p:nvPr>
            <p:ph type="subTitle" idx="1"/>
          </p:nvPr>
        </p:nvSpPr>
        <p:spPr>
          <a:xfrm>
            <a:off x="468000" y="4572000"/>
            <a:ext cx="6400800" cy="1752600"/>
          </a:xfrm>
          <a:prstGeom prst="rect">
            <a:avLst/>
          </a:prstGeom>
        </p:spPr>
        <p:txBody>
          <a:bodyPr vert="horz"/>
          <a:lstStyle>
            <a:lvl1pPr marL="0" indent="0" algn="l">
              <a:buNone/>
              <a:defRPr sz="2000">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401531336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57200" y="1897200"/>
            <a:ext cx="8153400" cy="4572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26495595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0" y="1800000"/>
            <a:ext cx="3810000" cy="4572000"/>
          </a:xfrm>
        </p:spPr>
        <p:txBody>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800000"/>
            <a:ext cx="3810000" cy="4572000"/>
          </a:xfrm>
        </p:spPr>
        <p:txBody>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3733874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806169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628650" y="4736883"/>
            <a:ext cx="3182692" cy="27432"/>
          </a:xfrm>
          <a:custGeom>
            <a:avLst/>
            <a:gdLst>
              <a:gd name="connsiteX0" fmla="*/ 0 w 3182692"/>
              <a:gd name="connsiteY0" fmla="*/ 0 h 27432"/>
              <a:gd name="connsiteX1" fmla="*/ 604711 w 3182692"/>
              <a:gd name="connsiteY1" fmla="*/ 0 h 27432"/>
              <a:gd name="connsiteX2" fmla="*/ 1241250 w 3182692"/>
              <a:gd name="connsiteY2" fmla="*/ 0 h 27432"/>
              <a:gd name="connsiteX3" fmla="*/ 1909615 w 3182692"/>
              <a:gd name="connsiteY3" fmla="*/ 0 h 27432"/>
              <a:gd name="connsiteX4" fmla="*/ 2577981 w 3182692"/>
              <a:gd name="connsiteY4" fmla="*/ 0 h 27432"/>
              <a:gd name="connsiteX5" fmla="*/ 3182692 w 3182692"/>
              <a:gd name="connsiteY5" fmla="*/ 0 h 27432"/>
              <a:gd name="connsiteX6" fmla="*/ 3182692 w 3182692"/>
              <a:gd name="connsiteY6" fmla="*/ 27432 h 27432"/>
              <a:gd name="connsiteX7" fmla="*/ 2482500 w 3182692"/>
              <a:gd name="connsiteY7" fmla="*/ 27432 h 27432"/>
              <a:gd name="connsiteX8" fmla="*/ 1782308 w 3182692"/>
              <a:gd name="connsiteY8" fmla="*/ 27432 h 27432"/>
              <a:gd name="connsiteX9" fmla="*/ 1145769 w 3182692"/>
              <a:gd name="connsiteY9" fmla="*/ 27432 h 27432"/>
              <a:gd name="connsiteX10" fmla="*/ 0 w 3182692"/>
              <a:gd name="connsiteY10" fmla="*/ 27432 h 27432"/>
              <a:gd name="connsiteX11" fmla="*/ 0 w 3182692"/>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27432"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526" y="7395"/>
                  <a:pt x="3182737" y="21864"/>
                  <a:pt x="3182692" y="27432"/>
                </a:cubicBezTo>
                <a:cubicBezTo>
                  <a:pt x="2998421" y="30886"/>
                  <a:pt x="2675038" y="28158"/>
                  <a:pt x="2482500" y="27432"/>
                </a:cubicBezTo>
                <a:cubicBezTo>
                  <a:pt x="2289962" y="26706"/>
                  <a:pt x="1930644" y="15978"/>
                  <a:pt x="1782308" y="27432"/>
                </a:cubicBezTo>
                <a:cubicBezTo>
                  <a:pt x="1633972" y="38886"/>
                  <a:pt x="1287388" y="7152"/>
                  <a:pt x="1145769" y="27432"/>
                </a:cubicBezTo>
                <a:cubicBezTo>
                  <a:pt x="1004150" y="47712"/>
                  <a:pt x="256377" y="-28294"/>
                  <a:pt x="0" y="27432"/>
                </a:cubicBezTo>
                <a:cubicBezTo>
                  <a:pt x="-503" y="20663"/>
                  <a:pt x="1168" y="5855"/>
                  <a:pt x="0" y="0"/>
                </a:cubicBezTo>
                <a:close/>
              </a:path>
              <a:path w="3182692" h="27432"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885" y="12649"/>
                  <a:pt x="3181704" y="17989"/>
                  <a:pt x="3182692" y="27432"/>
                </a:cubicBezTo>
                <a:cubicBezTo>
                  <a:pt x="3039109" y="-3557"/>
                  <a:pt x="2823860" y="22992"/>
                  <a:pt x="2546154" y="27432"/>
                </a:cubicBezTo>
                <a:cubicBezTo>
                  <a:pt x="2268448" y="31872"/>
                  <a:pt x="2098674" y="14435"/>
                  <a:pt x="1845961" y="27432"/>
                </a:cubicBezTo>
                <a:cubicBezTo>
                  <a:pt x="1593248" y="40429"/>
                  <a:pt x="1456743" y="36704"/>
                  <a:pt x="1304904" y="27432"/>
                </a:cubicBezTo>
                <a:cubicBezTo>
                  <a:pt x="1153065" y="18160"/>
                  <a:pt x="947204" y="20270"/>
                  <a:pt x="668365" y="27432"/>
                </a:cubicBezTo>
                <a:cubicBezTo>
                  <a:pt x="389526" y="34594"/>
                  <a:pt x="288244" y="4516"/>
                  <a:pt x="0" y="27432"/>
                </a:cubicBezTo>
                <a:cubicBezTo>
                  <a:pt x="1300" y="19678"/>
                  <a:pt x="-86" y="1204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630936" y="448056"/>
            <a:ext cx="7886700" cy="4069080"/>
          </a:xfrm>
        </p:spPr>
        <p:txBody>
          <a:bodyPr anchor="b">
            <a:noAutofit/>
          </a:bodyPr>
          <a:lstStyle>
            <a:lvl1pPr algn="l">
              <a:defRPr sz="7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630936" y="4983480"/>
            <a:ext cx="7886700" cy="1124712"/>
          </a:xfrm>
        </p:spPr>
        <p:txBody>
          <a:bodyPr>
            <a:normAutofit/>
          </a:bodyPr>
          <a:lstStyle>
            <a:lvl1pPr marL="0" indent="0" algn="l">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5065BBAF-49D7-4CE8-A3A2-E363B8FADBE1}" type="datetime1">
              <a:rPr lang="en-US" smtClean="0"/>
              <a:t>8/8/2023</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r>
              <a:rPr lang="en-US"/>
              <a:t>MQA</a:t>
            </a:r>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691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628650" y="1929384"/>
            <a:ext cx="7886700" cy="4251960"/>
          </a:xfrm>
        </p:spPr>
        <p:txBody>
          <a:bodyPr>
            <a:normAutofit/>
          </a:bodyPr>
          <a:lstStyle>
            <a:lvl1pPr>
              <a:defRPr sz="2100"/>
            </a:lvl1pPr>
            <a:lvl2pPr>
              <a:defRPr sz="1800"/>
            </a:lvl2pPr>
            <a:lvl3pPr>
              <a:defRPr sz="150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96C12CE0-F450-4C30-A56F-16C0949CC327}" type="datetime1">
              <a:rPr lang="en-US" smtClean="0"/>
              <a:t>8/8/2023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r>
              <a:rPr lang="en-US"/>
              <a:t>MQA</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628649" y="1709928"/>
            <a:ext cx="7886700" cy="27432"/>
          </a:xfrm>
          <a:custGeom>
            <a:avLst/>
            <a:gdLst>
              <a:gd name="connsiteX0" fmla="*/ 0 w 7886700"/>
              <a:gd name="connsiteY0" fmla="*/ 0 h 27432"/>
              <a:gd name="connsiteX1" fmla="*/ 420624 w 7886700"/>
              <a:gd name="connsiteY1" fmla="*/ 0 h 27432"/>
              <a:gd name="connsiteX2" fmla="*/ 1156716 w 7886700"/>
              <a:gd name="connsiteY2" fmla="*/ 0 h 27432"/>
              <a:gd name="connsiteX3" fmla="*/ 1577340 w 7886700"/>
              <a:gd name="connsiteY3" fmla="*/ 0 h 27432"/>
              <a:gd name="connsiteX4" fmla="*/ 2155698 w 7886700"/>
              <a:gd name="connsiteY4" fmla="*/ 0 h 27432"/>
              <a:gd name="connsiteX5" fmla="*/ 2970657 w 7886700"/>
              <a:gd name="connsiteY5" fmla="*/ 0 h 27432"/>
              <a:gd name="connsiteX6" fmla="*/ 3627882 w 7886700"/>
              <a:gd name="connsiteY6" fmla="*/ 0 h 27432"/>
              <a:gd name="connsiteX7" fmla="*/ 4363974 w 7886700"/>
              <a:gd name="connsiteY7" fmla="*/ 0 h 27432"/>
              <a:gd name="connsiteX8" fmla="*/ 4942332 w 7886700"/>
              <a:gd name="connsiteY8" fmla="*/ 0 h 27432"/>
              <a:gd name="connsiteX9" fmla="*/ 5599557 w 7886700"/>
              <a:gd name="connsiteY9" fmla="*/ 0 h 27432"/>
              <a:gd name="connsiteX10" fmla="*/ 6414516 w 7886700"/>
              <a:gd name="connsiteY10" fmla="*/ 0 h 27432"/>
              <a:gd name="connsiteX11" fmla="*/ 6914007 w 7886700"/>
              <a:gd name="connsiteY11" fmla="*/ 0 h 27432"/>
              <a:gd name="connsiteX12" fmla="*/ 7886700 w 7886700"/>
              <a:gd name="connsiteY12" fmla="*/ 0 h 27432"/>
              <a:gd name="connsiteX13" fmla="*/ 7886700 w 7886700"/>
              <a:gd name="connsiteY13" fmla="*/ 27432 h 27432"/>
              <a:gd name="connsiteX14" fmla="*/ 7308342 w 7886700"/>
              <a:gd name="connsiteY14" fmla="*/ 27432 h 27432"/>
              <a:gd name="connsiteX15" fmla="*/ 6887718 w 7886700"/>
              <a:gd name="connsiteY15" fmla="*/ 27432 h 27432"/>
              <a:gd name="connsiteX16" fmla="*/ 6230493 w 7886700"/>
              <a:gd name="connsiteY16" fmla="*/ 27432 h 27432"/>
              <a:gd name="connsiteX17" fmla="*/ 5731002 w 7886700"/>
              <a:gd name="connsiteY17" fmla="*/ 27432 h 27432"/>
              <a:gd name="connsiteX18" fmla="*/ 5073777 w 7886700"/>
              <a:gd name="connsiteY18" fmla="*/ 27432 h 27432"/>
              <a:gd name="connsiteX19" fmla="*/ 4416552 w 7886700"/>
              <a:gd name="connsiteY19" fmla="*/ 27432 h 27432"/>
              <a:gd name="connsiteX20" fmla="*/ 3759327 w 7886700"/>
              <a:gd name="connsiteY20" fmla="*/ 27432 h 27432"/>
              <a:gd name="connsiteX21" fmla="*/ 3102102 w 7886700"/>
              <a:gd name="connsiteY21" fmla="*/ 27432 h 27432"/>
              <a:gd name="connsiteX22" fmla="*/ 2523744 w 7886700"/>
              <a:gd name="connsiteY22" fmla="*/ 27432 h 27432"/>
              <a:gd name="connsiteX23" fmla="*/ 1787652 w 7886700"/>
              <a:gd name="connsiteY23" fmla="*/ 27432 h 27432"/>
              <a:gd name="connsiteX24" fmla="*/ 1130427 w 7886700"/>
              <a:gd name="connsiteY24" fmla="*/ 27432 h 27432"/>
              <a:gd name="connsiteX25" fmla="*/ 0 w 7886700"/>
              <a:gd name="connsiteY25" fmla="*/ 27432 h 27432"/>
              <a:gd name="connsiteX26" fmla="*/ 0 w 7886700"/>
              <a:gd name="connsiteY2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86700" h="27432" fill="none" extrusionOk="0">
                <a:moveTo>
                  <a:pt x="0" y="0"/>
                </a:moveTo>
                <a:cubicBezTo>
                  <a:pt x="157525" y="2723"/>
                  <a:pt x="287389" y="-6453"/>
                  <a:pt x="420624" y="0"/>
                </a:cubicBezTo>
                <a:cubicBezTo>
                  <a:pt x="553859" y="6453"/>
                  <a:pt x="825625" y="29874"/>
                  <a:pt x="1156716" y="0"/>
                </a:cubicBezTo>
                <a:cubicBezTo>
                  <a:pt x="1487807" y="-29874"/>
                  <a:pt x="1467015" y="9632"/>
                  <a:pt x="1577340" y="0"/>
                </a:cubicBezTo>
                <a:cubicBezTo>
                  <a:pt x="1687665" y="-9632"/>
                  <a:pt x="2024250" y="19395"/>
                  <a:pt x="2155698" y="0"/>
                </a:cubicBezTo>
                <a:cubicBezTo>
                  <a:pt x="2287146" y="-19395"/>
                  <a:pt x="2775210" y="-36481"/>
                  <a:pt x="2970657" y="0"/>
                </a:cubicBezTo>
                <a:cubicBezTo>
                  <a:pt x="3166104" y="36481"/>
                  <a:pt x="3456933" y="2822"/>
                  <a:pt x="3627882" y="0"/>
                </a:cubicBezTo>
                <a:cubicBezTo>
                  <a:pt x="3798831" y="-2822"/>
                  <a:pt x="4063535" y="23706"/>
                  <a:pt x="4363974" y="0"/>
                </a:cubicBezTo>
                <a:cubicBezTo>
                  <a:pt x="4664413" y="-23706"/>
                  <a:pt x="4721338" y="-85"/>
                  <a:pt x="4942332" y="0"/>
                </a:cubicBezTo>
                <a:cubicBezTo>
                  <a:pt x="5163326" y="85"/>
                  <a:pt x="5298512" y="10710"/>
                  <a:pt x="5599557" y="0"/>
                </a:cubicBezTo>
                <a:cubicBezTo>
                  <a:pt x="5900603" y="-10710"/>
                  <a:pt x="6095214" y="3467"/>
                  <a:pt x="6414516" y="0"/>
                </a:cubicBezTo>
                <a:cubicBezTo>
                  <a:pt x="6733818" y="-3467"/>
                  <a:pt x="6803711" y="5617"/>
                  <a:pt x="6914007" y="0"/>
                </a:cubicBezTo>
                <a:cubicBezTo>
                  <a:pt x="7024303" y="-5617"/>
                  <a:pt x="7602090" y="-33929"/>
                  <a:pt x="7886700" y="0"/>
                </a:cubicBezTo>
                <a:cubicBezTo>
                  <a:pt x="7886111" y="10802"/>
                  <a:pt x="7886030" y="18406"/>
                  <a:pt x="7886700" y="27432"/>
                </a:cubicBezTo>
                <a:cubicBezTo>
                  <a:pt x="7637258" y="17142"/>
                  <a:pt x="7575695" y="16729"/>
                  <a:pt x="7308342" y="27432"/>
                </a:cubicBezTo>
                <a:cubicBezTo>
                  <a:pt x="7040989" y="38135"/>
                  <a:pt x="7003134" y="44021"/>
                  <a:pt x="6887718" y="27432"/>
                </a:cubicBezTo>
                <a:cubicBezTo>
                  <a:pt x="6772302" y="10843"/>
                  <a:pt x="6488136" y="58247"/>
                  <a:pt x="6230493" y="27432"/>
                </a:cubicBezTo>
                <a:cubicBezTo>
                  <a:pt x="5972851" y="-3383"/>
                  <a:pt x="5929971" y="35622"/>
                  <a:pt x="5731002" y="27432"/>
                </a:cubicBezTo>
                <a:cubicBezTo>
                  <a:pt x="5532033" y="19242"/>
                  <a:pt x="5381360" y="28708"/>
                  <a:pt x="5073777" y="27432"/>
                </a:cubicBezTo>
                <a:cubicBezTo>
                  <a:pt x="4766194" y="26156"/>
                  <a:pt x="4713365" y="29311"/>
                  <a:pt x="4416552" y="27432"/>
                </a:cubicBezTo>
                <a:cubicBezTo>
                  <a:pt x="4119740" y="25553"/>
                  <a:pt x="3915304" y="28418"/>
                  <a:pt x="3759327" y="27432"/>
                </a:cubicBezTo>
                <a:cubicBezTo>
                  <a:pt x="3603351" y="26446"/>
                  <a:pt x="3375414" y="21218"/>
                  <a:pt x="3102102" y="27432"/>
                </a:cubicBezTo>
                <a:cubicBezTo>
                  <a:pt x="2828791" y="33646"/>
                  <a:pt x="2795766" y="19461"/>
                  <a:pt x="2523744" y="27432"/>
                </a:cubicBezTo>
                <a:cubicBezTo>
                  <a:pt x="2251722" y="35403"/>
                  <a:pt x="1947642" y="32293"/>
                  <a:pt x="1787652" y="27432"/>
                </a:cubicBezTo>
                <a:cubicBezTo>
                  <a:pt x="1627662" y="22571"/>
                  <a:pt x="1413335" y="29665"/>
                  <a:pt x="1130427" y="27432"/>
                </a:cubicBezTo>
                <a:cubicBezTo>
                  <a:pt x="847520" y="25199"/>
                  <a:pt x="292942" y="-13628"/>
                  <a:pt x="0" y="27432"/>
                </a:cubicBezTo>
                <a:cubicBezTo>
                  <a:pt x="586" y="19291"/>
                  <a:pt x="-218" y="13009"/>
                  <a:pt x="0" y="0"/>
                </a:cubicBezTo>
                <a:close/>
              </a:path>
              <a:path w="7886700" h="27432" stroke="0" extrusionOk="0">
                <a:moveTo>
                  <a:pt x="0" y="0"/>
                </a:moveTo>
                <a:cubicBezTo>
                  <a:pt x="165412" y="-21137"/>
                  <a:pt x="322344" y="-21985"/>
                  <a:pt x="578358" y="0"/>
                </a:cubicBezTo>
                <a:cubicBezTo>
                  <a:pt x="834372" y="21985"/>
                  <a:pt x="888520" y="-5136"/>
                  <a:pt x="998982" y="0"/>
                </a:cubicBezTo>
                <a:cubicBezTo>
                  <a:pt x="1109444" y="5136"/>
                  <a:pt x="1622600" y="-36529"/>
                  <a:pt x="1813941" y="0"/>
                </a:cubicBezTo>
                <a:cubicBezTo>
                  <a:pt x="2005282" y="36529"/>
                  <a:pt x="2177619" y="19108"/>
                  <a:pt x="2392299" y="0"/>
                </a:cubicBezTo>
                <a:cubicBezTo>
                  <a:pt x="2606979" y="-19108"/>
                  <a:pt x="2788556" y="-21788"/>
                  <a:pt x="2970657" y="0"/>
                </a:cubicBezTo>
                <a:cubicBezTo>
                  <a:pt x="3152758" y="21788"/>
                  <a:pt x="3596738" y="18723"/>
                  <a:pt x="3785616" y="0"/>
                </a:cubicBezTo>
                <a:cubicBezTo>
                  <a:pt x="3974494" y="-18723"/>
                  <a:pt x="4136501" y="9985"/>
                  <a:pt x="4285107" y="0"/>
                </a:cubicBezTo>
                <a:cubicBezTo>
                  <a:pt x="4433713" y="-9985"/>
                  <a:pt x="4710656" y="-6143"/>
                  <a:pt x="5100066" y="0"/>
                </a:cubicBezTo>
                <a:cubicBezTo>
                  <a:pt x="5489476" y="6143"/>
                  <a:pt x="5703885" y="5883"/>
                  <a:pt x="5915025" y="0"/>
                </a:cubicBezTo>
                <a:cubicBezTo>
                  <a:pt x="6126165" y="-5883"/>
                  <a:pt x="6308797" y="30350"/>
                  <a:pt x="6572250" y="0"/>
                </a:cubicBezTo>
                <a:cubicBezTo>
                  <a:pt x="6835703" y="-30350"/>
                  <a:pt x="7286910" y="4832"/>
                  <a:pt x="7886700" y="0"/>
                </a:cubicBezTo>
                <a:cubicBezTo>
                  <a:pt x="7885340" y="10164"/>
                  <a:pt x="7886783" y="19377"/>
                  <a:pt x="7886700" y="27432"/>
                </a:cubicBezTo>
                <a:cubicBezTo>
                  <a:pt x="7752936" y="37838"/>
                  <a:pt x="7671143" y="22240"/>
                  <a:pt x="7466076" y="27432"/>
                </a:cubicBezTo>
                <a:cubicBezTo>
                  <a:pt x="7261009" y="32624"/>
                  <a:pt x="7039949" y="45892"/>
                  <a:pt x="6651117" y="27432"/>
                </a:cubicBezTo>
                <a:cubicBezTo>
                  <a:pt x="6262285" y="8972"/>
                  <a:pt x="6379660" y="21432"/>
                  <a:pt x="6151626" y="27432"/>
                </a:cubicBezTo>
                <a:cubicBezTo>
                  <a:pt x="5923592" y="33432"/>
                  <a:pt x="5816137" y="49453"/>
                  <a:pt x="5494401" y="27432"/>
                </a:cubicBezTo>
                <a:cubicBezTo>
                  <a:pt x="5172665" y="5411"/>
                  <a:pt x="5022009" y="14146"/>
                  <a:pt x="4679442" y="27432"/>
                </a:cubicBezTo>
                <a:cubicBezTo>
                  <a:pt x="4336875" y="40718"/>
                  <a:pt x="4169241" y="-4552"/>
                  <a:pt x="4022217" y="27432"/>
                </a:cubicBezTo>
                <a:cubicBezTo>
                  <a:pt x="3875193" y="59416"/>
                  <a:pt x="3723776" y="46198"/>
                  <a:pt x="3601593" y="27432"/>
                </a:cubicBezTo>
                <a:cubicBezTo>
                  <a:pt x="3479410" y="8666"/>
                  <a:pt x="3283834" y="20447"/>
                  <a:pt x="3102102" y="27432"/>
                </a:cubicBezTo>
                <a:cubicBezTo>
                  <a:pt x="2920370" y="34417"/>
                  <a:pt x="2467386" y="35404"/>
                  <a:pt x="2287143" y="27432"/>
                </a:cubicBezTo>
                <a:cubicBezTo>
                  <a:pt x="2106900" y="19460"/>
                  <a:pt x="1798848" y="59556"/>
                  <a:pt x="1629918" y="27432"/>
                </a:cubicBezTo>
                <a:cubicBezTo>
                  <a:pt x="1460989" y="-4692"/>
                  <a:pt x="1324115" y="34913"/>
                  <a:pt x="1130427" y="27432"/>
                </a:cubicBezTo>
                <a:cubicBezTo>
                  <a:pt x="936739" y="19951"/>
                  <a:pt x="302034" y="30143"/>
                  <a:pt x="0" y="27432"/>
                </a:cubicBezTo>
                <a:cubicBezTo>
                  <a:pt x="-383" y="21019"/>
                  <a:pt x="-503" y="1243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1015576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630936" y="448056"/>
            <a:ext cx="7886700" cy="4069080"/>
          </a:xfrm>
        </p:spPr>
        <p:txBody>
          <a:bodyPr anchor="b">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630936" y="4983480"/>
            <a:ext cx="7886700" cy="1124712"/>
          </a:xfrm>
        </p:spPr>
        <p:txBody>
          <a:bodyPr>
            <a:normAutofit/>
          </a:bodyPr>
          <a:lstStyle>
            <a:lvl1pPr marL="0" indent="0">
              <a:buNone/>
              <a:defRPr sz="21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910DBF3A-1E75-434A-A2FE-DFBBBCC157AB}" type="datetime1">
              <a:rPr lang="en-US" smtClean="0"/>
              <a:t>8/8/2023</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r>
              <a:rPr lang="en-US"/>
              <a:t>MQA</a:t>
            </a:r>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628650" y="4736883"/>
            <a:ext cx="3182692" cy="27432"/>
          </a:xfrm>
          <a:custGeom>
            <a:avLst/>
            <a:gdLst>
              <a:gd name="connsiteX0" fmla="*/ 0 w 3182692"/>
              <a:gd name="connsiteY0" fmla="*/ 0 h 27432"/>
              <a:gd name="connsiteX1" fmla="*/ 604711 w 3182692"/>
              <a:gd name="connsiteY1" fmla="*/ 0 h 27432"/>
              <a:gd name="connsiteX2" fmla="*/ 1241250 w 3182692"/>
              <a:gd name="connsiteY2" fmla="*/ 0 h 27432"/>
              <a:gd name="connsiteX3" fmla="*/ 1909615 w 3182692"/>
              <a:gd name="connsiteY3" fmla="*/ 0 h 27432"/>
              <a:gd name="connsiteX4" fmla="*/ 2577981 w 3182692"/>
              <a:gd name="connsiteY4" fmla="*/ 0 h 27432"/>
              <a:gd name="connsiteX5" fmla="*/ 3182692 w 3182692"/>
              <a:gd name="connsiteY5" fmla="*/ 0 h 27432"/>
              <a:gd name="connsiteX6" fmla="*/ 3182692 w 3182692"/>
              <a:gd name="connsiteY6" fmla="*/ 27432 h 27432"/>
              <a:gd name="connsiteX7" fmla="*/ 2482500 w 3182692"/>
              <a:gd name="connsiteY7" fmla="*/ 27432 h 27432"/>
              <a:gd name="connsiteX8" fmla="*/ 1782308 w 3182692"/>
              <a:gd name="connsiteY8" fmla="*/ 27432 h 27432"/>
              <a:gd name="connsiteX9" fmla="*/ 1145769 w 3182692"/>
              <a:gd name="connsiteY9" fmla="*/ 27432 h 27432"/>
              <a:gd name="connsiteX10" fmla="*/ 0 w 3182692"/>
              <a:gd name="connsiteY10" fmla="*/ 27432 h 27432"/>
              <a:gd name="connsiteX11" fmla="*/ 0 w 3182692"/>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27432"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526" y="7395"/>
                  <a:pt x="3182737" y="21864"/>
                  <a:pt x="3182692" y="27432"/>
                </a:cubicBezTo>
                <a:cubicBezTo>
                  <a:pt x="2998421" y="30886"/>
                  <a:pt x="2675038" y="28158"/>
                  <a:pt x="2482500" y="27432"/>
                </a:cubicBezTo>
                <a:cubicBezTo>
                  <a:pt x="2289962" y="26706"/>
                  <a:pt x="1930644" y="15978"/>
                  <a:pt x="1782308" y="27432"/>
                </a:cubicBezTo>
                <a:cubicBezTo>
                  <a:pt x="1633972" y="38886"/>
                  <a:pt x="1287388" y="7152"/>
                  <a:pt x="1145769" y="27432"/>
                </a:cubicBezTo>
                <a:cubicBezTo>
                  <a:pt x="1004150" y="47712"/>
                  <a:pt x="256377" y="-28294"/>
                  <a:pt x="0" y="27432"/>
                </a:cubicBezTo>
                <a:cubicBezTo>
                  <a:pt x="-503" y="20663"/>
                  <a:pt x="1168" y="5855"/>
                  <a:pt x="0" y="0"/>
                </a:cubicBezTo>
                <a:close/>
              </a:path>
              <a:path w="3182692" h="27432"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885" y="12649"/>
                  <a:pt x="3181704" y="17989"/>
                  <a:pt x="3182692" y="27432"/>
                </a:cubicBezTo>
                <a:cubicBezTo>
                  <a:pt x="3039109" y="-3557"/>
                  <a:pt x="2823860" y="22992"/>
                  <a:pt x="2546154" y="27432"/>
                </a:cubicBezTo>
                <a:cubicBezTo>
                  <a:pt x="2268448" y="31872"/>
                  <a:pt x="2098674" y="14435"/>
                  <a:pt x="1845961" y="27432"/>
                </a:cubicBezTo>
                <a:cubicBezTo>
                  <a:pt x="1593248" y="40429"/>
                  <a:pt x="1456743" y="36704"/>
                  <a:pt x="1304904" y="27432"/>
                </a:cubicBezTo>
                <a:cubicBezTo>
                  <a:pt x="1153065" y="18160"/>
                  <a:pt x="947204" y="20270"/>
                  <a:pt x="668365" y="27432"/>
                </a:cubicBezTo>
                <a:cubicBezTo>
                  <a:pt x="389526" y="34594"/>
                  <a:pt x="288244" y="4516"/>
                  <a:pt x="0" y="27432"/>
                </a:cubicBezTo>
                <a:cubicBezTo>
                  <a:pt x="1300" y="19678"/>
                  <a:pt x="-86" y="1204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3829354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628650" y="1929384"/>
            <a:ext cx="38862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4629150" y="1929384"/>
            <a:ext cx="38862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85AE9D71-D8BC-4EF6-B772-5F4C2BE33A32}" type="datetime1">
              <a:rPr lang="en-US" smtClean="0"/>
              <a:t>8/8/2023</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r>
              <a:rPr lang="en-US"/>
              <a:t>MQA</a:t>
            </a:r>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628649" y="1709928"/>
            <a:ext cx="7886700" cy="27432"/>
          </a:xfrm>
          <a:custGeom>
            <a:avLst/>
            <a:gdLst>
              <a:gd name="connsiteX0" fmla="*/ 0 w 7886700"/>
              <a:gd name="connsiteY0" fmla="*/ 0 h 27432"/>
              <a:gd name="connsiteX1" fmla="*/ 420624 w 7886700"/>
              <a:gd name="connsiteY1" fmla="*/ 0 h 27432"/>
              <a:gd name="connsiteX2" fmla="*/ 1156716 w 7886700"/>
              <a:gd name="connsiteY2" fmla="*/ 0 h 27432"/>
              <a:gd name="connsiteX3" fmla="*/ 1577340 w 7886700"/>
              <a:gd name="connsiteY3" fmla="*/ 0 h 27432"/>
              <a:gd name="connsiteX4" fmla="*/ 2155698 w 7886700"/>
              <a:gd name="connsiteY4" fmla="*/ 0 h 27432"/>
              <a:gd name="connsiteX5" fmla="*/ 2970657 w 7886700"/>
              <a:gd name="connsiteY5" fmla="*/ 0 h 27432"/>
              <a:gd name="connsiteX6" fmla="*/ 3627882 w 7886700"/>
              <a:gd name="connsiteY6" fmla="*/ 0 h 27432"/>
              <a:gd name="connsiteX7" fmla="*/ 4363974 w 7886700"/>
              <a:gd name="connsiteY7" fmla="*/ 0 h 27432"/>
              <a:gd name="connsiteX8" fmla="*/ 4942332 w 7886700"/>
              <a:gd name="connsiteY8" fmla="*/ 0 h 27432"/>
              <a:gd name="connsiteX9" fmla="*/ 5599557 w 7886700"/>
              <a:gd name="connsiteY9" fmla="*/ 0 h 27432"/>
              <a:gd name="connsiteX10" fmla="*/ 6414516 w 7886700"/>
              <a:gd name="connsiteY10" fmla="*/ 0 h 27432"/>
              <a:gd name="connsiteX11" fmla="*/ 6914007 w 7886700"/>
              <a:gd name="connsiteY11" fmla="*/ 0 h 27432"/>
              <a:gd name="connsiteX12" fmla="*/ 7886700 w 7886700"/>
              <a:gd name="connsiteY12" fmla="*/ 0 h 27432"/>
              <a:gd name="connsiteX13" fmla="*/ 7886700 w 7886700"/>
              <a:gd name="connsiteY13" fmla="*/ 27432 h 27432"/>
              <a:gd name="connsiteX14" fmla="*/ 7308342 w 7886700"/>
              <a:gd name="connsiteY14" fmla="*/ 27432 h 27432"/>
              <a:gd name="connsiteX15" fmla="*/ 6887718 w 7886700"/>
              <a:gd name="connsiteY15" fmla="*/ 27432 h 27432"/>
              <a:gd name="connsiteX16" fmla="*/ 6230493 w 7886700"/>
              <a:gd name="connsiteY16" fmla="*/ 27432 h 27432"/>
              <a:gd name="connsiteX17" fmla="*/ 5731002 w 7886700"/>
              <a:gd name="connsiteY17" fmla="*/ 27432 h 27432"/>
              <a:gd name="connsiteX18" fmla="*/ 5073777 w 7886700"/>
              <a:gd name="connsiteY18" fmla="*/ 27432 h 27432"/>
              <a:gd name="connsiteX19" fmla="*/ 4416552 w 7886700"/>
              <a:gd name="connsiteY19" fmla="*/ 27432 h 27432"/>
              <a:gd name="connsiteX20" fmla="*/ 3759327 w 7886700"/>
              <a:gd name="connsiteY20" fmla="*/ 27432 h 27432"/>
              <a:gd name="connsiteX21" fmla="*/ 3102102 w 7886700"/>
              <a:gd name="connsiteY21" fmla="*/ 27432 h 27432"/>
              <a:gd name="connsiteX22" fmla="*/ 2523744 w 7886700"/>
              <a:gd name="connsiteY22" fmla="*/ 27432 h 27432"/>
              <a:gd name="connsiteX23" fmla="*/ 1787652 w 7886700"/>
              <a:gd name="connsiteY23" fmla="*/ 27432 h 27432"/>
              <a:gd name="connsiteX24" fmla="*/ 1130427 w 7886700"/>
              <a:gd name="connsiteY24" fmla="*/ 27432 h 27432"/>
              <a:gd name="connsiteX25" fmla="*/ 0 w 7886700"/>
              <a:gd name="connsiteY25" fmla="*/ 27432 h 27432"/>
              <a:gd name="connsiteX26" fmla="*/ 0 w 7886700"/>
              <a:gd name="connsiteY2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86700" h="27432" fill="none" extrusionOk="0">
                <a:moveTo>
                  <a:pt x="0" y="0"/>
                </a:moveTo>
                <a:cubicBezTo>
                  <a:pt x="157525" y="2723"/>
                  <a:pt x="287389" y="-6453"/>
                  <a:pt x="420624" y="0"/>
                </a:cubicBezTo>
                <a:cubicBezTo>
                  <a:pt x="553859" y="6453"/>
                  <a:pt x="825625" y="29874"/>
                  <a:pt x="1156716" y="0"/>
                </a:cubicBezTo>
                <a:cubicBezTo>
                  <a:pt x="1487807" y="-29874"/>
                  <a:pt x="1467015" y="9632"/>
                  <a:pt x="1577340" y="0"/>
                </a:cubicBezTo>
                <a:cubicBezTo>
                  <a:pt x="1687665" y="-9632"/>
                  <a:pt x="2024250" y="19395"/>
                  <a:pt x="2155698" y="0"/>
                </a:cubicBezTo>
                <a:cubicBezTo>
                  <a:pt x="2287146" y="-19395"/>
                  <a:pt x="2775210" y="-36481"/>
                  <a:pt x="2970657" y="0"/>
                </a:cubicBezTo>
                <a:cubicBezTo>
                  <a:pt x="3166104" y="36481"/>
                  <a:pt x="3456933" y="2822"/>
                  <a:pt x="3627882" y="0"/>
                </a:cubicBezTo>
                <a:cubicBezTo>
                  <a:pt x="3798831" y="-2822"/>
                  <a:pt x="4063535" y="23706"/>
                  <a:pt x="4363974" y="0"/>
                </a:cubicBezTo>
                <a:cubicBezTo>
                  <a:pt x="4664413" y="-23706"/>
                  <a:pt x="4721338" y="-85"/>
                  <a:pt x="4942332" y="0"/>
                </a:cubicBezTo>
                <a:cubicBezTo>
                  <a:pt x="5163326" y="85"/>
                  <a:pt x="5298512" y="10710"/>
                  <a:pt x="5599557" y="0"/>
                </a:cubicBezTo>
                <a:cubicBezTo>
                  <a:pt x="5900603" y="-10710"/>
                  <a:pt x="6095214" y="3467"/>
                  <a:pt x="6414516" y="0"/>
                </a:cubicBezTo>
                <a:cubicBezTo>
                  <a:pt x="6733818" y="-3467"/>
                  <a:pt x="6803711" y="5617"/>
                  <a:pt x="6914007" y="0"/>
                </a:cubicBezTo>
                <a:cubicBezTo>
                  <a:pt x="7024303" y="-5617"/>
                  <a:pt x="7602090" y="-33929"/>
                  <a:pt x="7886700" y="0"/>
                </a:cubicBezTo>
                <a:cubicBezTo>
                  <a:pt x="7886111" y="10802"/>
                  <a:pt x="7886030" y="18406"/>
                  <a:pt x="7886700" y="27432"/>
                </a:cubicBezTo>
                <a:cubicBezTo>
                  <a:pt x="7637258" y="17142"/>
                  <a:pt x="7575695" y="16729"/>
                  <a:pt x="7308342" y="27432"/>
                </a:cubicBezTo>
                <a:cubicBezTo>
                  <a:pt x="7040989" y="38135"/>
                  <a:pt x="7003134" y="44021"/>
                  <a:pt x="6887718" y="27432"/>
                </a:cubicBezTo>
                <a:cubicBezTo>
                  <a:pt x="6772302" y="10843"/>
                  <a:pt x="6488136" y="58247"/>
                  <a:pt x="6230493" y="27432"/>
                </a:cubicBezTo>
                <a:cubicBezTo>
                  <a:pt x="5972851" y="-3383"/>
                  <a:pt x="5929971" y="35622"/>
                  <a:pt x="5731002" y="27432"/>
                </a:cubicBezTo>
                <a:cubicBezTo>
                  <a:pt x="5532033" y="19242"/>
                  <a:pt x="5381360" y="28708"/>
                  <a:pt x="5073777" y="27432"/>
                </a:cubicBezTo>
                <a:cubicBezTo>
                  <a:pt x="4766194" y="26156"/>
                  <a:pt x="4713365" y="29311"/>
                  <a:pt x="4416552" y="27432"/>
                </a:cubicBezTo>
                <a:cubicBezTo>
                  <a:pt x="4119740" y="25553"/>
                  <a:pt x="3915304" y="28418"/>
                  <a:pt x="3759327" y="27432"/>
                </a:cubicBezTo>
                <a:cubicBezTo>
                  <a:pt x="3603351" y="26446"/>
                  <a:pt x="3375414" y="21218"/>
                  <a:pt x="3102102" y="27432"/>
                </a:cubicBezTo>
                <a:cubicBezTo>
                  <a:pt x="2828791" y="33646"/>
                  <a:pt x="2795766" y="19461"/>
                  <a:pt x="2523744" y="27432"/>
                </a:cubicBezTo>
                <a:cubicBezTo>
                  <a:pt x="2251722" y="35403"/>
                  <a:pt x="1947642" y="32293"/>
                  <a:pt x="1787652" y="27432"/>
                </a:cubicBezTo>
                <a:cubicBezTo>
                  <a:pt x="1627662" y="22571"/>
                  <a:pt x="1413335" y="29665"/>
                  <a:pt x="1130427" y="27432"/>
                </a:cubicBezTo>
                <a:cubicBezTo>
                  <a:pt x="847520" y="25199"/>
                  <a:pt x="292942" y="-13628"/>
                  <a:pt x="0" y="27432"/>
                </a:cubicBezTo>
                <a:cubicBezTo>
                  <a:pt x="586" y="19291"/>
                  <a:pt x="-218" y="13009"/>
                  <a:pt x="0" y="0"/>
                </a:cubicBezTo>
                <a:close/>
              </a:path>
              <a:path w="7886700" h="27432" stroke="0" extrusionOk="0">
                <a:moveTo>
                  <a:pt x="0" y="0"/>
                </a:moveTo>
                <a:cubicBezTo>
                  <a:pt x="165412" y="-21137"/>
                  <a:pt x="322344" y="-21985"/>
                  <a:pt x="578358" y="0"/>
                </a:cubicBezTo>
                <a:cubicBezTo>
                  <a:pt x="834372" y="21985"/>
                  <a:pt x="888520" y="-5136"/>
                  <a:pt x="998982" y="0"/>
                </a:cubicBezTo>
                <a:cubicBezTo>
                  <a:pt x="1109444" y="5136"/>
                  <a:pt x="1622600" y="-36529"/>
                  <a:pt x="1813941" y="0"/>
                </a:cubicBezTo>
                <a:cubicBezTo>
                  <a:pt x="2005282" y="36529"/>
                  <a:pt x="2177619" y="19108"/>
                  <a:pt x="2392299" y="0"/>
                </a:cubicBezTo>
                <a:cubicBezTo>
                  <a:pt x="2606979" y="-19108"/>
                  <a:pt x="2788556" y="-21788"/>
                  <a:pt x="2970657" y="0"/>
                </a:cubicBezTo>
                <a:cubicBezTo>
                  <a:pt x="3152758" y="21788"/>
                  <a:pt x="3596738" y="18723"/>
                  <a:pt x="3785616" y="0"/>
                </a:cubicBezTo>
                <a:cubicBezTo>
                  <a:pt x="3974494" y="-18723"/>
                  <a:pt x="4136501" y="9985"/>
                  <a:pt x="4285107" y="0"/>
                </a:cubicBezTo>
                <a:cubicBezTo>
                  <a:pt x="4433713" y="-9985"/>
                  <a:pt x="4710656" y="-6143"/>
                  <a:pt x="5100066" y="0"/>
                </a:cubicBezTo>
                <a:cubicBezTo>
                  <a:pt x="5489476" y="6143"/>
                  <a:pt x="5703885" y="5883"/>
                  <a:pt x="5915025" y="0"/>
                </a:cubicBezTo>
                <a:cubicBezTo>
                  <a:pt x="6126165" y="-5883"/>
                  <a:pt x="6308797" y="30350"/>
                  <a:pt x="6572250" y="0"/>
                </a:cubicBezTo>
                <a:cubicBezTo>
                  <a:pt x="6835703" y="-30350"/>
                  <a:pt x="7286910" y="4832"/>
                  <a:pt x="7886700" y="0"/>
                </a:cubicBezTo>
                <a:cubicBezTo>
                  <a:pt x="7885340" y="10164"/>
                  <a:pt x="7886783" y="19377"/>
                  <a:pt x="7886700" y="27432"/>
                </a:cubicBezTo>
                <a:cubicBezTo>
                  <a:pt x="7752936" y="37838"/>
                  <a:pt x="7671143" y="22240"/>
                  <a:pt x="7466076" y="27432"/>
                </a:cubicBezTo>
                <a:cubicBezTo>
                  <a:pt x="7261009" y="32624"/>
                  <a:pt x="7039949" y="45892"/>
                  <a:pt x="6651117" y="27432"/>
                </a:cubicBezTo>
                <a:cubicBezTo>
                  <a:pt x="6262285" y="8972"/>
                  <a:pt x="6379660" y="21432"/>
                  <a:pt x="6151626" y="27432"/>
                </a:cubicBezTo>
                <a:cubicBezTo>
                  <a:pt x="5923592" y="33432"/>
                  <a:pt x="5816137" y="49453"/>
                  <a:pt x="5494401" y="27432"/>
                </a:cubicBezTo>
                <a:cubicBezTo>
                  <a:pt x="5172665" y="5411"/>
                  <a:pt x="5022009" y="14146"/>
                  <a:pt x="4679442" y="27432"/>
                </a:cubicBezTo>
                <a:cubicBezTo>
                  <a:pt x="4336875" y="40718"/>
                  <a:pt x="4169241" y="-4552"/>
                  <a:pt x="4022217" y="27432"/>
                </a:cubicBezTo>
                <a:cubicBezTo>
                  <a:pt x="3875193" y="59416"/>
                  <a:pt x="3723776" y="46198"/>
                  <a:pt x="3601593" y="27432"/>
                </a:cubicBezTo>
                <a:cubicBezTo>
                  <a:pt x="3479410" y="8666"/>
                  <a:pt x="3283834" y="20447"/>
                  <a:pt x="3102102" y="27432"/>
                </a:cubicBezTo>
                <a:cubicBezTo>
                  <a:pt x="2920370" y="34417"/>
                  <a:pt x="2467386" y="35404"/>
                  <a:pt x="2287143" y="27432"/>
                </a:cubicBezTo>
                <a:cubicBezTo>
                  <a:pt x="2106900" y="19460"/>
                  <a:pt x="1798848" y="59556"/>
                  <a:pt x="1629918" y="27432"/>
                </a:cubicBezTo>
                <a:cubicBezTo>
                  <a:pt x="1460989" y="-4692"/>
                  <a:pt x="1324115" y="34913"/>
                  <a:pt x="1130427" y="27432"/>
                </a:cubicBezTo>
                <a:cubicBezTo>
                  <a:pt x="936739" y="19951"/>
                  <a:pt x="302034" y="30143"/>
                  <a:pt x="0" y="27432"/>
                </a:cubicBezTo>
                <a:cubicBezTo>
                  <a:pt x="-383" y="21019"/>
                  <a:pt x="-503" y="1243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461240303"/>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629842" y="1938528"/>
            <a:ext cx="3868340" cy="823912"/>
          </a:xfrm>
        </p:spPr>
        <p:txBody>
          <a:bodyPr anchor="b">
            <a:normAutofit/>
          </a:bodyPr>
          <a:lstStyle>
            <a:lvl1pPr marL="0" indent="0">
              <a:buNone/>
              <a:defRPr sz="27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629842" y="2926080"/>
            <a:ext cx="3868340"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4629150" y="1938528"/>
            <a:ext cx="3887391" cy="823912"/>
          </a:xfrm>
        </p:spPr>
        <p:txBody>
          <a:bodyPr anchor="b">
            <a:normAutofit/>
          </a:bodyPr>
          <a:lstStyle>
            <a:lvl1pPr marL="0" indent="0">
              <a:buNone/>
              <a:defRPr sz="27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4629150" y="2926080"/>
            <a:ext cx="3887391"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9326C758-E178-4BE9-B3D0-4CABF1D6B0AB}" type="datetime1">
              <a:rPr lang="en-US" smtClean="0"/>
              <a:t>8/8/2023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r>
              <a:rPr lang="en-US"/>
              <a:t>MQA</a:t>
            </a:r>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628649" y="1709928"/>
            <a:ext cx="7886700" cy="27432"/>
          </a:xfrm>
          <a:custGeom>
            <a:avLst/>
            <a:gdLst>
              <a:gd name="connsiteX0" fmla="*/ 0 w 7886700"/>
              <a:gd name="connsiteY0" fmla="*/ 0 h 27432"/>
              <a:gd name="connsiteX1" fmla="*/ 420624 w 7886700"/>
              <a:gd name="connsiteY1" fmla="*/ 0 h 27432"/>
              <a:gd name="connsiteX2" fmla="*/ 1156716 w 7886700"/>
              <a:gd name="connsiteY2" fmla="*/ 0 h 27432"/>
              <a:gd name="connsiteX3" fmla="*/ 1577340 w 7886700"/>
              <a:gd name="connsiteY3" fmla="*/ 0 h 27432"/>
              <a:gd name="connsiteX4" fmla="*/ 2155698 w 7886700"/>
              <a:gd name="connsiteY4" fmla="*/ 0 h 27432"/>
              <a:gd name="connsiteX5" fmla="*/ 2970657 w 7886700"/>
              <a:gd name="connsiteY5" fmla="*/ 0 h 27432"/>
              <a:gd name="connsiteX6" fmla="*/ 3627882 w 7886700"/>
              <a:gd name="connsiteY6" fmla="*/ 0 h 27432"/>
              <a:gd name="connsiteX7" fmla="*/ 4363974 w 7886700"/>
              <a:gd name="connsiteY7" fmla="*/ 0 h 27432"/>
              <a:gd name="connsiteX8" fmla="*/ 4942332 w 7886700"/>
              <a:gd name="connsiteY8" fmla="*/ 0 h 27432"/>
              <a:gd name="connsiteX9" fmla="*/ 5599557 w 7886700"/>
              <a:gd name="connsiteY9" fmla="*/ 0 h 27432"/>
              <a:gd name="connsiteX10" fmla="*/ 6414516 w 7886700"/>
              <a:gd name="connsiteY10" fmla="*/ 0 h 27432"/>
              <a:gd name="connsiteX11" fmla="*/ 6914007 w 7886700"/>
              <a:gd name="connsiteY11" fmla="*/ 0 h 27432"/>
              <a:gd name="connsiteX12" fmla="*/ 7886700 w 7886700"/>
              <a:gd name="connsiteY12" fmla="*/ 0 h 27432"/>
              <a:gd name="connsiteX13" fmla="*/ 7886700 w 7886700"/>
              <a:gd name="connsiteY13" fmla="*/ 27432 h 27432"/>
              <a:gd name="connsiteX14" fmla="*/ 7308342 w 7886700"/>
              <a:gd name="connsiteY14" fmla="*/ 27432 h 27432"/>
              <a:gd name="connsiteX15" fmla="*/ 6887718 w 7886700"/>
              <a:gd name="connsiteY15" fmla="*/ 27432 h 27432"/>
              <a:gd name="connsiteX16" fmla="*/ 6230493 w 7886700"/>
              <a:gd name="connsiteY16" fmla="*/ 27432 h 27432"/>
              <a:gd name="connsiteX17" fmla="*/ 5731002 w 7886700"/>
              <a:gd name="connsiteY17" fmla="*/ 27432 h 27432"/>
              <a:gd name="connsiteX18" fmla="*/ 5073777 w 7886700"/>
              <a:gd name="connsiteY18" fmla="*/ 27432 h 27432"/>
              <a:gd name="connsiteX19" fmla="*/ 4416552 w 7886700"/>
              <a:gd name="connsiteY19" fmla="*/ 27432 h 27432"/>
              <a:gd name="connsiteX20" fmla="*/ 3759327 w 7886700"/>
              <a:gd name="connsiteY20" fmla="*/ 27432 h 27432"/>
              <a:gd name="connsiteX21" fmla="*/ 3102102 w 7886700"/>
              <a:gd name="connsiteY21" fmla="*/ 27432 h 27432"/>
              <a:gd name="connsiteX22" fmla="*/ 2523744 w 7886700"/>
              <a:gd name="connsiteY22" fmla="*/ 27432 h 27432"/>
              <a:gd name="connsiteX23" fmla="*/ 1787652 w 7886700"/>
              <a:gd name="connsiteY23" fmla="*/ 27432 h 27432"/>
              <a:gd name="connsiteX24" fmla="*/ 1130427 w 7886700"/>
              <a:gd name="connsiteY24" fmla="*/ 27432 h 27432"/>
              <a:gd name="connsiteX25" fmla="*/ 0 w 7886700"/>
              <a:gd name="connsiteY25" fmla="*/ 27432 h 27432"/>
              <a:gd name="connsiteX26" fmla="*/ 0 w 7886700"/>
              <a:gd name="connsiteY2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86700" h="27432" fill="none" extrusionOk="0">
                <a:moveTo>
                  <a:pt x="0" y="0"/>
                </a:moveTo>
                <a:cubicBezTo>
                  <a:pt x="157525" y="2723"/>
                  <a:pt x="287389" y="-6453"/>
                  <a:pt x="420624" y="0"/>
                </a:cubicBezTo>
                <a:cubicBezTo>
                  <a:pt x="553859" y="6453"/>
                  <a:pt x="825625" y="29874"/>
                  <a:pt x="1156716" y="0"/>
                </a:cubicBezTo>
                <a:cubicBezTo>
                  <a:pt x="1487807" y="-29874"/>
                  <a:pt x="1467015" y="9632"/>
                  <a:pt x="1577340" y="0"/>
                </a:cubicBezTo>
                <a:cubicBezTo>
                  <a:pt x="1687665" y="-9632"/>
                  <a:pt x="2024250" y="19395"/>
                  <a:pt x="2155698" y="0"/>
                </a:cubicBezTo>
                <a:cubicBezTo>
                  <a:pt x="2287146" y="-19395"/>
                  <a:pt x="2775210" y="-36481"/>
                  <a:pt x="2970657" y="0"/>
                </a:cubicBezTo>
                <a:cubicBezTo>
                  <a:pt x="3166104" y="36481"/>
                  <a:pt x="3456933" y="2822"/>
                  <a:pt x="3627882" y="0"/>
                </a:cubicBezTo>
                <a:cubicBezTo>
                  <a:pt x="3798831" y="-2822"/>
                  <a:pt x="4063535" y="23706"/>
                  <a:pt x="4363974" y="0"/>
                </a:cubicBezTo>
                <a:cubicBezTo>
                  <a:pt x="4664413" y="-23706"/>
                  <a:pt x="4721338" y="-85"/>
                  <a:pt x="4942332" y="0"/>
                </a:cubicBezTo>
                <a:cubicBezTo>
                  <a:pt x="5163326" y="85"/>
                  <a:pt x="5298512" y="10710"/>
                  <a:pt x="5599557" y="0"/>
                </a:cubicBezTo>
                <a:cubicBezTo>
                  <a:pt x="5900603" y="-10710"/>
                  <a:pt x="6095214" y="3467"/>
                  <a:pt x="6414516" y="0"/>
                </a:cubicBezTo>
                <a:cubicBezTo>
                  <a:pt x="6733818" y="-3467"/>
                  <a:pt x="6803711" y="5617"/>
                  <a:pt x="6914007" y="0"/>
                </a:cubicBezTo>
                <a:cubicBezTo>
                  <a:pt x="7024303" y="-5617"/>
                  <a:pt x="7602090" y="-33929"/>
                  <a:pt x="7886700" y="0"/>
                </a:cubicBezTo>
                <a:cubicBezTo>
                  <a:pt x="7886111" y="10802"/>
                  <a:pt x="7886030" y="18406"/>
                  <a:pt x="7886700" y="27432"/>
                </a:cubicBezTo>
                <a:cubicBezTo>
                  <a:pt x="7637258" y="17142"/>
                  <a:pt x="7575695" y="16729"/>
                  <a:pt x="7308342" y="27432"/>
                </a:cubicBezTo>
                <a:cubicBezTo>
                  <a:pt x="7040989" y="38135"/>
                  <a:pt x="7003134" y="44021"/>
                  <a:pt x="6887718" y="27432"/>
                </a:cubicBezTo>
                <a:cubicBezTo>
                  <a:pt x="6772302" y="10843"/>
                  <a:pt x="6488136" y="58247"/>
                  <a:pt x="6230493" y="27432"/>
                </a:cubicBezTo>
                <a:cubicBezTo>
                  <a:pt x="5972851" y="-3383"/>
                  <a:pt x="5929971" y="35622"/>
                  <a:pt x="5731002" y="27432"/>
                </a:cubicBezTo>
                <a:cubicBezTo>
                  <a:pt x="5532033" y="19242"/>
                  <a:pt x="5381360" y="28708"/>
                  <a:pt x="5073777" y="27432"/>
                </a:cubicBezTo>
                <a:cubicBezTo>
                  <a:pt x="4766194" y="26156"/>
                  <a:pt x="4713365" y="29311"/>
                  <a:pt x="4416552" y="27432"/>
                </a:cubicBezTo>
                <a:cubicBezTo>
                  <a:pt x="4119740" y="25553"/>
                  <a:pt x="3915304" y="28418"/>
                  <a:pt x="3759327" y="27432"/>
                </a:cubicBezTo>
                <a:cubicBezTo>
                  <a:pt x="3603351" y="26446"/>
                  <a:pt x="3375414" y="21218"/>
                  <a:pt x="3102102" y="27432"/>
                </a:cubicBezTo>
                <a:cubicBezTo>
                  <a:pt x="2828791" y="33646"/>
                  <a:pt x="2795766" y="19461"/>
                  <a:pt x="2523744" y="27432"/>
                </a:cubicBezTo>
                <a:cubicBezTo>
                  <a:pt x="2251722" y="35403"/>
                  <a:pt x="1947642" y="32293"/>
                  <a:pt x="1787652" y="27432"/>
                </a:cubicBezTo>
                <a:cubicBezTo>
                  <a:pt x="1627662" y="22571"/>
                  <a:pt x="1413335" y="29665"/>
                  <a:pt x="1130427" y="27432"/>
                </a:cubicBezTo>
                <a:cubicBezTo>
                  <a:pt x="847520" y="25199"/>
                  <a:pt x="292942" y="-13628"/>
                  <a:pt x="0" y="27432"/>
                </a:cubicBezTo>
                <a:cubicBezTo>
                  <a:pt x="586" y="19291"/>
                  <a:pt x="-218" y="13009"/>
                  <a:pt x="0" y="0"/>
                </a:cubicBezTo>
                <a:close/>
              </a:path>
              <a:path w="7886700" h="27432" stroke="0" extrusionOk="0">
                <a:moveTo>
                  <a:pt x="0" y="0"/>
                </a:moveTo>
                <a:cubicBezTo>
                  <a:pt x="165412" y="-21137"/>
                  <a:pt x="322344" y="-21985"/>
                  <a:pt x="578358" y="0"/>
                </a:cubicBezTo>
                <a:cubicBezTo>
                  <a:pt x="834372" y="21985"/>
                  <a:pt x="888520" y="-5136"/>
                  <a:pt x="998982" y="0"/>
                </a:cubicBezTo>
                <a:cubicBezTo>
                  <a:pt x="1109444" y="5136"/>
                  <a:pt x="1622600" y="-36529"/>
                  <a:pt x="1813941" y="0"/>
                </a:cubicBezTo>
                <a:cubicBezTo>
                  <a:pt x="2005282" y="36529"/>
                  <a:pt x="2177619" y="19108"/>
                  <a:pt x="2392299" y="0"/>
                </a:cubicBezTo>
                <a:cubicBezTo>
                  <a:pt x="2606979" y="-19108"/>
                  <a:pt x="2788556" y="-21788"/>
                  <a:pt x="2970657" y="0"/>
                </a:cubicBezTo>
                <a:cubicBezTo>
                  <a:pt x="3152758" y="21788"/>
                  <a:pt x="3596738" y="18723"/>
                  <a:pt x="3785616" y="0"/>
                </a:cubicBezTo>
                <a:cubicBezTo>
                  <a:pt x="3974494" y="-18723"/>
                  <a:pt x="4136501" y="9985"/>
                  <a:pt x="4285107" y="0"/>
                </a:cubicBezTo>
                <a:cubicBezTo>
                  <a:pt x="4433713" y="-9985"/>
                  <a:pt x="4710656" y="-6143"/>
                  <a:pt x="5100066" y="0"/>
                </a:cubicBezTo>
                <a:cubicBezTo>
                  <a:pt x="5489476" y="6143"/>
                  <a:pt x="5703885" y="5883"/>
                  <a:pt x="5915025" y="0"/>
                </a:cubicBezTo>
                <a:cubicBezTo>
                  <a:pt x="6126165" y="-5883"/>
                  <a:pt x="6308797" y="30350"/>
                  <a:pt x="6572250" y="0"/>
                </a:cubicBezTo>
                <a:cubicBezTo>
                  <a:pt x="6835703" y="-30350"/>
                  <a:pt x="7286910" y="4832"/>
                  <a:pt x="7886700" y="0"/>
                </a:cubicBezTo>
                <a:cubicBezTo>
                  <a:pt x="7885340" y="10164"/>
                  <a:pt x="7886783" y="19377"/>
                  <a:pt x="7886700" y="27432"/>
                </a:cubicBezTo>
                <a:cubicBezTo>
                  <a:pt x="7752936" y="37838"/>
                  <a:pt x="7671143" y="22240"/>
                  <a:pt x="7466076" y="27432"/>
                </a:cubicBezTo>
                <a:cubicBezTo>
                  <a:pt x="7261009" y="32624"/>
                  <a:pt x="7039949" y="45892"/>
                  <a:pt x="6651117" y="27432"/>
                </a:cubicBezTo>
                <a:cubicBezTo>
                  <a:pt x="6262285" y="8972"/>
                  <a:pt x="6379660" y="21432"/>
                  <a:pt x="6151626" y="27432"/>
                </a:cubicBezTo>
                <a:cubicBezTo>
                  <a:pt x="5923592" y="33432"/>
                  <a:pt x="5816137" y="49453"/>
                  <a:pt x="5494401" y="27432"/>
                </a:cubicBezTo>
                <a:cubicBezTo>
                  <a:pt x="5172665" y="5411"/>
                  <a:pt x="5022009" y="14146"/>
                  <a:pt x="4679442" y="27432"/>
                </a:cubicBezTo>
                <a:cubicBezTo>
                  <a:pt x="4336875" y="40718"/>
                  <a:pt x="4169241" y="-4552"/>
                  <a:pt x="4022217" y="27432"/>
                </a:cubicBezTo>
                <a:cubicBezTo>
                  <a:pt x="3875193" y="59416"/>
                  <a:pt x="3723776" y="46198"/>
                  <a:pt x="3601593" y="27432"/>
                </a:cubicBezTo>
                <a:cubicBezTo>
                  <a:pt x="3479410" y="8666"/>
                  <a:pt x="3283834" y="20447"/>
                  <a:pt x="3102102" y="27432"/>
                </a:cubicBezTo>
                <a:cubicBezTo>
                  <a:pt x="2920370" y="34417"/>
                  <a:pt x="2467386" y="35404"/>
                  <a:pt x="2287143" y="27432"/>
                </a:cubicBezTo>
                <a:cubicBezTo>
                  <a:pt x="2106900" y="19460"/>
                  <a:pt x="1798848" y="59556"/>
                  <a:pt x="1629918" y="27432"/>
                </a:cubicBezTo>
                <a:cubicBezTo>
                  <a:pt x="1460989" y="-4692"/>
                  <a:pt x="1324115" y="34913"/>
                  <a:pt x="1130427" y="27432"/>
                </a:cubicBezTo>
                <a:cubicBezTo>
                  <a:pt x="936739" y="19951"/>
                  <a:pt x="302034" y="30143"/>
                  <a:pt x="0" y="27432"/>
                </a:cubicBezTo>
                <a:cubicBezTo>
                  <a:pt x="-383" y="21019"/>
                  <a:pt x="-503" y="1243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621462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1652778" y="1728216"/>
            <a:ext cx="5836158" cy="3392424"/>
          </a:xfrm>
        </p:spPr>
        <p:txBody>
          <a:bodyPr>
            <a:normAutofit/>
          </a:bodyPr>
          <a:lstStyle>
            <a:lvl1pPr algn="ctr">
              <a:defRPr sz="585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EEF27C8C-1337-4F24-8BF2-B416F8C556BB}" type="datetime1">
              <a:rPr lang="en-US" smtClean="0"/>
              <a:t>8/8/2023</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r>
              <a:rPr lang="en-US"/>
              <a:t>MQA</a:t>
            </a:r>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2980655" y="5126892"/>
            <a:ext cx="3182692" cy="27432"/>
          </a:xfrm>
          <a:custGeom>
            <a:avLst/>
            <a:gdLst>
              <a:gd name="connsiteX0" fmla="*/ 0 w 3182692"/>
              <a:gd name="connsiteY0" fmla="*/ 0 h 27432"/>
              <a:gd name="connsiteX1" fmla="*/ 604711 w 3182692"/>
              <a:gd name="connsiteY1" fmla="*/ 0 h 27432"/>
              <a:gd name="connsiteX2" fmla="*/ 1241250 w 3182692"/>
              <a:gd name="connsiteY2" fmla="*/ 0 h 27432"/>
              <a:gd name="connsiteX3" fmla="*/ 1909615 w 3182692"/>
              <a:gd name="connsiteY3" fmla="*/ 0 h 27432"/>
              <a:gd name="connsiteX4" fmla="*/ 2577981 w 3182692"/>
              <a:gd name="connsiteY4" fmla="*/ 0 h 27432"/>
              <a:gd name="connsiteX5" fmla="*/ 3182692 w 3182692"/>
              <a:gd name="connsiteY5" fmla="*/ 0 h 27432"/>
              <a:gd name="connsiteX6" fmla="*/ 3182692 w 3182692"/>
              <a:gd name="connsiteY6" fmla="*/ 27432 h 27432"/>
              <a:gd name="connsiteX7" fmla="*/ 2482500 w 3182692"/>
              <a:gd name="connsiteY7" fmla="*/ 27432 h 27432"/>
              <a:gd name="connsiteX8" fmla="*/ 1782308 w 3182692"/>
              <a:gd name="connsiteY8" fmla="*/ 27432 h 27432"/>
              <a:gd name="connsiteX9" fmla="*/ 1145769 w 3182692"/>
              <a:gd name="connsiteY9" fmla="*/ 27432 h 27432"/>
              <a:gd name="connsiteX10" fmla="*/ 0 w 3182692"/>
              <a:gd name="connsiteY10" fmla="*/ 27432 h 27432"/>
              <a:gd name="connsiteX11" fmla="*/ 0 w 3182692"/>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27432"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526" y="7395"/>
                  <a:pt x="3182737" y="21864"/>
                  <a:pt x="3182692" y="27432"/>
                </a:cubicBezTo>
                <a:cubicBezTo>
                  <a:pt x="2998421" y="30886"/>
                  <a:pt x="2675038" y="28158"/>
                  <a:pt x="2482500" y="27432"/>
                </a:cubicBezTo>
                <a:cubicBezTo>
                  <a:pt x="2289962" y="26706"/>
                  <a:pt x="1930644" y="15978"/>
                  <a:pt x="1782308" y="27432"/>
                </a:cubicBezTo>
                <a:cubicBezTo>
                  <a:pt x="1633972" y="38886"/>
                  <a:pt x="1287388" y="7152"/>
                  <a:pt x="1145769" y="27432"/>
                </a:cubicBezTo>
                <a:cubicBezTo>
                  <a:pt x="1004150" y="47712"/>
                  <a:pt x="256377" y="-28294"/>
                  <a:pt x="0" y="27432"/>
                </a:cubicBezTo>
                <a:cubicBezTo>
                  <a:pt x="-503" y="20663"/>
                  <a:pt x="1168" y="5855"/>
                  <a:pt x="0" y="0"/>
                </a:cubicBezTo>
                <a:close/>
              </a:path>
              <a:path w="3182692" h="27432"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885" y="12649"/>
                  <a:pt x="3181704" y="17989"/>
                  <a:pt x="3182692" y="27432"/>
                </a:cubicBezTo>
                <a:cubicBezTo>
                  <a:pt x="3039109" y="-3557"/>
                  <a:pt x="2823860" y="22992"/>
                  <a:pt x="2546154" y="27432"/>
                </a:cubicBezTo>
                <a:cubicBezTo>
                  <a:pt x="2268448" y="31872"/>
                  <a:pt x="2098674" y="14435"/>
                  <a:pt x="1845961" y="27432"/>
                </a:cubicBezTo>
                <a:cubicBezTo>
                  <a:pt x="1593248" y="40429"/>
                  <a:pt x="1456743" y="36704"/>
                  <a:pt x="1304904" y="27432"/>
                </a:cubicBezTo>
                <a:cubicBezTo>
                  <a:pt x="1153065" y="18160"/>
                  <a:pt x="947204" y="20270"/>
                  <a:pt x="668365" y="27432"/>
                </a:cubicBezTo>
                <a:cubicBezTo>
                  <a:pt x="389526" y="34594"/>
                  <a:pt x="288244" y="4516"/>
                  <a:pt x="0" y="27432"/>
                </a:cubicBezTo>
                <a:cubicBezTo>
                  <a:pt x="1300" y="19678"/>
                  <a:pt x="-86" y="1204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1902378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C92F836D-B3F5-485D-89CD-128A58B823FB}" type="datetime1">
              <a:rPr lang="en-US" smtClean="0"/>
              <a:t>8/8/2023</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r>
              <a:rPr lang="en-US"/>
              <a:t>MQA</a:t>
            </a:r>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4596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68000" y="3582000"/>
            <a:ext cx="7772400" cy="684600"/>
          </a:xfrm>
          <a:prstGeom prst="rect">
            <a:avLst/>
          </a:prstGeom>
        </p:spPr>
        <p:txBody>
          <a:bodyPr vert="horz"/>
          <a:lstStyle>
            <a:lvl1pPr algn="l">
              <a:defRPr sz="2800">
                <a:solidFill>
                  <a:schemeClr val="tx1"/>
                </a:solidFill>
                <a:latin typeface="Arial"/>
                <a:cs typeface="Arial"/>
              </a:defRPr>
            </a:lvl1pPr>
          </a:lstStyle>
          <a:p>
            <a:r>
              <a:rPr lang="en-US"/>
              <a:t>Click to edit Master title style</a:t>
            </a:r>
            <a:endParaRPr lang="en-US" dirty="0"/>
          </a:p>
        </p:txBody>
      </p:sp>
      <p:sp>
        <p:nvSpPr>
          <p:cNvPr id="5" name="Subtitle 2"/>
          <p:cNvSpPr>
            <a:spLocks noGrp="1"/>
          </p:cNvSpPr>
          <p:nvPr>
            <p:ph type="subTitle" idx="1"/>
          </p:nvPr>
        </p:nvSpPr>
        <p:spPr>
          <a:xfrm>
            <a:off x="468000" y="4572000"/>
            <a:ext cx="6400800" cy="1752600"/>
          </a:xfrm>
          <a:prstGeom prst="rect">
            <a:avLst/>
          </a:prstGeom>
        </p:spPr>
        <p:txBody>
          <a:bodyPr vert="horz"/>
          <a:lstStyle>
            <a:lvl1pPr marL="0" indent="0" algn="l">
              <a:buNone/>
              <a:defRPr sz="2000">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4206448352"/>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629841" y="457200"/>
            <a:ext cx="2949178" cy="3429000"/>
          </a:xfrm>
        </p:spPr>
        <p:txBody>
          <a:bodyPr anchor="b">
            <a:normAutofit/>
          </a:bodyPr>
          <a:lstStyle>
            <a:lvl1pPr>
              <a:defRPr sz="45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3977640" y="548640"/>
            <a:ext cx="4539996" cy="5431536"/>
          </a:xfrm>
        </p:spPr>
        <p:txBody>
          <a:bodyPr anchor="ct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629841" y="3977640"/>
            <a:ext cx="2949178" cy="2002536"/>
          </a:xfrm>
        </p:spPr>
        <p:txBody>
          <a:bodyPr>
            <a:normAutofit/>
          </a:bodyPr>
          <a:lstStyle>
            <a:lvl1pPr marL="0" indent="0">
              <a:buNone/>
              <a:defRPr sz="2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4AD29AD0-C2B5-4E90-B040-161447EFF126}" type="datetime1">
              <a:rPr lang="en-US" smtClean="0"/>
              <a:t>8/8/2023</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r>
              <a:rPr lang="en-US"/>
              <a:t>MQA</a:t>
            </a:r>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1538049" y="3257572"/>
            <a:ext cx="4480560" cy="20574"/>
          </a:xfrm>
          <a:custGeom>
            <a:avLst/>
            <a:gdLst>
              <a:gd name="connsiteX0" fmla="*/ 0 w 4480560"/>
              <a:gd name="connsiteY0" fmla="*/ 0 h 20574"/>
              <a:gd name="connsiteX1" fmla="*/ 595274 w 4480560"/>
              <a:gd name="connsiteY1" fmla="*/ 0 h 20574"/>
              <a:gd name="connsiteX2" fmla="*/ 1100938 w 4480560"/>
              <a:gd name="connsiteY2" fmla="*/ 0 h 20574"/>
              <a:gd name="connsiteX3" fmla="*/ 1651406 w 4480560"/>
              <a:gd name="connsiteY3" fmla="*/ 0 h 20574"/>
              <a:gd name="connsiteX4" fmla="*/ 2336292 w 4480560"/>
              <a:gd name="connsiteY4" fmla="*/ 0 h 20574"/>
              <a:gd name="connsiteX5" fmla="*/ 2931566 w 4480560"/>
              <a:gd name="connsiteY5" fmla="*/ 0 h 20574"/>
              <a:gd name="connsiteX6" fmla="*/ 3482035 w 4480560"/>
              <a:gd name="connsiteY6" fmla="*/ 0 h 20574"/>
              <a:gd name="connsiteX7" fmla="*/ 4480560 w 4480560"/>
              <a:gd name="connsiteY7" fmla="*/ 0 h 20574"/>
              <a:gd name="connsiteX8" fmla="*/ 4480560 w 4480560"/>
              <a:gd name="connsiteY8" fmla="*/ 20574 h 20574"/>
              <a:gd name="connsiteX9" fmla="*/ 3840480 w 4480560"/>
              <a:gd name="connsiteY9" fmla="*/ 20574 h 20574"/>
              <a:gd name="connsiteX10" fmla="*/ 3290011 w 4480560"/>
              <a:gd name="connsiteY10" fmla="*/ 20574 h 20574"/>
              <a:gd name="connsiteX11" fmla="*/ 2560320 w 4480560"/>
              <a:gd name="connsiteY11" fmla="*/ 20574 h 20574"/>
              <a:gd name="connsiteX12" fmla="*/ 1965046 w 4480560"/>
              <a:gd name="connsiteY12" fmla="*/ 20574 h 20574"/>
              <a:gd name="connsiteX13" fmla="*/ 1459382 w 4480560"/>
              <a:gd name="connsiteY13" fmla="*/ 20574 h 20574"/>
              <a:gd name="connsiteX14" fmla="*/ 774497 w 4480560"/>
              <a:gd name="connsiteY14" fmla="*/ 20574 h 20574"/>
              <a:gd name="connsiteX15" fmla="*/ 0 w 4480560"/>
              <a:gd name="connsiteY15" fmla="*/ 20574 h 20574"/>
              <a:gd name="connsiteX16" fmla="*/ 0 w 4480560"/>
              <a:gd name="connsiteY16"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0574"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616" y="4822"/>
                  <a:pt x="4479740" y="14232"/>
                  <a:pt x="4480560" y="20574"/>
                </a:cubicBezTo>
                <a:cubicBezTo>
                  <a:pt x="4314132" y="17210"/>
                  <a:pt x="4028383" y="38918"/>
                  <a:pt x="3840480" y="20574"/>
                </a:cubicBezTo>
                <a:cubicBezTo>
                  <a:pt x="3652577" y="2230"/>
                  <a:pt x="3547615" y="5134"/>
                  <a:pt x="3290011" y="20574"/>
                </a:cubicBezTo>
                <a:cubicBezTo>
                  <a:pt x="3032407" y="36014"/>
                  <a:pt x="2830268" y="11005"/>
                  <a:pt x="2560320" y="20574"/>
                </a:cubicBezTo>
                <a:cubicBezTo>
                  <a:pt x="2290372" y="30143"/>
                  <a:pt x="2147422" y="9014"/>
                  <a:pt x="1965046" y="20574"/>
                </a:cubicBezTo>
                <a:cubicBezTo>
                  <a:pt x="1782670" y="32134"/>
                  <a:pt x="1689791" y="42966"/>
                  <a:pt x="1459382" y="20574"/>
                </a:cubicBezTo>
                <a:cubicBezTo>
                  <a:pt x="1228973" y="-1818"/>
                  <a:pt x="915486" y="38787"/>
                  <a:pt x="774497" y="20574"/>
                </a:cubicBezTo>
                <a:cubicBezTo>
                  <a:pt x="633508" y="2361"/>
                  <a:pt x="361442" y="-8821"/>
                  <a:pt x="0" y="20574"/>
                </a:cubicBezTo>
                <a:cubicBezTo>
                  <a:pt x="666" y="15709"/>
                  <a:pt x="595" y="5181"/>
                  <a:pt x="0" y="0"/>
                </a:cubicBezTo>
                <a:close/>
              </a:path>
              <a:path w="4480560" h="20574"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388" y="4289"/>
                  <a:pt x="4480809" y="12348"/>
                  <a:pt x="4480560" y="20574"/>
                </a:cubicBezTo>
                <a:cubicBezTo>
                  <a:pt x="4279652" y="-4564"/>
                  <a:pt x="4200762" y="43852"/>
                  <a:pt x="3930091" y="20574"/>
                </a:cubicBezTo>
                <a:cubicBezTo>
                  <a:pt x="3659420" y="-2704"/>
                  <a:pt x="3456052" y="24580"/>
                  <a:pt x="3290011" y="20574"/>
                </a:cubicBezTo>
                <a:cubicBezTo>
                  <a:pt x="3123970" y="16568"/>
                  <a:pt x="2882392" y="35104"/>
                  <a:pt x="2649931" y="20574"/>
                </a:cubicBezTo>
                <a:cubicBezTo>
                  <a:pt x="2417470" y="6044"/>
                  <a:pt x="2238426" y="9623"/>
                  <a:pt x="2054657" y="20574"/>
                </a:cubicBezTo>
                <a:cubicBezTo>
                  <a:pt x="1870888" y="31525"/>
                  <a:pt x="1566368" y="47326"/>
                  <a:pt x="1324966" y="20574"/>
                </a:cubicBezTo>
                <a:cubicBezTo>
                  <a:pt x="1083564" y="-6178"/>
                  <a:pt x="787410" y="13232"/>
                  <a:pt x="595274" y="20574"/>
                </a:cubicBezTo>
                <a:cubicBezTo>
                  <a:pt x="403138" y="27916"/>
                  <a:pt x="169622" y="12785"/>
                  <a:pt x="0" y="20574"/>
                </a:cubicBezTo>
                <a:cubicBezTo>
                  <a:pt x="553" y="10436"/>
                  <a:pt x="-908" y="8764"/>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98179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629841" y="457200"/>
            <a:ext cx="2948940" cy="3429000"/>
          </a:xfrm>
        </p:spPr>
        <p:txBody>
          <a:bodyPr anchor="b">
            <a:normAutofit/>
          </a:bodyPr>
          <a:lstStyle>
            <a:lvl1pPr>
              <a:defRPr sz="45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3977640" y="548640"/>
            <a:ext cx="4539996" cy="543153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629841" y="3977640"/>
            <a:ext cx="2948940" cy="2002536"/>
          </a:xfrm>
        </p:spPr>
        <p:txBody>
          <a:bodyPr>
            <a:normAutofit/>
          </a:bodyPr>
          <a:lstStyle>
            <a:lvl1pPr marL="0" indent="0">
              <a:buNone/>
              <a:defRPr sz="2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BD16ED98-3AF4-4A3D-8FF3-7CF6AB8FFEDA}" type="datetime1">
              <a:rPr lang="en-US" smtClean="0"/>
              <a:t>8/8/2023</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r>
              <a:rPr lang="en-US"/>
              <a:t>MQA</a:t>
            </a:r>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1538478" y="3257572"/>
            <a:ext cx="4480560" cy="20574"/>
          </a:xfrm>
          <a:custGeom>
            <a:avLst/>
            <a:gdLst>
              <a:gd name="connsiteX0" fmla="*/ 0 w 4480560"/>
              <a:gd name="connsiteY0" fmla="*/ 0 h 20574"/>
              <a:gd name="connsiteX1" fmla="*/ 595274 w 4480560"/>
              <a:gd name="connsiteY1" fmla="*/ 0 h 20574"/>
              <a:gd name="connsiteX2" fmla="*/ 1100938 w 4480560"/>
              <a:gd name="connsiteY2" fmla="*/ 0 h 20574"/>
              <a:gd name="connsiteX3" fmla="*/ 1651406 w 4480560"/>
              <a:gd name="connsiteY3" fmla="*/ 0 h 20574"/>
              <a:gd name="connsiteX4" fmla="*/ 2336292 w 4480560"/>
              <a:gd name="connsiteY4" fmla="*/ 0 h 20574"/>
              <a:gd name="connsiteX5" fmla="*/ 2931566 w 4480560"/>
              <a:gd name="connsiteY5" fmla="*/ 0 h 20574"/>
              <a:gd name="connsiteX6" fmla="*/ 3482035 w 4480560"/>
              <a:gd name="connsiteY6" fmla="*/ 0 h 20574"/>
              <a:gd name="connsiteX7" fmla="*/ 4480560 w 4480560"/>
              <a:gd name="connsiteY7" fmla="*/ 0 h 20574"/>
              <a:gd name="connsiteX8" fmla="*/ 4480560 w 4480560"/>
              <a:gd name="connsiteY8" fmla="*/ 20574 h 20574"/>
              <a:gd name="connsiteX9" fmla="*/ 3840480 w 4480560"/>
              <a:gd name="connsiteY9" fmla="*/ 20574 h 20574"/>
              <a:gd name="connsiteX10" fmla="*/ 3290011 w 4480560"/>
              <a:gd name="connsiteY10" fmla="*/ 20574 h 20574"/>
              <a:gd name="connsiteX11" fmla="*/ 2560320 w 4480560"/>
              <a:gd name="connsiteY11" fmla="*/ 20574 h 20574"/>
              <a:gd name="connsiteX12" fmla="*/ 1965046 w 4480560"/>
              <a:gd name="connsiteY12" fmla="*/ 20574 h 20574"/>
              <a:gd name="connsiteX13" fmla="*/ 1459382 w 4480560"/>
              <a:gd name="connsiteY13" fmla="*/ 20574 h 20574"/>
              <a:gd name="connsiteX14" fmla="*/ 774497 w 4480560"/>
              <a:gd name="connsiteY14" fmla="*/ 20574 h 20574"/>
              <a:gd name="connsiteX15" fmla="*/ 0 w 4480560"/>
              <a:gd name="connsiteY15" fmla="*/ 20574 h 20574"/>
              <a:gd name="connsiteX16" fmla="*/ 0 w 4480560"/>
              <a:gd name="connsiteY16"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0574"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616" y="4822"/>
                  <a:pt x="4479740" y="14232"/>
                  <a:pt x="4480560" y="20574"/>
                </a:cubicBezTo>
                <a:cubicBezTo>
                  <a:pt x="4314132" y="17210"/>
                  <a:pt x="4028383" y="38918"/>
                  <a:pt x="3840480" y="20574"/>
                </a:cubicBezTo>
                <a:cubicBezTo>
                  <a:pt x="3652577" y="2230"/>
                  <a:pt x="3547615" y="5134"/>
                  <a:pt x="3290011" y="20574"/>
                </a:cubicBezTo>
                <a:cubicBezTo>
                  <a:pt x="3032407" y="36014"/>
                  <a:pt x="2830268" y="11005"/>
                  <a:pt x="2560320" y="20574"/>
                </a:cubicBezTo>
                <a:cubicBezTo>
                  <a:pt x="2290372" y="30143"/>
                  <a:pt x="2147422" y="9014"/>
                  <a:pt x="1965046" y="20574"/>
                </a:cubicBezTo>
                <a:cubicBezTo>
                  <a:pt x="1782670" y="32134"/>
                  <a:pt x="1689791" y="42966"/>
                  <a:pt x="1459382" y="20574"/>
                </a:cubicBezTo>
                <a:cubicBezTo>
                  <a:pt x="1228973" y="-1818"/>
                  <a:pt x="915486" y="38787"/>
                  <a:pt x="774497" y="20574"/>
                </a:cubicBezTo>
                <a:cubicBezTo>
                  <a:pt x="633508" y="2361"/>
                  <a:pt x="361442" y="-8821"/>
                  <a:pt x="0" y="20574"/>
                </a:cubicBezTo>
                <a:cubicBezTo>
                  <a:pt x="666" y="15709"/>
                  <a:pt x="595" y="5181"/>
                  <a:pt x="0" y="0"/>
                </a:cubicBezTo>
                <a:close/>
              </a:path>
              <a:path w="4480560" h="20574"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388" y="4289"/>
                  <a:pt x="4480809" y="12348"/>
                  <a:pt x="4480560" y="20574"/>
                </a:cubicBezTo>
                <a:cubicBezTo>
                  <a:pt x="4279652" y="-4564"/>
                  <a:pt x="4200762" y="43852"/>
                  <a:pt x="3930091" y="20574"/>
                </a:cubicBezTo>
                <a:cubicBezTo>
                  <a:pt x="3659420" y="-2704"/>
                  <a:pt x="3456052" y="24580"/>
                  <a:pt x="3290011" y="20574"/>
                </a:cubicBezTo>
                <a:cubicBezTo>
                  <a:pt x="3123970" y="16568"/>
                  <a:pt x="2882392" y="35104"/>
                  <a:pt x="2649931" y="20574"/>
                </a:cubicBezTo>
                <a:cubicBezTo>
                  <a:pt x="2417470" y="6044"/>
                  <a:pt x="2238426" y="9623"/>
                  <a:pt x="2054657" y="20574"/>
                </a:cubicBezTo>
                <a:cubicBezTo>
                  <a:pt x="1870888" y="31525"/>
                  <a:pt x="1566368" y="47326"/>
                  <a:pt x="1324966" y="20574"/>
                </a:cubicBezTo>
                <a:cubicBezTo>
                  <a:pt x="1083564" y="-6178"/>
                  <a:pt x="787410" y="13232"/>
                  <a:pt x="595274" y="20574"/>
                </a:cubicBezTo>
                <a:cubicBezTo>
                  <a:pt x="403138" y="27916"/>
                  <a:pt x="169622" y="12785"/>
                  <a:pt x="0" y="20574"/>
                </a:cubicBezTo>
                <a:cubicBezTo>
                  <a:pt x="553" y="10436"/>
                  <a:pt x="-908" y="8764"/>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56353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208CA6AD-A76C-4BF3-B0FB-18FEAD57C42F}" type="datetime1">
              <a:rPr lang="en-US" smtClean="0"/>
              <a:t>8/8/2023</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r>
              <a:rPr lang="en-US"/>
              <a:t>MQA</a:t>
            </a:r>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6048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45CB29B2-4895-4DC8-902B-77B326E2FF5C}" type="datetime1">
              <a:rPr lang="en-US" smtClean="0"/>
              <a:t>8/8/2023</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r>
              <a:rPr lang="en-US"/>
              <a:t>MQA</a:t>
            </a:r>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41563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68000" y="3582000"/>
            <a:ext cx="7772400" cy="684600"/>
          </a:xfrm>
          <a:prstGeom prst="rect">
            <a:avLst/>
          </a:prstGeom>
        </p:spPr>
        <p:txBody>
          <a:bodyPr vert="horz"/>
          <a:lstStyle>
            <a:lvl1pPr algn="l">
              <a:defRPr sz="2800">
                <a:solidFill>
                  <a:schemeClr val="tx1"/>
                </a:solidFill>
                <a:latin typeface="Arial"/>
                <a:cs typeface="Arial"/>
              </a:defRPr>
            </a:lvl1pPr>
          </a:lstStyle>
          <a:p>
            <a:r>
              <a:rPr lang="en-US"/>
              <a:t>Click to edit Master title style</a:t>
            </a:r>
            <a:endParaRPr lang="en-US" dirty="0"/>
          </a:p>
        </p:txBody>
      </p:sp>
      <p:sp>
        <p:nvSpPr>
          <p:cNvPr id="5" name="Subtitle 2"/>
          <p:cNvSpPr>
            <a:spLocks noGrp="1"/>
          </p:cNvSpPr>
          <p:nvPr>
            <p:ph type="subTitle" idx="1"/>
          </p:nvPr>
        </p:nvSpPr>
        <p:spPr>
          <a:xfrm>
            <a:off x="468000" y="4572000"/>
            <a:ext cx="6400800" cy="1752600"/>
          </a:xfrm>
          <a:prstGeom prst="rect">
            <a:avLst/>
          </a:prstGeom>
        </p:spPr>
        <p:txBody>
          <a:bodyPr vert="horz"/>
          <a:lstStyle>
            <a:lvl1pPr marL="0" indent="0" algn="l">
              <a:buNone/>
              <a:defRPr sz="2000">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416420381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847851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685800" y="38862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spTree>
    <p:extLst>
      <p:ext uri="{BB962C8B-B14F-4D97-AF65-F5344CB8AC3E}">
        <p14:creationId xmlns:p14="http://schemas.microsoft.com/office/powerpoint/2010/main" val="328945756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57200" y="1897200"/>
            <a:ext cx="8153400" cy="4572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28239935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0" y="1800000"/>
            <a:ext cx="3810000" cy="4572000"/>
          </a:xfrm>
        </p:spPr>
        <p:txBody>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800000"/>
            <a:ext cx="3810000" cy="4572000"/>
          </a:xfrm>
        </p:spPr>
        <p:txBody>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47274350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813455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68000" y="3582000"/>
            <a:ext cx="7772400" cy="684600"/>
          </a:xfrm>
          <a:prstGeom prst="rect">
            <a:avLst/>
          </a:prstGeom>
        </p:spPr>
        <p:txBody>
          <a:bodyPr vert="horz"/>
          <a:lstStyle>
            <a:lvl1pPr algn="l">
              <a:defRPr sz="2800">
                <a:solidFill>
                  <a:schemeClr val="tx1"/>
                </a:solidFill>
                <a:latin typeface="Arial"/>
                <a:cs typeface="Arial"/>
              </a:defRPr>
            </a:lvl1pPr>
          </a:lstStyle>
          <a:p>
            <a:r>
              <a:rPr lang="en-US"/>
              <a:t>Click to edit Master title style</a:t>
            </a:r>
            <a:endParaRPr lang="en-US" dirty="0"/>
          </a:p>
        </p:txBody>
      </p:sp>
      <p:sp>
        <p:nvSpPr>
          <p:cNvPr id="5" name="Subtitle 2"/>
          <p:cNvSpPr>
            <a:spLocks noGrp="1"/>
          </p:cNvSpPr>
          <p:nvPr>
            <p:ph type="subTitle" idx="1"/>
          </p:nvPr>
        </p:nvSpPr>
        <p:spPr>
          <a:xfrm>
            <a:off x="468000" y="4572000"/>
            <a:ext cx="6400800" cy="1752600"/>
          </a:xfrm>
          <a:prstGeom prst="rect">
            <a:avLst/>
          </a:prstGeom>
        </p:spPr>
        <p:txBody>
          <a:bodyPr vert="horz"/>
          <a:lstStyle>
            <a:lvl1pPr marL="0" indent="0" algn="l">
              <a:buNone/>
              <a:defRPr sz="2000">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29424057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685800" y="38862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spTree>
    <p:extLst>
      <p:ext uri="{BB962C8B-B14F-4D97-AF65-F5344CB8AC3E}">
        <p14:creationId xmlns:p14="http://schemas.microsoft.com/office/powerpoint/2010/main" val="216643603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em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4.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5C118AD-43AF-4851-8B49-41EAED50BD59}"/>
              </a:ext>
            </a:extLst>
          </p:cNvPr>
          <p:cNvSpPr txBox="1"/>
          <p:nvPr/>
        </p:nvSpPr>
        <p:spPr>
          <a:xfrm>
            <a:off x="539750" y="6480175"/>
            <a:ext cx="2286000" cy="230188"/>
          </a:xfrm>
          <a:prstGeom prst="rect">
            <a:avLst/>
          </a:prstGeom>
          <a:noFill/>
        </p:spPr>
        <p:txBody>
          <a:bodyPr lIns="0">
            <a:spAutoFit/>
          </a:bodyPr>
          <a:lstStyle>
            <a:lvl1pPr algn="ct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algn="ctr"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l">
              <a:defRPr/>
            </a:pPr>
            <a:r>
              <a:rPr lang="en-GB" altLang="en-US" sz="900" dirty="0">
                <a:solidFill>
                  <a:srgbClr val="8A7967"/>
                </a:solidFill>
                <a:latin typeface="Arial" panose="020B0604020202020204" pitchFamily="34" charset="0"/>
                <a:cs typeface="Arial" panose="020B0604020202020204" pitchFamily="34" charset="0"/>
              </a:rPr>
              <a:t>MRC | Medical Research Council </a:t>
            </a:r>
          </a:p>
        </p:txBody>
      </p:sp>
      <p:sp>
        <p:nvSpPr>
          <p:cNvPr id="10" name="TextBox 9">
            <a:extLst>
              <a:ext uri="{FF2B5EF4-FFF2-40B4-BE49-F238E27FC236}">
                <a16:creationId xmlns:a16="http://schemas.microsoft.com/office/drawing/2014/main" id="{F61D9F15-521F-4CC1-AD48-FD12306795A7}"/>
              </a:ext>
            </a:extLst>
          </p:cNvPr>
          <p:cNvSpPr txBox="1"/>
          <p:nvPr/>
        </p:nvSpPr>
        <p:spPr>
          <a:xfrm>
            <a:off x="539750" y="6480175"/>
            <a:ext cx="2286000" cy="230188"/>
          </a:xfrm>
          <a:prstGeom prst="rect">
            <a:avLst/>
          </a:prstGeom>
          <a:noFill/>
        </p:spPr>
        <p:txBody>
          <a:bodyPr lIns="0">
            <a:spAutoFit/>
          </a:bodyPr>
          <a:lstStyle>
            <a:lvl1pPr algn="ct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algn="ctr"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l">
              <a:defRPr/>
            </a:pPr>
            <a:r>
              <a:rPr lang="en-GB" altLang="en-US" sz="900" dirty="0">
                <a:solidFill>
                  <a:srgbClr val="8A7967"/>
                </a:solidFill>
                <a:latin typeface="Arial" panose="020B0604020202020204" pitchFamily="34" charset="0"/>
                <a:cs typeface="Arial" panose="020B0604020202020204" pitchFamily="34" charset="0"/>
              </a:rPr>
              <a:t>MRC | Medical Research Council </a:t>
            </a:r>
          </a:p>
        </p:txBody>
      </p:sp>
      <p:pic>
        <p:nvPicPr>
          <p:cNvPr id="1028" name="Picture 2">
            <a:extLst>
              <a:ext uri="{FF2B5EF4-FFF2-40B4-BE49-F238E27FC236}">
                <a16:creationId xmlns:a16="http://schemas.microsoft.com/office/drawing/2014/main" id="{7982E7CA-E944-42EA-8310-D659DB9730D1}"/>
              </a:ext>
            </a:extLst>
          </p:cNvPr>
          <p:cNvPicPr preferRelativeResize="0">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539750" y="6381750"/>
            <a:ext cx="8104188"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3">
            <a:extLst>
              <a:ext uri="{FF2B5EF4-FFF2-40B4-BE49-F238E27FC236}">
                <a16:creationId xmlns:a16="http://schemas.microsoft.com/office/drawing/2014/main" id="{AB5129A9-F22A-4AFB-A32D-106F5AB2D4B7}"/>
              </a:ext>
            </a:extLst>
          </p:cNvPr>
          <p:cNvPicPr>
            <a:picLocks noChangeAspect="1"/>
          </p:cNvPicPr>
          <p:nvPr/>
        </p:nvPicPr>
        <p:blipFill>
          <a:blip r:embed="rId6">
            <a:extLst>
              <a:ext uri="{28A0092B-C50C-407E-A947-70E740481C1C}">
                <a14:useLocalDpi xmlns:a14="http://schemas.microsoft.com/office/drawing/2010/main" val="0"/>
              </a:ext>
            </a:extLst>
          </a:blip>
          <a:srcRect l="13596" t="22655" r="8125" b="57034"/>
          <a:stretch>
            <a:fillRect/>
          </a:stretch>
        </p:blipFill>
        <p:spPr bwMode="auto">
          <a:xfrm>
            <a:off x="-58738" y="1484313"/>
            <a:ext cx="9202738"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2">
            <a:extLst>
              <a:ext uri="{FF2B5EF4-FFF2-40B4-BE49-F238E27FC236}">
                <a16:creationId xmlns:a16="http://schemas.microsoft.com/office/drawing/2014/main" id="{41AE3514-C6F8-4855-9BED-2608997DFDB1}"/>
              </a:ext>
            </a:extLst>
          </p:cNvPr>
          <p:cNvPicPr preferRelativeResize="0">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0" y="6381750"/>
            <a:ext cx="9144000"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
            <a:extLst>
              <a:ext uri="{FF2B5EF4-FFF2-40B4-BE49-F238E27FC236}">
                <a16:creationId xmlns:a16="http://schemas.microsoft.com/office/drawing/2014/main" id="{9B754105-5A5D-4246-B1AE-EAD53AC9344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50096" y="300761"/>
            <a:ext cx="1998368"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50ED4E5-E4A9-4422-9C46-68C7A8570DF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5536" y="332656"/>
            <a:ext cx="2376000" cy="792000"/>
          </a:xfrm>
          <a:prstGeom prst="rect">
            <a:avLst/>
          </a:prstGeom>
        </p:spPr>
      </p:pic>
      <p:sp>
        <p:nvSpPr>
          <p:cNvPr id="11" name="TextBox 10">
            <a:extLst>
              <a:ext uri="{FF2B5EF4-FFF2-40B4-BE49-F238E27FC236}">
                <a16:creationId xmlns:a16="http://schemas.microsoft.com/office/drawing/2014/main" id="{84E240E3-2920-42C7-8E39-8A1A9F796569}"/>
              </a:ext>
            </a:extLst>
          </p:cNvPr>
          <p:cNvSpPr txBox="1"/>
          <p:nvPr userDrawn="1"/>
        </p:nvSpPr>
        <p:spPr>
          <a:xfrm>
            <a:off x="6443663" y="6480175"/>
            <a:ext cx="2592387" cy="230188"/>
          </a:xfrm>
          <a:prstGeom prst="rect">
            <a:avLst/>
          </a:prstGeom>
          <a:noFill/>
        </p:spPr>
        <p:txBody>
          <a:bodyPr lIns="0">
            <a:spAutoFit/>
          </a:bodyPr>
          <a:lstStyle>
            <a:lvl1pPr algn="ct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algn="ctr"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l">
              <a:defRPr/>
            </a:pPr>
            <a:r>
              <a:rPr lang="en-GB" altLang="en-US" sz="900" dirty="0">
                <a:solidFill>
                  <a:srgbClr val="8A7967"/>
                </a:solidFill>
                <a:latin typeface="Arial" panose="020B0604020202020204" pitchFamily="34" charset="0"/>
                <a:cs typeface="Arial" panose="020B0604020202020204" pitchFamily="34" charset="0"/>
              </a:rPr>
              <a:t>Twitter:  @</a:t>
            </a:r>
            <a:r>
              <a:rPr lang="en-GB" altLang="en-US" sz="900" dirty="0" err="1">
                <a:solidFill>
                  <a:srgbClr val="8A7967"/>
                </a:solidFill>
                <a:latin typeface="Arial" panose="020B0604020202020204" pitchFamily="34" charset="0"/>
                <a:cs typeface="Arial" panose="020B0604020202020204" pitchFamily="34" charset="0"/>
              </a:rPr>
              <a:t>The_MRC</a:t>
            </a:r>
            <a:r>
              <a:rPr lang="en-GB" altLang="en-US" sz="900" dirty="0">
                <a:solidFill>
                  <a:srgbClr val="8A7967"/>
                </a:solidFill>
                <a:latin typeface="Arial" panose="020B0604020202020204" pitchFamily="34" charset="0"/>
                <a:cs typeface="Arial" panose="020B0604020202020204" pitchFamily="34" charset="0"/>
              </a:rPr>
              <a:t> Regulatory Support Centre</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Lst>
  <p:transition spd="med"/>
  <p:txStyles>
    <p:titleStyle>
      <a:lvl1pPr algn="l" rtl="0" eaLnBrk="1" fontAlgn="base" hangingPunct="1">
        <a:spcBef>
          <a:spcPct val="0"/>
        </a:spcBef>
        <a:spcAft>
          <a:spcPct val="0"/>
        </a:spcAft>
        <a:defRPr sz="2800">
          <a:solidFill>
            <a:schemeClr val="tx1"/>
          </a:solidFill>
          <a:latin typeface="+mj-lt"/>
          <a:ea typeface="ＭＳ Ｐゴシック" panose="020B0600070205080204" pitchFamily="34" charset="-128"/>
          <a:cs typeface="+mj-cs"/>
        </a:defRPr>
      </a:lvl1pPr>
      <a:lvl2pPr algn="l" rtl="0" eaLnBrk="1" fontAlgn="base" hangingPunct="1">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2pPr>
      <a:lvl3pPr algn="l" rtl="0" eaLnBrk="1" fontAlgn="base" hangingPunct="1">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3pPr>
      <a:lvl4pPr algn="l" rtl="0" eaLnBrk="1" fontAlgn="base" hangingPunct="1">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4pPr>
      <a:lvl5pPr algn="l" rtl="0" eaLnBrk="1" fontAlgn="base" hangingPunct="1">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5pPr>
      <a:lvl6pPr marL="457200" algn="l" rtl="0" eaLnBrk="1" fontAlgn="base" hangingPunct="1">
        <a:spcBef>
          <a:spcPct val="0"/>
        </a:spcBef>
        <a:spcAft>
          <a:spcPct val="0"/>
        </a:spcAft>
        <a:defRPr sz="2800">
          <a:solidFill>
            <a:schemeClr val="tx1"/>
          </a:solidFill>
          <a:latin typeface="Verdana" pitchFamily="-1" charset="0"/>
        </a:defRPr>
      </a:lvl6pPr>
      <a:lvl7pPr marL="914400" algn="l" rtl="0" eaLnBrk="1" fontAlgn="base" hangingPunct="1">
        <a:spcBef>
          <a:spcPct val="0"/>
        </a:spcBef>
        <a:spcAft>
          <a:spcPct val="0"/>
        </a:spcAft>
        <a:defRPr sz="2800">
          <a:solidFill>
            <a:schemeClr val="tx1"/>
          </a:solidFill>
          <a:latin typeface="Verdana" pitchFamily="-1" charset="0"/>
        </a:defRPr>
      </a:lvl7pPr>
      <a:lvl8pPr marL="1371600" algn="l" rtl="0" eaLnBrk="1" fontAlgn="base" hangingPunct="1">
        <a:spcBef>
          <a:spcPct val="0"/>
        </a:spcBef>
        <a:spcAft>
          <a:spcPct val="0"/>
        </a:spcAft>
        <a:defRPr sz="2800">
          <a:solidFill>
            <a:schemeClr val="tx1"/>
          </a:solidFill>
          <a:latin typeface="Verdana" pitchFamily="-1" charset="0"/>
        </a:defRPr>
      </a:lvl8pPr>
      <a:lvl9pPr marL="1828800" algn="l" rtl="0" eaLnBrk="1" fontAlgn="base" hangingPunct="1">
        <a:spcBef>
          <a:spcPct val="0"/>
        </a:spcBef>
        <a:spcAft>
          <a:spcPct val="0"/>
        </a:spcAft>
        <a:defRPr sz="2800">
          <a:solidFill>
            <a:schemeClr val="tx1"/>
          </a:solidFill>
          <a:latin typeface="Verdana" pitchFamily="-1" charset="0"/>
        </a:defRPr>
      </a:lvl9pPr>
    </p:titleStyle>
    <p:bodyStyle>
      <a:lvl1pPr marL="342900" indent="-342900" algn="l" rtl="0" eaLnBrk="1" fontAlgn="base" hangingPunct="1">
        <a:spcBef>
          <a:spcPct val="20000"/>
        </a:spcBef>
        <a:spcAft>
          <a:spcPct val="0"/>
        </a:spcAft>
        <a:buClr>
          <a:srgbClr val="920049"/>
        </a:buClr>
        <a:buChar char="•"/>
        <a:defRPr sz="3200">
          <a:solidFill>
            <a:schemeClr val="tx1"/>
          </a:solidFill>
          <a:latin typeface="+mn-lt"/>
          <a:ea typeface="ＭＳ Ｐゴシック" panose="020B0600070205080204" pitchFamily="34" charset="-128"/>
          <a:cs typeface="+mn-cs"/>
        </a:defRPr>
      </a:lvl1pPr>
      <a:lvl2pPr marL="742950" indent="-285750" algn="l" rtl="0" eaLnBrk="1" fontAlgn="base" hangingPunct="1">
        <a:spcBef>
          <a:spcPct val="20000"/>
        </a:spcBef>
        <a:spcAft>
          <a:spcPct val="0"/>
        </a:spcAft>
        <a:buClr>
          <a:srgbClr val="920049"/>
        </a:buClr>
        <a:buChar char="•"/>
        <a:defRPr sz="2800">
          <a:solidFill>
            <a:schemeClr val="tx1"/>
          </a:solidFill>
          <a:latin typeface="+mn-lt"/>
          <a:ea typeface="ＭＳ Ｐゴシック" pitchFamily="-1" charset="-128"/>
        </a:defRPr>
      </a:lvl2pPr>
      <a:lvl3pPr marL="1143000" indent="-228600" algn="l" rtl="0" eaLnBrk="1" fontAlgn="base" hangingPunct="1">
        <a:spcBef>
          <a:spcPct val="20000"/>
        </a:spcBef>
        <a:spcAft>
          <a:spcPct val="0"/>
        </a:spcAft>
        <a:buClr>
          <a:srgbClr val="920049"/>
        </a:buClr>
        <a:buChar char="•"/>
        <a:defRPr sz="1600">
          <a:solidFill>
            <a:schemeClr val="tx1"/>
          </a:solidFill>
          <a:latin typeface="+mn-lt"/>
          <a:ea typeface="ＭＳ Ｐゴシック" pitchFamily="-1" charset="-128"/>
        </a:defRPr>
      </a:lvl3pPr>
      <a:lvl4pPr marL="1562100" indent="-228600" algn="l" rtl="0" eaLnBrk="1" fontAlgn="base" hangingPunct="1">
        <a:spcBef>
          <a:spcPct val="20000"/>
        </a:spcBef>
        <a:spcAft>
          <a:spcPct val="0"/>
        </a:spcAft>
        <a:buClr>
          <a:srgbClr val="920049"/>
        </a:buClr>
        <a:buChar char="–"/>
        <a:defRPr sz="1400">
          <a:solidFill>
            <a:schemeClr val="tx1"/>
          </a:solidFill>
          <a:latin typeface="+mn-lt"/>
          <a:ea typeface="ＭＳ Ｐゴシック" pitchFamily="-1" charset="-128"/>
        </a:defRPr>
      </a:lvl4pPr>
      <a:lvl5pPr marL="1981200" indent="-228600" algn="l" rtl="0" eaLnBrk="1" fontAlgn="base" hangingPunct="1">
        <a:spcBef>
          <a:spcPct val="20000"/>
        </a:spcBef>
        <a:spcAft>
          <a:spcPct val="0"/>
        </a:spcAft>
        <a:buClr>
          <a:srgbClr val="920049"/>
        </a:buClr>
        <a:buChar char="»"/>
        <a:defRPr sz="1200" i="1">
          <a:solidFill>
            <a:schemeClr val="tx1"/>
          </a:solidFill>
          <a:latin typeface="+mn-lt"/>
          <a:ea typeface="ＭＳ Ｐゴシック" pitchFamily="-1" charset="-128"/>
        </a:defRPr>
      </a:lvl5pPr>
      <a:lvl6pPr marL="2438400" indent="-228600" algn="l" rtl="0" eaLnBrk="1" fontAlgn="base" hangingPunct="1">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600" indent="-228600" algn="l" rtl="0" eaLnBrk="1" fontAlgn="base" hangingPunct="1">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800" indent="-228600" algn="l" rtl="0" eaLnBrk="1" fontAlgn="base" hangingPunct="1">
        <a:spcBef>
          <a:spcPct val="20000"/>
        </a:spcBef>
        <a:spcAft>
          <a:spcPct val="0"/>
        </a:spcAft>
        <a:buClr>
          <a:srgbClr val="920049"/>
        </a:buClr>
        <a:buChar char="»"/>
        <a:defRPr sz="1200" i="1">
          <a:solidFill>
            <a:schemeClr val="tx1"/>
          </a:solidFill>
          <a:latin typeface="+mn-lt"/>
          <a:ea typeface="ＭＳ Ｐゴシック" pitchFamily="-1" charset="-128"/>
        </a:defRPr>
      </a:lvl8pPr>
      <a:lvl9pPr marL="3810000" indent="-228600" algn="l" rtl="0" eaLnBrk="1" fontAlgn="base" hangingPunct="1">
        <a:spcBef>
          <a:spcPct val="20000"/>
        </a:spcBef>
        <a:spcAft>
          <a:spcPct val="0"/>
        </a:spcAft>
        <a:buClr>
          <a:srgbClr val="920049"/>
        </a:buClr>
        <a:buChar char="»"/>
        <a:defRPr sz="1200" i="1">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A0D137D-8BE9-45F3-9FE3-C46EEEE4E945}"/>
              </a:ext>
            </a:extLst>
          </p:cNvPr>
          <p:cNvSpPr>
            <a:spLocks noGrp="1" noChangeArrowheads="1"/>
          </p:cNvSpPr>
          <p:nvPr>
            <p:ph type="body" idx="1"/>
          </p:nvPr>
        </p:nvSpPr>
        <p:spPr bwMode="auto">
          <a:xfrm>
            <a:off x="457200" y="1897063"/>
            <a:ext cx="8153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075" name="Rectangle 3">
            <a:extLst>
              <a:ext uri="{FF2B5EF4-FFF2-40B4-BE49-F238E27FC236}">
                <a16:creationId xmlns:a16="http://schemas.microsoft.com/office/drawing/2014/main" id="{D3FED24A-1F5F-48D1-BF11-F20E509C6B0F}"/>
              </a:ext>
            </a:extLst>
          </p:cNvPr>
          <p:cNvSpPr>
            <a:spLocks noGrp="1" noChangeArrowheads="1"/>
          </p:cNvSpPr>
          <p:nvPr>
            <p:ph type="title"/>
          </p:nvPr>
        </p:nvSpPr>
        <p:spPr bwMode="auto">
          <a:xfrm>
            <a:off x="457200" y="458788"/>
            <a:ext cx="81534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a:p>
        </p:txBody>
      </p:sp>
      <p:sp>
        <p:nvSpPr>
          <p:cNvPr id="7" name="TextBox 6">
            <a:extLst>
              <a:ext uri="{FF2B5EF4-FFF2-40B4-BE49-F238E27FC236}">
                <a16:creationId xmlns:a16="http://schemas.microsoft.com/office/drawing/2014/main" id="{F0591E2E-EE09-4EA4-8DAC-FA5B00DCDA96}"/>
              </a:ext>
            </a:extLst>
          </p:cNvPr>
          <p:cNvSpPr txBox="1"/>
          <p:nvPr/>
        </p:nvSpPr>
        <p:spPr>
          <a:xfrm>
            <a:off x="539750" y="6480175"/>
            <a:ext cx="2286000" cy="230188"/>
          </a:xfrm>
          <a:prstGeom prst="rect">
            <a:avLst/>
          </a:prstGeom>
          <a:noFill/>
        </p:spPr>
        <p:txBody>
          <a:bodyPr lIns="0">
            <a:spAutoFit/>
          </a:bodyPr>
          <a:lstStyle>
            <a:lvl1pPr algn="ct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algn="ctr"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l">
              <a:defRPr/>
            </a:pPr>
            <a:r>
              <a:rPr lang="en-GB" altLang="en-US" sz="900" dirty="0">
                <a:solidFill>
                  <a:srgbClr val="8A7967"/>
                </a:solidFill>
                <a:latin typeface="Arial" panose="020B0604020202020204" pitchFamily="34" charset="0"/>
                <a:cs typeface="Arial" panose="020B0604020202020204" pitchFamily="34" charset="0"/>
              </a:rPr>
              <a:t>MRC | Medical Research Council </a:t>
            </a:r>
          </a:p>
        </p:txBody>
      </p:sp>
      <p:pic>
        <p:nvPicPr>
          <p:cNvPr id="3077" name="Picture 1">
            <a:extLst>
              <a:ext uri="{FF2B5EF4-FFF2-40B4-BE49-F238E27FC236}">
                <a16:creationId xmlns:a16="http://schemas.microsoft.com/office/drawing/2014/main" id="{CCE21951-941E-4BA7-931B-946B90C7B804}"/>
              </a:ext>
            </a:extLst>
          </p:cNvPr>
          <p:cNvPicPr preferRelativeResize="0">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457200" y="1412875"/>
            <a:ext cx="8137525"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4F8B7C94-EF66-4F7F-B5AF-9137843273E6}"/>
              </a:ext>
            </a:extLst>
          </p:cNvPr>
          <p:cNvSpPr txBox="1"/>
          <p:nvPr userDrawn="1"/>
        </p:nvSpPr>
        <p:spPr>
          <a:xfrm>
            <a:off x="6443663" y="6480175"/>
            <a:ext cx="2592387" cy="230188"/>
          </a:xfrm>
          <a:prstGeom prst="rect">
            <a:avLst/>
          </a:prstGeom>
          <a:noFill/>
        </p:spPr>
        <p:txBody>
          <a:bodyPr lIns="0">
            <a:spAutoFit/>
          </a:bodyPr>
          <a:lstStyle>
            <a:lvl1pPr algn="ct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algn="ctr"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l">
              <a:defRPr/>
            </a:pPr>
            <a:r>
              <a:rPr lang="en-GB" altLang="en-US" sz="900" dirty="0">
                <a:solidFill>
                  <a:srgbClr val="8A7967"/>
                </a:solidFill>
                <a:latin typeface="Arial" panose="020B0604020202020204" pitchFamily="34" charset="0"/>
                <a:cs typeface="Arial" panose="020B0604020202020204" pitchFamily="34" charset="0"/>
              </a:rPr>
              <a:t>Twitter:  @</a:t>
            </a:r>
            <a:r>
              <a:rPr lang="en-GB" altLang="en-US" sz="900" dirty="0" err="1">
                <a:solidFill>
                  <a:srgbClr val="8A7967"/>
                </a:solidFill>
                <a:latin typeface="Arial" panose="020B0604020202020204" pitchFamily="34" charset="0"/>
                <a:cs typeface="Arial" panose="020B0604020202020204" pitchFamily="34" charset="0"/>
              </a:rPr>
              <a:t>The_MRC</a:t>
            </a:r>
            <a:r>
              <a:rPr lang="en-GB" altLang="en-US" sz="900" dirty="0">
                <a:solidFill>
                  <a:srgbClr val="8A7967"/>
                </a:solidFill>
                <a:latin typeface="Arial" panose="020B0604020202020204" pitchFamily="34" charset="0"/>
                <a:cs typeface="Arial" panose="020B0604020202020204" pitchFamily="34" charset="0"/>
              </a:rPr>
              <a:t> Regulatory Support Centre</a:t>
            </a: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7" r:id="rId5"/>
  </p:sldLayoutIdLst>
  <p:transition spd="med"/>
  <p:txStyles>
    <p:titleStyle>
      <a:lvl1pPr algn="l" rtl="0" eaLnBrk="0" fontAlgn="base" hangingPunct="0">
        <a:spcBef>
          <a:spcPct val="0"/>
        </a:spcBef>
        <a:spcAft>
          <a:spcPct val="0"/>
        </a:spcAft>
        <a:defRPr sz="2800">
          <a:solidFill>
            <a:schemeClr val="tx1"/>
          </a:solidFill>
          <a:latin typeface="+mj-lt"/>
          <a:ea typeface="ＭＳ Ｐゴシック" panose="020B0600070205080204" pitchFamily="34" charset="-128"/>
          <a:cs typeface="+mj-cs"/>
        </a:defRPr>
      </a:lvl1pPr>
      <a:lvl2pPr algn="l" rtl="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p:titleStyle>
    <p:bodyStyle>
      <a:lvl1pPr marL="342900" indent="-342900" algn="l" rtl="0" eaLnBrk="0" fontAlgn="base" hangingPunct="0">
        <a:spcBef>
          <a:spcPct val="20000"/>
        </a:spcBef>
        <a:spcAft>
          <a:spcPct val="0"/>
        </a:spcAft>
        <a:buClr>
          <a:schemeClr val="tx2"/>
        </a:buClr>
        <a:buChar char="•"/>
        <a:defRPr sz="2200">
          <a:solidFill>
            <a:schemeClr val="tx1"/>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Clr>
          <a:schemeClr val="tx2"/>
        </a:buClr>
        <a:buChar char="•"/>
        <a:defRPr sz="22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chemeClr val="tx2"/>
        </a:buClr>
        <a:buChar char="•"/>
        <a:defRPr sz="2200">
          <a:solidFill>
            <a:schemeClr val="tx1"/>
          </a:solidFill>
          <a:latin typeface="+mn-lt"/>
          <a:ea typeface="ＭＳ Ｐゴシック" pitchFamily="-1" charset="-128"/>
        </a:defRPr>
      </a:lvl3pPr>
      <a:lvl4pPr marL="1562100" indent="-228600" algn="l" rtl="0" eaLnBrk="0" fontAlgn="base" hangingPunct="0">
        <a:spcBef>
          <a:spcPct val="20000"/>
        </a:spcBef>
        <a:spcAft>
          <a:spcPct val="0"/>
        </a:spcAft>
        <a:buClr>
          <a:schemeClr val="tx2"/>
        </a:buClr>
        <a:buChar char="–"/>
        <a:defRPr sz="2200">
          <a:solidFill>
            <a:schemeClr val="tx1"/>
          </a:solidFill>
          <a:latin typeface="+mn-lt"/>
          <a:ea typeface="ＭＳ Ｐゴシック" pitchFamily="-1" charset="-128"/>
        </a:defRPr>
      </a:lvl4pPr>
      <a:lvl5pPr marL="1981200" indent="-228600" algn="l" rtl="0" eaLnBrk="0" fontAlgn="base" hangingPunct="0">
        <a:spcBef>
          <a:spcPct val="20000"/>
        </a:spcBef>
        <a:spcAft>
          <a:spcPct val="0"/>
        </a:spcAft>
        <a:buClr>
          <a:schemeClr val="tx2"/>
        </a:buClr>
        <a:buChar char="»"/>
        <a:defRPr sz="2200" i="1">
          <a:solidFill>
            <a:schemeClr val="tx1"/>
          </a:solidFill>
          <a:latin typeface="+mn-lt"/>
          <a:ea typeface="ＭＳ Ｐゴシック" pitchFamily="-1" charset="-128"/>
        </a:defRPr>
      </a:lvl5pPr>
      <a:lvl6pPr marL="24384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6pPr>
      <a:lvl7pPr marL="28956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7pPr>
      <a:lvl8pPr marL="33528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8pPr>
      <a:lvl9pPr marL="38100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A0D137D-8BE9-45F3-9FE3-C46EEEE4E945}"/>
              </a:ext>
            </a:extLst>
          </p:cNvPr>
          <p:cNvSpPr>
            <a:spLocks noGrp="1" noChangeArrowheads="1"/>
          </p:cNvSpPr>
          <p:nvPr>
            <p:ph type="body" idx="1"/>
          </p:nvPr>
        </p:nvSpPr>
        <p:spPr bwMode="auto">
          <a:xfrm>
            <a:off x="457200" y="1897063"/>
            <a:ext cx="8153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075" name="Rectangle 3">
            <a:extLst>
              <a:ext uri="{FF2B5EF4-FFF2-40B4-BE49-F238E27FC236}">
                <a16:creationId xmlns:a16="http://schemas.microsoft.com/office/drawing/2014/main" id="{D3FED24A-1F5F-48D1-BF11-F20E509C6B0F}"/>
              </a:ext>
            </a:extLst>
          </p:cNvPr>
          <p:cNvSpPr>
            <a:spLocks noGrp="1" noChangeArrowheads="1"/>
          </p:cNvSpPr>
          <p:nvPr>
            <p:ph type="title"/>
          </p:nvPr>
        </p:nvSpPr>
        <p:spPr bwMode="auto">
          <a:xfrm>
            <a:off x="457200" y="458788"/>
            <a:ext cx="81534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a:p>
        </p:txBody>
      </p:sp>
      <p:sp>
        <p:nvSpPr>
          <p:cNvPr id="7" name="TextBox 6">
            <a:extLst>
              <a:ext uri="{FF2B5EF4-FFF2-40B4-BE49-F238E27FC236}">
                <a16:creationId xmlns:a16="http://schemas.microsoft.com/office/drawing/2014/main" id="{F0591E2E-EE09-4EA4-8DAC-FA5B00DCDA96}"/>
              </a:ext>
            </a:extLst>
          </p:cNvPr>
          <p:cNvSpPr txBox="1"/>
          <p:nvPr/>
        </p:nvSpPr>
        <p:spPr>
          <a:xfrm>
            <a:off x="539750" y="6480175"/>
            <a:ext cx="2286000" cy="230188"/>
          </a:xfrm>
          <a:prstGeom prst="rect">
            <a:avLst/>
          </a:prstGeom>
          <a:noFill/>
        </p:spPr>
        <p:txBody>
          <a:bodyPr lIns="0">
            <a:spAutoFit/>
          </a:bodyPr>
          <a:lstStyle>
            <a:lvl1pPr algn="ct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algn="ctr"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l">
              <a:defRPr/>
            </a:pPr>
            <a:r>
              <a:rPr lang="en-GB" altLang="en-US" sz="900" dirty="0">
                <a:solidFill>
                  <a:srgbClr val="8A7967"/>
                </a:solidFill>
                <a:latin typeface="Arial" panose="020B0604020202020204" pitchFamily="34" charset="0"/>
                <a:cs typeface="Arial" panose="020B0604020202020204" pitchFamily="34" charset="0"/>
              </a:rPr>
              <a:t>MRC | Medical Research Council </a:t>
            </a:r>
          </a:p>
        </p:txBody>
      </p:sp>
      <p:sp>
        <p:nvSpPr>
          <p:cNvPr id="6" name="TextBox 5">
            <a:extLst>
              <a:ext uri="{FF2B5EF4-FFF2-40B4-BE49-F238E27FC236}">
                <a16:creationId xmlns:a16="http://schemas.microsoft.com/office/drawing/2014/main" id="{4F8B7C94-EF66-4F7F-B5AF-9137843273E6}"/>
              </a:ext>
            </a:extLst>
          </p:cNvPr>
          <p:cNvSpPr txBox="1"/>
          <p:nvPr userDrawn="1"/>
        </p:nvSpPr>
        <p:spPr>
          <a:xfrm>
            <a:off x="6443663" y="6480175"/>
            <a:ext cx="2592387" cy="230188"/>
          </a:xfrm>
          <a:prstGeom prst="rect">
            <a:avLst/>
          </a:prstGeom>
          <a:noFill/>
        </p:spPr>
        <p:txBody>
          <a:bodyPr lIns="0">
            <a:spAutoFit/>
          </a:bodyPr>
          <a:lstStyle>
            <a:lvl1pPr algn="ctr" eaLnBrk="0" hangingPunct="0">
              <a:defRPr sz="2400">
                <a:solidFill>
                  <a:schemeClr val="tx1"/>
                </a:solidFill>
                <a:latin typeface="Times" panose="02020603050405020304" pitchFamily="18" charset="0"/>
                <a:ea typeface="ＭＳ Ｐゴシック" panose="020B0600070205080204" pitchFamily="34" charset="-128"/>
              </a:defRPr>
            </a:lvl1pPr>
            <a:lvl2pPr marL="37931725" indent="-37474525" algn="ctr" eaLnBrk="0" hangingPunct="0">
              <a:defRPr sz="2400">
                <a:solidFill>
                  <a:schemeClr val="tx1"/>
                </a:solidFill>
                <a:latin typeface="Times" panose="02020603050405020304" pitchFamily="18" charset="0"/>
                <a:ea typeface="ＭＳ Ｐゴシック" panose="020B0600070205080204" pitchFamily="34" charset="-128"/>
              </a:defRPr>
            </a:lvl2pPr>
            <a:lvl3pPr eaLnBrk="0" hangingPunct="0">
              <a:defRPr sz="2400">
                <a:solidFill>
                  <a:schemeClr val="tx1"/>
                </a:solidFill>
                <a:latin typeface="Times" panose="02020603050405020304" pitchFamily="18" charset="0"/>
                <a:ea typeface="ＭＳ Ｐゴシック" panose="020B0600070205080204" pitchFamily="34" charset="-128"/>
              </a:defRPr>
            </a:lvl3pPr>
            <a:lvl4pPr eaLnBrk="0" hangingPunct="0">
              <a:defRPr sz="2400">
                <a:solidFill>
                  <a:schemeClr val="tx1"/>
                </a:solidFill>
                <a:latin typeface="Times" panose="02020603050405020304" pitchFamily="18" charset="0"/>
                <a:ea typeface="ＭＳ Ｐゴシック" panose="020B0600070205080204" pitchFamily="34" charset="-128"/>
              </a:defRPr>
            </a:lvl4pPr>
            <a:lvl5pPr eaLnBrk="0" hangingPunct="0">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l">
              <a:defRPr/>
            </a:pPr>
            <a:r>
              <a:rPr lang="en-GB" altLang="en-US" sz="900" dirty="0">
                <a:solidFill>
                  <a:srgbClr val="8A7967"/>
                </a:solidFill>
                <a:latin typeface="Arial" panose="020B0604020202020204" pitchFamily="34" charset="0"/>
                <a:cs typeface="Arial" panose="020B0604020202020204" pitchFamily="34" charset="0"/>
              </a:rPr>
              <a:t>Twitter:  @</a:t>
            </a:r>
            <a:r>
              <a:rPr lang="en-GB" altLang="en-US" sz="900" dirty="0" err="1">
                <a:solidFill>
                  <a:srgbClr val="8A7967"/>
                </a:solidFill>
                <a:latin typeface="Arial" panose="020B0604020202020204" pitchFamily="34" charset="0"/>
                <a:cs typeface="Arial" panose="020B0604020202020204" pitchFamily="34" charset="0"/>
              </a:rPr>
              <a:t>The_MRC</a:t>
            </a:r>
            <a:r>
              <a:rPr lang="en-GB" altLang="en-US" sz="900" dirty="0">
                <a:solidFill>
                  <a:srgbClr val="8A7967"/>
                </a:solidFill>
                <a:latin typeface="Arial" panose="020B0604020202020204" pitchFamily="34" charset="0"/>
                <a:cs typeface="Arial" panose="020B0604020202020204" pitchFamily="34" charset="0"/>
              </a:rPr>
              <a:t> Regulatory Support Centre</a:t>
            </a:r>
          </a:p>
        </p:txBody>
      </p:sp>
    </p:spTree>
    <p:extLst>
      <p:ext uri="{BB962C8B-B14F-4D97-AF65-F5344CB8AC3E}">
        <p14:creationId xmlns:p14="http://schemas.microsoft.com/office/powerpoint/2010/main" val="68247830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Lst>
  <p:transition spd="med"/>
  <p:txStyles>
    <p:titleStyle>
      <a:lvl1pPr algn="l" rtl="0" eaLnBrk="0" fontAlgn="base" hangingPunct="0">
        <a:spcBef>
          <a:spcPct val="0"/>
        </a:spcBef>
        <a:spcAft>
          <a:spcPct val="0"/>
        </a:spcAft>
        <a:defRPr sz="2800">
          <a:solidFill>
            <a:schemeClr val="tx1"/>
          </a:solidFill>
          <a:latin typeface="+mj-lt"/>
          <a:ea typeface="ＭＳ Ｐゴシック" panose="020B0600070205080204" pitchFamily="34" charset="-128"/>
          <a:cs typeface="+mj-cs"/>
        </a:defRPr>
      </a:lvl1pPr>
      <a:lvl2pPr algn="l" rtl="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p:titleStyle>
    <p:bodyStyle>
      <a:lvl1pPr marL="342900" indent="-342900" algn="l" rtl="0" eaLnBrk="0" fontAlgn="base" hangingPunct="0">
        <a:spcBef>
          <a:spcPct val="20000"/>
        </a:spcBef>
        <a:spcAft>
          <a:spcPct val="0"/>
        </a:spcAft>
        <a:buClr>
          <a:schemeClr val="tx2"/>
        </a:buClr>
        <a:buChar char="•"/>
        <a:defRPr sz="2200">
          <a:solidFill>
            <a:schemeClr val="tx1"/>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Clr>
          <a:schemeClr val="tx2"/>
        </a:buClr>
        <a:buChar char="•"/>
        <a:defRPr sz="22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chemeClr val="tx2"/>
        </a:buClr>
        <a:buChar char="•"/>
        <a:defRPr sz="2200">
          <a:solidFill>
            <a:schemeClr val="tx1"/>
          </a:solidFill>
          <a:latin typeface="+mn-lt"/>
          <a:ea typeface="ＭＳ Ｐゴシック" pitchFamily="-1" charset="-128"/>
        </a:defRPr>
      </a:lvl3pPr>
      <a:lvl4pPr marL="1562100" indent="-228600" algn="l" rtl="0" eaLnBrk="0" fontAlgn="base" hangingPunct="0">
        <a:spcBef>
          <a:spcPct val="20000"/>
        </a:spcBef>
        <a:spcAft>
          <a:spcPct val="0"/>
        </a:spcAft>
        <a:buClr>
          <a:schemeClr val="tx2"/>
        </a:buClr>
        <a:buChar char="–"/>
        <a:defRPr sz="2200">
          <a:solidFill>
            <a:schemeClr val="tx1"/>
          </a:solidFill>
          <a:latin typeface="+mn-lt"/>
          <a:ea typeface="ＭＳ Ｐゴシック" pitchFamily="-1" charset="-128"/>
        </a:defRPr>
      </a:lvl4pPr>
      <a:lvl5pPr marL="1981200" indent="-228600" algn="l" rtl="0" eaLnBrk="0" fontAlgn="base" hangingPunct="0">
        <a:spcBef>
          <a:spcPct val="20000"/>
        </a:spcBef>
        <a:spcAft>
          <a:spcPct val="0"/>
        </a:spcAft>
        <a:buClr>
          <a:schemeClr val="tx2"/>
        </a:buClr>
        <a:buChar char="»"/>
        <a:defRPr sz="2200" i="1">
          <a:solidFill>
            <a:schemeClr val="tx1"/>
          </a:solidFill>
          <a:latin typeface="+mn-lt"/>
          <a:ea typeface="ＭＳ Ｐゴシック" pitchFamily="-1" charset="-128"/>
        </a:defRPr>
      </a:lvl5pPr>
      <a:lvl6pPr marL="24384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6pPr>
      <a:lvl7pPr marL="28956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7pPr>
      <a:lvl8pPr marL="33528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8pPr>
      <a:lvl9pPr marL="38100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AE9D71-D8BC-4EF6-B772-5F4C2BE33A32}" type="datetime1">
              <a:rPr lang="en-US" smtClean="0"/>
              <a:t>8/8/2023</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MQA</a:t>
            </a:r>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4232345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hf sldNum="0" hdr="0" dt="0"/>
  <p:txStyles>
    <p:titleStyle>
      <a:lvl1pPr algn="l" defTabSz="685800" rtl="0" eaLnBrk="1" latinLnBrk="0" hangingPunct="1">
        <a:lnSpc>
          <a:spcPct val="100000"/>
        </a:lnSpc>
        <a:spcBef>
          <a:spcPct val="0"/>
        </a:spcBef>
        <a:buNone/>
        <a:defRPr sz="4050" kern="1200">
          <a:solidFill>
            <a:schemeClr val="tx1"/>
          </a:solidFill>
          <a:latin typeface="+mj-lt"/>
          <a:ea typeface="+mj-ea"/>
          <a:cs typeface="+mj-cs"/>
        </a:defRPr>
      </a:lvl1pPr>
    </p:titleStyle>
    <p:bodyStyle>
      <a:lvl1pPr marL="171450" indent="-171450" algn="l" defTabSz="685800" rtl="0" eaLnBrk="1" latinLnBrk="0" hangingPunct="1">
        <a:lnSpc>
          <a:spcPct val="11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110000"/>
        </a:lnSpc>
        <a:spcBef>
          <a:spcPts val="375"/>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11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1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110000"/>
        </a:lnSpc>
        <a:spcBef>
          <a:spcPts val="375"/>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hyperlink" Target="mailto:rsc@mrc.ukri.org" TargetMode="External"/><Relationship Id="rId2" Type="http://schemas.openxmlformats.org/officeDocument/2006/relationships/hyperlink" Target="mailto:mvls-innovation@glasgow.ac.uk" TargetMode="Externa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C84CEBC1-52CF-4F27-8090-C9E4AD867BDF}"/>
              </a:ext>
            </a:extLst>
          </p:cNvPr>
          <p:cNvSpPr txBox="1">
            <a:spLocks noGrp="1" noChangeArrowheads="1"/>
          </p:cNvSpPr>
          <p:nvPr>
            <p:ph type="title" idx="4294967295"/>
          </p:nvPr>
        </p:nvSpPr>
        <p:spPr bwMode="auto">
          <a:xfrm>
            <a:off x="395536" y="3429000"/>
            <a:ext cx="8102600" cy="2708434"/>
          </a:xfrm>
          <a:prstGeom prst="rect">
            <a:avLst/>
          </a:prstGeom>
          <a:solidFill>
            <a:srgbClr val="FFFFFF">
              <a:alpha val="79999"/>
            </a:srgbClr>
          </a:solidFill>
          <a:ln>
            <a:noFill/>
            <a:prstDash/>
          </a:ln>
          <a:effectLst/>
          <a:extLst>
            <a:ext uri="{91240B29-F687-4F45-9708-019B960494DF}">
              <a14:hiddenLine xmlns:a14="http://schemas.microsoft.com/office/drawing/2010/main" w="50800">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3600" b="0" i="0" u="none" strike="noStrike" kern="1200" cap="none" spc="0" normalizeH="0" baseline="0" noProof="0" dirty="0">
                <a:ln>
                  <a:noFill/>
                </a:ln>
                <a:solidFill>
                  <a:schemeClr val="accent2"/>
                </a:solidFill>
                <a:effectLst/>
                <a:uLnTx/>
                <a:uFillTx/>
                <a:latin typeface="Arial" panose="020B0604020202020204" pitchFamily="34" charset="0"/>
                <a:ea typeface="ＭＳ Ｐゴシック" panose="020B0600070205080204" pitchFamily="34" charset="-128"/>
                <a:cs typeface="Arial" panose="020B0604020202020204" pitchFamily="34" charset="0"/>
              </a:rPr>
              <a:t>Glasgow - October 2022</a:t>
            </a:r>
            <a:br>
              <a:rPr kumimoji="0" lang="en-GB" altLang="en-US" sz="3600" b="0" i="0" u="none" strike="noStrike" kern="1200" cap="none" spc="0" normalizeH="0" baseline="0" noProof="0" dirty="0">
                <a:ln>
                  <a:noFill/>
                </a:ln>
                <a:solidFill>
                  <a:schemeClr val="accent2"/>
                </a:solidFill>
                <a:effectLst/>
                <a:uLnTx/>
                <a:uFillTx/>
                <a:latin typeface="Arial" panose="020B0604020202020204" pitchFamily="34" charset="0"/>
                <a:ea typeface="ＭＳ Ｐゴシック" panose="020B0600070205080204" pitchFamily="34" charset="-128"/>
                <a:cs typeface="Arial" panose="020B0604020202020204" pitchFamily="34" charset="0"/>
              </a:rPr>
            </a:br>
            <a:r>
              <a:rPr kumimoji="0" lang="en-GB" altLang="en-US" sz="3600" b="0" i="0" u="none" strike="noStrike" kern="1200" cap="none" spc="0" normalizeH="0" baseline="0" noProof="0" dirty="0">
                <a:ln>
                  <a:noFill/>
                </a:ln>
                <a:solidFill>
                  <a:schemeClr val="accent2"/>
                </a:solidFill>
                <a:effectLst/>
                <a:uLnTx/>
                <a:uFillTx/>
                <a:latin typeface="Arial" panose="020B0604020202020204" pitchFamily="34" charset="0"/>
                <a:ea typeface="ＭＳ Ｐゴシック" panose="020B0600070205080204" pitchFamily="34" charset="-128"/>
                <a:cs typeface="Arial" panose="020B0604020202020204" pitchFamily="34" charset="0"/>
              </a:rPr>
              <a:t>Data Protection and Confidentiality</a:t>
            </a:r>
            <a:br>
              <a:rPr kumimoji="0" lang="en-GB" altLang="en-US" sz="5400" b="0" i="0" u="none" strike="noStrike" kern="1200" cap="none" spc="0" normalizeH="0" baseline="0" noProof="0" dirty="0">
                <a:ln>
                  <a:noFill/>
                </a:ln>
                <a:solidFill>
                  <a:srgbClr val="21677E"/>
                </a:solidFill>
                <a:effectLst/>
                <a:uLnTx/>
                <a:uFillTx/>
                <a:latin typeface="Arial" panose="020B0604020202020204" pitchFamily="34" charset="0"/>
                <a:ea typeface="ＭＳ Ｐゴシック" panose="020B0600070205080204" pitchFamily="34" charset="-128"/>
                <a:cs typeface="Arial" panose="020B0604020202020204" pitchFamily="34" charset="0"/>
              </a:rPr>
            </a:br>
            <a:endParaRPr kumimoji="0" lang="en-GB" altLang="en-US" sz="2000" b="0" i="0" u="none" strike="noStrike" kern="1200" cap="none" spc="0" normalizeH="0" baseline="0" noProof="0" dirty="0">
              <a:ln>
                <a:noFill/>
              </a:ln>
              <a:solidFill>
                <a:srgbClr val="9A044B"/>
              </a:solidFill>
              <a:effectLst/>
              <a:uLnTx/>
              <a:uFillTx/>
              <a:latin typeface="Verdana" panose="020B060403050404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GB" altLang="en-US"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Alex Bailey</a:t>
            </a:r>
            <a:br>
              <a:rPr kumimoji="0" lang="en-GB" altLang="en-US" sz="3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b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Medical Research Council, Regulatory Support Centre</a:t>
            </a:r>
            <a:br>
              <a:rPr kumimoji="0" lang="en-GB"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b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alex.bailey@mrc.ukri.org</a:t>
            </a: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https://www.mrc.ukri.org/regulatorysupportcentre</a:t>
            </a:r>
            <a:endParaRPr kumimoji="0" lang="en-GB" altLang="en-US" sz="16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28B03-DE23-4CAD-908A-9EC372E0BE8D}"/>
              </a:ext>
            </a:extLst>
          </p:cNvPr>
          <p:cNvSpPr>
            <a:spLocks noGrp="1"/>
          </p:cNvSpPr>
          <p:nvPr>
            <p:ph type="title"/>
          </p:nvPr>
        </p:nvSpPr>
        <p:spPr/>
        <p:txBody>
          <a:bodyPr/>
          <a:lstStyle/>
          <a:p>
            <a:r>
              <a:rPr lang="en-GB" b="1" dirty="0">
                <a:solidFill>
                  <a:schemeClr val="accent1"/>
                </a:solidFill>
              </a:rPr>
              <a:t>Common myths</a:t>
            </a:r>
            <a:endParaRPr lang="en-GB" dirty="0"/>
          </a:p>
        </p:txBody>
      </p:sp>
      <p:sp>
        <p:nvSpPr>
          <p:cNvPr id="3" name="Content Placeholder 2">
            <a:extLst>
              <a:ext uri="{FF2B5EF4-FFF2-40B4-BE49-F238E27FC236}">
                <a16:creationId xmlns:a16="http://schemas.microsoft.com/office/drawing/2014/main" id="{98BA8500-EC0E-478B-A25F-8B4FD47DDDD9}"/>
              </a:ext>
            </a:extLst>
          </p:cNvPr>
          <p:cNvSpPr>
            <a:spLocks noGrp="1"/>
          </p:cNvSpPr>
          <p:nvPr>
            <p:ph idx="1"/>
          </p:nvPr>
        </p:nvSpPr>
        <p:spPr>
          <a:xfrm>
            <a:off x="628650" y="1929384"/>
            <a:ext cx="7886700" cy="995560"/>
          </a:xfrm>
        </p:spPr>
        <p:txBody>
          <a:bodyPr/>
          <a:lstStyle/>
          <a:p>
            <a:pPr marL="0" indent="0">
              <a:buNone/>
            </a:pPr>
            <a:r>
              <a:rPr lang="en-US" b="1" dirty="0"/>
              <a:t>NHS REC approval provides a legal avenue for researchers to access patient notes for research</a:t>
            </a:r>
            <a:endParaRPr lang="en-GB" dirty="0"/>
          </a:p>
        </p:txBody>
      </p:sp>
      <p:sp>
        <p:nvSpPr>
          <p:cNvPr id="4" name="Footer Placeholder 3">
            <a:extLst>
              <a:ext uri="{FF2B5EF4-FFF2-40B4-BE49-F238E27FC236}">
                <a16:creationId xmlns:a16="http://schemas.microsoft.com/office/drawing/2014/main" id="{AFFA459D-6B18-4E66-8DC9-C567D538E7FF}"/>
              </a:ext>
            </a:extLst>
          </p:cNvPr>
          <p:cNvSpPr>
            <a:spLocks noGrp="1"/>
          </p:cNvSpPr>
          <p:nvPr>
            <p:ph type="ftr" sz="quarter" idx="11"/>
          </p:nvPr>
        </p:nvSpPr>
        <p:spPr/>
        <p:txBody>
          <a:bodyPr/>
          <a:lstStyle/>
          <a:p>
            <a:r>
              <a:rPr lang="en-US"/>
              <a:t>MQA</a:t>
            </a:r>
          </a:p>
        </p:txBody>
      </p:sp>
      <p:sp>
        <p:nvSpPr>
          <p:cNvPr id="5" name="TextBox 4">
            <a:extLst>
              <a:ext uri="{FF2B5EF4-FFF2-40B4-BE49-F238E27FC236}">
                <a16:creationId xmlns:a16="http://schemas.microsoft.com/office/drawing/2014/main" id="{CE9C1EC1-6C5B-4276-8C8E-979C3B84FEB7}"/>
              </a:ext>
            </a:extLst>
          </p:cNvPr>
          <p:cNvSpPr txBox="1"/>
          <p:nvPr/>
        </p:nvSpPr>
        <p:spPr>
          <a:xfrm>
            <a:off x="2339752" y="3645024"/>
            <a:ext cx="2664296" cy="830997"/>
          </a:xfrm>
          <a:prstGeom prst="rect">
            <a:avLst/>
          </a:prstGeom>
          <a:noFill/>
        </p:spPr>
        <p:txBody>
          <a:bodyPr wrap="square" rtlCol="0">
            <a:spAutoFit/>
          </a:bodyPr>
          <a:lstStyle/>
          <a:p>
            <a:r>
              <a:rPr lang="en-US" b="1" dirty="0">
                <a:solidFill>
                  <a:srgbClr val="FF0000"/>
                </a:solidFill>
                <a:latin typeface="Arial" panose="020B0604020202020204" pitchFamily="34" charset="0"/>
                <a:ea typeface="MS Mincho" panose="02020609040205080304" pitchFamily="49" charset="-128"/>
                <a:cs typeface="Times New Roman" panose="02020603050405020304" pitchFamily="18" charset="0"/>
              </a:rPr>
              <a:t>FALSE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Tree>
    <p:extLst>
      <p:ext uri="{BB962C8B-B14F-4D97-AF65-F5344CB8AC3E}">
        <p14:creationId xmlns:p14="http://schemas.microsoft.com/office/powerpoint/2010/main" val="157736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2267744" y="404664"/>
            <a:ext cx="4968552" cy="809625"/>
          </a:xfrm>
        </p:spPr>
        <p:txBody>
          <a:bodyPr/>
          <a:lstStyle/>
          <a:p>
            <a:r>
              <a:rPr lang="en-GB" b="1" dirty="0">
                <a:solidFill>
                  <a:schemeClr val="accent1"/>
                </a:solidFill>
              </a:rPr>
              <a:t>Confidentiality</a:t>
            </a:r>
          </a:p>
        </p:txBody>
      </p:sp>
      <p:sp>
        <p:nvSpPr>
          <p:cNvPr id="2" name="Rectangle 1"/>
          <p:cNvSpPr/>
          <p:nvPr/>
        </p:nvSpPr>
        <p:spPr>
          <a:xfrm>
            <a:off x="702672" y="1988840"/>
            <a:ext cx="7344816" cy="3416320"/>
          </a:xfrm>
          <a:prstGeom prst="rect">
            <a:avLst/>
          </a:prstGeom>
        </p:spPr>
        <p:txBody>
          <a:bodyPr wrap="square" lIns="91440" tIns="45720" rIns="91440" bIns="45720" anchor="t">
            <a:spAutoFit/>
          </a:bodyPr>
          <a:lstStyle/>
          <a:p>
            <a:r>
              <a:rPr lang="en-GB" sz="1800" dirty="0">
                <a:latin typeface="+mj-lt"/>
                <a:ea typeface="ＭＳ Ｐゴシック"/>
              </a:rPr>
              <a:t>Common Law Duty of Confidentiality - governs who has access to confidential information (not just Health Information)</a:t>
            </a:r>
          </a:p>
          <a:p>
            <a:endParaRPr lang="en-US" sz="1800" dirty="0">
              <a:latin typeface="+mj-lt"/>
            </a:endParaRPr>
          </a:p>
          <a:p>
            <a:pPr marL="285750" indent="-285750">
              <a:buFont typeface="Arial" panose="020B0604020202020204" pitchFamily="34" charset="0"/>
              <a:buChar char="•"/>
            </a:pPr>
            <a:r>
              <a:rPr lang="en-US" sz="1800" dirty="0">
                <a:latin typeface="+mj-lt"/>
              </a:rPr>
              <a:t>Information not in the public domain</a:t>
            </a:r>
            <a:br>
              <a:rPr lang="en-US" sz="1800" dirty="0">
                <a:latin typeface="+mj-lt"/>
              </a:rPr>
            </a:br>
            <a:endParaRPr lang="en-US" sz="1800" dirty="0">
              <a:latin typeface="+mj-lt"/>
            </a:endParaRPr>
          </a:p>
          <a:p>
            <a:pPr marL="285750" indent="-285750">
              <a:buFont typeface="Arial" panose="020B0604020202020204" pitchFamily="34" charset="0"/>
              <a:buChar char="•"/>
            </a:pPr>
            <a:r>
              <a:rPr lang="en-US" sz="1800" dirty="0">
                <a:latin typeface="+mj-lt"/>
              </a:rPr>
              <a:t>Relates to an identifiable person (alive or dead)</a:t>
            </a:r>
          </a:p>
          <a:p>
            <a:pPr marL="285750" indent="-285750">
              <a:buFont typeface="Arial" panose="020B0604020202020204" pitchFamily="34" charset="0"/>
              <a:buChar char="•"/>
            </a:pPr>
            <a:endParaRPr lang="en-US" sz="1800" dirty="0">
              <a:latin typeface="+mj-lt"/>
            </a:endParaRPr>
          </a:p>
          <a:p>
            <a:pPr marL="285750" indent="-285750">
              <a:buFont typeface="Arial" panose="020B0604020202020204" pitchFamily="34" charset="0"/>
              <a:buChar char="•"/>
            </a:pPr>
            <a:r>
              <a:rPr lang="en-GB" sz="1800" dirty="0">
                <a:latin typeface="+mj-lt"/>
              </a:rPr>
              <a:t>Not organisational, all about who sees what and why</a:t>
            </a:r>
          </a:p>
          <a:p>
            <a:endParaRPr lang="en-US" sz="1800" dirty="0">
              <a:latin typeface="+mj-lt"/>
            </a:endParaRPr>
          </a:p>
          <a:p>
            <a:pPr marL="285750" indent="-285750">
              <a:buFont typeface="Arial" panose="020B0604020202020204" pitchFamily="34" charset="0"/>
              <a:buChar char="•"/>
            </a:pPr>
            <a:r>
              <a:rPr lang="en-US" sz="1800" dirty="0">
                <a:latin typeface="+mj-lt"/>
              </a:rPr>
              <a:t>Given to someone with the </a:t>
            </a:r>
            <a:r>
              <a:rPr lang="en-US" sz="1800" b="1" dirty="0">
                <a:latin typeface="+mj-lt"/>
              </a:rPr>
              <a:t>reasonable expectation </a:t>
            </a:r>
            <a:r>
              <a:rPr lang="en-US" sz="1800" dirty="0">
                <a:latin typeface="+mj-lt"/>
              </a:rPr>
              <a:t>that it won’t be disclosed to anyone else (no surprises)</a:t>
            </a:r>
          </a:p>
          <a:p>
            <a:endParaRPr lang="en-US" sz="1800" dirty="0">
              <a:latin typeface="+mj-lt"/>
            </a:endParaRPr>
          </a:p>
        </p:txBody>
      </p:sp>
      <p:pic>
        <p:nvPicPr>
          <p:cNvPr id="5" name="Picture 2" descr="Image result for alarms surpri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5238113"/>
            <a:ext cx="1622385" cy="1215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0330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idx="4294967295"/>
          </p:nvPr>
        </p:nvSpPr>
        <p:spPr>
          <a:xfrm>
            <a:off x="457200" y="458788"/>
            <a:ext cx="8534400" cy="809625"/>
          </a:xfrm>
        </p:spPr>
        <p:txBody>
          <a:bodyPr>
            <a:normAutofit/>
          </a:bodyP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sz="2800" b="1" dirty="0">
                <a:solidFill>
                  <a:schemeClr val="accent1"/>
                </a:solidFill>
              </a:rPr>
              <a:t>Common law - using confidential information</a:t>
            </a:r>
          </a:p>
        </p:txBody>
      </p:sp>
      <p:sp>
        <p:nvSpPr>
          <p:cNvPr id="11267" name="Text Box 2"/>
          <p:cNvSpPr txBox="1">
            <a:spLocks noChangeArrowheads="1"/>
          </p:cNvSpPr>
          <p:nvPr/>
        </p:nvSpPr>
        <p:spPr bwMode="auto">
          <a:xfrm>
            <a:off x="856612" y="1916459"/>
            <a:ext cx="6984776"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Lst>
              <a:defRPr sz="2400">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Lst>
              <a:defRPr sz="2000" i="1">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Lst>
              <a:defRPr sz="2000" i="1">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i="1">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i="1">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i="1">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i="1">
                <a:solidFill>
                  <a:srgbClr val="000000"/>
                </a:solidFill>
                <a:latin typeface="Arial" panose="020B0604020202020204" pitchFamily="34" charset="0"/>
                <a:ea typeface="ＭＳ Ｐゴシック" panose="020B0600070205080204" pitchFamily="34" charset="-128"/>
              </a:defRPr>
            </a:lvl9pPr>
          </a:lstStyle>
          <a:p>
            <a:pPr eaLnBrk="1">
              <a:lnSpc>
                <a:spcPct val="100000"/>
              </a:lnSpc>
              <a:spcBef>
                <a:spcPts val="400"/>
              </a:spcBef>
              <a:spcAft>
                <a:spcPct val="0"/>
              </a:spcAft>
            </a:pPr>
            <a:r>
              <a:rPr lang="en-GB" altLang="en-US" sz="2400" b="1" dirty="0">
                <a:latin typeface="+mj-lt"/>
                <a:ea typeface="Microsoft YaHei" panose="020B0503020204020204" pitchFamily="34" charset="-122"/>
              </a:rPr>
              <a:t>Legal avenues</a:t>
            </a:r>
          </a:p>
          <a:p>
            <a:pPr eaLnBrk="1">
              <a:lnSpc>
                <a:spcPct val="100000"/>
              </a:lnSpc>
              <a:spcBef>
                <a:spcPts val="400"/>
              </a:spcBef>
              <a:spcAft>
                <a:spcPct val="0"/>
              </a:spcAft>
            </a:pPr>
            <a:endParaRPr lang="en-GB" altLang="en-US" sz="1800" dirty="0">
              <a:ea typeface="Microsoft YaHei" panose="020B0503020204020204" pitchFamily="34" charset="-122"/>
            </a:endParaRPr>
          </a:p>
          <a:p>
            <a:pPr eaLnBrk="1">
              <a:lnSpc>
                <a:spcPct val="100000"/>
              </a:lnSpc>
              <a:spcBef>
                <a:spcPts val="400"/>
              </a:spcBef>
              <a:spcAft>
                <a:spcPct val="0"/>
              </a:spcAft>
            </a:pPr>
            <a:r>
              <a:rPr lang="en-GB" altLang="en-US" sz="1800" dirty="0">
                <a:latin typeface="+mj-lt"/>
              </a:rPr>
              <a:t>Consent to share / provide access</a:t>
            </a:r>
            <a:br>
              <a:rPr lang="en-GB" altLang="en-US" sz="1800" dirty="0"/>
            </a:br>
            <a:endParaRPr lang="en-GB" altLang="en-US" sz="1800" dirty="0"/>
          </a:p>
          <a:p>
            <a:pPr eaLnBrk="1">
              <a:lnSpc>
                <a:spcPct val="100000"/>
              </a:lnSpc>
              <a:spcBef>
                <a:spcPts val="400"/>
              </a:spcBef>
              <a:spcAft>
                <a:spcPct val="0"/>
              </a:spcAft>
            </a:pPr>
            <a:r>
              <a:rPr lang="en-GB" altLang="en-US" sz="1800" dirty="0"/>
              <a:t>What constitutes consent?</a:t>
            </a:r>
            <a:br>
              <a:rPr lang="en-GB" altLang="en-US" sz="1800" dirty="0"/>
            </a:br>
            <a:endParaRPr lang="en-GB" altLang="en-US" sz="1800" dirty="0"/>
          </a:p>
        </p:txBody>
      </p:sp>
      <p:pic>
        <p:nvPicPr>
          <p:cNvPr id="6" name="Picture 3">
            <a:extLst>
              <a:ext uri="{FF2B5EF4-FFF2-40B4-BE49-F238E27FC236}">
                <a16:creationId xmlns:a16="http://schemas.microsoft.com/office/drawing/2014/main" id="{BF23C6C0-412B-4ADC-A94C-B0F9762CF56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8800" y="5746800"/>
            <a:ext cx="2172323" cy="9411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267415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idx="4294967295"/>
          </p:nvPr>
        </p:nvSpPr>
        <p:spPr>
          <a:xfrm>
            <a:off x="457200" y="458788"/>
            <a:ext cx="8534400" cy="809625"/>
          </a:xfrm>
        </p:spPr>
        <p:txBody>
          <a:bodyPr>
            <a:normAutofit/>
          </a:bodyP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sz="2800" b="1" dirty="0">
                <a:solidFill>
                  <a:schemeClr val="accent1"/>
                </a:solidFill>
              </a:rPr>
              <a:t>Common law - using confidential information</a:t>
            </a:r>
          </a:p>
        </p:txBody>
      </p:sp>
      <p:sp>
        <p:nvSpPr>
          <p:cNvPr id="11267" name="Text Box 2"/>
          <p:cNvSpPr txBox="1">
            <a:spLocks noChangeArrowheads="1"/>
          </p:cNvSpPr>
          <p:nvPr/>
        </p:nvSpPr>
        <p:spPr bwMode="auto">
          <a:xfrm>
            <a:off x="856612" y="1916459"/>
            <a:ext cx="6984776"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Lst>
              <a:defRPr sz="2400">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Lst>
              <a:defRPr sz="2000" i="1">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Lst>
              <a:defRPr sz="2000" i="1">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i="1">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i="1">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i="1">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i="1">
                <a:solidFill>
                  <a:srgbClr val="000000"/>
                </a:solidFill>
                <a:latin typeface="Arial" panose="020B0604020202020204" pitchFamily="34" charset="0"/>
                <a:ea typeface="ＭＳ Ｐゴシック" panose="020B0600070205080204" pitchFamily="34" charset="-128"/>
              </a:defRPr>
            </a:lvl9pPr>
          </a:lstStyle>
          <a:p>
            <a:pPr eaLnBrk="1">
              <a:lnSpc>
                <a:spcPct val="100000"/>
              </a:lnSpc>
              <a:spcBef>
                <a:spcPts val="400"/>
              </a:spcBef>
              <a:spcAft>
                <a:spcPct val="0"/>
              </a:spcAft>
            </a:pPr>
            <a:r>
              <a:rPr lang="en-GB" altLang="en-US" sz="2400" b="1" dirty="0">
                <a:latin typeface="+mj-lt"/>
                <a:ea typeface="Microsoft YaHei" panose="020B0503020204020204" pitchFamily="34" charset="-122"/>
              </a:rPr>
              <a:t>Legal avenues</a:t>
            </a:r>
          </a:p>
          <a:p>
            <a:pPr eaLnBrk="1">
              <a:lnSpc>
                <a:spcPct val="100000"/>
              </a:lnSpc>
              <a:spcBef>
                <a:spcPts val="400"/>
              </a:spcBef>
              <a:spcAft>
                <a:spcPct val="0"/>
              </a:spcAft>
            </a:pPr>
            <a:endParaRPr lang="en-GB" altLang="en-US" sz="1800" dirty="0">
              <a:ea typeface="Microsoft YaHei" panose="020B0503020204020204" pitchFamily="34" charset="-122"/>
            </a:endParaRPr>
          </a:p>
          <a:p>
            <a:pPr eaLnBrk="1">
              <a:lnSpc>
                <a:spcPct val="100000"/>
              </a:lnSpc>
              <a:spcBef>
                <a:spcPts val="400"/>
              </a:spcBef>
              <a:spcAft>
                <a:spcPct val="0"/>
              </a:spcAft>
            </a:pPr>
            <a:br>
              <a:rPr lang="en-GB" altLang="en-US" sz="1800" dirty="0"/>
            </a:br>
            <a:br>
              <a:rPr lang="en-GB" altLang="en-US" sz="1800" dirty="0"/>
            </a:br>
            <a:endParaRPr lang="en-GB" altLang="en-US" sz="1800" dirty="0"/>
          </a:p>
        </p:txBody>
      </p:sp>
      <p:sp>
        <p:nvSpPr>
          <p:cNvPr id="10244" name="Rectangle 4"/>
          <p:cNvSpPr>
            <a:spLocks noChangeArrowheads="1"/>
          </p:cNvSpPr>
          <p:nvPr/>
        </p:nvSpPr>
        <p:spPr bwMode="auto">
          <a:xfrm>
            <a:off x="848944" y="2691063"/>
            <a:ext cx="7920359" cy="17528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i="1">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i="1">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i="1">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i="1">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i="1">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i="1">
                <a:solidFill>
                  <a:srgbClr val="000000"/>
                </a:solidFill>
                <a:latin typeface="Arial" panose="020B0604020202020204" pitchFamily="34" charset="0"/>
                <a:ea typeface="ＭＳ Ｐゴシック" panose="020B0600070205080204" pitchFamily="34" charset="-128"/>
              </a:defRPr>
            </a:lvl9pPr>
          </a:lstStyle>
          <a:p>
            <a:pPr eaLnBrk="1" hangingPunct="1">
              <a:lnSpc>
                <a:spcPct val="100000"/>
              </a:lnSpc>
              <a:spcAft>
                <a:spcPct val="0"/>
              </a:spcAft>
            </a:pPr>
            <a:br>
              <a:rPr lang="en-GB" altLang="en-US" sz="1800" i="1" dirty="0">
                <a:latin typeface="+mj-lt"/>
                <a:ea typeface="Microsoft YaHei" panose="020B0503020204020204" pitchFamily="34" charset="-122"/>
              </a:rPr>
            </a:br>
            <a:endParaRPr lang="en-GB" altLang="en-US" sz="1800" i="1" dirty="0">
              <a:latin typeface="+mj-lt"/>
              <a:ea typeface="Microsoft YaHei" panose="020B0503020204020204" pitchFamily="34" charset="-122"/>
            </a:endParaRPr>
          </a:p>
          <a:p>
            <a:pPr eaLnBrk="1" hangingPunct="1">
              <a:lnSpc>
                <a:spcPct val="100000"/>
              </a:lnSpc>
              <a:spcAft>
                <a:spcPct val="0"/>
              </a:spcAft>
            </a:pPr>
            <a:r>
              <a:rPr lang="en-GB" altLang="en-US" sz="1800" dirty="0">
                <a:latin typeface="+mj-lt"/>
                <a:ea typeface="Microsoft YaHei" panose="020B0503020204020204" pitchFamily="34" charset="-122"/>
              </a:rPr>
              <a:t>England / Wales: Section 251 (Confidentiality Advisory Group)</a:t>
            </a:r>
            <a:br>
              <a:rPr lang="en-GB" altLang="en-US" sz="1800" dirty="0">
                <a:latin typeface="+mj-lt"/>
                <a:ea typeface="Microsoft YaHei" panose="020B0503020204020204" pitchFamily="34" charset="-122"/>
              </a:rPr>
            </a:br>
            <a:endParaRPr lang="en-GB" altLang="en-US" sz="1800" dirty="0">
              <a:latin typeface="+mj-lt"/>
              <a:ea typeface="Microsoft YaHei" panose="020B0503020204020204" pitchFamily="34" charset="-122"/>
            </a:endParaRPr>
          </a:p>
          <a:p>
            <a:pPr eaLnBrk="1" hangingPunct="1">
              <a:lnSpc>
                <a:spcPct val="100000"/>
              </a:lnSpc>
              <a:spcAft>
                <a:spcPct val="0"/>
              </a:spcAft>
            </a:pPr>
            <a:br>
              <a:rPr lang="en-GB" altLang="en-US" sz="1800" dirty="0">
                <a:latin typeface="+mj-lt"/>
                <a:ea typeface="Microsoft YaHei" panose="020B0503020204020204" pitchFamily="34" charset="-122"/>
              </a:rPr>
            </a:br>
            <a:r>
              <a:rPr lang="en-GB" altLang="en-US" sz="1800" dirty="0">
                <a:latin typeface="+mj-lt"/>
                <a:ea typeface="Microsoft YaHei" panose="020B0503020204020204" pitchFamily="34" charset="-122"/>
              </a:rPr>
              <a:t>Scotland: </a:t>
            </a:r>
            <a:r>
              <a:rPr lang="en-GB" altLang="en-US" sz="1800" dirty="0" err="1">
                <a:latin typeface="+mj-lt"/>
                <a:ea typeface="Microsoft YaHei" panose="020B0503020204020204" pitchFamily="34" charset="-122"/>
              </a:rPr>
              <a:t>Caldicott</a:t>
            </a:r>
            <a:r>
              <a:rPr lang="en-GB" altLang="en-US" sz="1800" dirty="0">
                <a:latin typeface="+mj-lt"/>
                <a:ea typeface="Microsoft YaHei" panose="020B0503020204020204" pitchFamily="34" charset="-122"/>
              </a:rPr>
              <a:t> or Public Benefit and Privacy Panel</a:t>
            </a:r>
          </a:p>
        </p:txBody>
      </p:sp>
      <p:pic>
        <p:nvPicPr>
          <p:cNvPr id="6" name="Picture 3">
            <a:extLst>
              <a:ext uri="{FF2B5EF4-FFF2-40B4-BE49-F238E27FC236}">
                <a16:creationId xmlns:a16="http://schemas.microsoft.com/office/drawing/2014/main" id="{BF23C6C0-412B-4ADC-A94C-B0F9762CF56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8800" y="5746800"/>
            <a:ext cx="2172323" cy="9411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560212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457200" y="458788"/>
            <a:ext cx="8365718" cy="809625"/>
          </a:xfrm>
        </p:spPr>
        <p:txBody>
          <a:bodyPr>
            <a:normAutofit/>
          </a:bodyPr>
          <a:lstStyle/>
          <a:p>
            <a:pPr eaLnBrk="1" hangingPunct="1"/>
            <a:r>
              <a:rPr lang="en-GB" altLang="en-US" sz="2800" b="1" dirty="0">
                <a:solidFill>
                  <a:schemeClr val="accent1"/>
                </a:solidFill>
              </a:rPr>
              <a:t>Confidentiality Advisory Group</a:t>
            </a:r>
            <a:r>
              <a:rPr lang="en-GB" sz="2800" b="1" dirty="0">
                <a:solidFill>
                  <a:schemeClr val="accent1"/>
                </a:solidFill>
              </a:rPr>
              <a:t> and Section 251</a:t>
            </a:r>
            <a:endParaRPr lang="en-GB" altLang="en-US" sz="2800" b="1" dirty="0">
              <a:solidFill>
                <a:schemeClr val="accent1"/>
              </a:solidFill>
            </a:endParaRPr>
          </a:p>
        </p:txBody>
      </p:sp>
      <p:sp>
        <p:nvSpPr>
          <p:cNvPr id="7171" name="Rectangle 3"/>
          <p:cNvSpPr>
            <a:spLocks noGrp="1" noChangeArrowheads="1"/>
          </p:cNvSpPr>
          <p:nvPr>
            <p:ph type="body" idx="1"/>
          </p:nvPr>
        </p:nvSpPr>
        <p:spPr>
          <a:xfrm rot="10800000" flipV="1">
            <a:off x="827582" y="2096852"/>
            <a:ext cx="7995335" cy="2664296"/>
          </a:xfrm>
        </p:spPr>
        <p:txBody>
          <a:bodyPr>
            <a:noAutofit/>
          </a:bodyPr>
          <a:lstStyle/>
          <a:p>
            <a:pPr eaLnBrk="1" hangingPunct="1">
              <a:lnSpc>
                <a:spcPct val="100000"/>
              </a:lnSpc>
              <a:spcBef>
                <a:spcPts val="0"/>
              </a:spcBef>
            </a:pPr>
            <a:r>
              <a:rPr lang="en-US" altLang="en-US" sz="2000" dirty="0"/>
              <a:t>Applications (England and Wales) reviewed by The </a:t>
            </a:r>
            <a:r>
              <a:rPr lang="en-GB" altLang="en-US" sz="2000" dirty="0"/>
              <a:t>Confidentiality Advisory Group</a:t>
            </a:r>
            <a:br>
              <a:rPr lang="en-GB" altLang="en-US" sz="2000" dirty="0"/>
            </a:br>
            <a:br>
              <a:rPr lang="en-GB" altLang="en-US" sz="2000" dirty="0"/>
            </a:br>
            <a:endParaRPr lang="en-GB" altLang="en-US" sz="2000" dirty="0"/>
          </a:p>
          <a:p>
            <a:pPr eaLnBrk="1" hangingPunct="1">
              <a:lnSpc>
                <a:spcPct val="100000"/>
              </a:lnSpc>
              <a:spcBef>
                <a:spcPts val="0"/>
              </a:spcBef>
            </a:pPr>
            <a:r>
              <a:rPr lang="en-GB" altLang="en-US" sz="2000" dirty="0"/>
              <a:t>Independent group of people acting under legislation</a:t>
            </a:r>
          </a:p>
          <a:p>
            <a:pPr eaLnBrk="1" hangingPunct="1">
              <a:lnSpc>
                <a:spcPct val="100000"/>
              </a:lnSpc>
              <a:spcBef>
                <a:spcPts val="0"/>
              </a:spcBef>
            </a:pPr>
            <a:endParaRPr lang="en-GB" altLang="en-US" sz="2000" dirty="0"/>
          </a:p>
          <a:p>
            <a:pPr eaLnBrk="1" hangingPunct="1">
              <a:lnSpc>
                <a:spcPct val="100000"/>
              </a:lnSpc>
              <a:spcBef>
                <a:spcPts val="0"/>
              </a:spcBef>
            </a:pPr>
            <a:endParaRPr lang="en-GB" altLang="en-US" sz="2000" dirty="0"/>
          </a:p>
          <a:p>
            <a:pPr eaLnBrk="1" hangingPunct="1">
              <a:lnSpc>
                <a:spcPct val="100000"/>
              </a:lnSpc>
              <a:spcBef>
                <a:spcPts val="0"/>
              </a:spcBef>
            </a:pPr>
            <a:r>
              <a:rPr lang="en-GB" altLang="en-US" sz="2000" dirty="0"/>
              <a:t>Review about 60 research applications a year</a:t>
            </a:r>
          </a:p>
          <a:p>
            <a:pPr eaLnBrk="1" hangingPunct="1">
              <a:lnSpc>
                <a:spcPct val="100000"/>
              </a:lnSpc>
              <a:spcBef>
                <a:spcPts val="0"/>
              </a:spcBef>
            </a:pPr>
            <a:endParaRPr lang="en-GB" altLang="en-US" sz="2000" dirty="0"/>
          </a:p>
          <a:p>
            <a:pPr eaLnBrk="1" hangingPunct="1">
              <a:lnSpc>
                <a:spcPct val="100000"/>
              </a:lnSpc>
              <a:spcBef>
                <a:spcPts val="0"/>
              </a:spcBef>
            </a:pPr>
            <a:endParaRPr lang="en-GB" altLang="en-US" sz="2000" dirty="0"/>
          </a:p>
          <a:p>
            <a:pPr eaLnBrk="1" hangingPunct="1">
              <a:lnSpc>
                <a:spcPct val="100000"/>
              </a:lnSpc>
              <a:spcBef>
                <a:spcPts val="0"/>
              </a:spcBef>
            </a:pPr>
            <a:r>
              <a:rPr lang="en-GB" altLang="en-US" sz="2000" dirty="0"/>
              <a:t>Difficult approval to obtain</a:t>
            </a:r>
          </a:p>
          <a:p>
            <a:pPr eaLnBrk="1" hangingPunct="1">
              <a:spcBef>
                <a:spcPts val="0"/>
              </a:spcBef>
            </a:pPr>
            <a:endParaRPr lang="en-GB" altLang="en-US" sz="2000" dirty="0"/>
          </a:p>
          <a:p>
            <a:pPr eaLnBrk="1" hangingPunct="1">
              <a:spcBef>
                <a:spcPts val="0"/>
              </a:spcBef>
            </a:pPr>
            <a:endParaRPr lang="en-GB" altLang="en-US" sz="2000" dirty="0"/>
          </a:p>
        </p:txBody>
      </p:sp>
      <p:pic>
        <p:nvPicPr>
          <p:cNvPr id="5" name="Picture 2">
            <a:extLst>
              <a:ext uri="{FF2B5EF4-FFF2-40B4-BE49-F238E27FC236}">
                <a16:creationId xmlns:a16="http://schemas.microsoft.com/office/drawing/2014/main" id="{96DEAFAC-7DF3-480D-A261-6D08D8A8E63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8092" y="5066481"/>
            <a:ext cx="2221218" cy="1332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27247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idx="4294967295"/>
          </p:nvPr>
        </p:nvSpPr>
        <p:spPr>
          <a:xfrm>
            <a:off x="457200" y="458788"/>
            <a:ext cx="8534400" cy="809625"/>
          </a:xfrm>
        </p:spPr>
        <p:txBody>
          <a:bodyPr>
            <a:normAutofit/>
          </a:bodyP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sz="2800" b="1" dirty="0">
                <a:solidFill>
                  <a:schemeClr val="accent1"/>
                </a:solidFill>
              </a:rPr>
              <a:t>Scotland: Caldicott Guardian</a:t>
            </a:r>
          </a:p>
        </p:txBody>
      </p:sp>
      <p:sp>
        <p:nvSpPr>
          <p:cNvPr id="11267" name="Text Box 2"/>
          <p:cNvSpPr txBox="1">
            <a:spLocks noChangeArrowheads="1"/>
          </p:cNvSpPr>
          <p:nvPr/>
        </p:nvSpPr>
        <p:spPr bwMode="auto">
          <a:xfrm>
            <a:off x="1232012" y="2348880"/>
            <a:ext cx="6984776" cy="15125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Lst>
              <a:defRPr sz="2400">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Lst>
              <a:defRPr sz="2000" i="1">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Lst>
              <a:defRPr sz="2000" i="1">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i="1">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i="1">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i="1">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i="1">
                <a:solidFill>
                  <a:srgbClr val="000000"/>
                </a:solidFill>
                <a:latin typeface="Arial" panose="020B0604020202020204" pitchFamily="34" charset="0"/>
                <a:ea typeface="ＭＳ Ｐゴシック" panose="020B0600070205080204" pitchFamily="34" charset="-128"/>
              </a:defRPr>
            </a:lvl9pPr>
          </a:lstStyle>
          <a:p>
            <a:pPr marL="342900" indent="-342900" eaLnBrk="1">
              <a:lnSpc>
                <a:spcPct val="100000"/>
              </a:lnSpc>
              <a:spcBef>
                <a:spcPts val="400"/>
              </a:spcBef>
              <a:spcAft>
                <a:spcPct val="0"/>
              </a:spcAft>
              <a:buFont typeface="Arial" panose="020B0604020202020204" pitchFamily="34" charset="0"/>
              <a:buChar char="•"/>
            </a:pPr>
            <a:r>
              <a:rPr lang="en-GB" altLang="en-US" dirty="0">
                <a:latin typeface="+mj-lt"/>
                <a:ea typeface="Microsoft YaHei" panose="020B0503020204020204" pitchFamily="34" charset="-122"/>
              </a:rPr>
              <a:t>Information from a Single Board</a:t>
            </a:r>
          </a:p>
          <a:p>
            <a:pPr eaLnBrk="1">
              <a:lnSpc>
                <a:spcPct val="100000"/>
              </a:lnSpc>
              <a:spcBef>
                <a:spcPts val="400"/>
              </a:spcBef>
              <a:spcAft>
                <a:spcPct val="0"/>
              </a:spcAft>
            </a:pPr>
            <a:br>
              <a:rPr lang="en-GB" altLang="en-US" sz="2400" b="1" dirty="0">
                <a:latin typeface="+mj-lt"/>
                <a:ea typeface="Microsoft YaHei" panose="020B0503020204020204" pitchFamily="34" charset="-122"/>
              </a:rPr>
            </a:br>
            <a:endParaRPr lang="en-GB" altLang="en-US" sz="1800" dirty="0">
              <a:ea typeface="Microsoft YaHei" panose="020B0503020204020204" pitchFamily="34" charset="-122"/>
            </a:endParaRPr>
          </a:p>
          <a:p>
            <a:pPr marL="342900" indent="-342900" eaLnBrk="1">
              <a:lnSpc>
                <a:spcPct val="100000"/>
              </a:lnSpc>
              <a:spcBef>
                <a:spcPts val="400"/>
              </a:spcBef>
              <a:spcAft>
                <a:spcPct val="0"/>
              </a:spcAft>
              <a:buFont typeface="Arial" panose="020B0604020202020204" pitchFamily="34" charset="0"/>
              <a:buChar char="•"/>
            </a:pPr>
            <a:r>
              <a:rPr lang="en-GB" altLang="en-US" dirty="0">
                <a:latin typeface="+mj-lt"/>
              </a:rPr>
              <a:t>Can approve if in the ‘Substantial Public Interest’</a:t>
            </a:r>
            <a:br>
              <a:rPr lang="en-GB" altLang="en-US" sz="1800" dirty="0">
                <a:latin typeface="+mj-lt"/>
              </a:rPr>
            </a:br>
            <a:br>
              <a:rPr lang="en-GB" altLang="en-US" sz="1800" dirty="0">
                <a:latin typeface="+mj-lt"/>
              </a:rPr>
            </a:br>
            <a:br>
              <a:rPr lang="en-GB" altLang="en-US" sz="1800" dirty="0"/>
            </a:br>
            <a:br>
              <a:rPr lang="en-GB" altLang="en-US" sz="1800" dirty="0"/>
            </a:br>
            <a:endParaRPr lang="en-GB" altLang="en-US" sz="1800" dirty="0"/>
          </a:p>
        </p:txBody>
      </p:sp>
      <p:pic>
        <p:nvPicPr>
          <p:cNvPr id="6" name="Picture 3">
            <a:extLst>
              <a:ext uri="{FF2B5EF4-FFF2-40B4-BE49-F238E27FC236}">
                <a16:creationId xmlns:a16="http://schemas.microsoft.com/office/drawing/2014/main" id="{BF23C6C0-412B-4ADC-A94C-B0F9762CF56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229200"/>
            <a:ext cx="1947323" cy="9411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1938995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idx="4294967295"/>
          </p:nvPr>
        </p:nvSpPr>
        <p:spPr>
          <a:xfrm>
            <a:off x="457200" y="458788"/>
            <a:ext cx="8534400" cy="809625"/>
          </a:xfrm>
        </p:spPr>
        <p:txBody>
          <a:bodyPr>
            <a:noAutofit/>
          </a:bodyPr>
          <a:lstStyle/>
          <a:p>
            <a:pPr algn="ctr" eaLnBrk="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sz="2800" b="1" dirty="0">
                <a:solidFill>
                  <a:schemeClr val="accent1"/>
                </a:solidFill>
              </a:rPr>
              <a:t>Health and Social Care Public Benefit and Privacy Panel</a:t>
            </a:r>
          </a:p>
        </p:txBody>
      </p:sp>
      <p:sp>
        <p:nvSpPr>
          <p:cNvPr id="11267" name="Text Box 2"/>
          <p:cNvSpPr txBox="1">
            <a:spLocks noChangeArrowheads="1"/>
          </p:cNvSpPr>
          <p:nvPr/>
        </p:nvSpPr>
        <p:spPr bwMode="auto">
          <a:xfrm>
            <a:off x="1115616" y="2420888"/>
            <a:ext cx="7660468" cy="15125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Lst>
              <a:defRPr sz="2400">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Lst>
              <a:defRPr sz="2000" i="1">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Lst>
              <a:defRPr sz="2000" i="1">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i="1">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i="1">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i="1">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i="1">
                <a:solidFill>
                  <a:srgbClr val="000000"/>
                </a:solidFill>
                <a:latin typeface="Arial" panose="020B0604020202020204" pitchFamily="34" charset="0"/>
                <a:ea typeface="ＭＳ Ｐゴシック" panose="020B0600070205080204" pitchFamily="34" charset="-128"/>
              </a:defRPr>
            </a:lvl9pPr>
          </a:lstStyle>
          <a:p>
            <a:pPr marL="285750" indent="-285750" eaLnBrk="1">
              <a:lnSpc>
                <a:spcPct val="100000"/>
              </a:lnSpc>
              <a:spcBef>
                <a:spcPts val="400"/>
              </a:spcBef>
              <a:spcAft>
                <a:spcPct val="0"/>
              </a:spcAft>
              <a:buFont typeface="Arial" panose="020B0604020202020204" pitchFamily="34" charset="0"/>
              <a:buChar char="•"/>
            </a:pPr>
            <a:r>
              <a:rPr lang="en-GB" altLang="en-US" dirty="0">
                <a:latin typeface="+mj-lt"/>
                <a:ea typeface="Microsoft YaHei" panose="020B0503020204020204" pitchFamily="34" charset="-122"/>
              </a:rPr>
              <a:t>Information from multiple Boards</a:t>
            </a:r>
            <a:endParaRPr lang="en-GB" altLang="en-US" dirty="0">
              <a:latin typeface="+mj-lt"/>
            </a:endParaRPr>
          </a:p>
          <a:p>
            <a:pPr marL="285750" indent="-285750" eaLnBrk="1">
              <a:lnSpc>
                <a:spcPct val="100000"/>
              </a:lnSpc>
              <a:spcBef>
                <a:spcPts val="400"/>
              </a:spcBef>
              <a:spcAft>
                <a:spcPct val="0"/>
              </a:spcAft>
              <a:buFont typeface="Arial" panose="020B0604020202020204" pitchFamily="34" charset="0"/>
              <a:buChar char="•"/>
            </a:pPr>
            <a:endParaRPr lang="en-GB" altLang="en-US" dirty="0">
              <a:latin typeface="+mj-lt"/>
            </a:endParaRPr>
          </a:p>
          <a:p>
            <a:pPr marL="285750" indent="-285750" eaLnBrk="1">
              <a:lnSpc>
                <a:spcPct val="100000"/>
              </a:lnSpc>
              <a:spcBef>
                <a:spcPts val="400"/>
              </a:spcBef>
              <a:spcAft>
                <a:spcPct val="0"/>
              </a:spcAft>
              <a:buFont typeface="Arial" panose="020B0604020202020204" pitchFamily="34" charset="0"/>
              <a:buChar char="•"/>
            </a:pPr>
            <a:r>
              <a:rPr lang="en-GB" altLang="en-US" dirty="0">
                <a:latin typeface="+mj-lt"/>
              </a:rPr>
              <a:t>Can approve if in the ‘Substantial Public Interest’</a:t>
            </a:r>
          </a:p>
          <a:p>
            <a:pPr eaLnBrk="1">
              <a:lnSpc>
                <a:spcPct val="100000"/>
              </a:lnSpc>
              <a:spcBef>
                <a:spcPts val="400"/>
              </a:spcBef>
              <a:spcAft>
                <a:spcPct val="0"/>
              </a:spcAft>
            </a:pPr>
            <a:endParaRPr lang="en-GB" altLang="en-US" dirty="0">
              <a:latin typeface="+mj-lt"/>
            </a:endParaRPr>
          </a:p>
          <a:p>
            <a:pPr marL="285750" indent="-285750" eaLnBrk="1">
              <a:lnSpc>
                <a:spcPct val="100000"/>
              </a:lnSpc>
              <a:spcBef>
                <a:spcPts val="400"/>
              </a:spcBef>
              <a:spcAft>
                <a:spcPct val="0"/>
              </a:spcAft>
              <a:buFont typeface="Arial" panose="020B0604020202020204" pitchFamily="34" charset="0"/>
              <a:buChar char="•"/>
            </a:pPr>
            <a:r>
              <a:rPr lang="en-GB" altLang="en-US" dirty="0">
                <a:latin typeface="+mj-lt"/>
              </a:rPr>
              <a:t>Also gives other approvals (e.g. central CHI), irrespective of legal avenues</a:t>
            </a:r>
            <a:br>
              <a:rPr lang="en-GB" altLang="en-US" sz="1800" dirty="0">
                <a:latin typeface="+mj-lt"/>
              </a:rPr>
            </a:br>
            <a:br>
              <a:rPr lang="en-GB" altLang="en-US" sz="1800" dirty="0">
                <a:latin typeface="+mj-lt"/>
              </a:rPr>
            </a:br>
            <a:br>
              <a:rPr lang="en-GB" altLang="en-US" sz="1800" dirty="0"/>
            </a:br>
            <a:br>
              <a:rPr lang="en-GB" altLang="en-US" sz="1800" dirty="0"/>
            </a:br>
            <a:endParaRPr lang="en-GB" altLang="en-US" sz="1800" dirty="0"/>
          </a:p>
        </p:txBody>
      </p:sp>
      <p:pic>
        <p:nvPicPr>
          <p:cNvPr id="6" name="Picture 3">
            <a:extLst>
              <a:ext uri="{FF2B5EF4-FFF2-40B4-BE49-F238E27FC236}">
                <a16:creationId xmlns:a16="http://schemas.microsoft.com/office/drawing/2014/main" id="{BF23C6C0-412B-4ADC-A94C-B0F9762CF56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5373216"/>
            <a:ext cx="1947323" cy="9411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5384507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idx="4294967295"/>
          </p:nvPr>
        </p:nvSpPr>
        <p:spPr>
          <a:xfrm>
            <a:off x="457200" y="458788"/>
            <a:ext cx="8534400" cy="809625"/>
          </a:xfrm>
        </p:spPr>
        <p:txBody>
          <a:bodyPr>
            <a:normAutofit/>
          </a:bodyP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sz="2800" b="1" dirty="0">
                <a:solidFill>
                  <a:schemeClr val="accent1"/>
                </a:solidFill>
              </a:rPr>
              <a:t>Northern Ireland</a:t>
            </a:r>
          </a:p>
        </p:txBody>
      </p:sp>
      <p:sp>
        <p:nvSpPr>
          <p:cNvPr id="11267" name="Text Box 2"/>
          <p:cNvSpPr txBox="1">
            <a:spLocks noChangeArrowheads="1"/>
          </p:cNvSpPr>
          <p:nvPr/>
        </p:nvSpPr>
        <p:spPr bwMode="auto">
          <a:xfrm>
            <a:off x="1079612" y="2204864"/>
            <a:ext cx="6984776"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Lst>
              <a:defRPr sz="2400">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Lst>
              <a:defRPr sz="2000" i="1">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Lst>
              <a:defRPr sz="2000" i="1">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i="1">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i="1">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i="1">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i="1">
                <a:solidFill>
                  <a:srgbClr val="000000"/>
                </a:solidFill>
                <a:latin typeface="Arial" panose="020B0604020202020204" pitchFamily="34" charset="0"/>
                <a:ea typeface="ＭＳ Ｐゴシック" panose="020B0600070205080204" pitchFamily="34" charset="-128"/>
              </a:defRPr>
            </a:lvl9pPr>
          </a:lstStyle>
          <a:p>
            <a:pPr marL="285750" indent="-285750" eaLnBrk="1">
              <a:lnSpc>
                <a:spcPct val="100000"/>
              </a:lnSpc>
              <a:spcBef>
                <a:spcPts val="600"/>
              </a:spcBef>
              <a:spcAft>
                <a:spcPct val="0"/>
              </a:spcAft>
              <a:buFont typeface="Arial" panose="020B0604020202020204" pitchFamily="34" charset="0"/>
              <a:buChar char="•"/>
            </a:pPr>
            <a:r>
              <a:rPr lang="en-GB" altLang="en-US" dirty="0">
                <a:latin typeface="+mn-lt"/>
                <a:ea typeface="ＭＳ Ｐゴシック"/>
              </a:rPr>
              <a:t>Currently, common law i.e. can approve if in the ‘Substantial Public Interest’</a:t>
            </a:r>
          </a:p>
          <a:p>
            <a:pPr eaLnBrk="1">
              <a:lnSpc>
                <a:spcPct val="100000"/>
              </a:lnSpc>
              <a:spcBef>
                <a:spcPts val="400"/>
              </a:spcBef>
              <a:spcAft>
                <a:spcPct val="0"/>
              </a:spcAft>
            </a:pPr>
            <a:endParaRPr lang="en-GB" altLang="en-US" dirty="0">
              <a:latin typeface="+mn-lt"/>
            </a:endParaRPr>
          </a:p>
          <a:p>
            <a:pPr eaLnBrk="1">
              <a:lnSpc>
                <a:spcPct val="100000"/>
              </a:lnSpc>
              <a:spcBef>
                <a:spcPts val="400"/>
              </a:spcBef>
              <a:spcAft>
                <a:spcPct val="0"/>
              </a:spcAft>
            </a:pPr>
            <a:endParaRPr lang="en-GB" altLang="en-US" dirty="0">
              <a:latin typeface="+mn-lt"/>
            </a:endParaRPr>
          </a:p>
          <a:p>
            <a:pPr marL="285750" indent="-285750" eaLnBrk="1">
              <a:lnSpc>
                <a:spcPct val="100000"/>
              </a:lnSpc>
              <a:spcBef>
                <a:spcPts val="600"/>
              </a:spcBef>
              <a:spcAft>
                <a:spcPct val="0"/>
              </a:spcAft>
              <a:buFont typeface="Arial" panose="020B0604020202020204" pitchFamily="34" charset="0"/>
              <a:buChar char="•"/>
            </a:pPr>
            <a:r>
              <a:rPr lang="en-GB" altLang="en-US" dirty="0">
                <a:latin typeface="+mn-lt"/>
                <a:ea typeface="ＭＳ Ｐゴシック"/>
              </a:rPr>
              <a:t>Moving towards using legislation similar to England</a:t>
            </a:r>
          </a:p>
          <a:p>
            <a:pPr marL="285750" indent="-285750" eaLnBrk="1">
              <a:lnSpc>
                <a:spcPct val="100000"/>
              </a:lnSpc>
              <a:spcBef>
                <a:spcPts val="600"/>
              </a:spcBef>
              <a:spcAft>
                <a:spcPct val="0"/>
              </a:spcAft>
              <a:buFont typeface="Arial" panose="020B0604020202020204" pitchFamily="34" charset="0"/>
              <a:buChar char="•"/>
            </a:pPr>
            <a:endParaRPr lang="en-GB" altLang="en-US" sz="1800" dirty="0">
              <a:latin typeface="+mn-lt"/>
            </a:endParaRPr>
          </a:p>
          <a:p>
            <a:pPr marL="285750" indent="-285750" eaLnBrk="1">
              <a:lnSpc>
                <a:spcPct val="100000"/>
              </a:lnSpc>
              <a:spcBef>
                <a:spcPts val="600"/>
              </a:spcBef>
              <a:spcAft>
                <a:spcPct val="0"/>
              </a:spcAft>
              <a:buFont typeface="Arial" panose="020B0604020202020204" pitchFamily="34" charset="0"/>
              <a:buChar char="•"/>
            </a:pPr>
            <a:endParaRPr lang="en-GB" altLang="en-US" sz="1800" dirty="0">
              <a:latin typeface="+mn-lt"/>
            </a:endParaRPr>
          </a:p>
          <a:p>
            <a:pPr marL="285750" indent="-285750" eaLnBrk="1">
              <a:lnSpc>
                <a:spcPct val="100000"/>
              </a:lnSpc>
              <a:spcBef>
                <a:spcPts val="600"/>
              </a:spcBef>
              <a:spcAft>
                <a:spcPct val="0"/>
              </a:spcAft>
              <a:buFont typeface="Arial" panose="020B0604020202020204" pitchFamily="34" charset="0"/>
              <a:buChar char="•"/>
            </a:pPr>
            <a:r>
              <a:rPr lang="en-GB" altLang="en-US" dirty="0">
                <a:latin typeface="+mn-lt"/>
                <a:ea typeface="ＭＳ Ｐゴシック"/>
              </a:rPr>
              <a:t>All approvals are permissive</a:t>
            </a:r>
            <a:br>
              <a:rPr lang="en-GB" altLang="en-US" sz="1800" dirty="0"/>
            </a:br>
            <a:br>
              <a:rPr lang="en-GB" altLang="en-US" sz="1800" dirty="0"/>
            </a:br>
            <a:endParaRPr lang="en-GB" altLang="en-US" sz="1800" dirty="0"/>
          </a:p>
        </p:txBody>
      </p:sp>
      <p:pic>
        <p:nvPicPr>
          <p:cNvPr id="6" name="Picture 3">
            <a:extLst>
              <a:ext uri="{FF2B5EF4-FFF2-40B4-BE49-F238E27FC236}">
                <a16:creationId xmlns:a16="http://schemas.microsoft.com/office/drawing/2014/main" id="{BF23C6C0-412B-4ADC-A94C-B0F9762CF56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427327"/>
            <a:ext cx="1947323" cy="9411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3889475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5">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55570912"/>
              </p:ext>
            </p:extLst>
          </p:nvPr>
        </p:nvGraphicFramePr>
        <p:xfrm>
          <a:off x="107950" y="692150"/>
          <a:ext cx="750888" cy="571500"/>
        </p:xfrm>
        <a:graphic>
          <a:graphicData uri="http://schemas.openxmlformats.org/presentationml/2006/ole">
            <mc:AlternateContent xmlns:mc="http://schemas.openxmlformats.org/markup-compatibility/2006">
              <mc:Choice xmlns:v="urn:schemas-microsoft-com:vml" Requires="v">
                <p:oleObj name="Visio" r:id="rId2" imgW="754685" imgH="574548" progId="Visio.Drawing.11">
                  <p:embed/>
                </p:oleObj>
              </mc:Choice>
              <mc:Fallback>
                <p:oleObj name="Visio" r:id="rId2" imgW="754685" imgH="574548" progId="Visio.Drawing.11">
                  <p:embed/>
                  <p:pic>
                    <p:nvPicPr>
                      <p:cNvPr id="1026"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692150"/>
                        <a:ext cx="750888"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13"/>
          <p:cNvSpPr>
            <a:spLocks noChangeArrowheads="1"/>
          </p:cNvSpPr>
          <p:nvPr/>
        </p:nvSpPr>
        <p:spPr bwMode="auto">
          <a:xfrm>
            <a:off x="6948488" y="2133600"/>
            <a:ext cx="1439862" cy="930275"/>
          </a:xfrm>
          <a:prstGeom prst="rect">
            <a:avLst/>
          </a:prstGeom>
          <a:solidFill>
            <a:srgbClr val="FFFF66">
              <a:alpha val="39607"/>
            </a:srgbClr>
          </a:solidFill>
          <a:ln w="15875" cap="sq">
            <a:solidFill>
              <a:srgbClr val="21677E"/>
            </a:solidFill>
            <a:round/>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GB" altLang="en-US" b="1" dirty="0"/>
              <a:t>Primary Care</a:t>
            </a:r>
          </a:p>
          <a:p>
            <a:pPr algn="ctr" eaLnBrk="1" hangingPunct="1"/>
            <a:r>
              <a:rPr lang="en-GB" altLang="en-US" dirty="0"/>
              <a:t>Living patients</a:t>
            </a:r>
            <a:br>
              <a:rPr lang="en-GB" altLang="en-US" dirty="0"/>
            </a:br>
            <a:r>
              <a:rPr lang="en-GB" altLang="en-US" b="1" dirty="0"/>
              <a:t>(One-off extract)</a:t>
            </a:r>
            <a:endParaRPr lang="en-GB" altLang="en-US" dirty="0"/>
          </a:p>
        </p:txBody>
      </p:sp>
      <p:sp>
        <p:nvSpPr>
          <p:cNvPr id="1028" name="Rectangle 16"/>
          <p:cNvSpPr>
            <a:spLocks noChangeArrowheads="1"/>
          </p:cNvSpPr>
          <p:nvPr/>
        </p:nvSpPr>
        <p:spPr bwMode="auto">
          <a:xfrm>
            <a:off x="3657871" y="3573016"/>
            <a:ext cx="1476375" cy="930275"/>
          </a:xfrm>
          <a:prstGeom prst="rect">
            <a:avLst/>
          </a:prstGeom>
          <a:solidFill>
            <a:srgbClr val="FFFF66">
              <a:alpha val="39607"/>
            </a:srgbClr>
          </a:solidFill>
          <a:ln w="15875" cap="rnd">
            <a:solidFill>
              <a:srgbClr val="21677E"/>
            </a:solidFill>
            <a:round/>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GB" altLang="en-US" b="1" dirty="0"/>
              <a:t>University</a:t>
            </a:r>
            <a:br>
              <a:rPr lang="en-GB" altLang="en-US" b="1" dirty="0"/>
            </a:br>
            <a:r>
              <a:rPr lang="en-GB" altLang="en-US" b="1" dirty="0"/>
              <a:t>Research Team</a:t>
            </a:r>
            <a:br>
              <a:rPr lang="en-GB" altLang="en-US" b="1" dirty="0"/>
            </a:br>
            <a:r>
              <a:rPr lang="en-GB" altLang="en-US" b="1" dirty="0"/>
              <a:t>(Linkage and analysis)</a:t>
            </a:r>
          </a:p>
        </p:txBody>
      </p:sp>
      <p:sp>
        <p:nvSpPr>
          <p:cNvPr id="1029" name="Rectangle 19"/>
          <p:cNvSpPr>
            <a:spLocks noChangeArrowheads="1"/>
          </p:cNvSpPr>
          <p:nvPr/>
        </p:nvSpPr>
        <p:spPr bwMode="auto">
          <a:xfrm>
            <a:off x="512763" y="2130425"/>
            <a:ext cx="1439862" cy="936625"/>
          </a:xfrm>
          <a:prstGeom prst="rect">
            <a:avLst/>
          </a:prstGeom>
          <a:solidFill>
            <a:srgbClr val="FFFF66">
              <a:alpha val="39607"/>
            </a:srgbClr>
          </a:solidFill>
          <a:ln w="15875" cap="rnd">
            <a:solidFill>
              <a:srgbClr val="21677E"/>
            </a:solidFill>
            <a:round/>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GB" altLang="en-US" b="1" dirty="0"/>
              <a:t>Hospital</a:t>
            </a:r>
            <a:br>
              <a:rPr lang="en-GB" altLang="en-US" b="1" dirty="0"/>
            </a:br>
            <a:r>
              <a:rPr lang="en-GB" altLang="en-US" dirty="0"/>
              <a:t>Cancer registry of</a:t>
            </a:r>
          </a:p>
          <a:p>
            <a:pPr algn="ctr" eaLnBrk="1" hangingPunct="1"/>
            <a:r>
              <a:rPr lang="en-GB" altLang="en-US" dirty="0"/>
              <a:t>deceased patients</a:t>
            </a:r>
            <a:br>
              <a:rPr lang="en-GB" altLang="en-US" dirty="0"/>
            </a:br>
            <a:r>
              <a:rPr lang="en-GB" altLang="en-US" b="1" dirty="0"/>
              <a:t>(One-off extract)</a:t>
            </a:r>
            <a:endParaRPr lang="en-GB" altLang="en-US" dirty="0"/>
          </a:p>
        </p:txBody>
      </p:sp>
      <p:sp>
        <p:nvSpPr>
          <p:cNvPr id="1030" name="Rectangle 22"/>
          <p:cNvSpPr>
            <a:spLocks noChangeArrowheads="1"/>
          </p:cNvSpPr>
          <p:nvPr/>
        </p:nvSpPr>
        <p:spPr bwMode="auto">
          <a:xfrm>
            <a:off x="6899275" y="3641725"/>
            <a:ext cx="1441450" cy="936625"/>
          </a:xfrm>
          <a:prstGeom prst="rect">
            <a:avLst/>
          </a:prstGeom>
          <a:solidFill>
            <a:srgbClr val="FFFF66">
              <a:alpha val="39607"/>
            </a:srgbClr>
          </a:solidFill>
          <a:ln w="15875" cap="rnd">
            <a:solidFill>
              <a:srgbClr val="21677E"/>
            </a:solidFill>
            <a:round/>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GB" altLang="en-US" b="1" dirty="0"/>
              <a:t>Cancer Registry</a:t>
            </a:r>
          </a:p>
          <a:p>
            <a:pPr algn="ctr" eaLnBrk="1" hangingPunct="1"/>
            <a:r>
              <a:rPr lang="en-GB" altLang="en-US" dirty="0"/>
              <a:t>New cancer diagnosis</a:t>
            </a:r>
          </a:p>
          <a:p>
            <a:pPr algn="ctr" eaLnBrk="1" hangingPunct="1"/>
            <a:r>
              <a:rPr lang="en-GB" altLang="en-US" dirty="0"/>
              <a:t>Until 2040</a:t>
            </a:r>
            <a:br>
              <a:rPr lang="en-GB" altLang="en-US" dirty="0"/>
            </a:br>
            <a:r>
              <a:rPr lang="en-GB" altLang="en-US" dirty="0"/>
              <a:t>(</a:t>
            </a:r>
            <a:r>
              <a:rPr lang="en-GB" altLang="en-US" b="1" dirty="0"/>
              <a:t>Ongoing linkage)</a:t>
            </a:r>
          </a:p>
        </p:txBody>
      </p:sp>
      <p:sp>
        <p:nvSpPr>
          <p:cNvPr id="1032" name="TextBox 19"/>
          <p:cNvSpPr txBox="1">
            <a:spLocks noChangeArrowheads="1"/>
          </p:cNvSpPr>
          <p:nvPr/>
        </p:nvSpPr>
        <p:spPr bwMode="auto">
          <a:xfrm>
            <a:off x="5190204" y="2257020"/>
            <a:ext cx="1512168"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en-GB" altLang="en-US" dirty="0"/>
              <a:t>Name, NHS#, DOB, Gender, Postcode, GP ID, Smoking Status, COPD Diagnosis</a:t>
            </a:r>
          </a:p>
        </p:txBody>
      </p:sp>
      <p:cxnSp>
        <p:nvCxnSpPr>
          <p:cNvPr id="73" name="Elbow Connector 72">
            <a:extLst>
              <a:ext uri="{C183D7F6-B498-43B3-948B-1728B52AA6E4}">
                <adec:decorative xmlns:adec="http://schemas.microsoft.com/office/drawing/2017/decorative" val="1"/>
              </a:ext>
            </a:extLst>
          </p:cNvPr>
          <p:cNvCxnSpPr/>
          <p:nvPr/>
        </p:nvCxnSpPr>
        <p:spPr>
          <a:xfrm flipH="1">
            <a:off x="5257006" y="3063875"/>
            <a:ext cx="1562100" cy="547717"/>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74" name="Elbow Connector 73">
            <a:extLst>
              <a:ext uri="{C183D7F6-B498-43B3-948B-1728B52AA6E4}">
                <adec:decorative xmlns:adec="http://schemas.microsoft.com/office/drawing/2017/decorative" val="1"/>
              </a:ext>
            </a:extLst>
          </p:cNvPr>
          <p:cNvCxnSpPr/>
          <p:nvPr/>
        </p:nvCxnSpPr>
        <p:spPr>
          <a:xfrm>
            <a:off x="2061370" y="3055028"/>
            <a:ext cx="1507332" cy="526478"/>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1057" name="TextBox 19"/>
          <p:cNvSpPr txBox="1">
            <a:spLocks noChangeArrowheads="1"/>
          </p:cNvSpPr>
          <p:nvPr/>
        </p:nvSpPr>
        <p:spPr bwMode="auto">
          <a:xfrm>
            <a:off x="2198741" y="2257020"/>
            <a:ext cx="136996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en-GB" altLang="en-US" dirty="0"/>
              <a:t>Name, NHS#, DOB, Gender, Postcode, Smoking Status, COPD Diagnosis</a:t>
            </a:r>
          </a:p>
        </p:txBody>
      </p:sp>
      <p:sp>
        <p:nvSpPr>
          <p:cNvPr id="1060" name="TextBox 19"/>
          <p:cNvSpPr txBox="1">
            <a:spLocks noChangeArrowheads="1"/>
          </p:cNvSpPr>
          <p:nvPr/>
        </p:nvSpPr>
        <p:spPr bwMode="auto">
          <a:xfrm>
            <a:off x="5511450" y="4281107"/>
            <a:ext cx="1209675" cy="400110"/>
          </a:xfrm>
          <a:prstGeom prst="rect">
            <a:avLst/>
          </a:prstGeom>
          <a:solidFill>
            <a:schemeClr val="bg1"/>
          </a:solidFill>
          <a:ln w="9525">
            <a:solidFill>
              <a:srgbClr val="000000"/>
            </a:solidFill>
            <a:miter lim="800000"/>
            <a:headEnd/>
            <a:tailEnd/>
          </a:ln>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en-GB" altLang="en-US" dirty="0"/>
              <a:t>NHS#, CHI, new cancer diagnosis</a:t>
            </a:r>
          </a:p>
        </p:txBody>
      </p:sp>
      <p:sp>
        <p:nvSpPr>
          <p:cNvPr id="41" name="TextBox 34"/>
          <p:cNvSpPr txBox="1">
            <a:spLocks noGrp="1" noChangeArrowheads="1"/>
          </p:cNvSpPr>
          <p:nvPr>
            <p:ph type="title" idx="4294967295"/>
          </p:nvPr>
        </p:nvSpPr>
        <p:spPr bwMode="auto">
          <a:xfrm>
            <a:off x="529189" y="668614"/>
            <a:ext cx="2697149" cy="52322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chemeClr val="accent1"/>
                </a:solidFill>
                <a:effectLst/>
                <a:uLnTx/>
                <a:uFillTx/>
                <a:latin typeface="Arial" panose="020B0604020202020204" pitchFamily="34" charset="0"/>
                <a:ea typeface="ＭＳ Ｐゴシック" panose="020B0600070205080204" pitchFamily="34" charset="-128"/>
                <a:cs typeface="+mn-cs"/>
              </a:rPr>
              <a:t>Legal Avenues</a:t>
            </a:r>
          </a:p>
        </p:txBody>
      </p:sp>
      <p:sp>
        <p:nvSpPr>
          <p:cNvPr id="26" name="Rectangle 16"/>
          <p:cNvSpPr>
            <a:spLocks noChangeArrowheads="1"/>
          </p:cNvSpPr>
          <p:nvPr/>
        </p:nvSpPr>
        <p:spPr bwMode="auto">
          <a:xfrm>
            <a:off x="512763" y="3501008"/>
            <a:ext cx="1476375" cy="1040859"/>
          </a:xfrm>
          <a:prstGeom prst="rect">
            <a:avLst/>
          </a:prstGeom>
          <a:solidFill>
            <a:srgbClr val="FFFF66">
              <a:alpha val="39607"/>
            </a:srgbClr>
          </a:solidFill>
          <a:ln w="15875" cap="rnd">
            <a:solidFill>
              <a:srgbClr val="21677E"/>
            </a:solidFill>
            <a:round/>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GB" altLang="en-US" b="1" dirty="0"/>
              <a:t>Central NHS</a:t>
            </a:r>
            <a:br>
              <a:rPr lang="en-GB" altLang="en-US" b="1" dirty="0"/>
            </a:br>
            <a:r>
              <a:rPr lang="en-GB" altLang="en-US" dirty="0"/>
              <a:t>Link to HES, COD</a:t>
            </a:r>
          </a:p>
          <a:p>
            <a:pPr algn="ctr" eaLnBrk="1" hangingPunct="1"/>
            <a:r>
              <a:rPr lang="en-GB" altLang="en-US" dirty="0"/>
              <a:t>and DOD from</a:t>
            </a:r>
          </a:p>
          <a:p>
            <a:pPr algn="ctr" eaLnBrk="1" hangingPunct="1"/>
            <a:r>
              <a:rPr lang="en-GB" altLang="en-US" dirty="0"/>
              <a:t>2000 - 2040</a:t>
            </a:r>
            <a:br>
              <a:rPr lang="en-GB" altLang="en-US" dirty="0"/>
            </a:br>
            <a:r>
              <a:rPr lang="en-GB" altLang="en-US" b="1" dirty="0"/>
              <a:t>(6 monthly linkage</a:t>
            </a:r>
            <a:br>
              <a:rPr lang="en-GB" altLang="en-US" b="1" dirty="0"/>
            </a:br>
            <a:r>
              <a:rPr lang="en-GB" altLang="en-US" b="1" dirty="0"/>
              <a:t>and extract)</a:t>
            </a:r>
            <a:endParaRPr lang="en-GB" altLang="en-US" dirty="0"/>
          </a:p>
        </p:txBody>
      </p:sp>
      <p:sp>
        <p:nvSpPr>
          <p:cNvPr id="33" name="TextBox 19"/>
          <p:cNvSpPr txBox="1">
            <a:spLocks noChangeArrowheads="1"/>
          </p:cNvSpPr>
          <p:nvPr/>
        </p:nvSpPr>
        <p:spPr bwMode="auto">
          <a:xfrm>
            <a:off x="2311202" y="3388930"/>
            <a:ext cx="532606" cy="400110"/>
          </a:xfrm>
          <a:prstGeom prst="rect">
            <a:avLst/>
          </a:prstGeom>
          <a:solidFill>
            <a:schemeClr val="bg1"/>
          </a:solidFill>
          <a:ln w="9525">
            <a:solidFill>
              <a:srgbClr val="000000"/>
            </a:solidFill>
            <a:miter lim="800000"/>
            <a:headEnd/>
            <a:tailEnd/>
          </a:ln>
        </p:spPr>
        <p:txBody>
          <a:bodyPr wrap="square">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en-GB" altLang="en-US" dirty="0"/>
              <a:t>NHS# CHI</a:t>
            </a:r>
          </a:p>
        </p:txBody>
      </p:sp>
      <p:cxnSp>
        <p:nvCxnSpPr>
          <p:cNvPr id="55" name="Elbow Connector 54">
            <a:extLst>
              <a:ext uri="{C183D7F6-B498-43B3-948B-1728B52AA6E4}">
                <adec:decorative xmlns:adec="http://schemas.microsoft.com/office/drawing/2017/decorative" val="1"/>
              </a:ext>
            </a:extLst>
          </p:cNvPr>
          <p:cNvCxnSpPr/>
          <p:nvPr/>
        </p:nvCxnSpPr>
        <p:spPr>
          <a:xfrm flipH="1">
            <a:off x="2093785" y="3846147"/>
            <a:ext cx="1372060" cy="14901"/>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72">
            <a:extLst>
              <a:ext uri="{C183D7F6-B498-43B3-948B-1728B52AA6E4}">
                <adec:decorative xmlns:adec="http://schemas.microsoft.com/office/drawing/2017/decorative" val="1"/>
              </a:ext>
            </a:extLst>
          </p:cNvPr>
          <p:cNvCxnSpPr/>
          <p:nvPr/>
        </p:nvCxnSpPr>
        <p:spPr>
          <a:xfrm flipH="1">
            <a:off x="5255720" y="4120653"/>
            <a:ext cx="1511300" cy="14287"/>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19"/>
          <p:cNvSpPr>
            <a:spLocks noChangeArrowheads="1"/>
          </p:cNvSpPr>
          <p:nvPr/>
        </p:nvSpPr>
        <p:spPr bwMode="auto">
          <a:xfrm>
            <a:off x="3581211" y="5529122"/>
            <a:ext cx="1439862" cy="936625"/>
          </a:xfrm>
          <a:prstGeom prst="rect">
            <a:avLst/>
          </a:prstGeom>
          <a:solidFill>
            <a:srgbClr val="FFFF66">
              <a:alpha val="39607"/>
            </a:srgbClr>
          </a:solidFill>
          <a:ln w="15875" cap="rnd">
            <a:solidFill>
              <a:srgbClr val="21677E"/>
            </a:solidFill>
            <a:round/>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GB" altLang="en-US" b="1" dirty="0"/>
              <a:t>Publish</a:t>
            </a:r>
            <a:br>
              <a:rPr lang="en-GB" altLang="en-US" b="1" dirty="0"/>
            </a:br>
            <a:r>
              <a:rPr lang="en-GB" altLang="en-US" b="1" dirty="0"/>
              <a:t>papers</a:t>
            </a:r>
            <a:endParaRPr lang="en-GB" altLang="en-US" dirty="0"/>
          </a:p>
        </p:txBody>
      </p:sp>
      <p:cxnSp>
        <p:nvCxnSpPr>
          <p:cNvPr id="34" name="Elbow Connector 54">
            <a:extLst>
              <a:ext uri="{C183D7F6-B498-43B3-948B-1728B52AA6E4}">
                <adec:decorative xmlns:adec="http://schemas.microsoft.com/office/drawing/2017/decorative" val="1"/>
              </a:ext>
            </a:extLst>
          </p:cNvPr>
          <p:cNvCxnSpPr/>
          <p:nvPr/>
        </p:nvCxnSpPr>
        <p:spPr>
          <a:xfrm>
            <a:off x="2217769" y="4437112"/>
            <a:ext cx="1303147" cy="0"/>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54">
            <a:extLst>
              <a:ext uri="{C183D7F6-B498-43B3-948B-1728B52AA6E4}">
                <adec:decorative xmlns:adec="http://schemas.microsoft.com/office/drawing/2017/decorative" val="1"/>
              </a:ext>
            </a:extLst>
          </p:cNvPr>
          <p:cNvCxnSpPr/>
          <p:nvPr/>
        </p:nvCxnSpPr>
        <p:spPr>
          <a:xfrm rot="120000">
            <a:off x="4301142" y="4628824"/>
            <a:ext cx="35309" cy="849861"/>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TextBox 74"/>
          <p:cNvSpPr txBox="1">
            <a:spLocks noChangeArrowheads="1"/>
          </p:cNvSpPr>
          <p:nvPr/>
        </p:nvSpPr>
        <p:spPr bwMode="auto">
          <a:xfrm>
            <a:off x="7072149" y="5646068"/>
            <a:ext cx="15311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en-GB" altLang="en-US" dirty="0"/>
              <a:t>Confidential Information</a:t>
            </a:r>
          </a:p>
        </p:txBody>
      </p:sp>
      <p:sp>
        <p:nvSpPr>
          <p:cNvPr id="22" name="TextBox 75"/>
          <p:cNvSpPr txBox="1">
            <a:spLocks noChangeArrowheads="1"/>
          </p:cNvSpPr>
          <p:nvPr/>
        </p:nvSpPr>
        <p:spPr bwMode="auto">
          <a:xfrm>
            <a:off x="6961024" y="5949280"/>
            <a:ext cx="18085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en-GB" altLang="en-US" dirty="0"/>
              <a:t>Non-Confidential Information</a:t>
            </a:r>
          </a:p>
        </p:txBody>
      </p:sp>
      <p:cxnSp>
        <p:nvCxnSpPr>
          <p:cNvPr id="23" name="Elbow Connector 22">
            <a:extLst>
              <a:ext uri="{C183D7F6-B498-43B3-948B-1728B52AA6E4}">
                <adec:decorative xmlns:adec="http://schemas.microsoft.com/office/drawing/2017/decorative" val="1"/>
              </a:ext>
            </a:extLst>
          </p:cNvPr>
          <p:cNvCxnSpPr/>
          <p:nvPr/>
        </p:nvCxnSpPr>
        <p:spPr>
          <a:xfrm>
            <a:off x="6121236" y="5750843"/>
            <a:ext cx="781050" cy="3175"/>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a:extLst>
              <a:ext uri="{C183D7F6-B498-43B3-948B-1728B52AA6E4}">
                <adec:decorative xmlns:adec="http://schemas.microsoft.com/office/drawing/2017/decorative" val="1"/>
              </a:ext>
            </a:extLst>
          </p:cNvPr>
          <p:cNvCxnSpPr/>
          <p:nvPr/>
        </p:nvCxnSpPr>
        <p:spPr>
          <a:xfrm>
            <a:off x="6075199" y="6073105"/>
            <a:ext cx="828675" cy="1588"/>
          </a:xfrm>
          <a:prstGeom prst="bentConnector3">
            <a:avLst>
              <a:gd name="adj1" fmla="val 50000"/>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3604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C183D7F6-B498-43B3-948B-1728B52AA6E4}">
                <adec:decorative xmlns:adec="http://schemas.microsoft.com/office/drawing/2017/decorative" val="1"/>
              </a:ext>
            </a:extLst>
          </p:cNvPr>
          <p:cNvSpPr>
            <a:spLocks noGrp="1"/>
          </p:cNvSpPr>
          <p:nvPr>
            <p:ph type="subTitle" idx="1"/>
          </p:nvPr>
        </p:nvSpPr>
        <p:spPr>
          <a:xfrm>
            <a:off x="539552" y="1844824"/>
            <a:ext cx="7704856" cy="2592288"/>
          </a:xfrm>
        </p:spPr>
        <p:txBody>
          <a:bodyPr/>
          <a:lstStyle/>
          <a:p>
            <a:endParaRPr lang="en-GB" dirty="0"/>
          </a:p>
          <a:p>
            <a:endParaRPr lang="en-GB" dirty="0"/>
          </a:p>
        </p:txBody>
      </p:sp>
      <p:pic>
        <p:nvPicPr>
          <p:cNvPr id="4" name="Picture 2" descr="Image result for what n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9336" y="2420888"/>
            <a:ext cx="2664296" cy="26642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C183D7F6-B498-43B3-948B-1728B52AA6E4}">
                <adec:decorative xmlns:adec="http://schemas.microsoft.com/office/drawing/2017/decorative" val="1"/>
              </a:ext>
            </a:extLst>
          </p:cNvPr>
          <p:cNvSpPr/>
          <p:nvPr/>
        </p:nvSpPr>
        <p:spPr>
          <a:xfrm>
            <a:off x="1763688" y="5445224"/>
            <a:ext cx="4572000" cy="609398"/>
          </a:xfrm>
          <a:prstGeom prst="rect">
            <a:avLst/>
          </a:prstGeom>
        </p:spPr>
        <p:txBody>
          <a:bodyPr>
            <a:spAutoFit/>
          </a:bodyPr>
          <a:lstStyle/>
          <a:p>
            <a:pPr>
              <a:lnSpc>
                <a:spcPct val="70000"/>
              </a:lnSpc>
              <a:spcBef>
                <a:spcPct val="50000"/>
              </a:spcBef>
            </a:pPr>
            <a:br>
              <a:rPr lang="en-GB" altLang="en-US" dirty="0">
                <a:latin typeface="Arial" panose="020B0604020202020204" pitchFamily="34" charset="0"/>
                <a:cs typeface="Arial" panose="020B0604020202020204" pitchFamily="34" charset="0"/>
              </a:rPr>
            </a:br>
            <a:endParaRPr lang="en-GB" altLang="en-US"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4AEE2CAB-2874-4FEC-8E46-AB5999E0E0FE}"/>
              </a:ext>
            </a:extLst>
          </p:cNvPr>
          <p:cNvSpPr txBox="1">
            <a:spLocks noGrp="1"/>
          </p:cNvSpPr>
          <p:nvPr>
            <p:ph type="title" idx="4294967295"/>
          </p:nvPr>
        </p:nvSpPr>
        <p:spPr>
          <a:xfrm>
            <a:off x="2876328" y="656168"/>
            <a:ext cx="3370312" cy="684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100000"/>
              </a:lnSpc>
              <a:spcBef>
                <a:spcPct val="0"/>
              </a:spcBef>
              <a:buNone/>
              <a:defRPr sz="2800" kern="1200">
                <a:solidFill>
                  <a:schemeClr val="tx1"/>
                </a:solidFill>
                <a:latin typeface="Arial"/>
                <a:ea typeface="+mj-ea"/>
                <a:cs typeface="Arial"/>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4400" b="1" i="0" u="none" strike="noStrike" kern="1200" cap="none" spc="0" normalizeH="0" baseline="0" noProof="0" dirty="0">
                <a:ln>
                  <a:noFill/>
                </a:ln>
                <a:solidFill>
                  <a:schemeClr val="accent1"/>
                </a:solidFill>
                <a:effectLst/>
                <a:uLnTx/>
                <a:uFillTx/>
                <a:latin typeface="+mj-lt"/>
                <a:ea typeface="+mj-ea"/>
                <a:cs typeface="Arial"/>
              </a:rPr>
              <a:t>Questions?</a:t>
            </a:r>
            <a:endParaRPr kumimoji="0" lang="en-GB" sz="4400" b="1" i="0" u="none" strike="noStrike" kern="1200" cap="none" spc="0" normalizeH="0" baseline="0" noProof="0" dirty="0">
              <a:ln>
                <a:noFill/>
              </a:ln>
              <a:solidFill>
                <a:schemeClr val="tx1"/>
              </a:solidFill>
              <a:effectLst/>
              <a:uLnTx/>
              <a:uFillTx/>
              <a:latin typeface="+mj-lt"/>
              <a:ea typeface="+mj-ea"/>
              <a:cs typeface="Arial"/>
            </a:endParaRPr>
          </a:p>
        </p:txBody>
      </p:sp>
    </p:spTree>
    <p:extLst>
      <p:ext uri="{BB962C8B-B14F-4D97-AF65-F5344CB8AC3E}">
        <p14:creationId xmlns:p14="http://schemas.microsoft.com/office/powerpoint/2010/main" val="210659433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p:txBody>
          <a:bodyPr/>
          <a:lstStyle/>
          <a:p>
            <a:pPr eaLnBrk="1" hangingPunct="1"/>
            <a:r>
              <a:rPr lang="en-GB" altLang="en-US" b="1" dirty="0">
                <a:solidFill>
                  <a:schemeClr val="accent1"/>
                </a:solidFill>
              </a:rPr>
              <a:t>Aims</a:t>
            </a:r>
          </a:p>
        </p:txBody>
      </p:sp>
      <p:sp>
        <p:nvSpPr>
          <p:cNvPr id="7171" name="Rectangle 3"/>
          <p:cNvSpPr>
            <a:spLocks noGrp="1" noChangeArrowheads="1"/>
          </p:cNvSpPr>
          <p:nvPr>
            <p:ph idx="1"/>
          </p:nvPr>
        </p:nvSpPr>
        <p:spPr>
          <a:xfrm>
            <a:off x="628650" y="1929384"/>
            <a:ext cx="8362950" cy="4251960"/>
          </a:xfrm>
        </p:spPr>
        <p:txBody>
          <a:bodyPr>
            <a:normAutofit/>
          </a:bodyPr>
          <a:lstStyle/>
          <a:p>
            <a:pPr marL="0" indent="0" eaLnBrk="1" hangingPunct="1">
              <a:buNone/>
            </a:pPr>
            <a:endParaRPr lang="en-GB" altLang="en-US" dirty="0"/>
          </a:p>
          <a:p>
            <a:pPr eaLnBrk="1" hangingPunct="1"/>
            <a:r>
              <a:rPr lang="en-GB" altLang="en-US" dirty="0"/>
              <a:t>Overview of UK Data Protection law and possible changes</a:t>
            </a:r>
          </a:p>
          <a:p>
            <a:pPr eaLnBrk="1" hangingPunct="1"/>
            <a:endParaRPr lang="en-GB" altLang="en-US" dirty="0"/>
          </a:p>
          <a:p>
            <a:pPr eaLnBrk="1" hangingPunct="1"/>
            <a:r>
              <a:rPr lang="en-GB" altLang="en-US" dirty="0"/>
              <a:t>Look at practical applications of the law in health research</a:t>
            </a:r>
          </a:p>
          <a:p>
            <a:pPr eaLnBrk="1" hangingPunct="1"/>
            <a:endParaRPr lang="en-GB" altLang="en-US" dirty="0"/>
          </a:p>
          <a:p>
            <a:pPr eaLnBrk="1" hangingPunct="1"/>
            <a:endParaRPr lang="en-GB" altLang="en-US" dirty="0"/>
          </a:p>
          <a:p>
            <a:pPr marL="0" indent="0" algn="ctr" eaLnBrk="1" hangingPunct="1">
              <a:buNone/>
            </a:pPr>
            <a:endParaRPr lang="en-GB" altLang="en-US" dirty="0"/>
          </a:p>
          <a:p>
            <a:pPr marL="0" indent="0" algn="ctr" eaLnBrk="1" hangingPunct="1">
              <a:buNone/>
            </a:pPr>
            <a:r>
              <a:rPr lang="en-GB" altLang="en-US" dirty="0"/>
              <a:t>Help you understand the kind of issues that need</a:t>
            </a:r>
          </a:p>
          <a:p>
            <a:pPr marL="0" indent="0" algn="ctr" eaLnBrk="1" hangingPunct="1">
              <a:buNone/>
            </a:pPr>
            <a:r>
              <a:rPr lang="en-GB" altLang="en-US" dirty="0"/>
              <a:t>to be considered for research projects</a:t>
            </a:r>
          </a:p>
          <a:p>
            <a:pPr eaLnBrk="1" hangingPunct="1"/>
            <a:endParaRPr lang="en-GB" altLang="en-US" dirty="0"/>
          </a:p>
        </p:txBody>
      </p:sp>
      <p:sp>
        <p:nvSpPr>
          <p:cNvPr id="2" name="Arrow: Down 1">
            <a:extLst>
              <a:ext uri="{FF2B5EF4-FFF2-40B4-BE49-F238E27FC236}">
                <a16:creationId xmlns:a16="http://schemas.microsoft.com/office/drawing/2014/main" id="{1BA77772-8D40-4D2B-B260-CA1A9F9F90EE}"/>
              </a:ext>
              <a:ext uri="{C183D7F6-B498-43B3-948B-1728B52AA6E4}">
                <adec:decorative xmlns:adec="http://schemas.microsoft.com/office/drawing/2017/decorative" val="1"/>
              </a:ext>
            </a:extLst>
          </p:cNvPr>
          <p:cNvSpPr/>
          <p:nvPr/>
        </p:nvSpPr>
        <p:spPr bwMode="auto">
          <a:xfrm>
            <a:off x="4139952" y="3717032"/>
            <a:ext cx="484632" cy="978408"/>
          </a:xfrm>
          <a:prstGeom prst="downArrow">
            <a:avLst/>
          </a:prstGeom>
          <a:solidFill>
            <a:schemeClr val="accent1"/>
          </a:solidFill>
          <a:ln w="508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 charset="0"/>
            </a:endParaRPr>
          </a:p>
        </p:txBody>
      </p:sp>
      <p:pic>
        <p:nvPicPr>
          <p:cNvPr id="5122" name="Picture 2" descr="The Supreme Court and the Great Tomato Controversy - ISCOTUS now">
            <a:extLst>
              <a:ext uri="{FF2B5EF4-FFF2-40B4-BE49-F238E27FC236}">
                <a16:creationId xmlns:a16="http://schemas.microsoft.com/office/drawing/2014/main" id="{1574C3FD-DD21-4F4B-832C-21911303C0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376" y="5265005"/>
            <a:ext cx="935736" cy="935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07376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3206688" y="413170"/>
            <a:ext cx="2730624" cy="809625"/>
          </a:xfrm>
        </p:spPr>
        <p:txBody>
          <a:bodyPr>
            <a:normAutofit fontScale="90000"/>
          </a:bodyPr>
          <a:lstStyle/>
          <a:p>
            <a:pPr eaLnBrk="1" hangingPunct="1"/>
            <a:r>
              <a:rPr lang="en-GB" b="1" dirty="0">
                <a:solidFill>
                  <a:schemeClr val="accent1"/>
                </a:solidFill>
              </a:rPr>
              <a:t>Data Protection</a:t>
            </a:r>
            <a:endParaRPr lang="en-GB" altLang="en-US" b="1" dirty="0">
              <a:solidFill>
                <a:schemeClr val="accent1"/>
              </a:solidFill>
            </a:endParaRPr>
          </a:p>
        </p:txBody>
      </p:sp>
      <p:sp>
        <p:nvSpPr>
          <p:cNvPr id="2" name="Rectangle 1"/>
          <p:cNvSpPr/>
          <p:nvPr/>
        </p:nvSpPr>
        <p:spPr>
          <a:xfrm>
            <a:off x="857208" y="1844824"/>
            <a:ext cx="7747239" cy="2308324"/>
          </a:xfrm>
          <a:prstGeom prst="rect">
            <a:avLst/>
          </a:prstGeom>
        </p:spPr>
        <p:txBody>
          <a:bodyPr wrap="square">
            <a:spAutoFit/>
          </a:bodyPr>
          <a:lstStyle/>
          <a:p>
            <a:pPr marL="0" indent="0">
              <a:buNone/>
            </a:pPr>
            <a:r>
              <a:rPr lang="en-GB" sz="1800" b="1" dirty="0">
                <a:latin typeface="+mj-lt"/>
              </a:rPr>
              <a:t>Processing of Personal Data</a:t>
            </a:r>
          </a:p>
          <a:p>
            <a:endParaRPr lang="en-GB" sz="1800" dirty="0">
              <a:latin typeface="+mj-lt"/>
            </a:endParaRPr>
          </a:p>
          <a:p>
            <a:endParaRPr lang="en-GB" sz="1800" dirty="0">
              <a:latin typeface="+mj-lt"/>
            </a:endParaRPr>
          </a:p>
          <a:p>
            <a:r>
              <a:rPr lang="en-GB" sz="1800" b="1" dirty="0">
                <a:latin typeface="+mj-lt"/>
              </a:rPr>
              <a:t>Data</a:t>
            </a:r>
            <a:r>
              <a:rPr lang="en-GB" sz="1800" dirty="0">
                <a:latin typeface="+mj-lt"/>
              </a:rPr>
              <a:t> relating to </a:t>
            </a:r>
            <a:r>
              <a:rPr lang="en-GB" sz="1800" b="1" dirty="0">
                <a:latin typeface="+mj-lt"/>
              </a:rPr>
              <a:t>living</a:t>
            </a:r>
            <a:r>
              <a:rPr lang="en-GB" sz="1800" dirty="0">
                <a:latin typeface="+mj-lt"/>
              </a:rPr>
              <a:t>, </a:t>
            </a:r>
            <a:r>
              <a:rPr lang="en-GB" sz="1800" b="1" dirty="0">
                <a:latin typeface="+mj-lt"/>
              </a:rPr>
              <a:t>identified or </a:t>
            </a:r>
            <a:r>
              <a:rPr lang="en-GB" sz="1800" b="1" dirty="0">
                <a:solidFill>
                  <a:srgbClr val="920049"/>
                </a:solidFill>
                <a:latin typeface="+mj-lt"/>
              </a:rPr>
              <a:t>identifiable</a:t>
            </a:r>
            <a:r>
              <a:rPr lang="en-GB" sz="1800" b="1" dirty="0">
                <a:latin typeface="+mj-lt"/>
              </a:rPr>
              <a:t> person</a:t>
            </a:r>
            <a:r>
              <a:rPr lang="en-GB" sz="1800" dirty="0">
                <a:latin typeface="+mj-lt"/>
              </a:rPr>
              <a:t> </a:t>
            </a:r>
            <a:r>
              <a:rPr lang="en-US" sz="1800" dirty="0">
                <a:latin typeface="+mj-lt"/>
              </a:rPr>
              <a:t>(on its own or in combination with other data </a:t>
            </a:r>
            <a:r>
              <a:rPr lang="en-US" sz="1800" b="1" dirty="0">
                <a:latin typeface="+mj-lt"/>
              </a:rPr>
              <a:t>you</a:t>
            </a:r>
            <a:r>
              <a:rPr lang="en-US" sz="1800" dirty="0">
                <a:latin typeface="+mj-lt"/>
              </a:rPr>
              <a:t> are </a:t>
            </a:r>
            <a:r>
              <a:rPr lang="en-US" sz="1800" b="1" dirty="0">
                <a:latin typeface="+mj-lt"/>
              </a:rPr>
              <a:t>reasonably likely </a:t>
            </a:r>
            <a:r>
              <a:rPr lang="en-US" sz="1800" dirty="0">
                <a:latin typeface="+mj-lt"/>
              </a:rPr>
              <a:t>to have access to)</a:t>
            </a:r>
          </a:p>
          <a:p>
            <a:endParaRPr lang="en-GB" altLang="en-US" sz="1800" dirty="0">
              <a:latin typeface="+mj-lt"/>
            </a:endParaRPr>
          </a:p>
          <a:p>
            <a:endParaRPr lang="en-GB" altLang="en-US" sz="1800" dirty="0">
              <a:latin typeface="+mj-lt"/>
            </a:endParaRPr>
          </a:p>
          <a:p>
            <a:r>
              <a:rPr lang="en-GB" altLang="en-US" sz="1800" dirty="0">
                <a:latin typeface="+mj-lt"/>
              </a:rPr>
              <a:t>Corporate responsibility and independent of Common Law</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86600" y="5334000"/>
            <a:ext cx="1643427" cy="1230984"/>
          </a:xfrm>
          <a:prstGeom prst="rect">
            <a:avLst/>
          </a:prstGeom>
        </p:spPr>
      </p:pic>
    </p:spTree>
    <p:extLst>
      <p:ext uri="{BB962C8B-B14F-4D97-AF65-F5344CB8AC3E}">
        <p14:creationId xmlns:p14="http://schemas.microsoft.com/office/powerpoint/2010/main" val="38237163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628650" y="365126"/>
            <a:ext cx="7886700" cy="1325563"/>
          </a:xfrm>
        </p:spPr>
        <p:txBody>
          <a:bodyPr/>
          <a:lstStyle/>
          <a:p>
            <a:pPr eaLnBrk="1" hangingPunct="1"/>
            <a:r>
              <a:rPr lang="en-GB" b="1" dirty="0">
                <a:solidFill>
                  <a:schemeClr val="accent1"/>
                </a:solidFill>
              </a:rPr>
              <a:t>Common myths</a:t>
            </a:r>
            <a:endParaRPr lang="en-GB" altLang="en-US" b="1" dirty="0">
              <a:solidFill>
                <a:schemeClr val="accent1"/>
              </a:solidFill>
            </a:endParaRPr>
          </a:p>
        </p:txBody>
      </p:sp>
      <p:sp>
        <p:nvSpPr>
          <p:cNvPr id="2" name="Rectangle 1">
            <a:extLst>
              <a:ext uri="{FF2B5EF4-FFF2-40B4-BE49-F238E27FC236}">
                <a16:creationId xmlns:a16="http://schemas.microsoft.com/office/drawing/2014/main" id="{A2C214B7-D1DC-48E1-AB9C-BF5B89736A19}"/>
              </a:ext>
            </a:extLst>
          </p:cNvPr>
          <p:cNvSpPr/>
          <p:nvPr/>
        </p:nvSpPr>
        <p:spPr>
          <a:xfrm>
            <a:off x="457200" y="1981200"/>
            <a:ext cx="8610600"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All genetic data is personal data </a:t>
            </a:r>
            <a:endParaRPr kumimoji="0" lang="en-GB" sz="1200" b="0" i="0" u="none" strike="noStrike" kern="1200" cap="none" spc="0" normalizeH="0" baseline="0" noProof="0" dirty="0">
              <a:ln>
                <a:noFill/>
              </a:ln>
              <a:solidFill>
                <a:srgbClr val="000000"/>
              </a:solidFill>
              <a:effectLst/>
              <a:uLnTx/>
              <a:uFillTx/>
              <a:latin typeface="Cambria" panose="02040503050406030204" pitchFamily="18" charset="0"/>
              <a:ea typeface="MS Mincho" panose="02020609040205080304" pitchFamily="49" charset="-128"/>
              <a:cs typeface="Times New Roman" panose="02020603050405020304" pitchFamily="18" charset="0"/>
            </a:endParaRPr>
          </a:p>
        </p:txBody>
      </p:sp>
      <p:sp>
        <p:nvSpPr>
          <p:cNvPr id="3" name="TextBox 2">
            <a:extLst>
              <a:ext uri="{FF2B5EF4-FFF2-40B4-BE49-F238E27FC236}">
                <a16:creationId xmlns:a16="http://schemas.microsoft.com/office/drawing/2014/main" id="{DD08D0E5-19C0-4B60-93C2-E10029306960}"/>
              </a:ext>
            </a:extLst>
          </p:cNvPr>
          <p:cNvSpPr txBox="1"/>
          <p:nvPr/>
        </p:nvSpPr>
        <p:spPr>
          <a:xfrm>
            <a:off x="1763688" y="3212976"/>
            <a:ext cx="2448272" cy="1938992"/>
          </a:xfrm>
          <a:prstGeom prst="rect">
            <a:avLst/>
          </a:prstGeom>
          <a:noFill/>
        </p:spPr>
        <p:txBody>
          <a:bodyPr wrap="square" rtlCol="0">
            <a:spAutoFit/>
          </a:bodyPr>
          <a:lstStyle/>
          <a:p>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MS Mincho" panose="02020609040205080304" pitchFamily="49" charset="-128"/>
                <a:cs typeface="Times New Roman" panose="02020603050405020304" pitchFamily="18" charset="0"/>
              </a:rPr>
              <a:t>FALSE</a:t>
            </a:r>
            <a:endParaRPr lang="en-US" b="1"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r>
              <a:rPr lang="en-US" sz="1600" b="1" dirty="0">
                <a:solidFill>
                  <a:srgbClr val="000000"/>
                </a:solidFill>
                <a:latin typeface="Arial" panose="020B0604020202020204" pitchFamily="34" charset="0"/>
                <a:ea typeface="MS Mincho" panose="02020609040205080304" pitchFamily="49" charset="-128"/>
                <a:cs typeface="Times New Roman" panose="02020603050405020304" pitchFamily="18" charset="0"/>
              </a:rPr>
              <a:t>Relatives?</a:t>
            </a:r>
          </a:p>
          <a:p>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r>
              <a:rPr lang="en-US" sz="1600" b="1" dirty="0">
                <a:solidFill>
                  <a:srgbClr val="000000"/>
                </a:solidFill>
                <a:latin typeface="Arial" panose="020B0604020202020204" pitchFamily="34" charset="0"/>
                <a:ea typeface="MS Mincho" panose="02020609040205080304" pitchFamily="49" charset="-128"/>
                <a:cs typeface="Times New Roman" panose="02020603050405020304" pitchFamily="18" charset="0"/>
              </a:rPr>
              <a:t>Genetic data?</a:t>
            </a:r>
          </a:p>
          <a:p>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r>
              <a:rPr lang="en-US" sz="1600" b="1" dirty="0">
                <a:solidFill>
                  <a:srgbClr val="000000"/>
                </a:solidFill>
                <a:latin typeface="Arial" panose="020B0604020202020204" pitchFamily="34" charset="0"/>
                <a:ea typeface="MS Mincho" panose="02020609040205080304" pitchFamily="49" charset="-128"/>
                <a:cs typeface="Times New Roman" panose="02020603050405020304" pitchFamily="18" charset="0"/>
              </a:rPr>
              <a:t>Context?</a:t>
            </a:r>
            <a:endParaRPr kumimoji="0" lang="en-GB" sz="1600" b="0" i="0" u="none" strike="noStrike" kern="1200" cap="none" spc="0" normalizeH="0" baseline="0" noProof="0" dirty="0">
              <a:ln>
                <a:noFill/>
              </a:ln>
              <a:solidFill>
                <a:srgbClr val="000000"/>
              </a:solidFill>
              <a:effectLst/>
              <a:uLnTx/>
              <a:uFillTx/>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99912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628650" y="365126"/>
            <a:ext cx="7886700" cy="1325563"/>
          </a:xfrm>
        </p:spPr>
        <p:txBody>
          <a:bodyPr/>
          <a:lstStyle/>
          <a:p>
            <a:pPr eaLnBrk="1" hangingPunct="1"/>
            <a:r>
              <a:rPr lang="en-GB" b="1" dirty="0">
                <a:solidFill>
                  <a:schemeClr val="accent1"/>
                </a:solidFill>
              </a:rPr>
              <a:t>Common myths</a:t>
            </a:r>
            <a:endParaRPr lang="en-GB" altLang="en-US" b="1" dirty="0">
              <a:solidFill>
                <a:schemeClr val="accent1"/>
              </a:solidFill>
            </a:endParaRPr>
          </a:p>
        </p:txBody>
      </p:sp>
      <p:sp>
        <p:nvSpPr>
          <p:cNvPr id="2" name="Rectangle 1">
            <a:extLst>
              <a:ext uri="{FF2B5EF4-FFF2-40B4-BE49-F238E27FC236}">
                <a16:creationId xmlns:a16="http://schemas.microsoft.com/office/drawing/2014/main" id="{A2C214B7-D1DC-48E1-AB9C-BF5B89736A19}"/>
              </a:ext>
            </a:extLst>
          </p:cNvPr>
          <p:cNvSpPr/>
          <p:nvPr/>
        </p:nvSpPr>
        <p:spPr>
          <a:xfrm>
            <a:off x="457200" y="1981200"/>
            <a:ext cx="8610600"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Consent is the usual lawful basis </a:t>
            </a:r>
            <a:r>
              <a:rPr kumimoji="0" lang="en-GB" sz="18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for processing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personal </a:t>
            </a: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data for research in the UK</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rPr>
              <a:t> </a:t>
            </a:r>
            <a:endParaRPr kumimoji="0" lang="en-GB" sz="1200" b="0" i="0" u="none" strike="noStrike" kern="1200" cap="none" spc="0" normalizeH="0" baseline="0" noProof="0" dirty="0">
              <a:ln>
                <a:noFill/>
              </a:ln>
              <a:solidFill>
                <a:srgbClr val="000000"/>
              </a:solidFill>
              <a:effectLst/>
              <a:uLnTx/>
              <a:uFillTx/>
              <a:latin typeface="Cambria" panose="02040503050406030204" pitchFamily="18" charset="0"/>
              <a:ea typeface="MS Mincho" panose="02020609040205080304" pitchFamily="49" charset="-128"/>
              <a:cs typeface="Times New Roman" panose="02020603050405020304" pitchFamily="18" charset="0"/>
            </a:endParaRPr>
          </a:p>
        </p:txBody>
      </p:sp>
      <p:sp>
        <p:nvSpPr>
          <p:cNvPr id="3" name="TextBox 2">
            <a:extLst>
              <a:ext uri="{FF2B5EF4-FFF2-40B4-BE49-F238E27FC236}">
                <a16:creationId xmlns:a16="http://schemas.microsoft.com/office/drawing/2014/main" id="{CA020561-BFDD-4FB5-9FAE-E047C2B05683}"/>
              </a:ext>
            </a:extLst>
          </p:cNvPr>
          <p:cNvSpPr txBox="1"/>
          <p:nvPr/>
        </p:nvSpPr>
        <p:spPr>
          <a:xfrm>
            <a:off x="2627784" y="3517557"/>
            <a:ext cx="3024336" cy="830997"/>
          </a:xfrm>
          <a:prstGeom prst="rect">
            <a:avLst/>
          </a:prstGeom>
          <a:noFill/>
        </p:spPr>
        <p:txBody>
          <a:bodyPr wrap="square" rtlCol="0">
            <a:spAutoFit/>
          </a:bodyPr>
          <a:lstStyle/>
          <a:p>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MS Mincho" panose="02020609040205080304" pitchFamily="49" charset="-128"/>
                <a:cs typeface="Times New Roman" panose="02020603050405020304" pitchFamily="18" charset="0"/>
              </a:rPr>
              <a:t>FALSE</a:t>
            </a:r>
            <a:endParaRPr kumimoji="0" lang="en-GB" sz="1600" b="0" i="0" u="none" strike="noStrike" kern="1200" cap="none" spc="0" normalizeH="0" baseline="0" noProof="0" dirty="0">
              <a:ln>
                <a:noFill/>
              </a:ln>
              <a:solidFill>
                <a:srgbClr val="FF0000"/>
              </a:solidFill>
              <a:effectLst/>
              <a:uLnTx/>
              <a:uFillTx/>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Tree>
    <p:extLst>
      <p:ext uri="{BB962C8B-B14F-4D97-AF65-F5344CB8AC3E}">
        <p14:creationId xmlns:p14="http://schemas.microsoft.com/office/powerpoint/2010/main" val="30386225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773698" y="476672"/>
            <a:ext cx="4572254" cy="809625"/>
          </a:xfrm>
        </p:spPr>
        <p:txBody>
          <a:bodyPr/>
          <a:lstStyle/>
          <a:p>
            <a:pPr eaLnBrk="1" hangingPunct="1"/>
            <a:r>
              <a:rPr lang="en-GB" b="1" dirty="0">
                <a:solidFill>
                  <a:schemeClr val="accent1"/>
                </a:solidFill>
              </a:rPr>
              <a:t>Data Protection</a:t>
            </a:r>
            <a:endParaRPr lang="en-GB" altLang="en-US" b="1" dirty="0">
              <a:solidFill>
                <a:schemeClr val="accent1"/>
              </a:solidFill>
            </a:endParaRPr>
          </a:p>
        </p:txBody>
      </p:sp>
      <p:sp>
        <p:nvSpPr>
          <p:cNvPr id="2" name="Rectangle 1"/>
          <p:cNvSpPr/>
          <p:nvPr/>
        </p:nvSpPr>
        <p:spPr>
          <a:xfrm>
            <a:off x="1043608" y="2203231"/>
            <a:ext cx="7344816" cy="2031325"/>
          </a:xfrm>
          <a:prstGeom prst="rect">
            <a:avLst/>
          </a:prstGeom>
        </p:spPr>
        <p:txBody>
          <a:bodyPr wrap="square">
            <a:spAutoFit/>
          </a:bodyPr>
          <a:lstStyle/>
          <a:p>
            <a:pPr marL="0" indent="0">
              <a:buNone/>
            </a:pPr>
            <a:r>
              <a:rPr lang="en-GB" dirty="0">
                <a:latin typeface="+mj-lt"/>
              </a:rPr>
              <a:t>GDPR was written to facilitate health research</a:t>
            </a:r>
          </a:p>
          <a:p>
            <a:pPr marL="0" indent="0">
              <a:buNone/>
            </a:pPr>
            <a:endParaRPr lang="en-GB" dirty="0">
              <a:latin typeface="+mj-lt"/>
            </a:endParaRPr>
          </a:p>
          <a:p>
            <a:pPr marL="0" indent="0">
              <a:buNone/>
            </a:pPr>
            <a:endParaRPr lang="en-GB" dirty="0">
              <a:latin typeface="+mj-lt"/>
            </a:endParaRPr>
          </a:p>
          <a:p>
            <a:pPr marL="0" indent="0">
              <a:buNone/>
            </a:pPr>
            <a:r>
              <a:rPr lang="en-GB" dirty="0">
                <a:latin typeface="+mj-lt"/>
              </a:rPr>
              <a:t>Spirit of the law is about people</a:t>
            </a:r>
          </a:p>
          <a:p>
            <a:pPr marL="0" indent="0">
              <a:buNone/>
            </a:pPr>
            <a:endParaRPr lang="en-GB" dirty="0">
              <a:latin typeface="+mj-lt"/>
            </a:endParaRPr>
          </a:p>
          <a:p>
            <a:pPr marL="0" indent="0">
              <a:buNone/>
            </a:pPr>
            <a:endParaRPr lang="en-GB" dirty="0">
              <a:latin typeface="+mj-lt"/>
            </a:endParaRPr>
          </a:p>
          <a:p>
            <a:pPr marL="0" indent="0">
              <a:buNone/>
            </a:pPr>
            <a:r>
              <a:rPr lang="en-GB" dirty="0">
                <a:latin typeface="+mj-lt"/>
              </a:rPr>
              <a:t>Data Protection by ‘default and design’ </a:t>
            </a:r>
          </a:p>
        </p:txBody>
      </p:sp>
      <p:sp>
        <p:nvSpPr>
          <p:cNvPr id="5" name="TextBox 4">
            <a:extLst>
              <a:ext uri="{FF2B5EF4-FFF2-40B4-BE49-F238E27FC236}">
                <a16:creationId xmlns:a16="http://schemas.microsoft.com/office/drawing/2014/main" id="{DE6256D1-D826-4890-912E-DF1BA217AF43}"/>
              </a:ext>
              <a:ext uri="{C183D7F6-B498-43B3-948B-1728B52AA6E4}">
                <adec:decorative xmlns:adec="http://schemas.microsoft.com/office/drawing/2017/decorative" val="1"/>
              </a:ext>
            </a:extLst>
          </p:cNvPr>
          <p:cNvSpPr txBox="1"/>
          <p:nvPr/>
        </p:nvSpPr>
        <p:spPr>
          <a:xfrm>
            <a:off x="4016523" y="3098500"/>
            <a:ext cx="51678" cy="231277"/>
          </a:xfrm>
          <a:prstGeom prst="rect">
            <a:avLst/>
          </a:prstGeom>
          <a:noFill/>
        </p:spPr>
        <p:txBody>
          <a:bodyPr wrap="square" rtlCol="0">
            <a:spAutoFit/>
          </a:bodyPr>
          <a:lstStyle/>
          <a:p>
            <a:endParaRPr lang="en-GB" dirty="0"/>
          </a:p>
        </p:txBody>
      </p:sp>
      <p:sp>
        <p:nvSpPr>
          <p:cNvPr id="10" name="TextBox 9">
            <a:extLst>
              <a:ext uri="{FF2B5EF4-FFF2-40B4-BE49-F238E27FC236}">
                <a16:creationId xmlns:a16="http://schemas.microsoft.com/office/drawing/2014/main" id="{B8680B4C-09B1-4E7A-A0C3-8D6D3501FF8C}"/>
              </a:ext>
              <a:ext uri="{C183D7F6-B498-43B3-948B-1728B52AA6E4}">
                <adec:decorative xmlns:adec="http://schemas.microsoft.com/office/drawing/2017/decorative" val="1"/>
              </a:ext>
            </a:extLst>
          </p:cNvPr>
          <p:cNvSpPr txBox="1"/>
          <p:nvPr/>
        </p:nvSpPr>
        <p:spPr>
          <a:xfrm>
            <a:off x="4580159" y="3692508"/>
            <a:ext cx="51678" cy="231277"/>
          </a:xfrm>
          <a:prstGeom prst="rect">
            <a:avLst/>
          </a:prstGeom>
          <a:noFill/>
        </p:spPr>
        <p:txBody>
          <a:bodyPr wrap="square" rtlCol="0">
            <a:spAutoFit/>
          </a:bodyPr>
          <a:lstStyle/>
          <a:p>
            <a:endParaRPr lang="en-GB" dirty="0"/>
          </a:p>
        </p:txBody>
      </p:sp>
      <p:sp>
        <p:nvSpPr>
          <p:cNvPr id="12" name="TextBox 11">
            <a:extLst>
              <a:ext uri="{FF2B5EF4-FFF2-40B4-BE49-F238E27FC236}">
                <a16:creationId xmlns:a16="http://schemas.microsoft.com/office/drawing/2014/main" id="{6A090584-B6EE-4CAF-AFC9-5C8EC74123BE}"/>
              </a:ext>
              <a:ext uri="{C183D7F6-B498-43B3-948B-1728B52AA6E4}">
                <adec:decorative xmlns:adec="http://schemas.microsoft.com/office/drawing/2017/decorative" val="1"/>
              </a:ext>
            </a:extLst>
          </p:cNvPr>
          <p:cNvSpPr txBox="1"/>
          <p:nvPr/>
        </p:nvSpPr>
        <p:spPr>
          <a:xfrm>
            <a:off x="5345952" y="4253639"/>
            <a:ext cx="51678" cy="231277"/>
          </a:xfrm>
          <a:prstGeom prst="rect">
            <a:avLst/>
          </a:prstGeom>
          <a:noFill/>
        </p:spPr>
        <p:txBody>
          <a:bodyPr wrap="square" rtlCol="0">
            <a:spAutoFit/>
          </a:bodyPr>
          <a:lstStyle/>
          <a:p>
            <a:endParaRPr lang="en-GB" dirty="0"/>
          </a:p>
        </p:txBody>
      </p:sp>
      <p:sp>
        <p:nvSpPr>
          <p:cNvPr id="14" name="TextBox 13">
            <a:extLst>
              <a:ext uri="{FF2B5EF4-FFF2-40B4-BE49-F238E27FC236}">
                <a16:creationId xmlns:a16="http://schemas.microsoft.com/office/drawing/2014/main" id="{440AEFD8-16E3-49B4-89A0-C232D34470EB}"/>
              </a:ext>
              <a:ext uri="{C183D7F6-B498-43B3-948B-1728B52AA6E4}">
                <adec:decorative xmlns:adec="http://schemas.microsoft.com/office/drawing/2017/decorative" val="1"/>
              </a:ext>
            </a:extLst>
          </p:cNvPr>
          <p:cNvSpPr txBox="1"/>
          <p:nvPr/>
        </p:nvSpPr>
        <p:spPr>
          <a:xfrm>
            <a:off x="4029491" y="4773035"/>
            <a:ext cx="51678" cy="231277"/>
          </a:xfrm>
          <a:prstGeom prst="rect">
            <a:avLst/>
          </a:prstGeom>
          <a:noFill/>
        </p:spPr>
        <p:txBody>
          <a:bodyPr wrap="square" rtlCol="0">
            <a:spAutoFit/>
          </a:bodyPr>
          <a:lstStyle/>
          <a:p>
            <a:endParaRPr lang="en-GB" dirty="0"/>
          </a:p>
        </p:txBody>
      </p:sp>
      <p:sp>
        <p:nvSpPr>
          <p:cNvPr id="16" name="TextBox 15">
            <a:extLst>
              <a:ext uri="{FF2B5EF4-FFF2-40B4-BE49-F238E27FC236}">
                <a16:creationId xmlns:a16="http://schemas.microsoft.com/office/drawing/2014/main" id="{C5A82BD7-03FF-4EB7-9CC4-DBA63AE5DDB4}"/>
              </a:ext>
              <a:ext uri="{C183D7F6-B498-43B3-948B-1728B52AA6E4}">
                <adec:decorative xmlns:adec="http://schemas.microsoft.com/office/drawing/2017/decorative" val="1"/>
              </a:ext>
            </a:extLst>
          </p:cNvPr>
          <p:cNvSpPr txBox="1"/>
          <p:nvPr/>
        </p:nvSpPr>
        <p:spPr>
          <a:xfrm>
            <a:off x="4492089" y="5303704"/>
            <a:ext cx="51678" cy="231277"/>
          </a:xfrm>
          <a:prstGeom prst="rect">
            <a:avLst/>
          </a:prstGeom>
          <a:noFill/>
        </p:spPr>
        <p:txBody>
          <a:bodyPr wrap="square" rtlCol="0">
            <a:spAutoFit/>
          </a:bodyPr>
          <a:lstStyle/>
          <a:p>
            <a:endParaRPr lang="en-GB" dirty="0"/>
          </a:p>
        </p:txBody>
      </p:sp>
      <p:pic>
        <p:nvPicPr>
          <p:cNvPr id="4098" name="Picture 2" descr="GDPR: A cheat sheet - TechRepublic">
            <a:extLst>
              <a:ext uri="{FF2B5EF4-FFF2-40B4-BE49-F238E27FC236}">
                <a16:creationId xmlns:a16="http://schemas.microsoft.com/office/drawing/2014/main" id="{97A2B3E1-7A5D-47ED-9399-E223224CC7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5292" y="5137227"/>
            <a:ext cx="2475606" cy="1647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66988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773698" y="476672"/>
            <a:ext cx="2664296" cy="809625"/>
          </a:xfrm>
        </p:spPr>
        <p:txBody>
          <a:bodyPr/>
          <a:lstStyle/>
          <a:p>
            <a:pPr eaLnBrk="1" hangingPunct="1"/>
            <a:r>
              <a:rPr lang="en-GB" b="1" dirty="0">
                <a:solidFill>
                  <a:schemeClr val="accent1"/>
                </a:solidFill>
              </a:rPr>
              <a:t>So What?</a:t>
            </a:r>
            <a:endParaRPr lang="en-GB" altLang="en-US" b="1" dirty="0">
              <a:solidFill>
                <a:schemeClr val="accent1"/>
              </a:solidFill>
            </a:endParaRPr>
          </a:p>
        </p:txBody>
      </p:sp>
      <p:sp>
        <p:nvSpPr>
          <p:cNvPr id="2" name="Rectangle 1"/>
          <p:cNvSpPr/>
          <p:nvPr/>
        </p:nvSpPr>
        <p:spPr>
          <a:xfrm>
            <a:off x="755576" y="1772816"/>
            <a:ext cx="7344816" cy="4524315"/>
          </a:xfrm>
          <a:prstGeom prst="rect">
            <a:avLst/>
          </a:prstGeom>
        </p:spPr>
        <p:txBody>
          <a:bodyPr wrap="square">
            <a:spAutoFit/>
          </a:bodyPr>
          <a:lstStyle/>
          <a:p>
            <a:pPr marL="0" indent="0">
              <a:buNone/>
            </a:pPr>
            <a:r>
              <a:rPr lang="en-GB" sz="1800" b="1" dirty="0">
                <a:latin typeface="+mj-lt"/>
              </a:rPr>
              <a:t>Processing Personal Data subject to UK GDPR</a:t>
            </a:r>
            <a:br>
              <a:rPr lang="en-GB" sz="1800" b="1" dirty="0">
                <a:latin typeface="+mj-lt"/>
              </a:rPr>
            </a:br>
            <a:r>
              <a:rPr lang="en-GB" sz="1800" b="1" dirty="0">
                <a:latin typeface="+mj-lt"/>
              </a:rPr>
              <a:t>The Controller has responsibility for</a:t>
            </a:r>
            <a:r>
              <a:rPr lang="en-GB" sz="1800" dirty="0">
                <a:latin typeface="+mj-lt"/>
              </a:rPr>
              <a:t>:</a:t>
            </a:r>
          </a:p>
          <a:p>
            <a:pPr marL="0" indent="0">
              <a:buNone/>
            </a:pPr>
            <a:endParaRPr lang="en-GB" sz="1800" dirty="0">
              <a:latin typeface="+mj-lt"/>
            </a:endParaRPr>
          </a:p>
          <a:p>
            <a:pPr marL="0" indent="0">
              <a:buNone/>
            </a:pPr>
            <a:r>
              <a:rPr lang="en-GB" sz="1800" dirty="0">
                <a:latin typeface="+mj-lt"/>
              </a:rPr>
              <a:t>Accountability  </a:t>
            </a:r>
          </a:p>
          <a:p>
            <a:pPr marL="0" indent="0">
              <a:buNone/>
            </a:pPr>
            <a:endParaRPr lang="en-GB" sz="1800" dirty="0">
              <a:latin typeface="+mj-lt"/>
            </a:endParaRPr>
          </a:p>
          <a:p>
            <a:pPr marL="0" indent="0">
              <a:buNone/>
            </a:pPr>
            <a:r>
              <a:rPr lang="en-GB" sz="1800" dirty="0">
                <a:latin typeface="+mj-lt"/>
              </a:rPr>
              <a:t>Purpose limitation</a:t>
            </a:r>
            <a:br>
              <a:rPr lang="en-GB" sz="1800" dirty="0">
                <a:latin typeface="+mj-lt"/>
              </a:rPr>
            </a:br>
            <a:endParaRPr lang="en-GB" sz="1800" dirty="0">
              <a:latin typeface="+mj-lt"/>
            </a:endParaRPr>
          </a:p>
          <a:p>
            <a:pPr marL="0" indent="0">
              <a:buNone/>
            </a:pPr>
            <a:r>
              <a:rPr lang="en-GB" sz="1800" dirty="0">
                <a:latin typeface="+mj-lt"/>
              </a:rPr>
              <a:t>Ensuring data minimisation</a:t>
            </a:r>
          </a:p>
          <a:p>
            <a:pPr marL="0" indent="0">
              <a:buNone/>
            </a:pPr>
            <a:endParaRPr lang="en-GB" sz="1800" dirty="0">
              <a:latin typeface="+mj-lt"/>
            </a:endParaRPr>
          </a:p>
          <a:p>
            <a:pPr marL="0" indent="0">
              <a:buNone/>
            </a:pPr>
            <a:r>
              <a:rPr lang="en-GB" sz="1800" dirty="0">
                <a:latin typeface="+mj-lt"/>
              </a:rPr>
              <a:t>Being accurate</a:t>
            </a:r>
          </a:p>
          <a:p>
            <a:pPr marL="0" indent="0">
              <a:buNone/>
            </a:pPr>
            <a:endParaRPr lang="en-GB" sz="1800" dirty="0">
              <a:latin typeface="+mj-lt"/>
            </a:endParaRPr>
          </a:p>
          <a:p>
            <a:pPr marL="0" indent="0">
              <a:buNone/>
            </a:pPr>
            <a:r>
              <a:rPr lang="en-GB" sz="1800" dirty="0">
                <a:latin typeface="+mj-lt"/>
              </a:rPr>
              <a:t>Ensuring security</a:t>
            </a:r>
          </a:p>
          <a:p>
            <a:pPr marL="0" indent="0">
              <a:buNone/>
            </a:pPr>
            <a:endParaRPr lang="en-GB" sz="1800" dirty="0">
              <a:latin typeface="+mj-lt"/>
            </a:endParaRPr>
          </a:p>
          <a:p>
            <a:r>
              <a:rPr lang="en-GB" sz="1800" dirty="0">
                <a:latin typeface="+mj-lt"/>
              </a:rPr>
              <a:t>Storage limitation</a:t>
            </a:r>
          </a:p>
          <a:p>
            <a:endParaRPr lang="en-GB" sz="1800" b="1" dirty="0">
              <a:latin typeface="+mj-lt"/>
            </a:endParaRPr>
          </a:p>
          <a:p>
            <a:r>
              <a:rPr lang="en-GB" sz="1800" b="1" dirty="0">
                <a:latin typeface="+mj-lt"/>
              </a:rPr>
              <a:t>Lawful, fair and transparent</a:t>
            </a:r>
          </a:p>
        </p:txBody>
      </p:sp>
      <p:sp>
        <p:nvSpPr>
          <p:cNvPr id="5" name="TextBox 4">
            <a:extLst>
              <a:ext uri="{FF2B5EF4-FFF2-40B4-BE49-F238E27FC236}">
                <a16:creationId xmlns:a16="http://schemas.microsoft.com/office/drawing/2014/main" id="{DE6256D1-D826-4890-912E-DF1BA217AF43}"/>
              </a:ext>
              <a:ext uri="{C183D7F6-B498-43B3-948B-1728B52AA6E4}">
                <adec:decorative xmlns:adec="http://schemas.microsoft.com/office/drawing/2017/decorative" val="1"/>
              </a:ext>
            </a:extLst>
          </p:cNvPr>
          <p:cNvSpPr txBox="1"/>
          <p:nvPr/>
        </p:nvSpPr>
        <p:spPr>
          <a:xfrm>
            <a:off x="4016523" y="3098500"/>
            <a:ext cx="51678" cy="231277"/>
          </a:xfrm>
          <a:prstGeom prst="rect">
            <a:avLst/>
          </a:prstGeom>
          <a:noFill/>
        </p:spPr>
        <p:txBody>
          <a:bodyPr wrap="square" rtlCol="0">
            <a:spAutoFit/>
          </a:bodyPr>
          <a:lstStyle/>
          <a:p>
            <a:endParaRPr lang="en-GB" dirty="0"/>
          </a:p>
        </p:txBody>
      </p:sp>
      <p:sp>
        <p:nvSpPr>
          <p:cNvPr id="10" name="TextBox 9">
            <a:extLst>
              <a:ext uri="{FF2B5EF4-FFF2-40B4-BE49-F238E27FC236}">
                <a16:creationId xmlns:a16="http://schemas.microsoft.com/office/drawing/2014/main" id="{B8680B4C-09B1-4E7A-A0C3-8D6D3501FF8C}"/>
              </a:ext>
              <a:ext uri="{C183D7F6-B498-43B3-948B-1728B52AA6E4}">
                <adec:decorative xmlns:adec="http://schemas.microsoft.com/office/drawing/2017/decorative" val="1"/>
              </a:ext>
            </a:extLst>
          </p:cNvPr>
          <p:cNvSpPr txBox="1"/>
          <p:nvPr/>
        </p:nvSpPr>
        <p:spPr>
          <a:xfrm>
            <a:off x="4580159" y="3692508"/>
            <a:ext cx="51678" cy="231277"/>
          </a:xfrm>
          <a:prstGeom prst="rect">
            <a:avLst/>
          </a:prstGeom>
          <a:noFill/>
        </p:spPr>
        <p:txBody>
          <a:bodyPr wrap="square" rtlCol="0">
            <a:spAutoFit/>
          </a:bodyPr>
          <a:lstStyle/>
          <a:p>
            <a:endParaRPr lang="en-GB" dirty="0"/>
          </a:p>
        </p:txBody>
      </p:sp>
      <p:sp>
        <p:nvSpPr>
          <p:cNvPr id="12" name="TextBox 11">
            <a:extLst>
              <a:ext uri="{FF2B5EF4-FFF2-40B4-BE49-F238E27FC236}">
                <a16:creationId xmlns:a16="http://schemas.microsoft.com/office/drawing/2014/main" id="{6A090584-B6EE-4CAF-AFC9-5C8EC74123BE}"/>
              </a:ext>
              <a:ext uri="{C183D7F6-B498-43B3-948B-1728B52AA6E4}">
                <adec:decorative xmlns:adec="http://schemas.microsoft.com/office/drawing/2017/decorative" val="1"/>
              </a:ext>
            </a:extLst>
          </p:cNvPr>
          <p:cNvSpPr txBox="1"/>
          <p:nvPr/>
        </p:nvSpPr>
        <p:spPr>
          <a:xfrm>
            <a:off x="5345952" y="4253639"/>
            <a:ext cx="51678" cy="231277"/>
          </a:xfrm>
          <a:prstGeom prst="rect">
            <a:avLst/>
          </a:prstGeom>
          <a:noFill/>
        </p:spPr>
        <p:txBody>
          <a:bodyPr wrap="square" rtlCol="0">
            <a:spAutoFit/>
          </a:bodyPr>
          <a:lstStyle/>
          <a:p>
            <a:endParaRPr lang="en-GB" dirty="0"/>
          </a:p>
        </p:txBody>
      </p:sp>
      <p:sp>
        <p:nvSpPr>
          <p:cNvPr id="14" name="TextBox 13">
            <a:extLst>
              <a:ext uri="{FF2B5EF4-FFF2-40B4-BE49-F238E27FC236}">
                <a16:creationId xmlns:a16="http://schemas.microsoft.com/office/drawing/2014/main" id="{440AEFD8-16E3-49B4-89A0-C232D34470EB}"/>
              </a:ext>
              <a:ext uri="{C183D7F6-B498-43B3-948B-1728B52AA6E4}">
                <adec:decorative xmlns:adec="http://schemas.microsoft.com/office/drawing/2017/decorative" val="1"/>
              </a:ext>
            </a:extLst>
          </p:cNvPr>
          <p:cNvSpPr txBox="1"/>
          <p:nvPr/>
        </p:nvSpPr>
        <p:spPr>
          <a:xfrm>
            <a:off x="4029491" y="4773035"/>
            <a:ext cx="51678" cy="231277"/>
          </a:xfrm>
          <a:prstGeom prst="rect">
            <a:avLst/>
          </a:prstGeom>
          <a:noFill/>
        </p:spPr>
        <p:txBody>
          <a:bodyPr wrap="square" rtlCol="0">
            <a:spAutoFit/>
          </a:bodyPr>
          <a:lstStyle/>
          <a:p>
            <a:endParaRPr lang="en-GB" dirty="0"/>
          </a:p>
        </p:txBody>
      </p:sp>
      <p:sp>
        <p:nvSpPr>
          <p:cNvPr id="16" name="TextBox 15">
            <a:extLst>
              <a:ext uri="{FF2B5EF4-FFF2-40B4-BE49-F238E27FC236}">
                <a16:creationId xmlns:a16="http://schemas.microsoft.com/office/drawing/2014/main" id="{C5A82BD7-03FF-4EB7-9CC4-DBA63AE5DDB4}"/>
              </a:ext>
              <a:ext uri="{C183D7F6-B498-43B3-948B-1728B52AA6E4}">
                <adec:decorative xmlns:adec="http://schemas.microsoft.com/office/drawing/2017/decorative" val="1"/>
              </a:ext>
            </a:extLst>
          </p:cNvPr>
          <p:cNvSpPr txBox="1"/>
          <p:nvPr/>
        </p:nvSpPr>
        <p:spPr>
          <a:xfrm>
            <a:off x="4492089" y="5303704"/>
            <a:ext cx="51678" cy="231277"/>
          </a:xfrm>
          <a:prstGeom prst="rect">
            <a:avLst/>
          </a:prstGeom>
          <a:noFill/>
        </p:spPr>
        <p:txBody>
          <a:bodyPr wrap="square" rtlCol="0">
            <a:spAutoFit/>
          </a:bodyPr>
          <a:lstStyle/>
          <a:p>
            <a:endParaRPr lang="en-GB" dirty="0"/>
          </a:p>
        </p:txBody>
      </p:sp>
      <p:pic>
        <p:nvPicPr>
          <p:cNvPr id="25" name="Picture 8" descr="Green Tick PNG Transparent Image | PNG Mart">
            <a:extLst>
              <a:ext uri="{FF2B5EF4-FFF2-40B4-BE49-F238E27FC236}">
                <a16:creationId xmlns:a16="http://schemas.microsoft.com/office/drawing/2014/main" id="{D6B43F47-F65B-4B67-B8D6-2FC06C52B2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1550" y="2409394"/>
            <a:ext cx="743682" cy="72085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Green Tick PNG Transparent Image | PNG Mart">
            <a:extLst>
              <a:ext uri="{FF2B5EF4-FFF2-40B4-BE49-F238E27FC236}">
                <a16:creationId xmlns:a16="http://schemas.microsoft.com/office/drawing/2014/main" id="{77A01761-3F4E-444D-BA7E-AC51978F48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1550" y="4016190"/>
            <a:ext cx="743682" cy="72085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Green Tick PNG Transparent Image | PNG Mart">
            <a:extLst>
              <a:ext uri="{FF2B5EF4-FFF2-40B4-BE49-F238E27FC236}">
                <a16:creationId xmlns:a16="http://schemas.microsoft.com/office/drawing/2014/main" id="{4B107448-73F6-4C31-8A30-DD136E7767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9835" y="3528224"/>
            <a:ext cx="743682" cy="7208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Green Tick PNG Transparent Image | PNG Mart">
            <a:extLst>
              <a:ext uri="{FF2B5EF4-FFF2-40B4-BE49-F238E27FC236}">
                <a16:creationId xmlns:a16="http://schemas.microsoft.com/office/drawing/2014/main" id="{BFA1CA11-4233-4D0E-9AC5-F2B4AEB50E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6153" y="2961560"/>
            <a:ext cx="743682" cy="72085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Green Tick PNG Transparent Image | PNG Mart">
            <a:extLst>
              <a:ext uri="{FF2B5EF4-FFF2-40B4-BE49-F238E27FC236}">
                <a16:creationId xmlns:a16="http://schemas.microsoft.com/office/drawing/2014/main" id="{DA859749-A694-4D56-AC52-BD280C514D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2936" y="4498937"/>
            <a:ext cx="743682" cy="72085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GDPR: A cheat sheet - TechRepublic">
            <a:extLst>
              <a:ext uri="{FF2B5EF4-FFF2-40B4-BE49-F238E27FC236}">
                <a16:creationId xmlns:a16="http://schemas.microsoft.com/office/drawing/2014/main" id="{97A2B3E1-7A5D-47ED-9399-E223224CC7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630" y="3130244"/>
            <a:ext cx="3172921" cy="21114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Green Tick PNG Transparent Image | PNG Mart">
            <a:extLst>
              <a:ext uri="{FF2B5EF4-FFF2-40B4-BE49-F238E27FC236}">
                <a16:creationId xmlns:a16="http://schemas.microsoft.com/office/drawing/2014/main" id="{9CE1B592-2E9A-4069-8A58-6A11434D1F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7901" y="5137227"/>
            <a:ext cx="743682" cy="72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704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443865" y="-49696"/>
            <a:ext cx="8709660" cy="1434415"/>
          </a:xfrm>
        </p:spPr>
        <p:txBody>
          <a:bodyPr vert="horz" lIns="91440" tIns="45720" rIns="91440" bIns="45720" rtlCol="0" anchor="b">
            <a:normAutofit/>
          </a:bodyPr>
          <a:lstStyle/>
          <a:p>
            <a:pPr defTabSz="914400">
              <a:lnSpc>
                <a:spcPct val="90000"/>
              </a:lnSpc>
            </a:pPr>
            <a:r>
              <a:rPr lang="en-US" sz="3600" b="1" dirty="0">
                <a:solidFill>
                  <a:schemeClr val="accent1"/>
                </a:solidFill>
              </a:rPr>
              <a:t>Lawful basis to process personal data</a:t>
            </a:r>
            <a:endParaRPr lang="en-US" altLang="en-US" sz="3600" b="1" dirty="0">
              <a:solidFill>
                <a:schemeClr val="accent1"/>
              </a:solidFill>
            </a:endParaRPr>
          </a:p>
        </p:txBody>
      </p:sp>
      <p:sp>
        <p:nvSpPr>
          <p:cNvPr id="5" name="Rectangle 4"/>
          <p:cNvSpPr/>
          <p:nvPr/>
        </p:nvSpPr>
        <p:spPr>
          <a:xfrm>
            <a:off x="429368" y="2071316"/>
            <a:ext cx="6428632" cy="4119172"/>
          </a:xfrm>
          <a:prstGeom prst="rect">
            <a:avLst/>
          </a:prstGeom>
        </p:spPr>
        <p:txBody>
          <a:bodyPr vert="horz" lIns="91440" tIns="45720" rIns="91440" bIns="45720" rtlCol="0" anchor="t">
            <a:normAutofit/>
          </a:bodyPr>
          <a:lstStyle/>
          <a:p>
            <a:pPr defTabSz="914400">
              <a:spcAft>
                <a:spcPts val="600"/>
              </a:spcAft>
            </a:pPr>
            <a:r>
              <a:rPr lang="en-US" sz="1600" b="1" dirty="0">
                <a:latin typeface="+mj-lt"/>
              </a:rPr>
              <a:t>Personal data</a:t>
            </a:r>
            <a:br>
              <a:rPr lang="en-US" sz="1600" b="1" dirty="0">
                <a:latin typeface="+mj-lt"/>
              </a:rPr>
            </a:br>
            <a:endParaRPr lang="en-US" sz="1600" b="1" dirty="0">
              <a:latin typeface="+mj-lt"/>
            </a:endParaRPr>
          </a:p>
          <a:p>
            <a:pPr indent="-228600" defTabSz="914400">
              <a:spcAft>
                <a:spcPts val="600"/>
              </a:spcAft>
              <a:buClr>
                <a:srgbClr val="D07232"/>
              </a:buClr>
              <a:buFont typeface="Arial" panose="020B0604020202020204" pitchFamily="34" charset="0"/>
              <a:buChar char="•"/>
            </a:pPr>
            <a:r>
              <a:rPr lang="en-US" sz="1600" dirty="0">
                <a:latin typeface="+mj-lt"/>
              </a:rPr>
              <a:t>Public authorities (Universities)  - ‘task in the public interest’</a:t>
            </a:r>
          </a:p>
          <a:p>
            <a:pPr indent="-228600" defTabSz="914400">
              <a:spcAft>
                <a:spcPts val="600"/>
              </a:spcAft>
              <a:buClr>
                <a:srgbClr val="D07232"/>
              </a:buClr>
              <a:buFont typeface="Arial" panose="020B0604020202020204" pitchFamily="34" charset="0"/>
              <a:buChar char="•"/>
            </a:pPr>
            <a:r>
              <a:rPr lang="en-US" sz="1600" dirty="0">
                <a:latin typeface="+mj-lt"/>
              </a:rPr>
              <a:t>Non-public authorities - ‘legitimate interest’</a:t>
            </a:r>
          </a:p>
          <a:p>
            <a:pPr indent="-228600" defTabSz="914400">
              <a:spcAft>
                <a:spcPts val="600"/>
              </a:spcAft>
              <a:buClr>
                <a:srgbClr val="D07232"/>
              </a:buClr>
              <a:buFont typeface="Arial" panose="020B0604020202020204" pitchFamily="34" charset="0"/>
              <a:buChar char="•"/>
            </a:pPr>
            <a:endParaRPr lang="en-US" sz="1600" dirty="0">
              <a:latin typeface="+mj-lt"/>
            </a:endParaRPr>
          </a:p>
          <a:p>
            <a:pPr defTabSz="914400">
              <a:spcAft>
                <a:spcPts val="600"/>
              </a:spcAft>
            </a:pPr>
            <a:r>
              <a:rPr lang="en-US" sz="1600" b="1" dirty="0">
                <a:latin typeface="+mj-lt"/>
              </a:rPr>
              <a:t>Special categories of personal data</a:t>
            </a:r>
            <a:br>
              <a:rPr lang="en-US" sz="1600" b="1" dirty="0">
                <a:latin typeface="+mj-lt"/>
              </a:rPr>
            </a:br>
            <a:endParaRPr lang="en-US" sz="1600" b="1" dirty="0">
              <a:latin typeface="+mj-lt"/>
            </a:endParaRPr>
          </a:p>
          <a:p>
            <a:pPr marL="285750" indent="-285750" defTabSz="914400">
              <a:spcAft>
                <a:spcPts val="600"/>
              </a:spcAft>
              <a:buClr>
                <a:srgbClr val="D07232"/>
              </a:buClr>
              <a:buFont typeface="Arial" panose="020B0604020202020204" pitchFamily="34" charset="0"/>
              <a:buChar char="•"/>
            </a:pPr>
            <a:r>
              <a:rPr lang="en-US" sz="1600" dirty="0">
                <a:latin typeface="+mj-lt"/>
              </a:rPr>
              <a:t>Processing is necessary for archiving purposes in the public interest, or scientific and historical research purposes or statistical purposes in accordance with Article 89(1)*</a:t>
            </a:r>
          </a:p>
          <a:p>
            <a:pPr indent="-228600" defTabSz="914400">
              <a:spcAft>
                <a:spcPts val="600"/>
              </a:spcAft>
              <a:buClr>
                <a:srgbClr val="D07232"/>
              </a:buClr>
              <a:buFont typeface="Arial" panose="020B0604020202020204" pitchFamily="34" charset="0"/>
              <a:buChar char="•"/>
            </a:pPr>
            <a:endParaRPr lang="en-US" sz="1600" dirty="0">
              <a:latin typeface="+mj-lt"/>
            </a:endParaRPr>
          </a:p>
          <a:p>
            <a:pPr indent="-228600" defTabSz="914400">
              <a:spcAft>
                <a:spcPts val="600"/>
              </a:spcAft>
              <a:buClr>
                <a:srgbClr val="D07232"/>
              </a:buClr>
              <a:buFont typeface="Arial" panose="020B0604020202020204" pitchFamily="34" charset="0"/>
              <a:buChar char="•"/>
            </a:pPr>
            <a:r>
              <a:rPr lang="en-US" sz="1600" dirty="0">
                <a:latin typeface="+mj-lt"/>
              </a:rPr>
              <a:t>*Safeguards protecting the rights and freedoms of data subjects</a:t>
            </a:r>
          </a:p>
        </p:txBody>
      </p:sp>
      <p:pic>
        <p:nvPicPr>
          <p:cNvPr id="6" name="Picture 5">
            <a:extLst>
              <a:ext uri="{FF2B5EF4-FFF2-40B4-BE49-F238E27FC236}">
                <a16:creationId xmlns:a16="http://schemas.microsoft.com/office/drawing/2014/main" id="{D4948AE3-400F-4439-B5B4-82E8E94F32CC}"/>
              </a:ext>
              <a:ext uri="{C183D7F6-B498-43B3-948B-1728B52AA6E4}">
                <adec:decorative xmlns:adec="http://schemas.microsoft.com/office/drawing/2017/decorative" val="1"/>
              </a:ext>
            </a:extLst>
          </p:cNvPr>
          <p:cNvPicPr>
            <a:picLocks noChangeAspect="1"/>
          </p:cNvPicPr>
          <p:nvPr/>
        </p:nvPicPr>
        <p:blipFill rotWithShape="1">
          <a:blip r:embed="rId3"/>
          <a:srcRect l="28986" r="16968"/>
          <a:stretch/>
        </p:blipFill>
        <p:spPr>
          <a:xfrm>
            <a:off x="7452320" y="5001815"/>
            <a:ext cx="1046458" cy="1450311"/>
          </a:xfrm>
          <a:prstGeom prst="rect">
            <a:avLst/>
          </a:prstGeom>
        </p:spPr>
      </p:pic>
    </p:spTree>
    <p:extLst>
      <p:ext uri="{BB962C8B-B14F-4D97-AF65-F5344CB8AC3E}">
        <p14:creationId xmlns:p14="http://schemas.microsoft.com/office/powerpoint/2010/main" val="256613628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artisticGlowDiffused trans="61000"/>
                    </a14:imgEffect>
                  </a14:imgLayer>
                </a14:imgProps>
              </a:ext>
              <a:ext uri="{28A0092B-C50C-407E-A947-70E740481C1C}">
                <a14:useLocalDpi xmlns:a14="http://schemas.microsoft.com/office/drawing/2010/main" val="0"/>
              </a:ext>
            </a:extLst>
          </a:blip>
          <a:srcRect/>
          <a:stretch>
            <a:fillRect/>
          </a:stretch>
        </p:blipFill>
        <p:spPr bwMode="auto">
          <a:xfrm>
            <a:off x="6300192" y="1988840"/>
            <a:ext cx="2592388"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Rectangle 1"/>
          <p:cNvSpPr>
            <a:spLocks noGrp="1" noChangeArrowheads="1"/>
          </p:cNvSpPr>
          <p:nvPr>
            <p:ph type="title" idx="4294967295"/>
          </p:nvPr>
        </p:nvSpPr>
        <p:spPr>
          <a:xfrm>
            <a:off x="457200" y="458788"/>
            <a:ext cx="8153400" cy="809625"/>
          </a:xfrm>
        </p:spPr>
        <p:txBody>
          <a:bodyPr>
            <a:normAutofit/>
          </a:bodyP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sz="3600" b="1" dirty="0">
                <a:solidFill>
                  <a:schemeClr val="accent1"/>
                </a:solidFill>
              </a:rPr>
              <a:t>Consent</a:t>
            </a:r>
          </a:p>
        </p:txBody>
      </p:sp>
      <p:sp>
        <p:nvSpPr>
          <p:cNvPr id="17410" name="Rectangle 2"/>
          <p:cNvSpPr>
            <a:spLocks noChangeArrowheads="1"/>
          </p:cNvSpPr>
          <p:nvPr/>
        </p:nvSpPr>
        <p:spPr bwMode="auto">
          <a:xfrm>
            <a:off x="827584" y="2161881"/>
            <a:ext cx="4392488" cy="2553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i="1">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i="1">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i="1">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i="1">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i="1">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i="1">
                <a:solidFill>
                  <a:srgbClr val="000000"/>
                </a:solidFill>
                <a:latin typeface="Arial" panose="020B0604020202020204" pitchFamily="34" charset="0"/>
                <a:ea typeface="ＭＳ Ｐゴシック" panose="020B0600070205080204" pitchFamily="34" charset="-128"/>
              </a:defRPr>
            </a:lvl9pPr>
          </a:lstStyle>
          <a:p>
            <a:pPr eaLnBrk="1" hangingPunct="1">
              <a:lnSpc>
                <a:spcPct val="100000"/>
              </a:lnSpc>
              <a:spcAft>
                <a:spcPct val="0"/>
              </a:spcAft>
            </a:pPr>
            <a:r>
              <a:rPr lang="en-GB" altLang="en-US" dirty="0">
                <a:latin typeface="+mj-lt"/>
                <a:ea typeface="Microsoft YaHei" panose="020B0503020204020204" pitchFamily="34" charset="-122"/>
              </a:rPr>
              <a:t>Consent can be a lawful basis for data processing, but not for research</a:t>
            </a:r>
          </a:p>
          <a:p>
            <a:pPr eaLnBrk="1" hangingPunct="1">
              <a:lnSpc>
                <a:spcPct val="100000"/>
              </a:lnSpc>
              <a:spcAft>
                <a:spcPct val="0"/>
              </a:spcAft>
            </a:pPr>
            <a:endParaRPr lang="en-GB" altLang="en-US" dirty="0">
              <a:latin typeface="+mj-lt"/>
              <a:ea typeface="Microsoft YaHei" panose="020B0503020204020204" pitchFamily="34" charset="-122"/>
            </a:endParaRPr>
          </a:p>
          <a:p>
            <a:pPr eaLnBrk="1" hangingPunct="1">
              <a:lnSpc>
                <a:spcPct val="100000"/>
              </a:lnSpc>
              <a:spcAft>
                <a:spcPct val="0"/>
              </a:spcAft>
            </a:pPr>
            <a:r>
              <a:rPr lang="en-GB" altLang="en-US" dirty="0">
                <a:latin typeface="+mj-lt"/>
                <a:ea typeface="Microsoft YaHei" panose="020B0503020204020204" pitchFamily="34" charset="-122"/>
              </a:rPr>
              <a:t>Consent is important for:</a:t>
            </a:r>
            <a:br>
              <a:rPr lang="en-GB" altLang="en-US" dirty="0">
                <a:latin typeface="+mj-lt"/>
                <a:ea typeface="Microsoft YaHei" panose="020B0503020204020204" pitchFamily="34" charset="-122"/>
              </a:rPr>
            </a:br>
            <a:endParaRPr lang="en-GB" altLang="en-US" dirty="0">
              <a:latin typeface="+mj-lt"/>
              <a:ea typeface="Microsoft YaHei" panose="020B0503020204020204" pitchFamily="34" charset="-122"/>
            </a:endParaRPr>
          </a:p>
          <a:p>
            <a:pPr eaLnBrk="1" hangingPunct="1">
              <a:lnSpc>
                <a:spcPct val="100000"/>
              </a:lnSpc>
              <a:spcAft>
                <a:spcPct val="0"/>
              </a:spcAft>
            </a:pPr>
            <a:r>
              <a:rPr lang="en-GB" altLang="en-US" dirty="0">
                <a:latin typeface="+mj-lt"/>
                <a:ea typeface="Microsoft YaHei" panose="020B0503020204020204" pitchFamily="34" charset="-122"/>
              </a:rPr>
              <a:t>ethics, transparency, fairness, complying with common law</a:t>
            </a:r>
          </a:p>
        </p:txBody>
      </p:sp>
      <p:sp>
        <p:nvSpPr>
          <p:cNvPr id="5" name="TextBox 4"/>
          <p:cNvSpPr txBox="1"/>
          <p:nvPr/>
        </p:nvSpPr>
        <p:spPr>
          <a:xfrm>
            <a:off x="6989961" y="3284539"/>
            <a:ext cx="1212850" cy="523220"/>
          </a:xfrm>
          <a:prstGeom prst="rect">
            <a:avLst/>
          </a:prstGeom>
          <a:noFill/>
        </p:spPr>
        <p:txBody>
          <a:bodyPr>
            <a:spAutoFit/>
          </a:bodyPr>
          <a:lstStyle/>
          <a:p>
            <a:pPr>
              <a:defRPr/>
            </a:pPr>
            <a:r>
              <a:rPr lang="en-GB" sz="2800" b="1" dirty="0">
                <a:latin typeface="+mn-lt"/>
              </a:rPr>
              <a:t>lawful</a:t>
            </a:r>
          </a:p>
        </p:txBody>
      </p:sp>
      <p:sp>
        <p:nvSpPr>
          <p:cNvPr id="6" name="TextBox 5"/>
          <p:cNvSpPr txBox="1"/>
          <p:nvPr/>
        </p:nvSpPr>
        <p:spPr>
          <a:xfrm>
            <a:off x="7164288" y="3807759"/>
            <a:ext cx="762000" cy="523220"/>
          </a:xfrm>
          <a:prstGeom prst="rect">
            <a:avLst/>
          </a:prstGeom>
          <a:noFill/>
        </p:spPr>
        <p:txBody>
          <a:bodyPr>
            <a:spAutoFit/>
          </a:bodyPr>
          <a:lstStyle/>
          <a:p>
            <a:pPr>
              <a:defRPr/>
            </a:pPr>
            <a:r>
              <a:rPr lang="en-GB" sz="2800" b="1" dirty="0">
                <a:latin typeface="+mn-lt"/>
              </a:rPr>
              <a:t>fair</a:t>
            </a:r>
          </a:p>
        </p:txBody>
      </p:sp>
      <p:sp>
        <p:nvSpPr>
          <p:cNvPr id="7" name="TextBox 6"/>
          <p:cNvSpPr txBox="1"/>
          <p:nvPr/>
        </p:nvSpPr>
        <p:spPr>
          <a:xfrm>
            <a:off x="6588224" y="4331295"/>
            <a:ext cx="2155825" cy="523220"/>
          </a:xfrm>
          <a:prstGeom prst="rect">
            <a:avLst/>
          </a:prstGeom>
          <a:noFill/>
        </p:spPr>
        <p:txBody>
          <a:bodyPr>
            <a:spAutoFit/>
          </a:bodyPr>
          <a:lstStyle/>
          <a:p>
            <a:pPr>
              <a:defRPr/>
            </a:pPr>
            <a:r>
              <a:rPr lang="en-GB" sz="2800" b="1" dirty="0">
                <a:latin typeface="+mn-lt"/>
              </a:rPr>
              <a:t>transparent</a:t>
            </a:r>
          </a:p>
        </p:txBody>
      </p:sp>
    </p:spTree>
    <p:extLst>
      <p:ext uri="{BB962C8B-B14F-4D97-AF65-F5344CB8AC3E}">
        <p14:creationId xmlns:p14="http://schemas.microsoft.com/office/powerpoint/2010/main" val="32619508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
          <p:cNvSpPr txBox="1">
            <a:spLocks noGrp="1" noChangeArrowheads="1"/>
          </p:cNvSpPr>
          <p:nvPr>
            <p:ph type="title" idx="4294967295"/>
          </p:nvPr>
        </p:nvSpPr>
        <p:spPr bwMode="auto">
          <a:xfrm>
            <a:off x="2375693" y="661988"/>
            <a:ext cx="4392613" cy="6858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400">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i="1">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i="1">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i="1">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i="1">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i="1">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i="1">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Lst>
              <a:defRPr/>
            </a:pPr>
            <a:r>
              <a:rPr kumimoji="0" lang="en-GB" altLang="en-US" sz="3600" b="1" i="0" u="none" strike="noStrike" kern="1200" cap="none" spc="0" normalizeH="0" baseline="0" noProof="0" dirty="0">
                <a:ln>
                  <a:noFill/>
                </a:ln>
                <a:solidFill>
                  <a:schemeClr val="accent1"/>
                </a:solidFill>
                <a:effectLst/>
                <a:uLnTx/>
                <a:uFillTx/>
                <a:latin typeface="Arial" panose="020B0604020202020204" pitchFamily="34" charset="0"/>
                <a:ea typeface="ＭＳ Ｐゴシック" panose="020B0600070205080204" pitchFamily="34" charset="-128"/>
                <a:cs typeface="+mn-cs"/>
              </a:rPr>
              <a:t>Transparency</a:t>
            </a:r>
          </a:p>
        </p:txBody>
      </p:sp>
      <p:sp>
        <p:nvSpPr>
          <p:cNvPr id="37891" name="Text Box 2"/>
          <p:cNvSpPr txBox="1">
            <a:spLocks noChangeArrowheads="1"/>
          </p:cNvSpPr>
          <p:nvPr/>
        </p:nvSpPr>
        <p:spPr bwMode="auto">
          <a:xfrm>
            <a:off x="395288" y="1773238"/>
            <a:ext cx="8062912" cy="3687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i="1">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i="1">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i="1">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i="1">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i="1">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i="1">
                <a:solidFill>
                  <a:srgbClr val="000000"/>
                </a:solidFill>
                <a:latin typeface="Arial" panose="020B0604020202020204" pitchFamily="34" charset="0"/>
                <a:ea typeface="ＭＳ Ｐゴシック" panose="020B0600070205080204" pitchFamily="34" charset="-128"/>
              </a:defRPr>
            </a:lvl9pPr>
          </a:lstStyle>
          <a:p>
            <a:pPr eaLnBrk="1">
              <a:lnSpc>
                <a:spcPct val="150000"/>
              </a:lnSpc>
              <a:spcBef>
                <a:spcPts val="600"/>
              </a:spcBef>
              <a:spcAft>
                <a:spcPts val="600"/>
              </a:spcAft>
            </a:pPr>
            <a:r>
              <a:rPr lang="en-GB" altLang="en-US" b="1" dirty="0">
                <a:latin typeface="+mj-lt"/>
              </a:rPr>
              <a:t>By law</a:t>
            </a:r>
            <a:br>
              <a:rPr lang="en-GB" altLang="en-US" sz="1800" dirty="0">
                <a:latin typeface="+mj-lt"/>
              </a:rPr>
            </a:br>
            <a:r>
              <a:rPr lang="en-GB" altLang="en-US" sz="1800" dirty="0">
                <a:latin typeface="+mj-lt"/>
              </a:rPr>
              <a:t>Concise, transparent, intelligible and easily accessible</a:t>
            </a:r>
          </a:p>
          <a:p>
            <a:pPr eaLnBrk="1">
              <a:lnSpc>
                <a:spcPct val="150000"/>
              </a:lnSpc>
              <a:spcBef>
                <a:spcPts val="600"/>
              </a:spcBef>
              <a:spcAft>
                <a:spcPts val="600"/>
              </a:spcAft>
            </a:pPr>
            <a:r>
              <a:rPr lang="en-GB" altLang="en-US" sz="1800" dirty="0">
                <a:latin typeface="+mj-lt"/>
              </a:rPr>
              <a:t>Written in clear and plain language, particularly if addressed to a child</a:t>
            </a:r>
          </a:p>
          <a:p>
            <a:pPr eaLnBrk="1">
              <a:lnSpc>
                <a:spcPct val="150000"/>
              </a:lnSpc>
              <a:spcBef>
                <a:spcPts val="600"/>
              </a:spcBef>
              <a:spcAft>
                <a:spcPts val="600"/>
              </a:spcAft>
            </a:pPr>
            <a:br>
              <a:rPr lang="en-GB" altLang="en-US" sz="1800" dirty="0">
                <a:latin typeface="+mj-lt"/>
              </a:rPr>
            </a:br>
            <a:r>
              <a:rPr lang="en-GB" altLang="en-US" b="1" dirty="0">
                <a:latin typeface="+mj-lt"/>
              </a:rPr>
              <a:t>Best practice</a:t>
            </a:r>
            <a:br>
              <a:rPr lang="en-GB" altLang="en-US" sz="1800" dirty="0">
                <a:latin typeface="+mj-lt"/>
              </a:rPr>
            </a:br>
            <a:r>
              <a:rPr lang="en-GB" altLang="en-US" sz="1800" dirty="0">
                <a:latin typeface="+mj-lt"/>
              </a:rPr>
              <a:t>Layered approach to ensure appropriate transparency</a:t>
            </a:r>
            <a:br>
              <a:rPr lang="en-GB" altLang="en-US" sz="1800" dirty="0">
                <a:latin typeface="+mj-lt"/>
              </a:rPr>
            </a:br>
            <a:r>
              <a:rPr lang="en-GB" altLang="en-US" sz="1800" dirty="0">
                <a:latin typeface="+mj-lt"/>
              </a:rPr>
              <a:t>Living documents, including privacy notices</a:t>
            </a:r>
          </a:p>
        </p:txBody>
      </p:sp>
      <p:pic>
        <p:nvPicPr>
          <p:cNvPr id="37892" name="Picture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5084763"/>
            <a:ext cx="2736850" cy="14779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47813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3568" y="1700808"/>
            <a:ext cx="7272808" cy="2448272"/>
          </a:xfrm>
        </p:spPr>
        <p:txBody>
          <a:bodyPr/>
          <a:lstStyle/>
          <a:p>
            <a:endParaRPr lang="en-GB" dirty="0"/>
          </a:p>
        </p:txBody>
      </p:sp>
      <p:sp>
        <p:nvSpPr>
          <p:cNvPr id="4" name="Title 59"/>
          <p:cNvSpPr>
            <a:spLocks noGrp="1"/>
          </p:cNvSpPr>
          <p:nvPr>
            <p:ph type="ctrTitle"/>
          </p:nvPr>
        </p:nvSpPr>
        <p:spPr bwMode="auto">
          <a:xfrm>
            <a:off x="899592" y="404664"/>
            <a:ext cx="7488832" cy="68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a:bodyPr>
          <a:lstStyle/>
          <a:p>
            <a:pPr algn="ctr" eaLnBrk="1" hangingPunct="1"/>
            <a:r>
              <a:rPr lang="en-US" altLang="en-US" sz="3200" b="1" dirty="0">
                <a:solidFill>
                  <a:schemeClr val="accent1"/>
                </a:solidFill>
                <a:latin typeface="+mj-lt"/>
                <a:cs typeface="Arial" panose="020B0604020202020204" pitchFamily="34" charset="0"/>
              </a:rPr>
              <a:t>Transparency for Research</a:t>
            </a:r>
          </a:p>
        </p:txBody>
      </p:sp>
      <p:sp>
        <p:nvSpPr>
          <p:cNvPr id="5" name="Freeform 2">
            <a:extLst>
              <a:ext uri="{FF2B5EF4-FFF2-40B4-BE49-F238E27FC236}">
                <a16:creationId xmlns:a16="http://schemas.microsoft.com/office/drawing/2014/main" id="{D254385D-3F01-4FFB-BE28-0ECB2B35025E}"/>
              </a:ext>
            </a:extLst>
          </p:cNvPr>
          <p:cNvSpPr>
            <a:spLocks noChangeArrowheads="1"/>
          </p:cNvSpPr>
          <p:nvPr/>
        </p:nvSpPr>
        <p:spPr bwMode="auto">
          <a:xfrm>
            <a:off x="3133725" y="3081338"/>
            <a:ext cx="2857500" cy="2857500"/>
          </a:xfrm>
          <a:custGeom>
            <a:avLst/>
            <a:gdLst>
              <a:gd name="T0" fmla="*/ 0 w 2857887"/>
              <a:gd name="T1" fmla="*/ 1428364 h 2857887"/>
              <a:gd name="T2" fmla="*/ 1428364 w 2857887"/>
              <a:gd name="T3" fmla="*/ 0 h 2857887"/>
              <a:gd name="T4" fmla="*/ 2856727 w 2857887"/>
              <a:gd name="T5" fmla="*/ 1428364 h 2857887"/>
              <a:gd name="T6" fmla="*/ 1428364 w 2857887"/>
              <a:gd name="T7" fmla="*/ 2856727 h 2857887"/>
              <a:gd name="T8" fmla="*/ 0 w 2857887"/>
              <a:gd name="T9" fmla="*/ 1428364 h 2857887"/>
              <a:gd name="T10" fmla="*/ 0 60000 65536"/>
              <a:gd name="T11" fmla="*/ 0 60000 65536"/>
              <a:gd name="T12" fmla="*/ 0 60000 65536"/>
              <a:gd name="T13" fmla="*/ 0 60000 65536"/>
              <a:gd name="T14" fmla="*/ 0 60000 65536"/>
              <a:gd name="T15" fmla="*/ 0 w 2857887"/>
              <a:gd name="T16" fmla="*/ 0 h 2857887"/>
              <a:gd name="T17" fmla="*/ 2857887 w 2857887"/>
              <a:gd name="T18" fmla="*/ 2857887 h 2857887"/>
            </a:gdLst>
            <a:ahLst/>
            <a:cxnLst>
              <a:cxn ang="T10">
                <a:pos x="T0" y="T1"/>
              </a:cxn>
              <a:cxn ang="T11">
                <a:pos x="T2" y="T3"/>
              </a:cxn>
              <a:cxn ang="T12">
                <a:pos x="T4" y="T5"/>
              </a:cxn>
              <a:cxn ang="T13">
                <a:pos x="T6" y="T7"/>
              </a:cxn>
              <a:cxn ang="T14">
                <a:pos x="T8" y="T9"/>
              </a:cxn>
            </a:cxnLst>
            <a:rect l="T15" t="T16" r="T17" b="T18"/>
            <a:pathLst>
              <a:path w="2857887" h="2857887">
                <a:moveTo>
                  <a:pt x="0" y="1428944"/>
                </a:moveTo>
                <a:cubicBezTo>
                  <a:pt x="0" y="639760"/>
                  <a:pt x="639760" y="0"/>
                  <a:pt x="1428944" y="0"/>
                </a:cubicBezTo>
                <a:cubicBezTo>
                  <a:pt x="2218128" y="0"/>
                  <a:pt x="2857888" y="639760"/>
                  <a:pt x="2857888" y="1428944"/>
                </a:cubicBezTo>
                <a:cubicBezTo>
                  <a:pt x="2857888" y="2218128"/>
                  <a:pt x="2218128" y="2857888"/>
                  <a:pt x="1428944" y="2857888"/>
                </a:cubicBezTo>
                <a:cubicBezTo>
                  <a:pt x="639760" y="2857888"/>
                  <a:pt x="0" y="2218128"/>
                  <a:pt x="0" y="1428944"/>
                </a:cubicBezTo>
                <a:close/>
              </a:path>
            </a:pathLst>
          </a:custGeom>
          <a:gradFill rotWithShape="0">
            <a:gsLst>
              <a:gs pos="0">
                <a:srgbClr val="FFB69F"/>
              </a:gs>
              <a:gs pos="100000">
                <a:srgbClr val="D06218"/>
              </a:gs>
            </a:gsLst>
            <a:lin ang="54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4400" tIns="464400" rIns="464400" bIns="464400" anchor="ct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Lst>
              <a:defRPr sz="2400">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Lst>
              <a:defRPr sz="2000" i="1">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Lst>
              <a:defRPr sz="2000" i="1">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i="1">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i="1">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i="1">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i="1">
                <a:solidFill>
                  <a:srgbClr val="000000"/>
                </a:solidFill>
                <a:latin typeface="Arial" panose="020B0604020202020204" pitchFamily="34" charset="0"/>
                <a:ea typeface="ＭＳ Ｐゴシック" panose="020B0600070205080204" pitchFamily="34" charset="-128"/>
              </a:defRPr>
            </a:lvl9pPr>
          </a:lstStyle>
          <a:p>
            <a:pPr algn="ctr" eaLnBrk="1" hangingPunct="1">
              <a:lnSpc>
                <a:spcPct val="90000"/>
              </a:lnSpc>
              <a:spcAft>
                <a:spcPts val="638"/>
              </a:spcAft>
            </a:pPr>
            <a:r>
              <a:rPr lang="en-GB" altLang="en-US" sz="3200">
                <a:ea typeface="Microsoft YaHei" panose="020B0503020204020204" pitchFamily="34" charset="-122"/>
              </a:rPr>
              <a:t>Consent process</a:t>
            </a:r>
          </a:p>
        </p:txBody>
      </p:sp>
      <p:sp>
        <p:nvSpPr>
          <p:cNvPr id="6" name="Freeform 3">
            <a:extLst>
              <a:ext uri="{FF2B5EF4-FFF2-40B4-BE49-F238E27FC236}">
                <a16:creationId xmlns:a16="http://schemas.microsoft.com/office/drawing/2014/main" id="{2B266AC2-1629-4A85-BE85-6A7CE5C7AD25}"/>
              </a:ext>
            </a:extLst>
          </p:cNvPr>
          <p:cNvSpPr>
            <a:spLocks noChangeArrowheads="1"/>
          </p:cNvSpPr>
          <p:nvPr/>
        </p:nvSpPr>
        <p:spPr bwMode="auto">
          <a:xfrm>
            <a:off x="3244850" y="1751013"/>
            <a:ext cx="2079625" cy="2020887"/>
          </a:xfrm>
          <a:custGeom>
            <a:avLst/>
            <a:gdLst>
              <a:gd name="T0" fmla="*/ 0 w 2080356"/>
              <a:gd name="T1" fmla="*/ 1010448 h 2020883"/>
              <a:gd name="T2" fmla="*/ 1039083 w 2080356"/>
              <a:gd name="T3" fmla="*/ 0 h 2020883"/>
              <a:gd name="T4" fmla="*/ 2078164 w 2080356"/>
              <a:gd name="T5" fmla="*/ 1010448 h 2020883"/>
              <a:gd name="T6" fmla="*/ 1039083 w 2080356"/>
              <a:gd name="T7" fmla="*/ 2020896 h 2020883"/>
              <a:gd name="T8" fmla="*/ 0 w 2080356"/>
              <a:gd name="T9" fmla="*/ 1010448 h 2020883"/>
              <a:gd name="T10" fmla="*/ 0 60000 65536"/>
              <a:gd name="T11" fmla="*/ 0 60000 65536"/>
              <a:gd name="T12" fmla="*/ 0 60000 65536"/>
              <a:gd name="T13" fmla="*/ 0 60000 65536"/>
              <a:gd name="T14" fmla="*/ 0 60000 65536"/>
              <a:gd name="T15" fmla="*/ 0 w 2080356"/>
              <a:gd name="T16" fmla="*/ 0 h 2020883"/>
              <a:gd name="T17" fmla="*/ 2080356 w 2080356"/>
              <a:gd name="T18" fmla="*/ 2020883 h 2020883"/>
            </a:gdLst>
            <a:ahLst/>
            <a:cxnLst>
              <a:cxn ang="T10">
                <a:pos x="T0" y="T1"/>
              </a:cxn>
              <a:cxn ang="T11">
                <a:pos x="T2" y="T3"/>
              </a:cxn>
              <a:cxn ang="T12">
                <a:pos x="T4" y="T5"/>
              </a:cxn>
              <a:cxn ang="T13">
                <a:pos x="T6" y="T7"/>
              </a:cxn>
              <a:cxn ang="T14">
                <a:pos x="T8" y="T9"/>
              </a:cxn>
            </a:cxnLst>
            <a:rect l="T15" t="T16" r="T17" b="T18"/>
            <a:pathLst>
              <a:path w="2080356" h="2020883">
                <a:moveTo>
                  <a:pt x="0" y="1010442"/>
                </a:moveTo>
                <a:cubicBezTo>
                  <a:pt x="0" y="452390"/>
                  <a:pt x="465704" y="0"/>
                  <a:pt x="1040178" y="0"/>
                </a:cubicBezTo>
                <a:cubicBezTo>
                  <a:pt x="1614652" y="0"/>
                  <a:pt x="2080356" y="452390"/>
                  <a:pt x="2080356" y="1010442"/>
                </a:cubicBezTo>
                <a:cubicBezTo>
                  <a:pt x="2080356" y="1568494"/>
                  <a:pt x="1614652" y="2020884"/>
                  <a:pt x="1040178" y="2020884"/>
                </a:cubicBezTo>
                <a:cubicBezTo>
                  <a:pt x="465704" y="2020884"/>
                  <a:pt x="0" y="1568494"/>
                  <a:pt x="0" y="1010442"/>
                </a:cubicBezTo>
                <a:close/>
              </a:path>
            </a:pathLst>
          </a:custGeom>
          <a:gradFill rotWithShape="0">
            <a:gsLst>
              <a:gs pos="0">
                <a:srgbClr val="FFC3AD"/>
              </a:gs>
              <a:gs pos="100000">
                <a:srgbClr val="E27D44"/>
              </a:gs>
            </a:gsLst>
            <a:lin ang="54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0200" tIns="331560" rIns="340200" bIns="331560" anchor="ctr"/>
          <a:lstStyle>
            <a:lvl1pPr>
              <a:lnSpc>
                <a:spcPct val="93000"/>
              </a:lnSpc>
              <a:spcAft>
                <a:spcPts val="142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i="1">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i="1">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i="1">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i="1">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i="1">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i="1">
                <a:solidFill>
                  <a:srgbClr val="000000"/>
                </a:solidFill>
                <a:latin typeface="Arial" panose="020B0604020202020204" pitchFamily="34" charset="0"/>
                <a:ea typeface="ＭＳ Ｐゴシック" panose="020B0600070205080204" pitchFamily="34" charset="-128"/>
              </a:defRPr>
            </a:lvl9pPr>
          </a:lstStyle>
          <a:p>
            <a:pPr algn="ctr" eaLnBrk="1" hangingPunct="1">
              <a:lnSpc>
                <a:spcPct val="90000"/>
              </a:lnSpc>
              <a:spcAft>
                <a:spcPts val="638"/>
              </a:spcAft>
            </a:pPr>
            <a:r>
              <a:rPr lang="en-GB" altLang="en-US" sz="2400">
                <a:ea typeface="Microsoft YaHei" panose="020B0503020204020204" pitchFamily="34" charset="-122"/>
              </a:rPr>
              <a:t>Project Website</a:t>
            </a:r>
          </a:p>
        </p:txBody>
      </p:sp>
      <p:sp>
        <p:nvSpPr>
          <p:cNvPr id="7" name="Freeform 4">
            <a:extLst>
              <a:ext uri="{FF2B5EF4-FFF2-40B4-BE49-F238E27FC236}">
                <a16:creationId xmlns:a16="http://schemas.microsoft.com/office/drawing/2014/main" id="{A8BE6098-8718-4254-9AAB-B4FE75F5061B}"/>
              </a:ext>
            </a:extLst>
          </p:cNvPr>
          <p:cNvSpPr>
            <a:spLocks noChangeArrowheads="1"/>
          </p:cNvSpPr>
          <p:nvPr/>
        </p:nvSpPr>
        <p:spPr bwMode="auto">
          <a:xfrm>
            <a:off x="5172075" y="2687638"/>
            <a:ext cx="1035050" cy="996950"/>
          </a:xfrm>
          <a:custGeom>
            <a:avLst/>
            <a:gdLst>
              <a:gd name="T0" fmla="*/ 0 w 1036170"/>
              <a:gd name="T1" fmla="*/ 498510 h 996917"/>
              <a:gd name="T2" fmla="*/ 516407 w 1036170"/>
              <a:gd name="T3" fmla="*/ 0 h 996917"/>
              <a:gd name="T4" fmla="*/ 1032813 w 1036170"/>
              <a:gd name="T5" fmla="*/ 498510 h 996917"/>
              <a:gd name="T6" fmla="*/ 516407 w 1036170"/>
              <a:gd name="T7" fmla="*/ 997017 h 996917"/>
              <a:gd name="T8" fmla="*/ 0 w 1036170"/>
              <a:gd name="T9" fmla="*/ 498510 h 996917"/>
              <a:gd name="T10" fmla="*/ 0 60000 65536"/>
              <a:gd name="T11" fmla="*/ 0 60000 65536"/>
              <a:gd name="T12" fmla="*/ 0 60000 65536"/>
              <a:gd name="T13" fmla="*/ 0 60000 65536"/>
              <a:gd name="T14" fmla="*/ 0 60000 65536"/>
              <a:gd name="T15" fmla="*/ 0 w 1036170"/>
              <a:gd name="T16" fmla="*/ 0 h 996917"/>
              <a:gd name="T17" fmla="*/ 1036170 w 1036170"/>
              <a:gd name="T18" fmla="*/ 996917 h 996917"/>
            </a:gdLst>
            <a:ahLst/>
            <a:cxnLst>
              <a:cxn ang="T10">
                <a:pos x="T0" y="T1"/>
              </a:cxn>
              <a:cxn ang="T11">
                <a:pos x="T2" y="T3"/>
              </a:cxn>
              <a:cxn ang="T12">
                <a:pos x="T4" y="T5"/>
              </a:cxn>
              <a:cxn ang="T13">
                <a:pos x="T6" y="T7"/>
              </a:cxn>
              <a:cxn ang="T14">
                <a:pos x="T8" y="T9"/>
              </a:cxn>
            </a:cxnLst>
            <a:rect l="T15" t="T16" r="T17" b="T18"/>
            <a:pathLst>
              <a:path w="1036170" h="996917">
                <a:moveTo>
                  <a:pt x="0" y="498459"/>
                </a:moveTo>
                <a:cubicBezTo>
                  <a:pt x="0" y="223168"/>
                  <a:pt x="231955" y="0"/>
                  <a:pt x="518085" y="0"/>
                </a:cubicBezTo>
                <a:cubicBezTo>
                  <a:pt x="804215" y="0"/>
                  <a:pt x="1036170" y="223168"/>
                  <a:pt x="1036170" y="498459"/>
                </a:cubicBezTo>
                <a:cubicBezTo>
                  <a:pt x="1036170" y="773750"/>
                  <a:pt x="804215" y="996918"/>
                  <a:pt x="518085" y="996918"/>
                </a:cubicBezTo>
                <a:cubicBezTo>
                  <a:pt x="231955" y="996918"/>
                  <a:pt x="0" y="773750"/>
                  <a:pt x="0" y="498459"/>
                </a:cubicBezTo>
                <a:close/>
              </a:path>
            </a:pathLst>
          </a:custGeom>
          <a:gradFill rotWithShape="0">
            <a:gsLst>
              <a:gs pos="0">
                <a:srgbClr val="FFCFBE"/>
              </a:gs>
              <a:gs pos="100000">
                <a:srgbClr val="E79E7F"/>
              </a:gs>
            </a:gsLst>
            <a:lin ang="54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62000" tIns="156240" rIns="162000" bIns="156240" anchor="ctr"/>
          <a:lstStyle>
            <a:lvl1pPr>
              <a:lnSpc>
                <a:spcPct val="93000"/>
              </a:lnSpc>
              <a:spcAft>
                <a:spcPts val="1425"/>
              </a:spcAft>
              <a:buClr>
                <a:srgbClr val="000000"/>
              </a:buClr>
              <a:buSzPct val="100000"/>
              <a:buFont typeface="Times New Roman" panose="02020603050405020304" pitchFamily="18" charset="0"/>
              <a:tabLst>
                <a:tab pos="723900" algn="l"/>
              </a:tabLst>
              <a:defRPr sz="2000">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723900" algn="l"/>
              </a:tabLst>
              <a:defRPr sz="2400">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723900" algn="l"/>
              </a:tabLst>
              <a:defRPr sz="2000">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723900" algn="l"/>
              </a:tabLst>
              <a:defRPr sz="2000" i="1">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723900" algn="l"/>
              </a:tabLst>
              <a:defRPr sz="2000" i="1">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Lst>
              <a:defRPr sz="2000" i="1">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Lst>
              <a:defRPr sz="2000" i="1">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Lst>
              <a:defRPr sz="2000" i="1">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Lst>
              <a:defRPr sz="2000" i="1">
                <a:solidFill>
                  <a:srgbClr val="000000"/>
                </a:solidFill>
                <a:latin typeface="Arial" panose="020B0604020202020204" pitchFamily="34" charset="0"/>
                <a:ea typeface="ＭＳ Ｐゴシック" panose="020B0600070205080204" pitchFamily="34" charset="-128"/>
              </a:defRPr>
            </a:lvl9pPr>
          </a:lstStyle>
          <a:p>
            <a:pPr algn="ctr" eaLnBrk="1" hangingPunct="1">
              <a:lnSpc>
                <a:spcPct val="90000"/>
              </a:lnSpc>
              <a:spcAft>
                <a:spcPts val="638"/>
              </a:spcAft>
            </a:pPr>
            <a:r>
              <a:rPr lang="en-GB" altLang="en-US" sz="800">
                <a:ea typeface="Microsoft YaHei" panose="020B0503020204020204" pitchFamily="34" charset="-122"/>
              </a:rPr>
              <a:t>Organisational Website</a:t>
            </a:r>
          </a:p>
        </p:txBody>
      </p:sp>
      <p:sp>
        <p:nvSpPr>
          <p:cNvPr id="8" name="Freeform 5">
            <a:extLst>
              <a:ext uri="{FF2B5EF4-FFF2-40B4-BE49-F238E27FC236}">
                <a16:creationId xmlns:a16="http://schemas.microsoft.com/office/drawing/2014/main" id="{41459F76-3135-4CDD-9AD2-895F1745D960}"/>
              </a:ext>
            </a:extLst>
          </p:cNvPr>
          <p:cNvSpPr>
            <a:spLocks noChangeArrowheads="1"/>
          </p:cNvSpPr>
          <p:nvPr/>
        </p:nvSpPr>
        <p:spPr bwMode="auto">
          <a:xfrm>
            <a:off x="2185988" y="4149725"/>
            <a:ext cx="1428750" cy="1428750"/>
          </a:xfrm>
          <a:custGeom>
            <a:avLst/>
            <a:gdLst>
              <a:gd name="T0" fmla="*/ 0 w 1428943"/>
              <a:gd name="T1" fmla="*/ 714183 h 1428943"/>
              <a:gd name="T2" fmla="*/ 714183 w 1428943"/>
              <a:gd name="T3" fmla="*/ 0 h 1428943"/>
              <a:gd name="T4" fmla="*/ 1428365 w 1428943"/>
              <a:gd name="T5" fmla="*/ 714183 h 1428943"/>
              <a:gd name="T6" fmla="*/ 714183 w 1428943"/>
              <a:gd name="T7" fmla="*/ 1428365 h 1428943"/>
              <a:gd name="T8" fmla="*/ 0 w 1428943"/>
              <a:gd name="T9" fmla="*/ 714183 h 1428943"/>
              <a:gd name="T10" fmla="*/ 0 60000 65536"/>
              <a:gd name="T11" fmla="*/ 0 60000 65536"/>
              <a:gd name="T12" fmla="*/ 0 60000 65536"/>
              <a:gd name="T13" fmla="*/ 0 60000 65536"/>
              <a:gd name="T14" fmla="*/ 0 60000 65536"/>
              <a:gd name="T15" fmla="*/ 0 w 1428943"/>
              <a:gd name="T16" fmla="*/ 0 h 1428943"/>
              <a:gd name="T17" fmla="*/ 1428943 w 1428943"/>
              <a:gd name="T18" fmla="*/ 1428943 h 1428943"/>
            </a:gdLst>
            <a:ahLst/>
            <a:cxnLst>
              <a:cxn ang="T10">
                <a:pos x="T0" y="T1"/>
              </a:cxn>
              <a:cxn ang="T11">
                <a:pos x="T2" y="T3"/>
              </a:cxn>
              <a:cxn ang="T12">
                <a:pos x="T4" y="T5"/>
              </a:cxn>
              <a:cxn ang="T13">
                <a:pos x="T6" y="T7"/>
              </a:cxn>
              <a:cxn ang="T14">
                <a:pos x="T8" y="T9"/>
              </a:cxn>
            </a:cxnLst>
            <a:rect l="T15" t="T16" r="T17" b="T18"/>
            <a:pathLst>
              <a:path w="1428943" h="1428943">
                <a:moveTo>
                  <a:pt x="0" y="714472"/>
                </a:moveTo>
                <a:cubicBezTo>
                  <a:pt x="0" y="319880"/>
                  <a:pt x="319880" y="0"/>
                  <a:pt x="714472" y="0"/>
                </a:cubicBezTo>
                <a:cubicBezTo>
                  <a:pt x="1109064" y="0"/>
                  <a:pt x="1428944" y="319880"/>
                  <a:pt x="1428944" y="714472"/>
                </a:cubicBezTo>
                <a:cubicBezTo>
                  <a:pt x="1428944" y="1109064"/>
                  <a:pt x="1109064" y="1428944"/>
                  <a:pt x="714472" y="1428944"/>
                </a:cubicBezTo>
                <a:cubicBezTo>
                  <a:pt x="319880" y="1428944"/>
                  <a:pt x="0" y="1109064"/>
                  <a:pt x="0" y="714472"/>
                </a:cubicBezTo>
                <a:close/>
              </a:path>
            </a:pathLst>
          </a:custGeom>
          <a:gradFill rotWithShape="0">
            <a:gsLst>
              <a:gs pos="0">
                <a:srgbClr val="FFE1D6"/>
              </a:gs>
              <a:gs pos="100000">
                <a:srgbClr val="EEC5B8"/>
              </a:gs>
            </a:gsLst>
            <a:lin ang="54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9680" tIns="229680" rIns="229680" bIns="229680" anchor="ctr"/>
          <a:lstStyle>
            <a:lvl1pPr>
              <a:lnSpc>
                <a:spcPct val="93000"/>
              </a:lnSpc>
              <a:spcAft>
                <a:spcPts val="1425"/>
              </a:spcAft>
              <a:buClr>
                <a:srgbClr val="000000"/>
              </a:buClr>
              <a:buSzPct val="100000"/>
              <a:buFont typeface="Times New Roman" panose="02020603050405020304" pitchFamily="18" charset="0"/>
              <a:tabLst>
                <a:tab pos="723900" algn="l"/>
              </a:tabLst>
              <a:defRPr sz="2000">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723900" algn="l"/>
              </a:tabLst>
              <a:defRPr sz="2400">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723900" algn="l"/>
              </a:tabLst>
              <a:defRPr sz="2000">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723900" algn="l"/>
              </a:tabLst>
              <a:defRPr sz="2000" i="1">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723900" algn="l"/>
              </a:tabLst>
              <a:defRPr sz="2000" i="1">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Lst>
              <a:defRPr sz="2000" i="1">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Lst>
              <a:defRPr sz="2000" i="1">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Lst>
              <a:defRPr sz="2000" i="1">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Lst>
              <a:defRPr sz="2000" i="1">
                <a:solidFill>
                  <a:srgbClr val="000000"/>
                </a:solidFill>
                <a:latin typeface="Arial" panose="020B0604020202020204" pitchFamily="34" charset="0"/>
                <a:ea typeface="ＭＳ Ｐゴシック" panose="020B0600070205080204" pitchFamily="34" charset="-128"/>
              </a:defRPr>
            </a:lvl9pPr>
          </a:lstStyle>
          <a:p>
            <a:pPr algn="ctr" eaLnBrk="1" hangingPunct="1">
              <a:lnSpc>
                <a:spcPct val="90000"/>
              </a:lnSpc>
              <a:spcAft>
                <a:spcPts val="638"/>
              </a:spcAft>
            </a:pPr>
            <a:r>
              <a:rPr lang="en-GB" altLang="en-US" sz="1600">
                <a:ea typeface="Microsoft YaHei" panose="020B0503020204020204" pitchFamily="34" charset="-122"/>
              </a:rPr>
              <a:t>Participant visits</a:t>
            </a:r>
          </a:p>
        </p:txBody>
      </p:sp>
      <p:sp>
        <p:nvSpPr>
          <p:cNvPr id="9" name="Freeform 6">
            <a:extLst>
              <a:ext uri="{FF2B5EF4-FFF2-40B4-BE49-F238E27FC236}">
                <a16:creationId xmlns:a16="http://schemas.microsoft.com/office/drawing/2014/main" id="{0127D309-AAF2-4AEA-96B0-387DFFC2FD9D}"/>
              </a:ext>
            </a:extLst>
          </p:cNvPr>
          <p:cNvSpPr>
            <a:spLocks noChangeArrowheads="1"/>
          </p:cNvSpPr>
          <p:nvPr/>
        </p:nvSpPr>
        <p:spPr bwMode="auto">
          <a:xfrm>
            <a:off x="1287463" y="2249488"/>
            <a:ext cx="1428750" cy="1428750"/>
          </a:xfrm>
          <a:custGeom>
            <a:avLst/>
            <a:gdLst>
              <a:gd name="T0" fmla="*/ 0 w 1428943"/>
              <a:gd name="T1" fmla="*/ 714183 h 1428943"/>
              <a:gd name="T2" fmla="*/ 714183 w 1428943"/>
              <a:gd name="T3" fmla="*/ 0 h 1428943"/>
              <a:gd name="T4" fmla="*/ 1428365 w 1428943"/>
              <a:gd name="T5" fmla="*/ 714183 h 1428943"/>
              <a:gd name="T6" fmla="*/ 714183 w 1428943"/>
              <a:gd name="T7" fmla="*/ 1428365 h 1428943"/>
              <a:gd name="T8" fmla="*/ 0 w 1428943"/>
              <a:gd name="T9" fmla="*/ 714183 h 1428943"/>
              <a:gd name="T10" fmla="*/ 0 60000 65536"/>
              <a:gd name="T11" fmla="*/ 0 60000 65536"/>
              <a:gd name="T12" fmla="*/ 0 60000 65536"/>
              <a:gd name="T13" fmla="*/ 0 60000 65536"/>
              <a:gd name="T14" fmla="*/ 0 60000 65536"/>
              <a:gd name="T15" fmla="*/ 0 w 1428943"/>
              <a:gd name="T16" fmla="*/ 0 h 1428943"/>
              <a:gd name="T17" fmla="*/ 1428943 w 1428943"/>
              <a:gd name="T18" fmla="*/ 1428943 h 1428943"/>
            </a:gdLst>
            <a:ahLst/>
            <a:cxnLst>
              <a:cxn ang="T10">
                <a:pos x="T0" y="T1"/>
              </a:cxn>
              <a:cxn ang="T11">
                <a:pos x="T2" y="T3"/>
              </a:cxn>
              <a:cxn ang="T12">
                <a:pos x="T4" y="T5"/>
              </a:cxn>
              <a:cxn ang="T13">
                <a:pos x="T6" y="T7"/>
              </a:cxn>
              <a:cxn ang="T14">
                <a:pos x="T8" y="T9"/>
              </a:cxn>
            </a:cxnLst>
            <a:rect l="T15" t="T16" r="T17" b="T18"/>
            <a:pathLst>
              <a:path w="1428943" h="1428943">
                <a:moveTo>
                  <a:pt x="0" y="714472"/>
                </a:moveTo>
                <a:cubicBezTo>
                  <a:pt x="0" y="319880"/>
                  <a:pt x="319880" y="0"/>
                  <a:pt x="714472" y="0"/>
                </a:cubicBezTo>
                <a:cubicBezTo>
                  <a:pt x="1109064" y="0"/>
                  <a:pt x="1428944" y="319880"/>
                  <a:pt x="1428944" y="714472"/>
                </a:cubicBezTo>
                <a:cubicBezTo>
                  <a:pt x="1428944" y="1109064"/>
                  <a:pt x="1109064" y="1428944"/>
                  <a:pt x="714472" y="1428944"/>
                </a:cubicBezTo>
                <a:cubicBezTo>
                  <a:pt x="319880" y="1428944"/>
                  <a:pt x="0" y="1109064"/>
                  <a:pt x="0" y="714472"/>
                </a:cubicBezTo>
                <a:close/>
              </a:path>
            </a:pathLst>
          </a:custGeom>
          <a:gradFill rotWithShape="0">
            <a:gsLst>
              <a:gs pos="0">
                <a:srgbClr val="FFCFBE"/>
              </a:gs>
              <a:gs pos="100000">
                <a:srgbClr val="E79E7F"/>
              </a:gs>
            </a:gsLst>
            <a:lin ang="54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32200" tIns="232200" rIns="232200" bIns="232200" anchor="ctr"/>
          <a:lstStyle>
            <a:lvl1pPr>
              <a:lnSpc>
                <a:spcPct val="93000"/>
              </a:lnSpc>
              <a:spcAft>
                <a:spcPts val="1425"/>
              </a:spcAft>
              <a:buClr>
                <a:srgbClr val="000000"/>
              </a:buClr>
              <a:buSzPct val="100000"/>
              <a:buFont typeface="Times New Roman" panose="02020603050405020304" pitchFamily="18" charset="0"/>
              <a:tabLst>
                <a:tab pos="723900" algn="l"/>
              </a:tabLst>
              <a:defRPr sz="2000">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723900" algn="l"/>
              </a:tabLst>
              <a:defRPr sz="2400">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723900" algn="l"/>
              </a:tabLst>
              <a:defRPr sz="2000">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723900" algn="l"/>
              </a:tabLst>
              <a:defRPr sz="2000" i="1">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723900" algn="l"/>
              </a:tabLst>
              <a:defRPr sz="2000" i="1">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Lst>
              <a:defRPr sz="2000" i="1">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Lst>
              <a:defRPr sz="2000" i="1">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Lst>
              <a:defRPr sz="2000" i="1">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Lst>
              <a:defRPr sz="2000" i="1">
                <a:solidFill>
                  <a:srgbClr val="000000"/>
                </a:solidFill>
                <a:latin typeface="Arial" panose="020B0604020202020204" pitchFamily="34" charset="0"/>
                <a:ea typeface="ＭＳ Ｐゴシック" panose="020B0600070205080204" pitchFamily="34" charset="-128"/>
              </a:defRPr>
            </a:lvl9pPr>
          </a:lstStyle>
          <a:p>
            <a:pPr algn="ctr" eaLnBrk="1" hangingPunct="1">
              <a:lnSpc>
                <a:spcPct val="90000"/>
              </a:lnSpc>
              <a:spcAft>
                <a:spcPts val="638"/>
              </a:spcAft>
            </a:pPr>
            <a:r>
              <a:rPr lang="en-GB" altLang="en-US" sz="1800">
                <a:ea typeface="Microsoft YaHei" panose="020B0503020204020204" pitchFamily="34" charset="-122"/>
              </a:rPr>
              <a:t>Press</a:t>
            </a:r>
            <a:br>
              <a:rPr lang="en-GB" altLang="en-US" sz="1800">
                <a:ea typeface="Microsoft YaHei" panose="020B0503020204020204" pitchFamily="34" charset="-122"/>
              </a:rPr>
            </a:br>
            <a:r>
              <a:rPr lang="en-GB" altLang="en-US" sz="1800">
                <a:ea typeface="Microsoft YaHei" panose="020B0503020204020204" pitchFamily="34" charset="-122"/>
              </a:rPr>
              <a:t>releases</a:t>
            </a:r>
          </a:p>
        </p:txBody>
      </p:sp>
      <p:sp>
        <p:nvSpPr>
          <p:cNvPr id="10" name="Freeform 7">
            <a:extLst>
              <a:ext uri="{FF2B5EF4-FFF2-40B4-BE49-F238E27FC236}">
                <a16:creationId xmlns:a16="http://schemas.microsoft.com/office/drawing/2014/main" id="{44C6E372-2EA2-4CC5-9D20-959903B69F07}"/>
              </a:ext>
            </a:extLst>
          </p:cNvPr>
          <p:cNvSpPr>
            <a:spLocks noChangeArrowheads="1"/>
          </p:cNvSpPr>
          <p:nvPr/>
        </p:nvSpPr>
        <p:spPr bwMode="auto">
          <a:xfrm>
            <a:off x="2297113" y="2889250"/>
            <a:ext cx="1573212" cy="1573213"/>
          </a:xfrm>
          <a:custGeom>
            <a:avLst/>
            <a:gdLst>
              <a:gd name="T0" fmla="*/ 0 w 1572967"/>
              <a:gd name="T1" fmla="*/ 786839 h 1572981"/>
              <a:gd name="T2" fmla="*/ 786853 w 1572967"/>
              <a:gd name="T3" fmla="*/ 0 h 1572981"/>
              <a:gd name="T4" fmla="*/ 1573703 w 1572967"/>
              <a:gd name="T5" fmla="*/ 786839 h 1572981"/>
              <a:gd name="T6" fmla="*/ 786853 w 1572967"/>
              <a:gd name="T7" fmla="*/ 1573678 h 1572981"/>
              <a:gd name="T8" fmla="*/ 0 w 1572967"/>
              <a:gd name="T9" fmla="*/ 786839 h 1572981"/>
              <a:gd name="T10" fmla="*/ 0 60000 65536"/>
              <a:gd name="T11" fmla="*/ 0 60000 65536"/>
              <a:gd name="T12" fmla="*/ 0 60000 65536"/>
              <a:gd name="T13" fmla="*/ 0 60000 65536"/>
              <a:gd name="T14" fmla="*/ 0 60000 65536"/>
              <a:gd name="T15" fmla="*/ 0 w 1572967"/>
              <a:gd name="T16" fmla="*/ 0 h 1572981"/>
              <a:gd name="T17" fmla="*/ 1572967 w 1572967"/>
              <a:gd name="T18" fmla="*/ 1572981 h 1572981"/>
            </a:gdLst>
            <a:ahLst/>
            <a:cxnLst>
              <a:cxn ang="T10">
                <a:pos x="T0" y="T1"/>
              </a:cxn>
              <a:cxn ang="T11">
                <a:pos x="T2" y="T3"/>
              </a:cxn>
              <a:cxn ang="T12">
                <a:pos x="T4" y="T5"/>
              </a:cxn>
              <a:cxn ang="T13">
                <a:pos x="T6" y="T7"/>
              </a:cxn>
              <a:cxn ang="T14">
                <a:pos x="T8" y="T9"/>
              </a:cxn>
            </a:cxnLst>
            <a:rect l="T15" t="T16" r="T17" b="T18"/>
            <a:pathLst>
              <a:path w="1572967" h="1572981">
                <a:moveTo>
                  <a:pt x="0" y="786491"/>
                </a:moveTo>
                <a:cubicBezTo>
                  <a:pt x="0" y="352124"/>
                  <a:pt x="352121" y="0"/>
                  <a:pt x="786484" y="0"/>
                </a:cubicBezTo>
                <a:cubicBezTo>
                  <a:pt x="1220847" y="0"/>
                  <a:pt x="1572968" y="352124"/>
                  <a:pt x="1572968" y="786491"/>
                </a:cubicBezTo>
                <a:cubicBezTo>
                  <a:pt x="1572968" y="1220858"/>
                  <a:pt x="1220847" y="1572982"/>
                  <a:pt x="786484" y="1572982"/>
                </a:cubicBezTo>
                <a:cubicBezTo>
                  <a:pt x="352121" y="1572982"/>
                  <a:pt x="0" y="1220858"/>
                  <a:pt x="0" y="786491"/>
                </a:cubicBezTo>
                <a:close/>
              </a:path>
            </a:pathLst>
          </a:custGeom>
          <a:gradFill rotWithShape="0">
            <a:gsLst>
              <a:gs pos="0">
                <a:srgbClr val="FFC3AD"/>
              </a:gs>
              <a:gs pos="100000">
                <a:srgbClr val="E27D44"/>
              </a:gs>
            </a:gsLst>
            <a:lin ang="54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0560" tIns="250560" rIns="250560" bIns="250560" anchor="ctr"/>
          <a:lstStyle>
            <a:lvl1pPr>
              <a:lnSpc>
                <a:spcPct val="93000"/>
              </a:lnSpc>
              <a:spcAft>
                <a:spcPts val="142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i="1">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i="1">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i="1">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i="1">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i="1">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i="1">
                <a:solidFill>
                  <a:srgbClr val="000000"/>
                </a:solidFill>
                <a:latin typeface="Arial" panose="020B0604020202020204" pitchFamily="34" charset="0"/>
                <a:ea typeface="ＭＳ Ｐゴシック" panose="020B0600070205080204" pitchFamily="34" charset="-128"/>
              </a:defRPr>
            </a:lvl9pPr>
          </a:lstStyle>
          <a:p>
            <a:pPr algn="ctr" eaLnBrk="1" hangingPunct="1">
              <a:lnSpc>
                <a:spcPct val="90000"/>
              </a:lnSpc>
              <a:spcAft>
                <a:spcPts val="638"/>
              </a:spcAft>
            </a:pPr>
            <a:r>
              <a:rPr lang="en-GB" altLang="en-US" sz="1600">
                <a:ea typeface="Microsoft YaHei" panose="020B0503020204020204" pitchFamily="34" charset="-122"/>
              </a:rPr>
              <a:t>Project</a:t>
            </a:r>
            <a:br>
              <a:rPr lang="en-GB" altLang="en-US" sz="1600">
                <a:ea typeface="Microsoft YaHei" panose="020B0503020204020204" pitchFamily="34" charset="-122"/>
              </a:rPr>
            </a:br>
            <a:r>
              <a:rPr lang="en-GB" altLang="en-US" sz="1600">
                <a:ea typeface="Microsoft YaHei" panose="020B0503020204020204" pitchFamily="34" charset="-122"/>
              </a:rPr>
              <a:t>newsletters</a:t>
            </a:r>
          </a:p>
        </p:txBody>
      </p:sp>
      <p:sp>
        <p:nvSpPr>
          <p:cNvPr id="11" name="Freeform 8">
            <a:extLst>
              <a:ext uri="{FF2B5EF4-FFF2-40B4-BE49-F238E27FC236}">
                <a16:creationId xmlns:a16="http://schemas.microsoft.com/office/drawing/2014/main" id="{15196269-6C1C-48B9-8F31-369E508C35B6}"/>
              </a:ext>
            </a:extLst>
          </p:cNvPr>
          <p:cNvSpPr>
            <a:spLocks noChangeArrowheads="1"/>
          </p:cNvSpPr>
          <p:nvPr/>
        </p:nvSpPr>
        <p:spPr bwMode="auto">
          <a:xfrm>
            <a:off x="5581650" y="3771900"/>
            <a:ext cx="2014538" cy="1951038"/>
          </a:xfrm>
          <a:custGeom>
            <a:avLst/>
            <a:gdLst>
              <a:gd name="T0" fmla="*/ 0 w 1036170"/>
              <a:gd name="T1" fmla="*/ 3736369 h 996917"/>
              <a:gd name="T2" fmla="*/ 3807451 w 1036170"/>
              <a:gd name="T3" fmla="*/ 0 h 996917"/>
              <a:gd name="T4" fmla="*/ 7614902 w 1036170"/>
              <a:gd name="T5" fmla="*/ 3736369 h 996917"/>
              <a:gd name="T6" fmla="*/ 3807451 w 1036170"/>
              <a:gd name="T7" fmla="*/ 7472736 h 996917"/>
              <a:gd name="T8" fmla="*/ 0 w 1036170"/>
              <a:gd name="T9" fmla="*/ 3736369 h 996917"/>
              <a:gd name="T10" fmla="*/ 0 60000 65536"/>
              <a:gd name="T11" fmla="*/ 0 60000 65536"/>
              <a:gd name="T12" fmla="*/ 0 60000 65536"/>
              <a:gd name="T13" fmla="*/ 0 60000 65536"/>
              <a:gd name="T14" fmla="*/ 0 60000 65536"/>
              <a:gd name="T15" fmla="*/ 0 w 1036170"/>
              <a:gd name="T16" fmla="*/ 0 h 996917"/>
              <a:gd name="T17" fmla="*/ 1036170 w 1036170"/>
              <a:gd name="T18" fmla="*/ 996917 h 996917"/>
            </a:gdLst>
            <a:ahLst/>
            <a:cxnLst>
              <a:cxn ang="T10">
                <a:pos x="T0" y="T1"/>
              </a:cxn>
              <a:cxn ang="T11">
                <a:pos x="T2" y="T3"/>
              </a:cxn>
              <a:cxn ang="T12">
                <a:pos x="T4" y="T5"/>
              </a:cxn>
              <a:cxn ang="T13">
                <a:pos x="T6" y="T7"/>
              </a:cxn>
              <a:cxn ang="T14">
                <a:pos x="T8" y="T9"/>
              </a:cxn>
            </a:cxnLst>
            <a:rect l="T15" t="T16" r="T17" b="T18"/>
            <a:pathLst>
              <a:path w="1036170" h="996917">
                <a:moveTo>
                  <a:pt x="0" y="498459"/>
                </a:moveTo>
                <a:cubicBezTo>
                  <a:pt x="0" y="223168"/>
                  <a:pt x="231955" y="0"/>
                  <a:pt x="518085" y="0"/>
                </a:cubicBezTo>
                <a:cubicBezTo>
                  <a:pt x="804215" y="0"/>
                  <a:pt x="1036170" y="223168"/>
                  <a:pt x="1036170" y="498459"/>
                </a:cubicBezTo>
                <a:cubicBezTo>
                  <a:pt x="1036170" y="773750"/>
                  <a:pt x="804215" y="996918"/>
                  <a:pt x="518085" y="996918"/>
                </a:cubicBezTo>
                <a:cubicBezTo>
                  <a:pt x="231955" y="996918"/>
                  <a:pt x="0" y="773750"/>
                  <a:pt x="0" y="498459"/>
                </a:cubicBezTo>
                <a:close/>
              </a:path>
            </a:pathLst>
          </a:custGeom>
          <a:gradFill rotWithShape="0">
            <a:gsLst>
              <a:gs pos="0">
                <a:srgbClr val="FFCFBE"/>
              </a:gs>
              <a:gs pos="100000">
                <a:srgbClr val="E79E7F"/>
              </a:gs>
            </a:gsLst>
            <a:lin ang="54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62000" tIns="156240" rIns="162000" bIns="156240" anchor="ctr"/>
          <a:lstStyle>
            <a:lvl1pPr>
              <a:lnSpc>
                <a:spcPct val="93000"/>
              </a:lnSpc>
              <a:spcAft>
                <a:spcPts val="142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i="1">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i="1">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i="1">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i="1">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i="1">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i="1">
                <a:solidFill>
                  <a:srgbClr val="000000"/>
                </a:solidFill>
                <a:latin typeface="Arial" panose="020B0604020202020204" pitchFamily="34" charset="0"/>
                <a:ea typeface="ＭＳ Ｐゴシック" panose="020B0600070205080204" pitchFamily="34" charset="-128"/>
              </a:defRPr>
            </a:lvl9pPr>
          </a:lstStyle>
          <a:p>
            <a:pPr algn="ctr" eaLnBrk="1" hangingPunct="1">
              <a:lnSpc>
                <a:spcPct val="90000"/>
              </a:lnSpc>
              <a:spcAft>
                <a:spcPts val="638"/>
              </a:spcAft>
            </a:pPr>
            <a:r>
              <a:rPr lang="en-GB" altLang="en-US" sz="1800" b="1">
                <a:ea typeface="Microsoft YaHei" panose="020B0503020204020204" pitchFamily="34" charset="-122"/>
              </a:rPr>
              <a:t>????????</a:t>
            </a:r>
          </a:p>
        </p:txBody>
      </p:sp>
    </p:spTree>
    <p:extLst>
      <p:ext uri="{BB962C8B-B14F-4D97-AF65-F5344CB8AC3E}">
        <p14:creationId xmlns:p14="http://schemas.microsoft.com/office/powerpoint/2010/main" val="25418785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additive="repl">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additive="repl">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fill="hold" nodeType="clickEffect">
                                  <p:stCondLst>
                                    <p:cond delay="0"/>
                                  </p:stCondLst>
                                  <p:childTnLst>
                                    <p:set>
                                      <p:cBhvr additive="repl">
                                        <p:cTn id="34" dur="1" fill="hold">
                                          <p:stCondLst>
                                            <p:cond delay="0"/>
                                          </p:stCondLst>
                                        </p:cTn>
                                        <p:tgtEl>
                                          <p:spTgt spid="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fill="hold" nodeType="clickEffect">
                                  <p:stCondLst>
                                    <p:cond delay="0"/>
                                  </p:stCondLst>
                                  <p:childTnLst>
                                    <p:set>
                                      <p:cBhvr additive="repl">
                                        <p:cTn id="3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8788"/>
            <a:ext cx="8382000" cy="809625"/>
          </a:xfrm>
        </p:spPr>
        <p:txBody>
          <a:bodyPr/>
          <a:lstStyle/>
          <a:p>
            <a:r>
              <a:rPr lang="en-US" b="1" dirty="0">
                <a:solidFill>
                  <a:schemeClr val="accent1"/>
                </a:solidFill>
              </a:rPr>
              <a:t>Rights and exemptions</a:t>
            </a:r>
          </a:p>
        </p:txBody>
      </p:sp>
      <p:sp>
        <p:nvSpPr>
          <p:cNvPr id="3" name="Content Placeholder 2"/>
          <p:cNvSpPr>
            <a:spLocks noGrp="1"/>
          </p:cNvSpPr>
          <p:nvPr>
            <p:ph idx="1"/>
          </p:nvPr>
        </p:nvSpPr>
        <p:spPr/>
        <p:txBody>
          <a:bodyPr>
            <a:normAutofit lnSpcReduction="10000"/>
          </a:bodyPr>
          <a:lstStyle/>
          <a:p>
            <a:pPr marL="0" indent="0">
              <a:buNone/>
            </a:pPr>
            <a:r>
              <a:rPr lang="en-US" b="1" dirty="0"/>
              <a:t>Subject rights</a:t>
            </a:r>
            <a:br>
              <a:rPr lang="en-US" dirty="0"/>
            </a:br>
            <a:endParaRPr lang="en-US" dirty="0"/>
          </a:p>
          <a:p>
            <a:pPr lvl="1" indent="-342900">
              <a:buClr>
                <a:srgbClr val="D07232"/>
              </a:buClr>
              <a:buFont typeface="Wingdings" charset="2"/>
              <a:buChar char="Ø"/>
            </a:pPr>
            <a:r>
              <a:rPr lang="en-US" dirty="0"/>
              <a:t>Informed</a:t>
            </a:r>
          </a:p>
          <a:p>
            <a:pPr lvl="1" indent="-342900">
              <a:buClr>
                <a:srgbClr val="D07232"/>
              </a:buClr>
              <a:buFont typeface="Wingdings" charset="2"/>
              <a:buChar char="Ø"/>
            </a:pPr>
            <a:r>
              <a:rPr lang="en-US" dirty="0"/>
              <a:t>Erasure of data</a:t>
            </a:r>
          </a:p>
          <a:p>
            <a:pPr lvl="1" indent="-342900">
              <a:buClr>
                <a:srgbClr val="D07232"/>
              </a:buClr>
              <a:buFont typeface="Wingdings" charset="2"/>
              <a:buChar char="Ø"/>
            </a:pPr>
            <a:r>
              <a:rPr lang="en-US" dirty="0"/>
              <a:t>Portability of data</a:t>
            </a:r>
          </a:p>
          <a:p>
            <a:pPr lvl="1" indent="-342900">
              <a:buClr>
                <a:srgbClr val="D07232"/>
              </a:buClr>
              <a:buFont typeface="Wingdings" charset="2"/>
              <a:buChar char="Ø"/>
            </a:pPr>
            <a:r>
              <a:rPr lang="en-US" dirty="0"/>
              <a:t>Objection to processing</a:t>
            </a:r>
          </a:p>
          <a:p>
            <a:pPr lvl="1" indent="-342900">
              <a:buClr>
                <a:srgbClr val="D07232"/>
              </a:buClr>
              <a:buFont typeface="Wingdings" charset="2"/>
              <a:buChar char="Ø"/>
            </a:pPr>
            <a:r>
              <a:rPr lang="en-US" dirty="0"/>
              <a:t>Access by data subject</a:t>
            </a:r>
          </a:p>
          <a:p>
            <a:pPr lvl="1" indent="-342900">
              <a:buClr>
                <a:srgbClr val="D07232"/>
              </a:buClr>
              <a:buFont typeface="Wingdings" charset="2"/>
              <a:buChar char="Ø"/>
            </a:pPr>
            <a:r>
              <a:rPr lang="en-US" dirty="0"/>
              <a:t>Rectification of data</a:t>
            </a:r>
          </a:p>
          <a:p>
            <a:pPr lvl="1" indent="-342900">
              <a:buClr>
                <a:srgbClr val="D07232"/>
              </a:buClr>
              <a:buFont typeface="Wingdings" charset="2"/>
              <a:buChar char="Ø"/>
            </a:pPr>
            <a:r>
              <a:rPr lang="en-US" dirty="0"/>
              <a:t>Restriction of processing</a:t>
            </a:r>
            <a:br>
              <a:rPr lang="en-US" dirty="0"/>
            </a:br>
            <a:endParaRPr lang="en-US" dirty="0">
              <a:solidFill>
                <a:srgbClr val="D07232"/>
              </a:solidFill>
            </a:endParaRPr>
          </a:p>
          <a:p>
            <a:pPr marL="0" indent="0">
              <a:buClr>
                <a:srgbClr val="D07232"/>
              </a:buClr>
              <a:buNone/>
            </a:pPr>
            <a:r>
              <a:rPr lang="en-US" dirty="0">
                <a:solidFill>
                  <a:srgbClr val="D07232"/>
                </a:solidFill>
              </a:rPr>
              <a:t>For research, exemptions from each right are available, but conditional on further safeguards</a:t>
            </a:r>
          </a:p>
          <a:p>
            <a:pPr marL="0" indent="0">
              <a:buClr>
                <a:srgbClr val="D07232"/>
              </a:buClr>
              <a:buNone/>
            </a:pPr>
            <a:endParaRPr lang="en-US" dirty="0"/>
          </a:p>
          <a:p>
            <a:pPr>
              <a:buClr>
                <a:srgbClr val="D07232"/>
              </a:buClr>
              <a:buFont typeface="Wingdings" charset="2"/>
              <a:buChar char="Ø"/>
            </a:pPr>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9800" y="2362200"/>
            <a:ext cx="2895600" cy="2895600"/>
          </a:xfrm>
          <a:prstGeom prst="rect">
            <a:avLst/>
          </a:prstGeom>
        </p:spPr>
      </p:pic>
    </p:spTree>
    <p:extLst>
      <p:ext uri="{BB962C8B-B14F-4D97-AF65-F5344CB8AC3E}">
        <p14:creationId xmlns:p14="http://schemas.microsoft.com/office/powerpoint/2010/main" val="331327762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Legal frameworks</a:t>
            </a:r>
          </a:p>
        </p:txBody>
      </p:sp>
      <p:sp>
        <p:nvSpPr>
          <p:cNvPr id="3" name="Content Placeholder 2"/>
          <p:cNvSpPr>
            <a:spLocks noGrp="1"/>
          </p:cNvSpPr>
          <p:nvPr>
            <p:ph idx="1"/>
          </p:nvPr>
        </p:nvSpPr>
        <p:spPr>
          <a:xfrm>
            <a:off x="539552" y="2105498"/>
            <a:ext cx="8712968" cy="3457102"/>
          </a:xfrm>
        </p:spPr>
        <p:txBody>
          <a:bodyPr>
            <a:normAutofit/>
          </a:bodyPr>
          <a:lstStyle/>
          <a:p>
            <a:pPr marL="0" indent="0">
              <a:buNone/>
            </a:pPr>
            <a:r>
              <a:rPr lang="en-GB" sz="2000" b="1" dirty="0">
                <a:ea typeface="ＭＳ Ｐゴシック"/>
              </a:rPr>
              <a:t>Common Law Duty of Confidentiality</a:t>
            </a:r>
            <a:br>
              <a:rPr lang="en-GB" sz="2000" dirty="0"/>
            </a:br>
            <a:r>
              <a:rPr lang="en-GB" sz="2000" dirty="0">
                <a:ea typeface="ＭＳ Ｐゴシック"/>
              </a:rPr>
              <a:t>Governs who has access to confidential information (e.g. Health Information)</a:t>
            </a:r>
          </a:p>
          <a:p>
            <a:pPr marL="0" indent="0">
              <a:buNone/>
            </a:pPr>
            <a:endParaRPr lang="en-GB" sz="2000" b="1" dirty="0">
              <a:cs typeface="Arial"/>
            </a:endParaRPr>
          </a:p>
          <a:p>
            <a:pPr marL="0" indent="0">
              <a:buNone/>
            </a:pPr>
            <a:r>
              <a:rPr lang="en-GB" sz="2000" b="1" dirty="0">
                <a:ea typeface="ＭＳ Ｐゴシック"/>
              </a:rPr>
              <a:t>UK General Data Protection Regulation and Data Protection Act 2018</a:t>
            </a:r>
            <a:br>
              <a:rPr lang="en-GB" sz="2000" dirty="0">
                <a:ea typeface="ＭＳ Ｐゴシック"/>
              </a:rPr>
            </a:br>
            <a:r>
              <a:rPr lang="en-GB" sz="2000" dirty="0">
                <a:ea typeface="ＭＳ Ｐゴシック"/>
              </a:rPr>
              <a:t>Governs the processing of Personal Data</a:t>
            </a:r>
            <a:br>
              <a:rPr lang="en-GB" sz="2000" dirty="0"/>
            </a:br>
            <a:br>
              <a:rPr lang="en-GB" sz="2000" dirty="0"/>
            </a:br>
            <a:r>
              <a:rPr lang="en-GB" sz="2000" dirty="0">
                <a:ea typeface="ＭＳ Ｐゴシック"/>
              </a:rPr>
              <a:t>Soon to be the </a:t>
            </a:r>
            <a:r>
              <a:rPr lang="en-GB" sz="2000" b="1" dirty="0">
                <a:ea typeface="ＭＳ Ｐゴシック"/>
              </a:rPr>
              <a:t>Data Protection and Digital Information Act</a:t>
            </a:r>
            <a:endParaRPr lang="en-GB" sz="2000" b="1" dirty="0">
              <a:cs typeface="Arial"/>
            </a:endParaRPr>
          </a:p>
        </p:txBody>
      </p:sp>
      <p:pic>
        <p:nvPicPr>
          <p:cNvPr id="4" name="Picture 3">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30330" t="20906" r="28874" b="22412"/>
          <a:stretch>
            <a:fillRect/>
          </a:stretch>
        </p:blipFill>
        <p:spPr bwMode="auto">
          <a:xfrm>
            <a:off x="7668344" y="5290233"/>
            <a:ext cx="847688" cy="1178967"/>
          </a:xfrm>
          <a:prstGeom prst="rect">
            <a:avLst/>
          </a:prstGeom>
          <a:noFill/>
          <a:ln>
            <a:noFill/>
          </a:ln>
          <a:effectLst/>
          <a:extLst>
            <a:ext uri="{909E8E84-426E-40DD-AFC4-6F175D3DCCD1}">
              <a14:hiddenFill xmlns:a14="http://schemas.microsoft.com/office/drawing/2010/main">
                <a:blipFill dpi="0" rotWithShape="0">
                  <a:blip/>
                  <a:srcRect l="30330" t="20906" r="28874" b="22412"/>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6180205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8788"/>
            <a:ext cx="8382000" cy="809625"/>
          </a:xfrm>
        </p:spPr>
        <p:txBody>
          <a:bodyPr/>
          <a:lstStyle/>
          <a:p>
            <a:r>
              <a:rPr lang="en-US" b="1" dirty="0">
                <a:solidFill>
                  <a:schemeClr val="accent1"/>
                </a:solidFill>
              </a:rPr>
              <a:t>Rights and exemptions</a:t>
            </a:r>
          </a:p>
        </p:txBody>
      </p:sp>
      <p:sp>
        <p:nvSpPr>
          <p:cNvPr id="3" name="Content Placeholder 2"/>
          <p:cNvSpPr>
            <a:spLocks noGrp="1"/>
          </p:cNvSpPr>
          <p:nvPr>
            <p:ph idx="1"/>
          </p:nvPr>
        </p:nvSpPr>
        <p:spPr>
          <a:xfrm>
            <a:off x="457200" y="1897200"/>
            <a:ext cx="8435280" cy="4572000"/>
          </a:xfrm>
        </p:spPr>
        <p:txBody>
          <a:bodyPr/>
          <a:lstStyle/>
          <a:p>
            <a:pPr marL="0" indent="0">
              <a:buNone/>
            </a:pPr>
            <a:r>
              <a:rPr lang="en-US" sz="2400" dirty="0"/>
              <a:t>Exemptions from each right are conditional on further safeguards, such as:</a:t>
            </a:r>
          </a:p>
          <a:p>
            <a:pPr marL="0" indent="0" algn="ctr" eaLnBrk="1">
              <a:spcBef>
                <a:spcPts val="400"/>
              </a:spcBef>
              <a:buNone/>
            </a:pPr>
            <a:endParaRPr lang="en-GB" altLang="en-US" sz="2400" b="1" dirty="0"/>
          </a:p>
          <a:p>
            <a:pPr marL="0" indent="0" algn="ctr" eaLnBrk="1">
              <a:spcBef>
                <a:spcPts val="400"/>
              </a:spcBef>
              <a:buNone/>
            </a:pPr>
            <a:r>
              <a:rPr lang="en-GB" altLang="en-US" sz="2400" b="1" dirty="0"/>
              <a:t>Likely to render research impossible or to seriously impair achievement of research objectives</a:t>
            </a:r>
          </a:p>
        </p:txBody>
      </p:sp>
      <p:pic>
        <p:nvPicPr>
          <p:cNvPr id="6" name="Picture 3">
            <a:extLst>
              <a:ext uri="{FF2B5EF4-FFF2-40B4-BE49-F238E27FC236}">
                <a16:creationId xmlns:a16="http://schemas.microsoft.com/office/drawing/2014/main" id="{172009E9-15E5-4C54-AA01-407D97C2260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14684" y="5053012"/>
            <a:ext cx="2581275"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37041C64-B7A8-48CA-A654-9E92F0BE44F0}"/>
              </a:ext>
            </a:extLst>
          </p:cNvPr>
          <p:cNvSpPr txBox="1"/>
          <p:nvPr/>
        </p:nvSpPr>
        <p:spPr>
          <a:xfrm>
            <a:off x="609600" y="4683680"/>
            <a:ext cx="5410200" cy="830997"/>
          </a:xfrm>
          <a:prstGeom prst="rect">
            <a:avLst/>
          </a:prstGeom>
          <a:noFill/>
        </p:spPr>
        <p:txBody>
          <a:bodyPr wrap="square" rtlCol="0">
            <a:spAutoFit/>
          </a:bodyPr>
          <a:lstStyle/>
          <a:p>
            <a:r>
              <a:rPr lang="en-US" sz="2400" dirty="0">
                <a:latin typeface="+mj-lt"/>
              </a:rPr>
              <a:t>Talk </a:t>
            </a:r>
            <a:r>
              <a:rPr lang="en-US" sz="2400">
                <a:latin typeface="+mj-lt"/>
              </a:rPr>
              <a:t>to your </a:t>
            </a:r>
            <a:r>
              <a:rPr lang="en-US" sz="2400" dirty="0">
                <a:latin typeface="+mj-lt"/>
              </a:rPr>
              <a:t>Data Protection Officer</a:t>
            </a:r>
          </a:p>
          <a:p>
            <a:endParaRPr lang="en-GB" dirty="0"/>
          </a:p>
        </p:txBody>
      </p:sp>
    </p:spTree>
    <p:extLst>
      <p:ext uri="{BB962C8B-B14F-4D97-AF65-F5344CB8AC3E}">
        <p14:creationId xmlns:p14="http://schemas.microsoft.com/office/powerpoint/2010/main" val="200691990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Exemption to subject rights</a:t>
            </a:r>
          </a:p>
        </p:txBody>
      </p:sp>
      <p:sp>
        <p:nvSpPr>
          <p:cNvPr id="10" name="Rectangle 9"/>
          <p:cNvSpPr/>
          <p:nvPr/>
        </p:nvSpPr>
        <p:spPr>
          <a:xfrm>
            <a:off x="638174" y="2514600"/>
            <a:ext cx="5534025" cy="2800767"/>
          </a:xfrm>
          <a:prstGeom prst="rect">
            <a:avLst/>
          </a:prstGeom>
        </p:spPr>
        <p:txBody>
          <a:bodyPr wrap="square">
            <a:spAutoFit/>
          </a:bodyPr>
          <a:lstStyle/>
          <a:p>
            <a:pPr marL="0" indent="0">
              <a:buNone/>
            </a:pPr>
            <a:r>
              <a:rPr lang="en-US" sz="2000" dirty="0">
                <a:latin typeface="+mj-lt"/>
                <a:cs typeface="Arial"/>
              </a:rPr>
              <a:t>Just because you have exemptions </a:t>
            </a:r>
            <a:r>
              <a:rPr lang="en-GB" sz="2000" dirty="0">
                <a:latin typeface="+mj-lt"/>
                <a:cs typeface="Arial"/>
              </a:rPr>
              <a:t>-</a:t>
            </a:r>
            <a:r>
              <a:rPr lang="en-US" sz="2000" dirty="0">
                <a:latin typeface="+mj-lt"/>
                <a:cs typeface="Arial"/>
              </a:rPr>
              <a:t> </a:t>
            </a:r>
          </a:p>
          <a:p>
            <a:pPr marL="0" indent="0">
              <a:buNone/>
            </a:pPr>
            <a:r>
              <a:rPr lang="en-US" sz="2000" dirty="0">
                <a:latin typeface="+mj-lt"/>
                <a:cs typeface="Arial"/>
              </a:rPr>
              <a:t>doesn’t mean you have to use them</a:t>
            </a:r>
          </a:p>
          <a:p>
            <a:pPr marL="0" indent="0">
              <a:buNone/>
            </a:pPr>
            <a:endParaRPr lang="en-US" sz="2000" dirty="0">
              <a:latin typeface="+mj-lt"/>
              <a:cs typeface="Arial"/>
            </a:endParaRPr>
          </a:p>
          <a:p>
            <a:r>
              <a:rPr lang="en-GB" sz="2000" dirty="0">
                <a:latin typeface="+mj-lt"/>
                <a:cs typeface="Arial"/>
              </a:rPr>
              <a:t>Building public trust in research is important</a:t>
            </a:r>
          </a:p>
          <a:p>
            <a:endParaRPr lang="en-GB" sz="2000" dirty="0">
              <a:latin typeface="+mj-lt"/>
              <a:cs typeface="Arial"/>
            </a:endParaRPr>
          </a:p>
          <a:p>
            <a:r>
              <a:rPr lang="en-GB" sz="2000" dirty="0">
                <a:latin typeface="+mj-lt"/>
                <a:cs typeface="Arial"/>
              </a:rPr>
              <a:t>Be </a:t>
            </a:r>
            <a:r>
              <a:rPr lang="en-GB" sz="2000" b="1" dirty="0">
                <a:latin typeface="+mj-lt"/>
                <a:cs typeface="Arial"/>
              </a:rPr>
              <a:t>fair</a:t>
            </a:r>
            <a:r>
              <a:rPr lang="en-GB" sz="2000" dirty="0">
                <a:latin typeface="+mj-lt"/>
                <a:cs typeface="Arial"/>
              </a:rPr>
              <a:t> - depends on what you can offer participants</a:t>
            </a:r>
          </a:p>
          <a:p>
            <a:endParaRPr lang="en-US" dirty="0">
              <a:latin typeface="Arial"/>
              <a:cs typeface="Arial"/>
            </a:endParaRPr>
          </a:p>
          <a:p>
            <a:pPr marL="0" indent="0">
              <a:buNone/>
            </a:pPr>
            <a:endParaRPr lang="en-US" dirty="0">
              <a:latin typeface="Arial"/>
              <a:cs typeface="Arial"/>
            </a:endParaRPr>
          </a:p>
        </p:txBody>
      </p:sp>
      <p:pic>
        <p:nvPicPr>
          <p:cNvPr id="13" name="Picture 12">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9800" y="2362200"/>
            <a:ext cx="2895600" cy="2895600"/>
          </a:xfrm>
          <a:prstGeom prst="rect">
            <a:avLst/>
          </a:prstGeom>
        </p:spPr>
      </p:pic>
    </p:spTree>
    <p:extLst>
      <p:ext uri="{BB962C8B-B14F-4D97-AF65-F5344CB8AC3E}">
        <p14:creationId xmlns:p14="http://schemas.microsoft.com/office/powerpoint/2010/main" val="109794197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p:txBody>
          <a:bodyPr/>
          <a:lstStyle/>
          <a:p>
            <a:pPr eaLnBrk="1" hangingPunct="1"/>
            <a:r>
              <a:rPr lang="en-GB" b="1" dirty="0">
                <a:solidFill>
                  <a:schemeClr val="accent1"/>
                </a:solidFill>
              </a:rPr>
              <a:t>Summary</a:t>
            </a:r>
            <a:endParaRPr lang="en-GB" altLang="en-US" b="1" dirty="0">
              <a:solidFill>
                <a:schemeClr val="accent1"/>
              </a:solidFill>
            </a:endParaRPr>
          </a:p>
        </p:txBody>
      </p:sp>
      <p:sp>
        <p:nvSpPr>
          <p:cNvPr id="7171" name="Rectangle 3"/>
          <p:cNvSpPr>
            <a:spLocks noGrp="1" noChangeArrowheads="1"/>
          </p:cNvSpPr>
          <p:nvPr>
            <p:ph type="body" idx="1"/>
          </p:nvPr>
        </p:nvSpPr>
        <p:spPr>
          <a:xfrm rot="10800000" flipV="1">
            <a:off x="1331640" y="2096852"/>
            <a:ext cx="7022297" cy="2664296"/>
          </a:xfrm>
        </p:spPr>
        <p:txBody>
          <a:bodyPr>
            <a:noAutofit/>
          </a:bodyPr>
          <a:lstStyle/>
          <a:p>
            <a:pPr eaLnBrk="1" hangingPunct="1">
              <a:spcBef>
                <a:spcPts val="0"/>
              </a:spcBef>
            </a:pPr>
            <a:r>
              <a:rPr lang="en-GB" altLang="en-US" sz="2000" b="1" dirty="0"/>
              <a:t>Confidentiality - not changing</a:t>
            </a:r>
            <a:endParaRPr lang="en-GB" altLang="en-US" sz="2000" dirty="0"/>
          </a:p>
          <a:p>
            <a:pPr marL="0" indent="0" eaLnBrk="1" hangingPunct="1">
              <a:spcBef>
                <a:spcPts val="0"/>
              </a:spcBef>
              <a:buNone/>
            </a:pPr>
            <a:endParaRPr lang="en-GB" altLang="en-US" sz="2000" dirty="0"/>
          </a:p>
          <a:p>
            <a:pPr eaLnBrk="1" hangingPunct="1">
              <a:spcBef>
                <a:spcPts val="0"/>
              </a:spcBef>
            </a:pPr>
            <a:r>
              <a:rPr lang="en-GB" altLang="en-US" sz="2000" dirty="0"/>
              <a:t>Legal avenue(s)</a:t>
            </a:r>
            <a:br>
              <a:rPr lang="en-GB" altLang="en-US" sz="2000" dirty="0"/>
            </a:br>
            <a:endParaRPr lang="en-GB" altLang="en-US" sz="2000" dirty="0"/>
          </a:p>
          <a:p>
            <a:pPr eaLnBrk="1" hangingPunct="1">
              <a:spcBef>
                <a:spcPts val="0"/>
              </a:spcBef>
            </a:pPr>
            <a:endParaRPr lang="en-GB" altLang="en-US" sz="2000" dirty="0"/>
          </a:p>
          <a:p>
            <a:pPr eaLnBrk="1" hangingPunct="1">
              <a:spcBef>
                <a:spcPts val="0"/>
              </a:spcBef>
            </a:pPr>
            <a:r>
              <a:rPr lang="en-GB" altLang="en-US" sz="2000" b="1" dirty="0"/>
              <a:t>Data protection - small changes</a:t>
            </a:r>
          </a:p>
          <a:p>
            <a:pPr eaLnBrk="1" hangingPunct="1">
              <a:spcBef>
                <a:spcPts val="0"/>
              </a:spcBef>
            </a:pPr>
            <a:endParaRPr lang="en-GB" altLang="en-US" sz="2000" b="1" dirty="0"/>
          </a:p>
          <a:p>
            <a:pPr eaLnBrk="1" hangingPunct="1">
              <a:spcBef>
                <a:spcPts val="0"/>
              </a:spcBef>
            </a:pPr>
            <a:r>
              <a:rPr lang="en-GB" altLang="en-US" sz="2000" dirty="0"/>
              <a:t>Transparency</a:t>
            </a:r>
          </a:p>
        </p:txBody>
      </p:sp>
      <p:pic>
        <p:nvPicPr>
          <p:cNvPr id="6" name="Picture 5">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124722"/>
            <a:ext cx="1279118" cy="1368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41754746"/>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C183D7F6-B498-43B3-948B-1728B52AA6E4}">
                <adec:decorative xmlns:adec="http://schemas.microsoft.com/office/drawing/2017/decorative" val="1"/>
              </a:ext>
            </a:extLst>
          </p:cNvPr>
          <p:cNvSpPr>
            <a:spLocks noGrp="1"/>
          </p:cNvSpPr>
          <p:nvPr>
            <p:ph type="subTitle" idx="1"/>
          </p:nvPr>
        </p:nvSpPr>
        <p:spPr>
          <a:xfrm>
            <a:off x="539552" y="1844824"/>
            <a:ext cx="7704856" cy="2592288"/>
          </a:xfrm>
        </p:spPr>
        <p:txBody>
          <a:bodyPr/>
          <a:lstStyle/>
          <a:p>
            <a:endParaRPr lang="en-GB" dirty="0"/>
          </a:p>
          <a:p>
            <a:endParaRPr lang="en-GB" dirty="0"/>
          </a:p>
        </p:txBody>
      </p:sp>
      <p:pic>
        <p:nvPicPr>
          <p:cNvPr id="4" name="Picture 2" descr="Image result for what n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9336" y="2420888"/>
            <a:ext cx="2664296" cy="26642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C183D7F6-B498-43B3-948B-1728B52AA6E4}">
                <adec:decorative xmlns:adec="http://schemas.microsoft.com/office/drawing/2017/decorative" val="1"/>
              </a:ext>
            </a:extLst>
          </p:cNvPr>
          <p:cNvSpPr/>
          <p:nvPr/>
        </p:nvSpPr>
        <p:spPr>
          <a:xfrm>
            <a:off x="1763688" y="5445224"/>
            <a:ext cx="4572000" cy="609398"/>
          </a:xfrm>
          <a:prstGeom prst="rect">
            <a:avLst/>
          </a:prstGeom>
        </p:spPr>
        <p:txBody>
          <a:bodyPr>
            <a:spAutoFit/>
          </a:bodyPr>
          <a:lstStyle/>
          <a:p>
            <a:pPr>
              <a:lnSpc>
                <a:spcPct val="70000"/>
              </a:lnSpc>
              <a:spcBef>
                <a:spcPct val="50000"/>
              </a:spcBef>
            </a:pPr>
            <a:br>
              <a:rPr lang="en-GB" altLang="en-US" dirty="0">
                <a:latin typeface="Arial" panose="020B0604020202020204" pitchFamily="34" charset="0"/>
                <a:cs typeface="Arial" panose="020B0604020202020204" pitchFamily="34" charset="0"/>
              </a:rPr>
            </a:br>
            <a:endParaRPr lang="en-GB" altLang="en-US"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C3DBF861-2E42-4698-8A59-DB204C3615FD}"/>
              </a:ext>
            </a:extLst>
          </p:cNvPr>
          <p:cNvSpPr txBox="1">
            <a:spLocks noGrp="1"/>
          </p:cNvSpPr>
          <p:nvPr>
            <p:ph type="title" idx="4294967295"/>
          </p:nvPr>
        </p:nvSpPr>
        <p:spPr>
          <a:xfrm>
            <a:off x="2876328" y="656168"/>
            <a:ext cx="3370312" cy="684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100000"/>
              </a:lnSpc>
              <a:spcBef>
                <a:spcPct val="0"/>
              </a:spcBef>
              <a:buNone/>
              <a:defRPr sz="2800" kern="1200">
                <a:solidFill>
                  <a:schemeClr val="tx1"/>
                </a:solidFill>
                <a:latin typeface="Arial"/>
                <a:ea typeface="+mj-ea"/>
                <a:cs typeface="Arial"/>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4400" b="1" i="0" u="none" strike="noStrike" kern="1200" cap="none" spc="0" normalizeH="0" baseline="0" noProof="0" dirty="0">
                <a:ln>
                  <a:noFill/>
                </a:ln>
                <a:solidFill>
                  <a:schemeClr val="accent1"/>
                </a:solidFill>
                <a:effectLst/>
                <a:uLnTx/>
                <a:uFillTx/>
                <a:latin typeface="+mj-lt"/>
                <a:ea typeface="+mj-ea"/>
                <a:cs typeface="Arial"/>
              </a:rPr>
              <a:t>Questions?</a:t>
            </a:r>
            <a:endParaRPr kumimoji="0" lang="en-GB" sz="4400" b="1" i="0" u="none" strike="noStrike" kern="1200" cap="none" spc="0" normalizeH="0" baseline="0" noProof="0" dirty="0">
              <a:ln>
                <a:noFill/>
              </a:ln>
              <a:solidFill>
                <a:schemeClr val="tx1"/>
              </a:solidFill>
              <a:effectLst/>
              <a:uLnTx/>
              <a:uFillTx/>
              <a:latin typeface="+mj-lt"/>
              <a:ea typeface="+mj-ea"/>
              <a:cs typeface="Arial"/>
            </a:endParaRPr>
          </a:p>
        </p:txBody>
      </p:sp>
    </p:spTree>
    <p:extLst>
      <p:ext uri="{BB962C8B-B14F-4D97-AF65-F5344CB8AC3E}">
        <p14:creationId xmlns:p14="http://schemas.microsoft.com/office/powerpoint/2010/main" val="203929093"/>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AE822E3A-8A3E-EFE3-F459-8C6838612E1D}"/>
              </a:ext>
            </a:extLst>
          </p:cNvPr>
          <p:cNvSpPr txBox="1">
            <a:spLocks noGrp="1" noChangeArrowheads="1"/>
          </p:cNvSpPr>
          <p:nvPr>
            <p:ph type="title" idx="4294967295"/>
          </p:nvPr>
        </p:nvSpPr>
        <p:spPr>
          <a:xfrm rot="10800000" flipV="1">
            <a:off x="1187624" y="1340768"/>
            <a:ext cx="7022297" cy="35283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lr>
                <a:schemeClr val="tx2"/>
              </a:buClr>
              <a:buChar char="•"/>
              <a:defRPr sz="2200">
                <a:solidFill>
                  <a:schemeClr val="tx1"/>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Clr>
                <a:schemeClr val="tx2"/>
              </a:buClr>
              <a:buChar char="•"/>
              <a:defRPr sz="22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chemeClr val="tx2"/>
              </a:buClr>
              <a:buChar char="•"/>
              <a:defRPr sz="2200">
                <a:solidFill>
                  <a:schemeClr val="tx1"/>
                </a:solidFill>
                <a:latin typeface="+mn-lt"/>
                <a:ea typeface="ＭＳ Ｐゴシック" pitchFamily="-1" charset="-128"/>
              </a:defRPr>
            </a:lvl3pPr>
            <a:lvl4pPr marL="1562100" indent="-228600" algn="l" rtl="0" eaLnBrk="0" fontAlgn="base" hangingPunct="0">
              <a:spcBef>
                <a:spcPct val="20000"/>
              </a:spcBef>
              <a:spcAft>
                <a:spcPct val="0"/>
              </a:spcAft>
              <a:buClr>
                <a:schemeClr val="tx2"/>
              </a:buClr>
              <a:buChar char="–"/>
              <a:defRPr sz="2200">
                <a:solidFill>
                  <a:schemeClr val="tx1"/>
                </a:solidFill>
                <a:latin typeface="+mn-lt"/>
                <a:ea typeface="ＭＳ Ｐゴシック" pitchFamily="-1" charset="-128"/>
              </a:defRPr>
            </a:lvl4pPr>
            <a:lvl5pPr marL="1981200" indent="-228600" algn="l" rtl="0" eaLnBrk="0" fontAlgn="base" hangingPunct="0">
              <a:spcBef>
                <a:spcPct val="20000"/>
              </a:spcBef>
              <a:spcAft>
                <a:spcPct val="0"/>
              </a:spcAft>
              <a:buClr>
                <a:schemeClr val="tx2"/>
              </a:buClr>
              <a:buChar char="»"/>
              <a:defRPr sz="2200" i="1">
                <a:solidFill>
                  <a:schemeClr val="tx1"/>
                </a:solidFill>
                <a:latin typeface="+mn-lt"/>
                <a:ea typeface="ＭＳ Ｐゴシック" pitchFamily="-1" charset="-128"/>
              </a:defRPr>
            </a:lvl5pPr>
            <a:lvl6pPr marL="24384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6pPr>
            <a:lvl7pPr marL="28956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7pPr>
            <a:lvl8pPr marL="33528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8pPr>
            <a:lvl9pPr marL="38100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9p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GB" altLang="en-US" sz="2000" b="1" i="0" u="none" strike="noStrike" kern="0" cap="none" spc="0" normalizeH="0" baseline="0" noProof="0" dirty="0">
                <a:ln>
                  <a:noFill/>
                </a:ln>
                <a:solidFill>
                  <a:schemeClr val="tx1"/>
                </a:solidFill>
                <a:effectLst/>
                <a:uLnTx/>
                <a:uFillTx/>
                <a:latin typeface="+mn-lt"/>
                <a:ea typeface="ＭＳ Ｐゴシック" panose="020B0600070205080204" pitchFamily="34" charset="-128"/>
                <a:cs typeface="+mn-cs"/>
              </a:rPr>
              <a:t>This workshop was organised by the Translational Research Initiative, at the University of Glasgow, in collaboration with the MRC Regulatory Support team.</a:t>
            </a:r>
          </a:p>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endParaRPr kumimoji="0" lang="en-GB" altLang="en-US" sz="2000" b="1" i="0" u="none" strike="noStrike" kern="0" cap="none" spc="0" normalizeH="0" baseline="0" noProof="0" dirty="0">
              <a:ln>
                <a:noFill/>
              </a:ln>
              <a:solidFill>
                <a:schemeClr val="tx1"/>
              </a:solidFill>
              <a:effectLst/>
              <a:uLnTx/>
              <a:uFillTx/>
              <a:latin typeface="+mn-lt"/>
              <a:ea typeface="ＭＳ Ｐゴシック" panose="020B0600070205080204" pitchFamily="34" charset="-128"/>
              <a:cs typeface="+mn-cs"/>
            </a:endParaRPr>
          </a:p>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GB" altLang="en-US" sz="2000" b="1" i="0" u="none" strike="noStrike" kern="0" cap="none" spc="0" normalizeH="0" baseline="0" noProof="0" dirty="0">
                <a:ln>
                  <a:noFill/>
                </a:ln>
                <a:solidFill>
                  <a:schemeClr val="tx1"/>
                </a:solidFill>
                <a:effectLst/>
                <a:uLnTx/>
                <a:uFillTx/>
                <a:latin typeface="+mn-lt"/>
                <a:ea typeface="ＭＳ Ｐゴシック" panose="020B0600070205080204" pitchFamily="34" charset="-128"/>
                <a:cs typeface="+mn-cs"/>
              </a:rPr>
              <a:t>The event was funded by the Wellcome Trust, grant number 219390/Z/19/Z.</a:t>
            </a:r>
          </a:p>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endParaRPr kumimoji="0" lang="en-GB" altLang="en-US" sz="2000" b="1" i="0" u="none" strike="noStrike" kern="0" cap="none" spc="0" normalizeH="0" baseline="0" noProof="0" dirty="0">
              <a:ln>
                <a:noFill/>
              </a:ln>
              <a:solidFill>
                <a:schemeClr val="tx1"/>
              </a:solidFill>
              <a:effectLst/>
              <a:uLnTx/>
              <a:uFillTx/>
              <a:latin typeface="+mn-lt"/>
              <a:ea typeface="ＭＳ Ｐゴシック" panose="020B0600070205080204" pitchFamily="34" charset="-128"/>
              <a:cs typeface="+mn-cs"/>
            </a:endParaRPr>
          </a:p>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GB" altLang="en-US" sz="2000" b="0" i="0" u="sng" strike="noStrike" kern="0" cap="none" spc="0" normalizeH="0" baseline="0" noProof="0" dirty="0">
                <a:ln>
                  <a:noFill/>
                </a:ln>
                <a:solidFill>
                  <a:schemeClr val="tx1"/>
                </a:solidFill>
                <a:effectLst/>
                <a:uLnTx/>
                <a:uFillTx/>
                <a:latin typeface="+mn-lt"/>
                <a:ea typeface="ＭＳ Ｐゴシック" panose="020B0600070205080204" pitchFamily="34" charset="-128"/>
                <a:cs typeface="+mn-cs"/>
              </a:rPr>
              <a:t>Contacts:</a:t>
            </a:r>
          </a:p>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endParaRPr kumimoji="0" lang="en-GB" altLang="en-US" sz="2000" b="0" i="0" u="none" strike="noStrike" kern="0" cap="none" spc="0" normalizeH="0" baseline="0" noProof="0" dirty="0">
              <a:ln>
                <a:noFill/>
              </a:ln>
              <a:solidFill>
                <a:schemeClr val="tx1"/>
              </a:solidFill>
              <a:effectLst/>
              <a:uLnTx/>
              <a:uFillTx/>
              <a:latin typeface="+mn-lt"/>
              <a:ea typeface="ＭＳ Ｐゴシック" panose="020B0600070205080204" pitchFamily="34" charset="-128"/>
              <a:cs typeface="+mn-cs"/>
            </a:endParaRPr>
          </a:p>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GB" altLang="en-US" sz="2000" b="0" i="0" u="none" strike="noStrike" kern="0" cap="none" spc="0" normalizeH="0" baseline="0" noProof="0" dirty="0" err="1">
                <a:ln>
                  <a:noFill/>
                </a:ln>
                <a:solidFill>
                  <a:schemeClr val="tx1"/>
                </a:solidFill>
                <a:effectLst/>
                <a:uLnTx/>
                <a:uFillTx/>
                <a:latin typeface="+mn-lt"/>
                <a:ea typeface="ＭＳ Ｐゴシック" panose="020B0600070205080204" pitchFamily="34" charset="-128"/>
                <a:cs typeface="+mn-cs"/>
              </a:rPr>
              <a:t>UofG</a:t>
            </a:r>
            <a:r>
              <a:rPr kumimoji="0" lang="en-GB" altLang="en-US" sz="2000" b="0" i="0" u="none" strike="noStrike" kern="0" cap="none" spc="0" normalizeH="0" baseline="0" noProof="0" dirty="0">
                <a:ln>
                  <a:noFill/>
                </a:ln>
                <a:solidFill>
                  <a:schemeClr val="tx1"/>
                </a:solidFill>
                <a:effectLst/>
                <a:uLnTx/>
                <a:uFillTx/>
                <a:latin typeface="+mn-lt"/>
                <a:ea typeface="ＭＳ Ｐゴシック" panose="020B0600070205080204" pitchFamily="34" charset="-128"/>
                <a:cs typeface="+mn-cs"/>
              </a:rPr>
              <a:t> TRI: </a:t>
            </a:r>
            <a:r>
              <a:rPr kumimoji="0" lang="en-GB" altLang="en-US" sz="2000" b="1" i="0" u="none" strike="noStrike" kern="0" cap="none" spc="0" normalizeH="0" baseline="0" noProof="0" dirty="0">
                <a:ln>
                  <a:noFill/>
                </a:ln>
                <a:solidFill>
                  <a:schemeClr val="tx1"/>
                </a:solidFill>
                <a:effectLst/>
                <a:uLnTx/>
                <a:uFillTx/>
                <a:latin typeface="+mn-lt"/>
                <a:ea typeface="ＭＳ Ｐゴシック" panose="020B0600070205080204" pitchFamily="34" charset="-128"/>
                <a:cs typeface="+mn-cs"/>
                <a:hlinkClick r:id="rId2"/>
              </a:rPr>
              <a:t>mvls-innovation@glasgow.ac.uk</a:t>
            </a:r>
            <a:endParaRPr kumimoji="0" lang="en-GB" altLang="en-US" sz="2000" b="1" i="0" u="none" strike="noStrike" kern="0" cap="none" spc="0" normalizeH="0" baseline="0" noProof="0" dirty="0">
              <a:ln>
                <a:noFill/>
              </a:ln>
              <a:solidFill>
                <a:schemeClr val="tx1"/>
              </a:solidFill>
              <a:effectLst/>
              <a:uLnTx/>
              <a:uFillTx/>
              <a:latin typeface="+mn-lt"/>
              <a:ea typeface="ＭＳ Ｐゴシック" panose="020B0600070205080204" pitchFamily="34" charset="-128"/>
              <a:cs typeface="+mn-cs"/>
            </a:endParaRPr>
          </a:p>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GB" altLang="en-US" sz="2000" b="0" i="0" u="none" strike="noStrike" kern="0" cap="none" spc="0" normalizeH="0" baseline="0" noProof="0" dirty="0">
                <a:ln>
                  <a:noFill/>
                </a:ln>
                <a:solidFill>
                  <a:schemeClr val="tx1"/>
                </a:solidFill>
                <a:effectLst/>
                <a:uLnTx/>
                <a:uFillTx/>
                <a:latin typeface="+mn-lt"/>
                <a:ea typeface="ＭＳ Ｐゴシック" panose="020B0600070205080204" pitchFamily="34" charset="-128"/>
                <a:cs typeface="+mn-cs"/>
              </a:rPr>
              <a:t>MRC Regulatory Support Centre: </a:t>
            </a:r>
            <a:r>
              <a:rPr kumimoji="0" lang="en-GB" altLang="en-US" sz="2000" b="1" i="0" u="none" strike="noStrike" kern="0" cap="none" spc="0" normalizeH="0" baseline="0" noProof="0" dirty="0">
                <a:ln>
                  <a:noFill/>
                </a:ln>
                <a:solidFill>
                  <a:schemeClr val="tx1"/>
                </a:solidFill>
                <a:effectLst/>
                <a:uLnTx/>
                <a:uFillTx/>
                <a:latin typeface="+mn-lt"/>
                <a:ea typeface="ＭＳ Ｐゴシック" panose="020B0600070205080204" pitchFamily="34" charset="-128"/>
                <a:cs typeface="+mn-cs"/>
                <a:hlinkClick r:id="rId3"/>
              </a:rPr>
              <a:t>rsc@mrc.ukri.org</a:t>
            </a:r>
            <a:endParaRPr kumimoji="0" lang="en-GB" altLang="en-US" sz="2000" b="1" i="0" u="none" strike="noStrike" kern="0" cap="none" spc="0" normalizeH="0" baseline="0" noProof="0" dirty="0">
              <a:ln>
                <a:noFill/>
              </a:ln>
              <a:solidFill>
                <a:schemeClr val="tx1"/>
              </a:solidFill>
              <a:effectLst/>
              <a:uLnTx/>
              <a:uFillTx/>
              <a:latin typeface="+mn-lt"/>
              <a:ea typeface="ＭＳ Ｐゴシック" panose="020B0600070205080204" pitchFamily="34" charset="-128"/>
              <a:cs typeface="+mn-cs"/>
            </a:endParaRPr>
          </a:p>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endParaRPr kumimoji="0" lang="en-GB" altLang="en-US" sz="2000" b="0" i="0" u="none" strike="noStrike" kern="0" cap="none" spc="0" normalizeH="0" baseline="0" noProof="0" dirty="0">
              <a:ln>
                <a:noFill/>
              </a:ln>
              <a:solidFill>
                <a:schemeClr val="tx1"/>
              </a:solidFill>
              <a:effectLst/>
              <a:uLnTx/>
              <a:uFillTx/>
              <a:latin typeface="+mn-lt"/>
              <a:ea typeface="ＭＳ Ｐゴシック" panose="020B0600070205080204" pitchFamily="34" charset="-128"/>
              <a:cs typeface="+mn-cs"/>
            </a:endParaRPr>
          </a:p>
        </p:txBody>
      </p:sp>
      <p:pic>
        <p:nvPicPr>
          <p:cNvPr id="1026" name="Picture 2">
            <a:extLst>
              <a:ext uri="{FF2B5EF4-FFF2-40B4-BE49-F238E27FC236}">
                <a16:creationId xmlns:a16="http://schemas.microsoft.com/office/drawing/2014/main" id="{8ED4D99F-C16B-7CB3-3E47-69350837614A}"/>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7248" y="5661248"/>
            <a:ext cx="1196752" cy="11967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versity of Glasgow - MyGlasgow - MyGlasgow Staff - Brand Toolkit - Brand  elements - Logo - Merchandise">
            <a:extLst>
              <a:ext uri="{FF2B5EF4-FFF2-40B4-BE49-F238E27FC236}">
                <a16:creationId xmlns:a16="http://schemas.microsoft.com/office/drawing/2014/main" id="{4A6840AF-49DC-959B-1C32-44E1E385D4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706047"/>
            <a:ext cx="2123727" cy="1148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98509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1930418" y="459048"/>
            <a:ext cx="5657056" cy="809625"/>
          </a:xfrm>
        </p:spPr>
        <p:txBody>
          <a:bodyPr>
            <a:normAutofit/>
          </a:bodyPr>
          <a:lstStyle/>
          <a:p>
            <a:pPr eaLnBrk="1" hangingPunct="1"/>
            <a:r>
              <a:rPr lang="en-GB" b="1" dirty="0">
                <a:solidFill>
                  <a:schemeClr val="accent1"/>
                </a:solidFill>
              </a:rPr>
              <a:t>Is the data identifiable?</a:t>
            </a:r>
            <a:endParaRPr lang="en-GB" altLang="en-US" b="1" dirty="0">
              <a:solidFill>
                <a:schemeClr val="accent1"/>
              </a:solidFill>
            </a:endParaRPr>
          </a:p>
        </p:txBody>
      </p:sp>
      <p:sp>
        <p:nvSpPr>
          <p:cNvPr id="3" name="Rectangle 2"/>
          <p:cNvSpPr/>
          <p:nvPr/>
        </p:nvSpPr>
        <p:spPr>
          <a:xfrm>
            <a:off x="3505200" y="3870397"/>
            <a:ext cx="1656184" cy="1277273"/>
          </a:xfrm>
          <a:prstGeom prst="rect">
            <a:avLst/>
          </a:prstGeom>
        </p:spPr>
        <p:txBody>
          <a:bodyPr wrap="square">
            <a:spAutoFit/>
          </a:bodyPr>
          <a:lstStyle/>
          <a:p>
            <a:pPr eaLnBrk="1" hangingPunct="1"/>
            <a:r>
              <a:rPr lang="en-GB" altLang="en-US" sz="2400" b="1" dirty="0">
                <a:latin typeface="+mj-lt"/>
              </a:rPr>
              <a:t>Content</a:t>
            </a:r>
            <a:endParaRPr lang="en-GB" altLang="en-US" sz="2400" dirty="0">
              <a:latin typeface="+mj-lt"/>
            </a:endParaRPr>
          </a:p>
          <a:p>
            <a:pPr eaLnBrk="1" hangingPunct="1"/>
            <a:endParaRPr lang="en-GB" altLang="en-US" sz="2400" b="1" dirty="0">
              <a:latin typeface="+mj-lt"/>
            </a:endParaRPr>
          </a:p>
          <a:p>
            <a:pPr eaLnBrk="1" hangingPunct="1">
              <a:spcBef>
                <a:spcPts val="600"/>
              </a:spcBef>
            </a:pPr>
            <a:r>
              <a:rPr lang="en-GB" altLang="en-US" sz="2400" b="1" dirty="0">
                <a:latin typeface="+mj-lt"/>
              </a:rPr>
              <a:t>Context </a:t>
            </a:r>
            <a:endParaRPr lang="en-GB" altLang="en-US" sz="2400" dirty="0">
              <a:latin typeface="+mj-lt"/>
            </a:endParaRPr>
          </a:p>
        </p:txBody>
      </p:sp>
      <p:sp>
        <p:nvSpPr>
          <p:cNvPr id="4" name="TextBox 5"/>
          <p:cNvSpPr txBox="1">
            <a:spLocks noChangeArrowheads="1"/>
          </p:cNvSpPr>
          <p:nvPr/>
        </p:nvSpPr>
        <p:spPr bwMode="auto">
          <a:xfrm>
            <a:off x="457200" y="2162843"/>
            <a:ext cx="190304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20049"/>
              </a:buClr>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rgbClr val="920049"/>
              </a:buClr>
              <a:buChar char="•"/>
              <a:defRPr sz="20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rgbClr val="920049"/>
              </a:buClr>
              <a:buChar char="•"/>
              <a:defRPr>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rgbClr val="920049"/>
              </a:buClr>
              <a:buChar char="–"/>
              <a:defRPr>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rgbClr val="920049"/>
              </a:buClr>
              <a:buChar char="»"/>
              <a:defRPr i="1">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920049"/>
              </a:buClr>
              <a:buChar char="»"/>
              <a:defRPr i="1">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920049"/>
              </a:buClr>
              <a:buChar char="»"/>
              <a:defRPr i="1">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920049"/>
              </a:buClr>
              <a:buChar char="»"/>
              <a:defRPr i="1">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920049"/>
              </a:buClr>
              <a:buChar char="»"/>
              <a:defRPr i="1">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ClrTx/>
              <a:buFontTx/>
              <a:buNone/>
            </a:pPr>
            <a:r>
              <a:rPr lang="en-GB" altLang="en-US" b="1" dirty="0">
                <a:solidFill>
                  <a:srgbClr val="000000"/>
                </a:solidFill>
                <a:latin typeface="+mn-lt"/>
              </a:rPr>
              <a:t>Anonymous</a:t>
            </a:r>
          </a:p>
        </p:txBody>
      </p:sp>
      <p:sp>
        <p:nvSpPr>
          <p:cNvPr id="5" name="TextBox 6"/>
          <p:cNvSpPr txBox="1">
            <a:spLocks noChangeArrowheads="1"/>
          </p:cNvSpPr>
          <p:nvPr/>
        </p:nvSpPr>
        <p:spPr bwMode="auto">
          <a:xfrm>
            <a:off x="6920706" y="2135056"/>
            <a:ext cx="200818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rgbClr val="920049"/>
              </a:buClr>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rgbClr val="920049"/>
              </a:buClr>
              <a:buChar char="•"/>
              <a:defRPr sz="20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rgbClr val="920049"/>
              </a:buClr>
              <a:buChar char="•"/>
              <a:defRPr>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rgbClr val="920049"/>
              </a:buClr>
              <a:buChar char="–"/>
              <a:defRPr>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rgbClr val="920049"/>
              </a:buClr>
              <a:buChar char="»"/>
              <a:defRPr i="1">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920049"/>
              </a:buClr>
              <a:buChar char="»"/>
              <a:defRPr i="1">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920049"/>
              </a:buClr>
              <a:buChar char="»"/>
              <a:defRPr i="1">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920049"/>
              </a:buClr>
              <a:buChar char="»"/>
              <a:defRPr i="1">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920049"/>
              </a:buClr>
              <a:buChar char="»"/>
              <a:defRPr i="1">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ClrTx/>
              <a:buFontTx/>
              <a:buNone/>
            </a:pPr>
            <a:r>
              <a:rPr lang="en-GB" altLang="en-US" b="1" dirty="0">
                <a:solidFill>
                  <a:srgbClr val="000000"/>
                </a:solidFill>
                <a:latin typeface="+mn-lt"/>
              </a:rPr>
              <a:t>Identifiable</a:t>
            </a:r>
          </a:p>
        </p:txBody>
      </p:sp>
      <p:sp>
        <p:nvSpPr>
          <p:cNvPr id="6" name="Right Arrow 5">
            <a:extLst>
              <a:ext uri="{C183D7F6-B498-43B3-948B-1728B52AA6E4}">
                <adec:decorative xmlns:adec="http://schemas.microsoft.com/office/drawing/2017/decorative" val="1"/>
              </a:ext>
            </a:extLst>
          </p:cNvPr>
          <p:cNvSpPr/>
          <p:nvPr/>
        </p:nvSpPr>
        <p:spPr bwMode="auto">
          <a:xfrm>
            <a:off x="611560" y="2590800"/>
            <a:ext cx="8072438" cy="1223963"/>
          </a:xfrm>
          <a:prstGeom prst="rightArrow">
            <a:avLst/>
          </a:prstGeom>
          <a:gradFill>
            <a:gsLst>
              <a:gs pos="0">
                <a:srgbClr val="706E00"/>
              </a:gs>
              <a:gs pos="100000">
                <a:schemeClr val="bg1"/>
              </a:gs>
              <a:gs pos="82530">
                <a:srgbClr val="E6E6D3"/>
              </a:gs>
              <a:gs pos="90000">
                <a:srgbClr val="F1F1E6"/>
              </a:gs>
              <a:gs pos="100000">
                <a:srgbClr val="706E00"/>
              </a:gs>
            </a:gsLst>
            <a:lin ang="10800000" scaled="1"/>
          </a:gradFill>
          <a:ln w="50800" cap="flat" cmpd="sng" algn="ctr">
            <a:noFill/>
            <a:prstDash val="solid"/>
            <a:round/>
            <a:headEnd type="none" w="med" len="med"/>
            <a:tailEnd type="none" w="med" len="med"/>
          </a:ln>
          <a:effectLst/>
        </p:spPr>
        <p:txBody>
          <a:bodyPr wrap="none" anchor="ctr"/>
          <a:lstStyle/>
          <a:p>
            <a:pPr algn="ctr">
              <a:defRPr/>
            </a:pPr>
            <a:endParaRPr lang="en-GB" dirty="0">
              <a:solidFill>
                <a:srgbClr val="000000"/>
              </a:solidFill>
              <a:latin typeface="Times" charset="0"/>
              <a:ea typeface="MS PGothic" panose="020B0600070205080204" pitchFamily="34" charset="-128"/>
            </a:endParaRPr>
          </a:p>
        </p:txBody>
      </p:sp>
      <p:sp>
        <p:nvSpPr>
          <p:cNvPr id="7" name="TextBox 6">
            <a:extLst>
              <a:ext uri="{FF2B5EF4-FFF2-40B4-BE49-F238E27FC236}">
                <a16:creationId xmlns:a16="http://schemas.microsoft.com/office/drawing/2014/main" id="{9C63890B-BB07-4E14-B41D-2CD1F979AE6B}"/>
              </a:ext>
            </a:extLst>
          </p:cNvPr>
          <p:cNvSpPr txBox="1"/>
          <p:nvPr/>
        </p:nvSpPr>
        <p:spPr>
          <a:xfrm>
            <a:off x="1937344" y="5486400"/>
            <a:ext cx="5650130" cy="400110"/>
          </a:xfrm>
          <a:prstGeom prst="rect">
            <a:avLst/>
          </a:prstGeom>
          <a:noFill/>
        </p:spPr>
        <p:txBody>
          <a:bodyPr wrap="square" rtlCol="0">
            <a:spAutoFit/>
          </a:bodyPr>
          <a:lstStyle/>
          <a:p>
            <a:r>
              <a:rPr lang="en-GB" sz="2000" dirty="0">
                <a:latin typeface="+mj-lt"/>
              </a:rPr>
              <a:t>Information Commissioner’s Office (ICO)</a:t>
            </a:r>
          </a:p>
        </p:txBody>
      </p:sp>
    </p:spTree>
    <p:extLst>
      <p:ext uri="{BB962C8B-B14F-4D97-AF65-F5344CB8AC3E}">
        <p14:creationId xmlns:p14="http://schemas.microsoft.com/office/powerpoint/2010/main" val="34262061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365125"/>
            <a:ext cx="8743950" cy="1325563"/>
          </a:xfrm>
        </p:spPr>
        <p:txBody>
          <a:bodyPr>
            <a:normAutofit/>
          </a:bodyPr>
          <a:lstStyle/>
          <a:p>
            <a:r>
              <a:rPr lang="en-GB" sz="3200" b="1" dirty="0">
                <a:solidFill>
                  <a:schemeClr val="accent1"/>
                </a:solidFill>
              </a:rPr>
              <a:t>Is the data identifiable?</a:t>
            </a:r>
            <a:endParaRPr lang="en-US" sz="3200" b="1" dirty="0">
              <a:solidFill>
                <a:schemeClr val="accent1"/>
              </a:solidFill>
            </a:endParaRPr>
          </a:p>
        </p:txBody>
      </p:sp>
      <p:sp>
        <p:nvSpPr>
          <p:cNvPr id="3" name="Content Placeholder 2"/>
          <p:cNvSpPr>
            <a:spLocks noGrp="1"/>
          </p:cNvSpPr>
          <p:nvPr>
            <p:ph idx="1"/>
          </p:nvPr>
        </p:nvSpPr>
        <p:spPr>
          <a:xfrm>
            <a:off x="695325" y="2059446"/>
            <a:ext cx="8153400" cy="1800200"/>
          </a:xfrm>
        </p:spPr>
        <p:txBody>
          <a:bodyPr/>
          <a:lstStyle/>
          <a:p>
            <a:pPr marL="0" indent="0">
              <a:buNone/>
            </a:pPr>
            <a:r>
              <a:rPr lang="en-GB" sz="1800" b="1" dirty="0"/>
              <a:t>Content</a:t>
            </a:r>
          </a:p>
          <a:p>
            <a:pPr marL="0" indent="0">
              <a:buNone/>
            </a:pPr>
            <a:r>
              <a:rPr lang="en-GB" sz="1800" dirty="0"/>
              <a:t>Data minimisation</a:t>
            </a:r>
          </a:p>
          <a:p>
            <a:pPr marL="0" indent="0">
              <a:buNone/>
            </a:pPr>
            <a:r>
              <a:rPr lang="en-GB" sz="1800" dirty="0"/>
              <a:t>Derivation</a:t>
            </a:r>
          </a:p>
          <a:p>
            <a:pPr marL="0" indent="0">
              <a:buNone/>
            </a:pPr>
            <a:r>
              <a:rPr lang="en-GB" sz="1800" dirty="0"/>
              <a:t>Encryption</a:t>
            </a:r>
          </a:p>
          <a:p>
            <a:pPr marL="0" indent="0">
              <a:buNone/>
            </a:pPr>
            <a:endParaRPr lang="en-US" sz="1800" dirty="0"/>
          </a:p>
        </p:txBody>
      </p:sp>
      <p:sp>
        <p:nvSpPr>
          <p:cNvPr id="5" name="TextBox 4">
            <a:extLst>
              <a:ext uri="{FF2B5EF4-FFF2-40B4-BE49-F238E27FC236}">
                <a16:creationId xmlns:a16="http://schemas.microsoft.com/office/drawing/2014/main" id="{C5175240-3EDA-41CF-BC5D-60D1238DF1B7}"/>
              </a:ext>
            </a:extLst>
          </p:cNvPr>
          <p:cNvSpPr txBox="1"/>
          <p:nvPr/>
        </p:nvSpPr>
        <p:spPr>
          <a:xfrm>
            <a:off x="3851920" y="2693422"/>
            <a:ext cx="2742389" cy="369332"/>
          </a:xfrm>
          <a:prstGeom prst="rect">
            <a:avLst/>
          </a:prstGeom>
          <a:noFill/>
        </p:spPr>
        <p:txBody>
          <a:bodyPr wrap="square" rtlCol="0">
            <a:spAutoFit/>
          </a:bodyPr>
          <a:lstStyle/>
          <a:p>
            <a:r>
              <a:rPr lang="en-GB" sz="1800" dirty="0">
                <a:latin typeface="+mj-lt"/>
              </a:rPr>
              <a:t>Accuracy and Utility?</a:t>
            </a:r>
          </a:p>
        </p:txBody>
      </p:sp>
      <p:sp>
        <p:nvSpPr>
          <p:cNvPr id="7" name="Right Brace 6">
            <a:extLst>
              <a:ext uri="{FF2B5EF4-FFF2-40B4-BE49-F238E27FC236}">
                <a16:creationId xmlns:a16="http://schemas.microsoft.com/office/drawing/2014/main" id="{14D3A0E7-9312-4B24-B91A-456901031629}"/>
              </a:ext>
              <a:ext uri="{C183D7F6-B498-43B3-948B-1728B52AA6E4}">
                <adec:decorative xmlns:adec="http://schemas.microsoft.com/office/drawing/2017/decorative" val="1"/>
              </a:ext>
            </a:extLst>
          </p:cNvPr>
          <p:cNvSpPr/>
          <p:nvPr/>
        </p:nvSpPr>
        <p:spPr bwMode="auto">
          <a:xfrm>
            <a:off x="2845860" y="2420888"/>
            <a:ext cx="815516" cy="914400"/>
          </a:xfrm>
          <a:prstGeom prst="rightBrace">
            <a:avLst/>
          </a:prstGeom>
          <a:noFill/>
          <a:ln w="508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pitchFamily="-1" charset="0"/>
            </a:endParaRPr>
          </a:p>
        </p:txBody>
      </p:sp>
      <p:sp>
        <p:nvSpPr>
          <p:cNvPr id="8" name="TextBox 7">
            <a:extLst>
              <a:ext uri="{FF2B5EF4-FFF2-40B4-BE49-F238E27FC236}">
                <a16:creationId xmlns:a16="http://schemas.microsoft.com/office/drawing/2014/main" id="{DC1EBC06-E1C3-4536-9CB4-6B401D6D282E}"/>
              </a:ext>
            </a:extLst>
          </p:cNvPr>
          <p:cNvSpPr txBox="1"/>
          <p:nvPr/>
        </p:nvSpPr>
        <p:spPr>
          <a:xfrm>
            <a:off x="627968" y="4228404"/>
            <a:ext cx="6120680" cy="1200329"/>
          </a:xfrm>
          <a:prstGeom prst="rect">
            <a:avLst/>
          </a:prstGeom>
          <a:noFill/>
        </p:spPr>
        <p:txBody>
          <a:bodyPr wrap="square" rtlCol="0">
            <a:spAutoFit/>
          </a:bodyPr>
          <a:lstStyle/>
          <a:p>
            <a:pPr marL="0" indent="0">
              <a:buNone/>
            </a:pPr>
            <a:r>
              <a:rPr lang="en-GB" sz="1800" b="1" dirty="0">
                <a:latin typeface="+mj-lt"/>
              </a:rPr>
              <a:t>Context</a:t>
            </a:r>
          </a:p>
          <a:p>
            <a:pPr marL="0" indent="0">
              <a:buNone/>
            </a:pPr>
            <a:r>
              <a:rPr lang="en-GB" sz="1800" dirty="0">
                <a:latin typeface="+mj-lt"/>
              </a:rPr>
              <a:t>Data Sharing Agreements</a:t>
            </a:r>
          </a:p>
          <a:p>
            <a:pPr marL="0" indent="0">
              <a:buNone/>
            </a:pPr>
            <a:r>
              <a:rPr lang="en-GB" sz="1800" dirty="0">
                <a:latin typeface="+mj-lt"/>
              </a:rPr>
              <a:t>Controlled access</a:t>
            </a:r>
          </a:p>
          <a:p>
            <a:pPr marL="0" indent="0">
              <a:buNone/>
            </a:pPr>
            <a:r>
              <a:rPr lang="en-GB" sz="1800" dirty="0">
                <a:latin typeface="+mj-lt"/>
              </a:rPr>
              <a:t>The law / professional controls</a:t>
            </a:r>
          </a:p>
        </p:txBody>
      </p:sp>
      <p:pic>
        <p:nvPicPr>
          <p:cNvPr id="7180" name="Picture 12" descr="balance - Wiktionary">
            <a:extLst>
              <a:ext uri="{FF2B5EF4-FFF2-40B4-BE49-F238E27FC236}">
                <a16:creationId xmlns:a16="http://schemas.microsoft.com/office/drawing/2014/main" id="{3F8E9D04-CB7E-4C17-B937-41913A10FB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1037" y="5078413"/>
            <a:ext cx="1668638" cy="1433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9003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6762750" cy="1325563"/>
          </a:xfrm>
        </p:spPr>
        <p:txBody>
          <a:bodyPr/>
          <a:lstStyle/>
          <a:p>
            <a:r>
              <a:rPr lang="en-GB" sz="3200" b="1" dirty="0">
                <a:solidFill>
                  <a:schemeClr val="accent1"/>
                </a:solidFill>
              </a:rPr>
              <a:t>Is the data identifiable?</a:t>
            </a:r>
            <a:endParaRPr lang="en-US" sz="3200" b="1" dirty="0">
              <a:solidFill>
                <a:schemeClr val="accent1"/>
              </a:solidFill>
            </a:endParaRPr>
          </a:p>
        </p:txBody>
      </p:sp>
      <p:sp>
        <p:nvSpPr>
          <p:cNvPr id="5" name="TextBox 4">
            <a:extLst>
              <a:ext uri="{FF2B5EF4-FFF2-40B4-BE49-F238E27FC236}">
                <a16:creationId xmlns:a16="http://schemas.microsoft.com/office/drawing/2014/main" id="{C5175240-3EDA-41CF-BC5D-60D1238DF1B7}"/>
              </a:ext>
            </a:extLst>
          </p:cNvPr>
          <p:cNvSpPr txBox="1"/>
          <p:nvPr/>
        </p:nvSpPr>
        <p:spPr>
          <a:xfrm>
            <a:off x="971600" y="2996952"/>
            <a:ext cx="6968988" cy="1323439"/>
          </a:xfrm>
          <a:prstGeom prst="rect">
            <a:avLst/>
          </a:prstGeom>
          <a:noFill/>
        </p:spPr>
        <p:txBody>
          <a:bodyPr wrap="square" rtlCol="0">
            <a:spAutoFit/>
          </a:bodyPr>
          <a:lstStyle/>
          <a:p>
            <a:pPr algn="ctr"/>
            <a:r>
              <a:rPr lang="en-GB" sz="2800" dirty="0">
                <a:latin typeface="+mj-lt"/>
              </a:rPr>
              <a:t>When in the project is the data identifiable?</a:t>
            </a:r>
          </a:p>
          <a:p>
            <a:r>
              <a:rPr lang="en-GB" dirty="0"/>
              <a:t> </a:t>
            </a:r>
          </a:p>
        </p:txBody>
      </p:sp>
      <p:pic>
        <p:nvPicPr>
          <p:cNvPr id="6150" name="Picture 6" descr="Author To Speak In Santa Fe About The Hacker Group Anonymous | KUNM">
            <a:extLst>
              <a:ext uri="{FF2B5EF4-FFF2-40B4-BE49-F238E27FC236}">
                <a16:creationId xmlns:a16="http://schemas.microsoft.com/office/drawing/2014/main" id="{1C7D47AF-94F3-4E61-82E2-015B358C13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167310"/>
            <a:ext cx="1991968" cy="1325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9344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429368" y="519354"/>
            <a:ext cx="8263890" cy="840850"/>
          </a:xfrm>
        </p:spPr>
        <p:txBody>
          <a:bodyPr vert="horz" lIns="91440" tIns="45720" rIns="91440" bIns="45720" rtlCol="0" anchor="b">
            <a:normAutofit/>
          </a:bodyPr>
          <a:lstStyle/>
          <a:p>
            <a:pPr defTabSz="914400"/>
            <a:r>
              <a:rPr lang="en-US" sz="4800" b="1" dirty="0">
                <a:solidFill>
                  <a:schemeClr val="accent1"/>
                </a:solidFill>
              </a:rPr>
              <a:t>So What?</a:t>
            </a:r>
            <a:endParaRPr lang="en-US" altLang="en-US" sz="4800" b="1" dirty="0">
              <a:solidFill>
                <a:schemeClr val="accent1"/>
              </a:solidFill>
            </a:endParaRPr>
          </a:p>
        </p:txBody>
      </p:sp>
      <p:sp>
        <p:nvSpPr>
          <p:cNvPr id="2" name="Rectangle 1"/>
          <p:cNvSpPr/>
          <p:nvPr/>
        </p:nvSpPr>
        <p:spPr>
          <a:xfrm>
            <a:off x="429368" y="2071316"/>
            <a:ext cx="5666631" cy="4119172"/>
          </a:xfrm>
          <a:prstGeom prst="rect">
            <a:avLst/>
          </a:prstGeom>
        </p:spPr>
        <p:txBody>
          <a:bodyPr vert="horz" lIns="91440" tIns="45720" rIns="91440" bIns="45720" rtlCol="0" anchor="t">
            <a:normAutofit/>
          </a:bodyPr>
          <a:lstStyle/>
          <a:p>
            <a:pPr defTabSz="914400">
              <a:spcAft>
                <a:spcPts val="600"/>
              </a:spcAft>
            </a:pPr>
            <a:r>
              <a:rPr lang="en-US" sz="1800" b="1" dirty="0">
                <a:latin typeface="+mj-lt"/>
              </a:rPr>
              <a:t>Important to know when data is identifiable /</a:t>
            </a:r>
            <a:br>
              <a:rPr lang="en-US" sz="1800" b="1" dirty="0">
                <a:latin typeface="+mj-lt"/>
              </a:rPr>
            </a:br>
            <a:r>
              <a:rPr lang="en-US" sz="1800" b="1" dirty="0">
                <a:latin typeface="+mj-lt"/>
              </a:rPr>
              <a:t>personal / confidential</a:t>
            </a:r>
            <a:br>
              <a:rPr lang="en-US" sz="1500" b="1" dirty="0">
                <a:latin typeface="+mj-lt"/>
              </a:rPr>
            </a:br>
            <a:endParaRPr lang="en-US" sz="1500" b="1" dirty="0">
              <a:latin typeface="+mj-lt"/>
            </a:endParaRPr>
          </a:p>
          <a:p>
            <a:pPr marL="0" indent="-228600" defTabSz="914400">
              <a:spcAft>
                <a:spcPts val="600"/>
              </a:spcAft>
              <a:buFont typeface="Arial" panose="020B0604020202020204" pitchFamily="34" charset="0"/>
              <a:buChar char="•"/>
            </a:pPr>
            <a:endParaRPr lang="en-US" sz="1500" dirty="0">
              <a:latin typeface="+mj-lt"/>
            </a:endParaRPr>
          </a:p>
          <a:p>
            <a:pPr marL="0" indent="-228600" defTabSz="914400">
              <a:spcAft>
                <a:spcPts val="600"/>
              </a:spcAft>
              <a:buFont typeface="Arial" panose="020B0604020202020204" pitchFamily="34" charset="0"/>
              <a:buChar char="•"/>
            </a:pPr>
            <a:r>
              <a:rPr lang="en-US" sz="1500" dirty="0">
                <a:latin typeface="+mj-lt"/>
              </a:rPr>
              <a:t>Determines what approvals you require</a:t>
            </a:r>
          </a:p>
          <a:p>
            <a:pPr marL="0" indent="-228600" defTabSz="914400">
              <a:spcAft>
                <a:spcPts val="0"/>
              </a:spcAft>
              <a:buFont typeface="Arial" panose="020B0604020202020204" pitchFamily="34" charset="0"/>
              <a:buChar char="•"/>
            </a:pPr>
            <a:endParaRPr lang="en-US" sz="1500" dirty="0">
              <a:latin typeface="+mj-lt"/>
            </a:endParaRPr>
          </a:p>
          <a:p>
            <a:pPr marL="0" indent="-228600" defTabSz="914400">
              <a:spcAft>
                <a:spcPts val="600"/>
              </a:spcAft>
              <a:buFont typeface="Arial" panose="020B0604020202020204" pitchFamily="34" charset="0"/>
              <a:buChar char="•"/>
            </a:pPr>
            <a:r>
              <a:rPr lang="en-US" sz="1500" dirty="0">
                <a:latin typeface="+mj-lt"/>
              </a:rPr>
              <a:t>Health Data Access Toolkit</a:t>
            </a:r>
          </a:p>
          <a:p>
            <a:pPr marL="0" indent="-228600" defTabSz="914400">
              <a:spcAft>
                <a:spcPts val="600"/>
              </a:spcAft>
              <a:buFont typeface="Arial" panose="020B0604020202020204" pitchFamily="34" charset="0"/>
              <a:buChar char="•"/>
            </a:pPr>
            <a:endParaRPr lang="en-US" sz="1500" dirty="0">
              <a:latin typeface="+mj-lt"/>
            </a:endParaRPr>
          </a:p>
          <a:p>
            <a:pPr marL="0" indent="-228600" defTabSz="914400">
              <a:spcAft>
                <a:spcPts val="600"/>
              </a:spcAft>
              <a:buFont typeface="Arial" panose="020B0604020202020204" pitchFamily="34" charset="0"/>
              <a:buChar char="•"/>
            </a:pPr>
            <a:r>
              <a:rPr lang="en-US" sz="1500" dirty="0">
                <a:latin typeface="+mj-lt"/>
              </a:rPr>
              <a:t>Help you understand the questions during applications</a:t>
            </a:r>
            <a:br>
              <a:rPr lang="en-US" sz="1500" dirty="0">
                <a:latin typeface="+mj-lt"/>
              </a:rPr>
            </a:br>
            <a:endParaRPr lang="en-US" sz="1500" dirty="0">
              <a:latin typeface="+mj-lt"/>
            </a:endParaRPr>
          </a:p>
          <a:p>
            <a:pPr marL="0" indent="-228600" defTabSz="914400">
              <a:spcAft>
                <a:spcPts val="600"/>
              </a:spcAft>
              <a:buFont typeface="Arial" panose="020B0604020202020204" pitchFamily="34" charset="0"/>
              <a:buChar char="•"/>
            </a:pPr>
            <a:r>
              <a:rPr lang="en-US" sz="1500" dirty="0">
                <a:latin typeface="+mj-lt"/>
              </a:rPr>
              <a:t>Help you understand your / others’ responsibilities</a:t>
            </a:r>
          </a:p>
        </p:txBody>
      </p:sp>
      <p:pic>
        <p:nvPicPr>
          <p:cNvPr id="12" name="Picture 2" descr="Image result for dont panic">
            <a:extLst>
              <a:ext uri="{FF2B5EF4-FFF2-40B4-BE49-F238E27FC236}">
                <a16:creationId xmlns:a16="http://schemas.microsoft.com/office/drawing/2014/main" id="{95FC8EB6-6D9B-415B-9481-E84E96C716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991" r="17651" b="2"/>
          <a:stretch/>
        </p:blipFill>
        <p:spPr bwMode="auto">
          <a:xfrm>
            <a:off x="6172200" y="2286000"/>
            <a:ext cx="2625910" cy="3639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44051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628650" y="365126"/>
            <a:ext cx="7886700" cy="1325563"/>
          </a:xfrm>
        </p:spPr>
        <p:txBody>
          <a:bodyPr/>
          <a:lstStyle/>
          <a:p>
            <a:pPr eaLnBrk="1" hangingPunct="1"/>
            <a:r>
              <a:rPr lang="en-GB" b="1" dirty="0">
                <a:solidFill>
                  <a:schemeClr val="accent1"/>
                </a:solidFill>
              </a:rPr>
              <a:t>Common myths</a:t>
            </a:r>
            <a:endParaRPr lang="en-GB" altLang="en-US" b="1" dirty="0">
              <a:solidFill>
                <a:schemeClr val="accent1"/>
              </a:solidFill>
            </a:endParaRPr>
          </a:p>
        </p:txBody>
      </p:sp>
      <p:sp>
        <p:nvSpPr>
          <p:cNvPr id="4" name="Rectangle 3">
            <a:extLst>
              <a:ext uri="{FF2B5EF4-FFF2-40B4-BE49-F238E27FC236}">
                <a16:creationId xmlns:a16="http://schemas.microsoft.com/office/drawing/2014/main" id="{2D390BC2-9B3B-43BE-814E-E7F32BEB7FF1}"/>
              </a:ext>
            </a:extLst>
          </p:cNvPr>
          <p:cNvSpPr/>
          <p:nvPr/>
        </p:nvSpPr>
        <p:spPr>
          <a:xfrm>
            <a:off x="827584" y="2348880"/>
            <a:ext cx="6342856"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Care teams can screen medical notes for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research without patient consent</a:t>
            </a:r>
            <a:endParaRPr kumimoji="0" lang="en-GB" sz="1800" b="0" i="0" u="none" strike="noStrike" kern="1200" cap="none" spc="0" normalizeH="0" baseline="0" noProof="0" dirty="0">
              <a:ln>
                <a:noFill/>
              </a:ln>
              <a:solidFill>
                <a:srgbClr val="000000"/>
              </a:solidFill>
              <a:effectLst/>
              <a:uLnTx/>
              <a:uFillTx/>
              <a:latin typeface="Cambria" panose="02040503050406030204" pitchFamily="18" charset="0"/>
              <a:ea typeface="MS Mincho" panose="02020609040205080304" pitchFamily="49" charset="-128"/>
              <a:cs typeface="Arial" panose="020B0604020202020204" pitchFamily="34" charset="0"/>
            </a:endParaRPr>
          </a:p>
        </p:txBody>
      </p:sp>
      <p:sp>
        <p:nvSpPr>
          <p:cNvPr id="2" name="TextBox 1">
            <a:extLst>
              <a:ext uri="{FF2B5EF4-FFF2-40B4-BE49-F238E27FC236}">
                <a16:creationId xmlns:a16="http://schemas.microsoft.com/office/drawing/2014/main" id="{5BB2F256-AEA4-4C53-AB4A-E4B627E351AC}"/>
              </a:ext>
            </a:extLst>
          </p:cNvPr>
          <p:cNvSpPr txBox="1"/>
          <p:nvPr/>
        </p:nvSpPr>
        <p:spPr>
          <a:xfrm>
            <a:off x="1907704" y="3462793"/>
            <a:ext cx="4752528"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MS Mincho" panose="02020609040205080304" pitchFamily="49" charset="-128"/>
                <a:cs typeface="Arial" panose="020B0604020202020204" pitchFamily="34" charset="0"/>
              </a:rPr>
              <a:t>TRUE</a:t>
            </a:r>
            <a:endParaRPr kumimoji="0" lang="en-GB" sz="2400" b="0" i="0" u="none" strike="noStrike" kern="1200" cap="none" spc="0" normalizeH="0" baseline="0" noProof="0" dirty="0">
              <a:ln>
                <a:noFill/>
              </a:ln>
              <a:solidFill>
                <a:srgbClr val="000000"/>
              </a:solidFill>
              <a:effectLst/>
              <a:uLnTx/>
              <a:uFillTx/>
              <a:latin typeface="Cambria" panose="02040503050406030204" pitchFamily="18" charset="0"/>
              <a:ea typeface="MS Mincho" panose="02020609040205080304" pitchFamily="49"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 </a:t>
            </a:r>
            <a:endParaRPr lang="en-US" sz="2400" b="1"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R="0" lvl="0" algn="l" defTabSz="457200" rtl="0" eaLnBrk="1" fontAlgn="auto" latinLnBrk="0" hangingPunct="1">
              <a:lnSpc>
                <a:spcPct val="100000"/>
              </a:lnSpc>
              <a:spcBef>
                <a:spcPts val="0"/>
              </a:spcBef>
              <a:spcAft>
                <a:spcPts val="0"/>
              </a:spcAft>
              <a:buClrTx/>
              <a:buSzTx/>
              <a:tabLst/>
              <a:defRPr/>
            </a:pPr>
            <a:r>
              <a:rPr lang="en-US" sz="2400" b="1" dirty="0">
                <a:solidFill>
                  <a:srgbClr val="000000"/>
                </a:solidFill>
                <a:latin typeface="Arial" panose="020B0604020202020204" pitchFamily="34" charset="0"/>
                <a:ea typeface="MS Mincho" panose="02020609040205080304" pitchFamily="49" charset="-128"/>
                <a:cs typeface="Arial" panose="020B0604020202020204" pitchFamily="34" charset="0"/>
              </a:rPr>
              <a:t>Care Team?</a:t>
            </a:r>
          </a:p>
          <a:p>
            <a:pPr marR="0" lvl="0" algn="l" defTabSz="457200" rtl="0" eaLnBrk="1" fontAlgn="auto" latinLnBrk="0" hangingPunct="1">
              <a:lnSpc>
                <a:spcPct val="100000"/>
              </a:lnSpc>
              <a:spcBef>
                <a:spcPts val="0"/>
              </a:spcBef>
              <a:spcAft>
                <a:spcPts val="0"/>
              </a:spcAft>
              <a:buClrTx/>
              <a:buSzTx/>
              <a:tabLst/>
              <a:defRPr/>
            </a:pPr>
            <a:endParaRPr lang="en-US" sz="2400" b="1"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R="0" lvl="0" algn="l" defTabSz="457200" rtl="0" eaLnBrk="1" fontAlgn="auto" latinLnBrk="0" hangingPunct="1">
              <a:lnSpc>
                <a:spcPct val="100000"/>
              </a:lnSpc>
              <a:spcBef>
                <a:spcPts val="0"/>
              </a:spcBef>
              <a:spcAft>
                <a:spcPts val="0"/>
              </a:spcAft>
              <a:buClrTx/>
              <a:buSzTx/>
              <a:tabLst/>
              <a:defRPr/>
            </a:pPr>
            <a:r>
              <a:rPr lang="en-US" sz="2400" b="1" dirty="0">
                <a:solidFill>
                  <a:srgbClr val="000000"/>
                </a:solidFill>
                <a:latin typeface="Arial" panose="020B0604020202020204" pitchFamily="34" charset="0"/>
                <a:ea typeface="MS Mincho" panose="02020609040205080304" pitchFamily="49" charset="-128"/>
                <a:cs typeface="Arial" panose="020B0604020202020204" pitchFamily="34" charset="0"/>
              </a:rPr>
              <a:t>Passing information on?</a:t>
            </a:r>
          </a:p>
          <a:p>
            <a:endParaRPr lang="en-GB" dirty="0"/>
          </a:p>
        </p:txBody>
      </p:sp>
    </p:spTree>
    <p:extLst>
      <p:ext uri="{BB962C8B-B14F-4D97-AF65-F5344CB8AC3E}">
        <p14:creationId xmlns:p14="http://schemas.microsoft.com/office/powerpoint/2010/main" val="99034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628650" y="365126"/>
            <a:ext cx="7886700" cy="1325563"/>
          </a:xfrm>
        </p:spPr>
        <p:txBody>
          <a:bodyPr/>
          <a:lstStyle/>
          <a:p>
            <a:pPr eaLnBrk="1" hangingPunct="1"/>
            <a:r>
              <a:rPr lang="en-GB" b="1" dirty="0">
                <a:solidFill>
                  <a:schemeClr val="accent1"/>
                </a:solidFill>
              </a:rPr>
              <a:t>Common myths</a:t>
            </a:r>
            <a:endParaRPr lang="en-GB" altLang="en-US" b="1" dirty="0">
              <a:solidFill>
                <a:schemeClr val="accent1"/>
              </a:solidFill>
            </a:endParaRPr>
          </a:p>
        </p:txBody>
      </p:sp>
      <p:sp>
        <p:nvSpPr>
          <p:cNvPr id="3" name="Rectangle 2">
            <a:extLst>
              <a:ext uri="{FF2B5EF4-FFF2-40B4-BE49-F238E27FC236}">
                <a16:creationId xmlns:a16="http://schemas.microsoft.com/office/drawing/2014/main" id="{60C6D5EC-4994-46C6-BC1B-0EF45BAC78F7}"/>
              </a:ext>
            </a:extLst>
          </p:cNvPr>
          <p:cNvSpPr/>
          <p:nvPr/>
        </p:nvSpPr>
        <p:spPr>
          <a:xfrm>
            <a:off x="762000" y="2133600"/>
            <a:ext cx="6402288"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Consent is always needed to access confidential patient information for research</a:t>
            </a:r>
            <a:endParaRPr kumimoji="0" lang="en-GB" sz="1800" b="0" i="0" u="none" strike="noStrike" kern="1200" cap="none" spc="0" normalizeH="0" baseline="0" noProof="0" dirty="0">
              <a:ln>
                <a:noFill/>
              </a:ln>
              <a:solidFill>
                <a:srgbClr val="000000"/>
              </a:solidFill>
              <a:effectLst/>
              <a:uLnTx/>
              <a:uFillTx/>
              <a:latin typeface="Cambria" panose="02040503050406030204" pitchFamily="18" charset="0"/>
              <a:ea typeface="MS Mincho" panose="02020609040205080304" pitchFamily="49" charset="-128"/>
              <a:cs typeface="Arial" panose="020B0604020202020204" pitchFamily="34" charset="0"/>
            </a:endParaRPr>
          </a:p>
        </p:txBody>
      </p:sp>
      <p:sp>
        <p:nvSpPr>
          <p:cNvPr id="2" name="TextBox 1">
            <a:extLst>
              <a:ext uri="{FF2B5EF4-FFF2-40B4-BE49-F238E27FC236}">
                <a16:creationId xmlns:a16="http://schemas.microsoft.com/office/drawing/2014/main" id="{B04F6728-E9A8-4C41-A4A0-F012F45508F5}"/>
              </a:ext>
            </a:extLst>
          </p:cNvPr>
          <p:cNvSpPr txBox="1"/>
          <p:nvPr/>
        </p:nvSpPr>
        <p:spPr>
          <a:xfrm>
            <a:off x="3203848" y="3861048"/>
            <a:ext cx="3384376" cy="830997"/>
          </a:xfrm>
          <a:prstGeom prst="rect">
            <a:avLst/>
          </a:prstGeom>
          <a:noFill/>
        </p:spPr>
        <p:txBody>
          <a:bodyPr wrap="square" rtlCol="0">
            <a:spAutoFit/>
          </a:bodyPr>
          <a:lstStyle/>
          <a:p>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MS Mincho" panose="02020609040205080304" pitchFamily="49" charset="-128"/>
                <a:cs typeface="Arial" panose="020B0604020202020204" pitchFamily="34" charset="0"/>
              </a:rPr>
              <a:t>FALSE</a:t>
            </a:r>
            <a:endParaRPr kumimoji="0" lang="en-GB" sz="2400" b="0" i="0" u="none" strike="noStrike" kern="1200" cap="none" spc="0" normalizeH="0" baseline="0" noProof="0" dirty="0">
              <a:ln>
                <a:noFill/>
              </a:ln>
              <a:solidFill>
                <a:srgbClr val="000000"/>
              </a:solidFill>
              <a:effectLst/>
              <a:uLnTx/>
              <a:uFillTx/>
              <a:latin typeface="Cambria" panose="02040503050406030204" pitchFamily="18" charset="0"/>
              <a:ea typeface="MS Mincho" panose="02020609040205080304" pitchFamily="49" charset="-128"/>
              <a:cs typeface="Arial" panose="020B0604020202020204" pitchFamily="34" charset="0"/>
            </a:endParaRPr>
          </a:p>
          <a:p>
            <a:endParaRPr lang="en-GB" dirty="0"/>
          </a:p>
        </p:txBody>
      </p:sp>
    </p:spTree>
    <p:extLst>
      <p:ext uri="{BB962C8B-B14F-4D97-AF65-F5344CB8AC3E}">
        <p14:creationId xmlns:p14="http://schemas.microsoft.com/office/powerpoint/2010/main" val="385463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3_EU WARM GRAY Powerpoint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Powerpoint_template_CT_WG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template_CT_WG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template_CT_WG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template_CT_WG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template_CT_WG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template_CT_WG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template_CT_WG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RC_RSC_PowerPoint_master-V3 [Compatibility Mode]" id="{008AD7AB-46A3-4041-BB4E-2FFA1B4B8B2B}" vid="{1804F60D-2EF5-4E93-B48A-F74A4253BFB6}"/>
    </a:ext>
  </a:extLst>
</a:theme>
</file>

<file path=ppt/theme/theme2.xml><?xml version="1.0" encoding="utf-8"?>
<a:theme xmlns:a="http://schemas.openxmlformats.org/drawingml/2006/main" name="MRC slides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RC_RSC_PowerPoint_master-V3 [Compatibility Mode]" id="{008AD7AB-46A3-4041-BB4E-2FFA1B4B8B2B}" vid="{0902F020-B463-42CA-9F43-43E81316780A}"/>
    </a:ext>
  </a:extLst>
</a:theme>
</file>

<file path=ppt/theme/theme3.xml><?xml version="1.0" encoding="utf-8"?>
<a:theme xmlns:a="http://schemas.openxmlformats.org/drawingml/2006/main" name="1_MRC slides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RC_RSC_PowerPoint_master-V3 [Compatibility Mode]" id="{008AD7AB-46A3-4041-BB4E-2FFA1B4B8B2B}" vid="{0902F020-B463-42CA-9F43-43E81316780A}"/>
    </a:ext>
  </a:extLst>
</a:theme>
</file>

<file path=ppt/theme/theme4.xml><?xml version="1.0" encoding="utf-8"?>
<a:theme xmlns:a="http://schemas.openxmlformats.org/drawingml/2006/main" name="SketchyVTI">
  <a:themeElements>
    <a:clrScheme name="AnalogousFromLightSeedRightStep">
      <a:dk1>
        <a:srgbClr val="000000"/>
      </a:dk1>
      <a:lt1>
        <a:srgbClr val="FFFFFF"/>
      </a:lt1>
      <a:dk2>
        <a:srgbClr val="3C3522"/>
      </a:dk2>
      <a:lt2>
        <a:srgbClr val="E2E5E8"/>
      </a:lt2>
      <a:accent1>
        <a:srgbClr val="E98A3E"/>
      </a:accent1>
      <a:accent2>
        <a:srgbClr val="B2A13B"/>
      </a:accent2>
      <a:accent3>
        <a:srgbClr val="92AD4E"/>
      </a:accent3>
      <a:accent4>
        <a:srgbClr val="5FB738"/>
      </a:accent4>
      <a:accent5>
        <a:srgbClr val="2EBA3D"/>
      </a:accent5>
      <a:accent6>
        <a:srgbClr val="32B778"/>
      </a:accent6>
      <a:hlink>
        <a:srgbClr val="5C85A7"/>
      </a:hlink>
      <a:folHlink>
        <a:srgbClr val="7F7F7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80A12C74EFE04FBCD858B26AA20FF2" ma:contentTypeVersion="5" ma:contentTypeDescription="Create a new document." ma:contentTypeScope="" ma:versionID="b41c16f583d1ba0bd93323fb5a55de9c">
  <xsd:schema xmlns:xsd="http://www.w3.org/2001/XMLSchema" xmlns:xs="http://www.w3.org/2001/XMLSchema" xmlns:p="http://schemas.microsoft.com/office/2006/metadata/properties" xmlns:ns3="19e09679-fc5c-43c7-892c-31e6cc959451" xmlns:ns4="062ceb7f-b77d-4353-90b2-ef2ac81f6b8e" targetNamespace="http://schemas.microsoft.com/office/2006/metadata/properties" ma:root="true" ma:fieldsID="1005e9fbdda737b95ec0804f50d8b85b" ns3:_="" ns4:_="">
    <xsd:import namespace="19e09679-fc5c-43c7-892c-31e6cc959451"/>
    <xsd:import namespace="062ceb7f-b77d-4353-90b2-ef2ac81f6b8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e09679-fc5c-43c7-892c-31e6cc9594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62ceb7f-b77d-4353-90b2-ef2ac81f6b8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41FE1B-869B-4F9A-8E8E-F995B0FC423D}">
  <ds:schemaRefs>
    <ds:schemaRef ds:uri="http://schemas.microsoft.com/office/2006/metadata/properties"/>
    <ds:schemaRef ds:uri="062ceb7f-b77d-4353-90b2-ef2ac81f6b8e"/>
    <ds:schemaRef ds:uri="http://schemas.microsoft.com/office/infopath/2007/PartnerControls"/>
    <ds:schemaRef ds:uri="http://purl.org/dc/dcmitype/"/>
    <ds:schemaRef ds:uri="http://purl.org/dc/terms/"/>
    <ds:schemaRef ds:uri="http://schemas.microsoft.com/office/2006/documentManagement/types"/>
    <ds:schemaRef ds:uri="http://schemas.openxmlformats.org/package/2006/metadata/core-properties"/>
    <ds:schemaRef ds:uri="http://www.w3.org/XML/1998/namespace"/>
    <ds:schemaRef ds:uri="19e09679-fc5c-43c7-892c-31e6cc959451"/>
    <ds:schemaRef ds:uri="http://purl.org/dc/elements/1.1/"/>
  </ds:schemaRefs>
</ds:datastoreItem>
</file>

<file path=customXml/itemProps2.xml><?xml version="1.0" encoding="utf-8"?>
<ds:datastoreItem xmlns:ds="http://schemas.openxmlformats.org/officeDocument/2006/customXml" ds:itemID="{94000FA0-AC62-422F-8CE3-1E410240CEE3}">
  <ds:schemaRefs>
    <ds:schemaRef ds:uri="http://schemas.microsoft.com/sharepoint/v3/contenttype/forms"/>
  </ds:schemaRefs>
</ds:datastoreItem>
</file>

<file path=customXml/itemProps3.xml><?xml version="1.0" encoding="utf-8"?>
<ds:datastoreItem xmlns:ds="http://schemas.openxmlformats.org/officeDocument/2006/customXml" ds:itemID="{1089B50A-BF92-4878-B9C0-BA6C770AA4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e09679-fc5c-43c7-892c-31e6cc959451"/>
    <ds:schemaRef ds:uri="062ceb7f-b77d-4353-90b2-ef2ac81f6b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MRC_RSC_PowerPoint_master-V3</Template>
  <TotalTime>7097</TotalTime>
  <Words>1177</Words>
  <Application>Microsoft Office PowerPoint</Application>
  <PresentationFormat>On-screen Show (4:3)</PresentationFormat>
  <Paragraphs>265</Paragraphs>
  <Slides>34</Slides>
  <Notes>22</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34</vt:i4>
      </vt:variant>
    </vt:vector>
  </HeadingPairs>
  <TitlesOfParts>
    <vt:vector size="46" baseType="lpstr">
      <vt:lpstr>Arial</vt:lpstr>
      <vt:lpstr>Cambria</vt:lpstr>
      <vt:lpstr>Century Gothic</vt:lpstr>
      <vt:lpstr>Times</vt:lpstr>
      <vt:lpstr>Times New Roman</vt:lpstr>
      <vt:lpstr>Verdana</vt:lpstr>
      <vt:lpstr>Wingdings</vt:lpstr>
      <vt:lpstr>3_EU WARM GRAY Powerpoint Template</vt:lpstr>
      <vt:lpstr>MRC slides template</vt:lpstr>
      <vt:lpstr>1_MRC slides template</vt:lpstr>
      <vt:lpstr>SketchyVTI</vt:lpstr>
      <vt:lpstr>Visio</vt:lpstr>
      <vt:lpstr>Glasgow - October 2022 Data Protection and Confidentiality  Alex Bailey Medical Research Council, Regulatory Support Centre alex.bailey@mrc.ukri.org https://www.mrc.ukri.org/regulatorysupportcentre</vt:lpstr>
      <vt:lpstr>Aims</vt:lpstr>
      <vt:lpstr>Legal frameworks</vt:lpstr>
      <vt:lpstr>Is the data identifiable?</vt:lpstr>
      <vt:lpstr>Is the data identifiable?</vt:lpstr>
      <vt:lpstr>Is the data identifiable?</vt:lpstr>
      <vt:lpstr>So What?</vt:lpstr>
      <vt:lpstr>Common myths</vt:lpstr>
      <vt:lpstr>Common myths</vt:lpstr>
      <vt:lpstr>Common myths</vt:lpstr>
      <vt:lpstr>Confidentiality</vt:lpstr>
      <vt:lpstr>Common law - using confidential information</vt:lpstr>
      <vt:lpstr>Common law - using confidential information</vt:lpstr>
      <vt:lpstr>Confidentiality Advisory Group and Section 251</vt:lpstr>
      <vt:lpstr>Scotland: Caldicott Guardian</vt:lpstr>
      <vt:lpstr>Health and Social Care Public Benefit and Privacy Panel</vt:lpstr>
      <vt:lpstr>Northern Ireland</vt:lpstr>
      <vt:lpstr>Legal Avenues</vt:lpstr>
      <vt:lpstr>Questions?</vt:lpstr>
      <vt:lpstr>Data Protection</vt:lpstr>
      <vt:lpstr>Common myths</vt:lpstr>
      <vt:lpstr>Common myths</vt:lpstr>
      <vt:lpstr>Data Protection</vt:lpstr>
      <vt:lpstr>So What?</vt:lpstr>
      <vt:lpstr>Lawful basis to process personal data</vt:lpstr>
      <vt:lpstr>Consent</vt:lpstr>
      <vt:lpstr>Transparency</vt:lpstr>
      <vt:lpstr>Transparency for Research</vt:lpstr>
      <vt:lpstr>Rights and exemptions</vt:lpstr>
      <vt:lpstr>Rights and exemptions</vt:lpstr>
      <vt:lpstr>Exemption to subject rights</vt:lpstr>
      <vt:lpstr>Summary</vt:lpstr>
      <vt:lpstr>Questions?</vt:lpstr>
      <vt:lpstr>This workshop was organised by the Translational Research Initiative, at the University of Glasgow, in collaboration with the MRC Regulatory Support team.  The event was funded by the Wellcome Trust, grant number 219390/Z/19/Z.  Contacts:  UofG TRI: mvls-innovation@glasgow.ac.uk MRC Regulatory Support Centre: rsc@mrc.ukri.org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Coupar</dc:creator>
  <cp:lastModifiedBy>michaela petaroudi</cp:lastModifiedBy>
  <cp:revision>383</cp:revision>
  <cp:lastPrinted>2019-04-24T10:03:48Z</cp:lastPrinted>
  <dcterms:created xsi:type="dcterms:W3CDTF">2019-04-12T16:55:09Z</dcterms:created>
  <dcterms:modified xsi:type="dcterms:W3CDTF">2023-08-08T07:06:07Z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0x0101001280A12C74EFE04FBCD858B26AA20FF2</vt:lpwstr>
  </property>
</Properties>
</file>